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5" r:id="rId2"/>
    <p:sldMasterId id="2147483708" r:id="rId3"/>
  </p:sldMasterIdLst>
  <p:notesMasterIdLst>
    <p:notesMasterId r:id="rId27"/>
  </p:notesMasterIdLst>
  <p:sldIdLst>
    <p:sldId id="257" r:id="rId4"/>
    <p:sldId id="290" r:id="rId5"/>
    <p:sldId id="260" r:id="rId6"/>
    <p:sldId id="274" r:id="rId7"/>
    <p:sldId id="275" r:id="rId8"/>
    <p:sldId id="276" r:id="rId9"/>
    <p:sldId id="291" r:id="rId10"/>
    <p:sldId id="288" r:id="rId11"/>
    <p:sldId id="292" r:id="rId12"/>
    <p:sldId id="293" r:id="rId13"/>
    <p:sldId id="294" r:id="rId14"/>
    <p:sldId id="295" r:id="rId15"/>
    <p:sldId id="296" r:id="rId16"/>
    <p:sldId id="297" r:id="rId17"/>
    <p:sldId id="298" r:id="rId18"/>
    <p:sldId id="299" r:id="rId19"/>
    <p:sldId id="445" r:id="rId20"/>
    <p:sldId id="446" r:id="rId21"/>
    <p:sldId id="447" r:id="rId22"/>
    <p:sldId id="448" r:id="rId23"/>
    <p:sldId id="451" r:id="rId24"/>
    <p:sldId id="450" r:id="rId25"/>
    <p:sldId id="44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86640" autoAdjust="0"/>
  </p:normalViewPr>
  <p:slideViewPr>
    <p:cSldViewPr snapToGrid="0">
      <p:cViewPr varScale="1">
        <p:scale>
          <a:sx n="69" d="100"/>
          <a:sy n="69" d="100"/>
        </p:scale>
        <p:origin x="811"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69628A-FC89-46DE-921F-37D27C67346B}"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4056B7-353F-4605-A0A2-46AB4DCF1893}" type="slidenum">
              <a:rPr lang="en-US" smtClean="0"/>
              <a:t>‹#›</a:t>
            </a:fld>
            <a:endParaRPr lang="en-US"/>
          </a:p>
        </p:txBody>
      </p:sp>
    </p:spTree>
    <p:extLst>
      <p:ext uri="{BB962C8B-B14F-4D97-AF65-F5344CB8AC3E}">
        <p14:creationId xmlns:p14="http://schemas.microsoft.com/office/powerpoint/2010/main" val="15341357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Nhấn vào Icon cỏ chăm chỉ quay về màn hình chính.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8625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22</a:t>
            </a:fld>
            <a:endParaRPr lang="en-US"/>
          </a:p>
        </p:txBody>
      </p:sp>
    </p:spTree>
    <p:extLst>
      <p:ext uri="{BB962C8B-B14F-4D97-AF65-F5344CB8AC3E}">
        <p14:creationId xmlns:p14="http://schemas.microsoft.com/office/powerpoint/2010/main" val="3673834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8"/>
        <p:cNvGrpSpPr/>
        <p:nvPr/>
      </p:nvGrpSpPr>
      <p:grpSpPr>
        <a:xfrm>
          <a:off x="0" y="0"/>
          <a:ext cx="0" cy="0"/>
          <a:chOff x="0" y="0"/>
          <a:chExt cx="0" cy="0"/>
        </a:xfrm>
      </p:grpSpPr>
      <p:sp>
        <p:nvSpPr>
          <p:cNvPr id="6379" name="Google Shape;63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0" name="Google Shape;63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4244481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PHẦN KHỞI ĐỘNG</a:t>
            </a:r>
          </a:p>
          <a:p>
            <a:r>
              <a:rPr lang="en-US" dirty="0" err="1"/>
              <a:t>Hướng</a:t>
            </a:r>
            <a:r>
              <a:rPr lang="en-US" dirty="0"/>
              <a:t> </a:t>
            </a:r>
            <a:r>
              <a:rPr lang="en-US" dirty="0" err="1"/>
              <a:t>dẫn</a:t>
            </a:r>
            <a:r>
              <a:rPr lang="en-US" dirty="0"/>
              <a:t>: </a:t>
            </a:r>
            <a:r>
              <a:rPr lang="en-US" dirty="0" err="1"/>
              <a:t>Các</a:t>
            </a:r>
            <a:r>
              <a:rPr lang="en-US" dirty="0"/>
              <a:t> </a:t>
            </a:r>
            <a:r>
              <a:rPr lang="en-US" dirty="0" err="1"/>
              <a:t>thầy</a:t>
            </a:r>
            <a:r>
              <a:rPr lang="en-US" dirty="0"/>
              <a:t> </a:t>
            </a:r>
            <a:r>
              <a:rPr lang="en-US" dirty="0" err="1"/>
              <a:t>cô</a:t>
            </a:r>
            <a:r>
              <a:rPr lang="en-US" dirty="0"/>
              <a:t> </a:t>
            </a:r>
            <a:r>
              <a:rPr lang="en-US" dirty="0" err="1"/>
              <a:t>kích</a:t>
            </a:r>
            <a:r>
              <a:rPr lang="en-US" dirty="0"/>
              <a:t> </a:t>
            </a:r>
            <a:r>
              <a:rPr lang="en-US" dirty="0" err="1"/>
              <a:t>vào</a:t>
            </a:r>
            <a:r>
              <a:rPr lang="en-US" dirty="0"/>
              <a:t> </a:t>
            </a:r>
            <a:r>
              <a:rPr lang="en-US" dirty="0" err="1"/>
              <a:t>từng</a:t>
            </a:r>
            <a:r>
              <a:rPr lang="en-US" dirty="0"/>
              <a:t> </a:t>
            </a:r>
            <a:r>
              <a:rPr lang="en-US" dirty="0" err="1"/>
              <a:t>bông</a:t>
            </a:r>
            <a:r>
              <a:rPr lang="en-US" dirty="0"/>
              <a:t> </a:t>
            </a:r>
            <a:r>
              <a:rPr lang="en-US" dirty="0" err="1"/>
              <a:t>hoa</a:t>
            </a:r>
            <a:r>
              <a:rPr lang="en-US" dirty="0"/>
              <a:t> </a:t>
            </a:r>
            <a:r>
              <a:rPr lang="en-US" dirty="0" err="1"/>
              <a:t>để</a:t>
            </a:r>
            <a:r>
              <a:rPr lang="en-US" dirty="0"/>
              <a:t> </a:t>
            </a:r>
            <a:r>
              <a:rPr lang="en-US" dirty="0" err="1"/>
              <a:t>mở</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tương</a:t>
            </a:r>
            <a:r>
              <a:rPr lang="en-US" dirty="0"/>
              <a:t> </a:t>
            </a:r>
            <a:r>
              <a:rPr lang="en-US" dirty="0" err="1"/>
              <a:t>ứng</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bấm</a:t>
            </a:r>
            <a:r>
              <a:rPr lang="en-US" dirty="0"/>
              <a:t> </a:t>
            </a:r>
            <a:r>
              <a:rPr lang="en-US" dirty="0" err="1"/>
              <a:t>mũi</a:t>
            </a:r>
            <a:r>
              <a:rPr lang="en-US" dirty="0"/>
              <a:t> </a:t>
            </a:r>
            <a:r>
              <a:rPr lang="en-US" dirty="0" err="1"/>
              <a:t>tên</a:t>
            </a:r>
            <a:r>
              <a:rPr lang="en-US" dirty="0"/>
              <a:t> quay </a:t>
            </a:r>
            <a:r>
              <a:rPr lang="en-US" dirty="0" err="1"/>
              <a:t>về</a:t>
            </a:r>
            <a:r>
              <a:rPr lang="en-US" dirty="0"/>
              <a:t> </a:t>
            </a:r>
            <a:r>
              <a:rPr lang="en-US" dirty="0" err="1"/>
              <a:t>rồi</a:t>
            </a:r>
            <a:r>
              <a:rPr lang="en-US" dirty="0"/>
              <a:t> </a:t>
            </a:r>
            <a:r>
              <a:rPr lang="en-US" dirty="0" err="1"/>
              <a:t>bấm</a:t>
            </a:r>
            <a:r>
              <a:rPr lang="en-US" dirty="0"/>
              <a:t> enter </a:t>
            </a:r>
            <a:r>
              <a:rPr lang="en-US" dirty="0" err="1"/>
              <a:t>để</a:t>
            </a:r>
            <a:r>
              <a:rPr lang="en-US" dirty="0"/>
              <a:t> </a:t>
            </a:r>
            <a:r>
              <a:rPr lang="en-US" dirty="0" err="1"/>
              <a:t>mất</a:t>
            </a:r>
            <a:r>
              <a:rPr lang="en-US" dirty="0"/>
              <a:t> </a:t>
            </a:r>
            <a:r>
              <a:rPr lang="en-US" dirty="0" err="1"/>
              <a:t>bông</a:t>
            </a:r>
            <a:r>
              <a:rPr lang="en-US" dirty="0"/>
              <a:t> </a:t>
            </a:r>
            <a:r>
              <a:rPr lang="en-US" dirty="0" err="1"/>
              <a:t>hoa</a:t>
            </a:r>
            <a:endParaRPr lang="en-US" dirty="0"/>
          </a:p>
          <a:p>
            <a:r>
              <a:rPr lang="en-US" dirty="0"/>
              <a:t>+ </a:t>
            </a:r>
            <a:r>
              <a:rPr lang="en-US" dirty="0" err="1"/>
              <a:t>Ấn</a:t>
            </a:r>
            <a:r>
              <a:rPr lang="en-US" dirty="0"/>
              <a:t> </a:t>
            </a:r>
            <a:r>
              <a:rPr lang="en-US" dirty="0" err="1"/>
              <a:t>nút</a:t>
            </a:r>
            <a:r>
              <a:rPr lang="en-US" dirty="0"/>
              <a:t> </a:t>
            </a:r>
            <a:r>
              <a:rPr lang="en-US" dirty="0" err="1"/>
              <a:t>mũi</a:t>
            </a:r>
            <a:r>
              <a:rPr lang="en-US" dirty="0"/>
              <a:t> </a:t>
            </a:r>
            <a:r>
              <a:rPr lang="en-US" dirty="0" err="1"/>
              <a:t>tên</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hết</a:t>
            </a:r>
            <a:r>
              <a:rPr lang="en-US" dirty="0"/>
              <a:t> 3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C70064-4581-4A73-BF17-04E0158E85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38937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2925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CÁC THẦY CÔ ẤN MŨI TÊN ĐỂ QUAY LẠI SL3</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06876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CÁC THẦY CÔ ẤN MŨI TÊN ĐỂ QUAY LẠI SL3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B0385C-F8E3-4F2B-99AE-58BE85DDF97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200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7</a:t>
            </a:fld>
            <a:endParaRPr lang="en-US"/>
          </a:p>
        </p:txBody>
      </p:sp>
    </p:spTree>
    <p:extLst>
      <p:ext uri="{BB962C8B-B14F-4D97-AF65-F5344CB8AC3E}">
        <p14:creationId xmlns:p14="http://schemas.microsoft.com/office/powerpoint/2010/main" val="1553147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A04056B7-353F-4605-A0A2-46AB4DCF1893}" type="slidenum">
              <a:rPr lang="en-US" smtClean="0"/>
              <a:t>10</a:t>
            </a:fld>
            <a:endParaRPr lang="en-US"/>
          </a:p>
        </p:txBody>
      </p:sp>
    </p:spTree>
    <p:extLst>
      <p:ext uri="{BB962C8B-B14F-4D97-AF65-F5344CB8AC3E}">
        <p14:creationId xmlns:p14="http://schemas.microsoft.com/office/powerpoint/2010/main" val="3005606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Hướ</a:t>
            </a:r>
            <a:r>
              <a:rPr lang="en-US"/>
              <a:t>ng dẫn: Nhấn vào lần lượt từng cây cỏ để đến câu hỏi. Kết thúc nhấn Cỏ chăm chỉ để end game.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17EF4A-A8B1-43BA-B56C-B5F92A52559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37458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a:off x="-115008" y="280633"/>
            <a:ext cx="12578703" cy="7836291"/>
            <a:chOff x="-86256" y="210475"/>
            <a:chExt cx="9434027" cy="5877218"/>
          </a:xfrm>
        </p:grpSpPr>
        <p:sp>
          <p:nvSpPr>
            <p:cNvPr id="10" name="Google Shape;10;p2"/>
            <p:cNvSpPr/>
            <p:nvPr/>
          </p:nvSpPr>
          <p:spPr>
            <a:xfrm>
              <a:off x="-38725" y="3703550"/>
              <a:ext cx="9209436" cy="1478864"/>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65450" y="4085100"/>
              <a:ext cx="9209483" cy="1097086"/>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 name="Google Shape;12;p2"/>
            <p:cNvGrpSpPr/>
            <p:nvPr/>
          </p:nvGrpSpPr>
          <p:grpSpPr>
            <a:xfrm>
              <a:off x="662662" y="4395773"/>
              <a:ext cx="774936" cy="847100"/>
              <a:chOff x="747000" y="4488650"/>
              <a:chExt cx="666325" cy="728375"/>
            </a:xfrm>
          </p:grpSpPr>
          <p:sp>
            <p:nvSpPr>
              <p:cNvPr id="13" name="Google Shape;13;p2"/>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 name="Google Shape;57;p2"/>
            <p:cNvGrpSpPr/>
            <p:nvPr/>
          </p:nvGrpSpPr>
          <p:grpSpPr>
            <a:xfrm>
              <a:off x="-58751" y="3080616"/>
              <a:ext cx="668020" cy="1064893"/>
              <a:chOff x="60675" y="3495450"/>
              <a:chExt cx="509550" cy="812275"/>
            </a:xfrm>
          </p:grpSpPr>
          <p:sp>
            <p:nvSpPr>
              <p:cNvPr id="58" name="Google Shape;58;p2"/>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2"/>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2"/>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7" name="Google Shape;107;p2"/>
            <p:cNvGrpSpPr/>
            <p:nvPr/>
          </p:nvGrpSpPr>
          <p:grpSpPr>
            <a:xfrm>
              <a:off x="1467681" y="3519619"/>
              <a:ext cx="568807" cy="960928"/>
              <a:chOff x="1853625" y="3531725"/>
              <a:chExt cx="447000" cy="755150"/>
            </a:xfrm>
          </p:grpSpPr>
          <p:sp>
            <p:nvSpPr>
              <p:cNvPr id="108" name="Google Shape;108;p2"/>
              <p:cNvSpPr/>
              <p:nvPr/>
            </p:nvSpPr>
            <p:spPr>
              <a:xfrm>
                <a:off x="1853625" y="3531725"/>
                <a:ext cx="447000" cy="755150"/>
              </a:xfrm>
              <a:custGeom>
                <a:avLst/>
                <a:gdLst/>
                <a:ahLst/>
                <a:cxnLst/>
                <a:rect l="l" t="t" r="r" b="b"/>
                <a:pathLst>
                  <a:path w="17880" h="30206" extrusionOk="0">
                    <a:moveTo>
                      <a:pt x="8823" y="0"/>
                    </a:moveTo>
                    <a:cubicBezTo>
                      <a:pt x="8740" y="0"/>
                      <a:pt x="8656" y="17"/>
                      <a:pt x="8573" y="50"/>
                    </a:cubicBezTo>
                    <a:cubicBezTo>
                      <a:pt x="8533" y="45"/>
                      <a:pt x="8493" y="42"/>
                      <a:pt x="8453" y="42"/>
                    </a:cubicBezTo>
                    <a:cubicBezTo>
                      <a:pt x="8261" y="42"/>
                      <a:pt x="8077" y="107"/>
                      <a:pt x="7939" y="217"/>
                    </a:cubicBezTo>
                    <a:cubicBezTo>
                      <a:pt x="7606" y="417"/>
                      <a:pt x="7339" y="717"/>
                      <a:pt x="7139" y="1184"/>
                    </a:cubicBezTo>
                    <a:cubicBezTo>
                      <a:pt x="6972" y="1551"/>
                      <a:pt x="6838" y="1952"/>
                      <a:pt x="6705" y="2552"/>
                    </a:cubicBezTo>
                    <a:cubicBezTo>
                      <a:pt x="6638" y="3019"/>
                      <a:pt x="6605" y="3520"/>
                      <a:pt x="6538" y="4187"/>
                    </a:cubicBezTo>
                    <a:cubicBezTo>
                      <a:pt x="6505" y="5121"/>
                      <a:pt x="6538" y="6088"/>
                      <a:pt x="6605" y="6955"/>
                    </a:cubicBezTo>
                    <a:cubicBezTo>
                      <a:pt x="6538" y="6889"/>
                      <a:pt x="6538" y="6789"/>
                      <a:pt x="6505" y="6722"/>
                    </a:cubicBezTo>
                    <a:cubicBezTo>
                      <a:pt x="6205" y="6021"/>
                      <a:pt x="5938" y="5521"/>
                      <a:pt x="5638" y="5087"/>
                    </a:cubicBezTo>
                    <a:cubicBezTo>
                      <a:pt x="5471" y="4820"/>
                      <a:pt x="5271" y="4620"/>
                      <a:pt x="5037" y="4454"/>
                    </a:cubicBezTo>
                    <a:cubicBezTo>
                      <a:pt x="4970" y="4387"/>
                      <a:pt x="4837" y="4353"/>
                      <a:pt x="4704" y="4253"/>
                    </a:cubicBezTo>
                    <a:cubicBezTo>
                      <a:pt x="4604" y="4187"/>
                      <a:pt x="4437" y="4187"/>
                      <a:pt x="4303" y="4120"/>
                    </a:cubicBezTo>
                    <a:cubicBezTo>
                      <a:pt x="4237" y="4103"/>
                      <a:pt x="4170" y="4095"/>
                      <a:pt x="4112" y="4095"/>
                    </a:cubicBezTo>
                    <a:cubicBezTo>
                      <a:pt x="4053" y="4095"/>
                      <a:pt x="4003" y="4103"/>
                      <a:pt x="3970" y="4120"/>
                    </a:cubicBezTo>
                    <a:lnTo>
                      <a:pt x="3803" y="4120"/>
                    </a:lnTo>
                    <a:cubicBezTo>
                      <a:pt x="3703" y="4120"/>
                      <a:pt x="3636" y="4187"/>
                      <a:pt x="3569" y="4187"/>
                    </a:cubicBezTo>
                    <a:cubicBezTo>
                      <a:pt x="3369" y="4220"/>
                      <a:pt x="3169" y="4353"/>
                      <a:pt x="3002" y="4454"/>
                    </a:cubicBezTo>
                    <a:cubicBezTo>
                      <a:pt x="2702" y="4720"/>
                      <a:pt x="2535" y="5087"/>
                      <a:pt x="2469" y="5621"/>
                    </a:cubicBezTo>
                    <a:cubicBezTo>
                      <a:pt x="2369" y="6121"/>
                      <a:pt x="2402" y="6688"/>
                      <a:pt x="2469" y="7122"/>
                    </a:cubicBezTo>
                    <a:cubicBezTo>
                      <a:pt x="2535" y="7723"/>
                      <a:pt x="2635" y="8256"/>
                      <a:pt x="2736" y="8690"/>
                    </a:cubicBezTo>
                    <a:cubicBezTo>
                      <a:pt x="2802" y="8890"/>
                      <a:pt x="2836" y="9057"/>
                      <a:pt x="2869" y="9257"/>
                    </a:cubicBezTo>
                    <a:lnTo>
                      <a:pt x="2736" y="9124"/>
                    </a:lnTo>
                    <a:cubicBezTo>
                      <a:pt x="2469" y="8890"/>
                      <a:pt x="2202" y="8757"/>
                      <a:pt x="1902" y="8657"/>
                    </a:cubicBezTo>
                    <a:lnTo>
                      <a:pt x="1668" y="8657"/>
                    </a:lnTo>
                    <a:cubicBezTo>
                      <a:pt x="1635" y="8657"/>
                      <a:pt x="1568" y="8657"/>
                      <a:pt x="1535" y="8723"/>
                    </a:cubicBezTo>
                    <a:cubicBezTo>
                      <a:pt x="1401" y="8757"/>
                      <a:pt x="1301" y="8790"/>
                      <a:pt x="1168" y="8923"/>
                    </a:cubicBezTo>
                    <a:cubicBezTo>
                      <a:pt x="1068" y="8990"/>
                      <a:pt x="968" y="9124"/>
                      <a:pt x="868" y="9290"/>
                    </a:cubicBezTo>
                    <a:cubicBezTo>
                      <a:pt x="801" y="9457"/>
                      <a:pt x="701" y="9657"/>
                      <a:pt x="634" y="9924"/>
                    </a:cubicBezTo>
                    <a:cubicBezTo>
                      <a:pt x="467" y="10491"/>
                      <a:pt x="467" y="11225"/>
                      <a:pt x="701" y="12059"/>
                    </a:cubicBezTo>
                    <a:cubicBezTo>
                      <a:pt x="801" y="12393"/>
                      <a:pt x="901" y="12759"/>
                      <a:pt x="1134" y="13160"/>
                    </a:cubicBezTo>
                    <a:cubicBezTo>
                      <a:pt x="1234" y="13527"/>
                      <a:pt x="1401" y="13860"/>
                      <a:pt x="1635" y="14261"/>
                    </a:cubicBezTo>
                    <a:cubicBezTo>
                      <a:pt x="1735" y="14527"/>
                      <a:pt x="1902" y="14761"/>
                      <a:pt x="2035" y="15028"/>
                    </a:cubicBezTo>
                    <a:cubicBezTo>
                      <a:pt x="1968" y="14961"/>
                      <a:pt x="1835" y="14961"/>
                      <a:pt x="1735" y="14961"/>
                    </a:cubicBezTo>
                    <a:lnTo>
                      <a:pt x="1501" y="14961"/>
                    </a:lnTo>
                    <a:cubicBezTo>
                      <a:pt x="1368" y="14961"/>
                      <a:pt x="1234" y="15028"/>
                      <a:pt x="1168" y="15061"/>
                    </a:cubicBezTo>
                    <a:cubicBezTo>
                      <a:pt x="734" y="15228"/>
                      <a:pt x="501" y="15561"/>
                      <a:pt x="334" y="15795"/>
                    </a:cubicBezTo>
                    <a:cubicBezTo>
                      <a:pt x="167" y="16062"/>
                      <a:pt x="67" y="16295"/>
                      <a:pt x="34" y="16629"/>
                    </a:cubicBezTo>
                    <a:cubicBezTo>
                      <a:pt x="0" y="16896"/>
                      <a:pt x="0" y="17196"/>
                      <a:pt x="0" y="17530"/>
                    </a:cubicBezTo>
                    <a:cubicBezTo>
                      <a:pt x="34" y="17863"/>
                      <a:pt x="67" y="18197"/>
                      <a:pt x="167" y="18530"/>
                    </a:cubicBezTo>
                    <a:cubicBezTo>
                      <a:pt x="334" y="19131"/>
                      <a:pt x="534" y="19764"/>
                      <a:pt x="868" y="20532"/>
                    </a:cubicBezTo>
                    <a:cubicBezTo>
                      <a:pt x="1134" y="21065"/>
                      <a:pt x="1401" y="21632"/>
                      <a:pt x="1802" y="22266"/>
                    </a:cubicBezTo>
                    <a:cubicBezTo>
                      <a:pt x="2135" y="22833"/>
                      <a:pt x="2469" y="23400"/>
                      <a:pt x="2836" y="23901"/>
                    </a:cubicBezTo>
                    <a:cubicBezTo>
                      <a:pt x="3736" y="25202"/>
                      <a:pt x="4870" y="26336"/>
                      <a:pt x="6205" y="27403"/>
                    </a:cubicBezTo>
                    <a:cubicBezTo>
                      <a:pt x="6238" y="27437"/>
                      <a:pt x="6338" y="27470"/>
                      <a:pt x="6371" y="27570"/>
                    </a:cubicBezTo>
                    <a:cubicBezTo>
                      <a:pt x="6505" y="27637"/>
                      <a:pt x="6572" y="27737"/>
                      <a:pt x="6705" y="27804"/>
                    </a:cubicBezTo>
                    <a:cubicBezTo>
                      <a:pt x="7205" y="28137"/>
                      <a:pt x="7739" y="28471"/>
                      <a:pt x="8239" y="28838"/>
                    </a:cubicBezTo>
                    <a:cubicBezTo>
                      <a:pt x="8373" y="28938"/>
                      <a:pt x="8540" y="29004"/>
                      <a:pt x="8673" y="29104"/>
                    </a:cubicBezTo>
                    <a:cubicBezTo>
                      <a:pt x="9540" y="29605"/>
                      <a:pt x="10308" y="29905"/>
                      <a:pt x="11008" y="30072"/>
                    </a:cubicBezTo>
                    <a:cubicBezTo>
                      <a:pt x="11408" y="30139"/>
                      <a:pt x="11842" y="30205"/>
                      <a:pt x="12209" y="30205"/>
                    </a:cubicBezTo>
                    <a:cubicBezTo>
                      <a:pt x="12342" y="30205"/>
                      <a:pt x="12409" y="30205"/>
                      <a:pt x="12543" y="30139"/>
                    </a:cubicBezTo>
                    <a:cubicBezTo>
                      <a:pt x="12643" y="30139"/>
                      <a:pt x="12709" y="30105"/>
                      <a:pt x="12809" y="30105"/>
                    </a:cubicBezTo>
                    <a:cubicBezTo>
                      <a:pt x="13010" y="30072"/>
                      <a:pt x="13176" y="30005"/>
                      <a:pt x="13410" y="29938"/>
                    </a:cubicBezTo>
                    <a:cubicBezTo>
                      <a:pt x="13743" y="29805"/>
                      <a:pt x="14144" y="29605"/>
                      <a:pt x="14411" y="29305"/>
                    </a:cubicBezTo>
                    <a:cubicBezTo>
                      <a:pt x="14677" y="29104"/>
                      <a:pt x="14878" y="28838"/>
                      <a:pt x="15144" y="28537"/>
                    </a:cubicBezTo>
                    <a:cubicBezTo>
                      <a:pt x="15678" y="27837"/>
                      <a:pt x="16045" y="27070"/>
                      <a:pt x="16345" y="26469"/>
                    </a:cubicBezTo>
                    <a:cubicBezTo>
                      <a:pt x="16679" y="25802"/>
                      <a:pt x="16979" y="25135"/>
                      <a:pt x="17179" y="24468"/>
                    </a:cubicBezTo>
                    <a:cubicBezTo>
                      <a:pt x="17213" y="24368"/>
                      <a:pt x="17246" y="24234"/>
                      <a:pt x="17313" y="24068"/>
                    </a:cubicBezTo>
                    <a:lnTo>
                      <a:pt x="17413" y="23567"/>
                    </a:lnTo>
                    <a:cubicBezTo>
                      <a:pt x="17479" y="23267"/>
                      <a:pt x="17513" y="22967"/>
                      <a:pt x="17479" y="22700"/>
                    </a:cubicBezTo>
                    <a:cubicBezTo>
                      <a:pt x="17479" y="22400"/>
                      <a:pt x="17379" y="22133"/>
                      <a:pt x="17313" y="21899"/>
                    </a:cubicBezTo>
                    <a:cubicBezTo>
                      <a:pt x="17213" y="21699"/>
                      <a:pt x="17046" y="21466"/>
                      <a:pt x="16879" y="21399"/>
                    </a:cubicBezTo>
                    <a:cubicBezTo>
                      <a:pt x="16746" y="21299"/>
                      <a:pt x="16645" y="21266"/>
                      <a:pt x="16512" y="21266"/>
                    </a:cubicBezTo>
                    <a:lnTo>
                      <a:pt x="16345" y="21266"/>
                    </a:lnTo>
                    <a:cubicBezTo>
                      <a:pt x="16245" y="21266"/>
                      <a:pt x="16178" y="21299"/>
                      <a:pt x="16045" y="21366"/>
                    </a:cubicBezTo>
                    <a:cubicBezTo>
                      <a:pt x="15978" y="21399"/>
                      <a:pt x="15845" y="21432"/>
                      <a:pt x="15711" y="21499"/>
                    </a:cubicBezTo>
                    <a:cubicBezTo>
                      <a:pt x="15845" y="21266"/>
                      <a:pt x="15978" y="21032"/>
                      <a:pt x="16045" y="20799"/>
                    </a:cubicBezTo>
                    <a:lnTo>
                      <a:pt x="16045" y="20765"/>
                    </a:lnTo>
                    <a:lnTo>
                      <a:pt x="16412" y="19998"/>
                    </a:lnTo>
                    <a:cubicBezTo>
                      <a:pt x="16645" y="19631"/>
                      <a:pt x="16812" y="19264"/>
                      <a:pt x="16979" y="18897"/>
                    </a:cubicBezTo>
                    <a:cubicBezTo>
                      <a:pt x="17213" y="18330"/>
                      <a:pt x="17513" y="17696"/>
                      <a:pt x="17713" y="16929"/>
                    </a:cubicBezTo>
                    <a:cubicBezTo>
                      <a:pt x="17880" y="16229"/>
                      <a:pt x="17880" y="15595"/>
                      <a:pt x="17713" y="15094"/>
                    </a:cubicBezTo>
                    <a:cubicBezTo>
                      <a:pt x="17579" y="14761"/>
                      <a:pt x="17479" y="14461"/>
                      <a:pt x="17279" y="14227"/>
                    </a:cubicBezTo>
                    <a:cubicBezTo>
                      <a:pt x="17046" y="13994"/>
                      <a:pt x="16846" y="13860"/>
                      <a:pt x="16545" y="13794"/>
                    </a:cubicBezTo>
                    <a:lnTo>
                      <a:pt x="16312" y="13794"/>
                    </a:lnTo>
                    <a:cubicBezTo>
                      <a:pt x="16112" y="13860"/>
                      <a:pt x="15945" y="13894"/>
                      <a:pt x="15711" y="13994"/>
                    </a:cubicBezTo>
                    <a:cubicBezTo>
                      <a:pt x="15378" y="14227"/>
                      <a:pt x="15144" y="14494"/>
                      <a:pt x="14878" y="14761"/>
                    </a:cubicBezTo>
                    <a:cubicBezTo>
                      <a:pt x="14644" y="15061"/>
                      <a:pt x="14377" y="15395"/>
                      <a:pt x="14210" y="15662"/>
                    </a:cubicBezTo>
                    <a:lnTo>
                      <a:pt x="14310" y="15228"/>
                    </a:lnTo>
                    <a:lnTo>
                      <a:pt x="14377" y="14761"/>
                    </a:lnTo>
                    <a:cubicBezTo>
                      <a:pt x="14511" y="13894"/>
                      <a:pt x="14611" y="13160"/>
                      <a:pt x="14677" y="12559"/>
                    </a:cubicBezTo>
                    <a:cubicBezTo>
                      <a:pt x="14744" y="11659"/>
                      <a:pt x="14811" y="10925"/>
                      <a:pt x="14844" y="10224"/>
                    </a:cubicBezTo>
                    <a:cubicBezTo>
                      <a:pt x="14844" y="9390"/>
                      <a:pt x="14811" y="8657"/>
                      <a:pt x="14677" y="7989"/>
                    </a:cubicBezTo>
                    <a:cubicBezTo>
                      <a:pt x="14544" y="7389"/>
                      <a:pt x="14377" y="6822"/>
                      <a:pt x="14144" y="6322"/>
                    </a:cubicBezTo>
                    <a:cubicBezTo>
                      <a:pt x="13977" y="5988"/>
                      <a:pt x="13743" y="5754"/>
                      <a:pt x="13543" y="5488"/>
                    </a:cubicBezTo>
                    <a:cubicBezTo>
                      <a:pt x="13343" y="5254"/>
                      <a:pt x="13076" y="5121"/>
                      <a:pt x="12809" y="5087"/>
                    </a:cubicBezTo>
                    <a:lnTo>
                      <a:pt x="12509" y="5087"/>
                    </a:lnTo>
                    <a:cubicBezTo>
                      <a:pt x="12376" y="5087"/>
                      <a:pt x="12242" y="5121"/>
                      <a:pt x="12142" y="5221"/>
                    </a:cubicBezTo>
                    <a:cubicBezTo>
                      <a:pt x="11875" y="5321"/>
                      <a:pt x="11675" y="5588"/>
                      <a:pt x="11508" y="5754"/>
                    </a:cubicBezTo>
                    <a:cubicBezTo>
                      <a:pt x="11375" y="5921"/>
                      <a:pt x="11242" y="6121"/>
                      <a:pt x="11142" y="6388"/>
                    </a:cubicBezTo>
                    <a:cubicBezTo>
                      <a:pt x="11142" y="5955"/>
                      <a:pt x="11075" y="5588"/>
                      <a:pt x="11075" y="5154"/>
                    </a:cubicBezTo>
                    <a:cubicBezTo>
                      <a:pt x="11041" y="4554"/>
                      <a:pt x="10975" y="3987"/>
                      <a:pt x="10908" y="3486"/>
                    </a:cubicBezTo>
                    <a:cubicBezTo>
                      <a:pt x="10841" y="2919"/>
                      <a:pt x="10708" y="2385"/>
                      <a:pt x="10574" y="1918"/>
                    </a:cubicBezTo>
                    <a:cubicBezTo>
                      <a:pt x="10408" y="1385"/>
                      <a:pt x="10208" y="984"/>
                      <a:pt x="10007" y="651"/>
                    </a:cubicBezTo>
                    <a:cubicBezTo>
                      <a:pt x="9741" y="317"/>
                      <a:pt x="9407" y="117"/>
                      <a:pt x="9073" y="50"/>
                    </a:cubicBezTo>
                    <a:cubicBezTo>
                      <a:pt x="8990" y="17"/>
                      <a:pt x="8907" y="0"/>
                      <a:pt x="88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2057100" y="3553825"/>
                <a:ext cx="104275" cy="721150"/>
              </a:xfrm>
              <a:custGeom>
                <a:avLst/>
                <a:gdLst/>
                <a:ahLst/>
                <a:cxnLst/>
                <a:rect l="l" t="t" r="r" b="b"/>
                <a:pathLst>
                  <a:path w="4171" h="28846" extrusionOk="0">
                    <a:moveTo>
                      <a:pt x="634" y="0"/>
                    </a:moveTo>
                    <a:cubicBezTo>
                      <a:pt x="534" y="67"/>
                      <a:pt x="501" y="134"/>
                      <a:pt x="501" y="167"/>
                    </a:cubicBezTo>
                    <a:cubicBezTo>
                      <a:pt x="467" y="667"/>
                      <a:pt x="367" y="1168"/>
                      <a:pt x="334" y="1668"/>
                    </a:cubicBezTo>
                    <a:lnTo>
                      <a:pt x="201" y="3169"/>
                    </a:lnTo>
                    <a:cubicBezTo>
                      <a:pt x="134" y="4170"/>
                      <a:pt x="67" y="5171"/>
                      <a:pt x="34" y="6171"/>
                    </a:cubicBezTo>
                    <a:cubicBezTo>
                      <a:pt x="0" y="8173"/>
                      <a:pt x="34" y="10208"/>
                      <a:pt x="167" y="12209"/>
                    </a:cubicBezTo>
                    <a:cubicBezTo>
                      <a:pt x="434" y="16245"/>
                      <a:pt x="1135" y="20248"/>
                      <a:pt x="2069" y="24184"/>
                    </a:cubicBezTo>
                    <a:cubicBezTo>
                      <a:pt x="2235" y="24918"/>
                      <a:pt x="2469" y="25685"/>
                      <a:pt x="2669" y="26386"/>
                    </a:cubicBezTo>
                    <a:cubicBezTo>
                      <a:pt x="2802" y="26753"/>
                      <a:pt x="2869" y="27153"/>
                      <a:pt x="3003" y="27487"/>
                    </a:cubicBezTo>
                    <a:cubicBezTo>
                      <a:pt x="3136" y="27854"/>
                      <a:pt x="3236" y="28220"/>
                      <a:pt x="3403" y="28587"/>
                    </a:cubicBezTo>
                    <a:cubicBezTo>
                      <a:pt x="3470" y="28687"/>
                      <a:pt x="3503" y="28754"/>
                      <a:pt x="3636" y="28821"/>
                    </a:cubicBezTo>
                    <a:cubicBezTo>
                      <a:pt x="3670" y="28838"/>
                      <a:pt x="3720" y="28846"/>
                      <a:pt x="3770" y="28846"/>
                    </a:cubicBezTo>
                    <a:cubicBezTo>
                      <a:pt x="3820" y="28846"/>
                      <a:pt x="3870" y="28838"/>
                      <a:pt x="3903" y="28821"/>
                    </a:cubicBezTo>
                    <a:cubicBezTo>
                      <a:pt x="4003" y="28754"/>
                      <a:pt x="4070" y="28721"/>
                      <a:pt x="4137" y="28587"/>
                    </a:cubicBezTo>
                    <a:cubicBezTo>
                      <a:pt x="4137" y="28554"/>
                      <a:pt x="4137" y="28521"/>
                      <a:pt x="4170" y="28521"/>
                    </a:cubicBezTo>
                    <a:lnTo>
                      <a:pt x="4170" y="28321"/>
                    </a:lnTo>
                    <a:cubicBezTo>
                      <a:pt x="4070" y="27987"/>
                      <a:pt x="4003" y="27687"/>
                      <a:pt x="3903" y="27387"/>
                    </a:cubicBezTo>
                    <a:cubicBezTo>
                      <a:pt x="3836" y="27053"/>
                      <a:pt x="3703" y="26719"/>
                      <a:pt x="3636" y="26419"/>
                    </a:cubicBezTo>
                    <a:cubicBezTo>
                      <a:pt x="3403" y="25819"/>
                      <a:pt x="3236" y="25185"/>
                      <a:pt x="3036" y="24518"/>
                    </a:cubicBezTo>
                    <a:cubicBezTo>
                      <a:pt x="2669" y="23217"/>
                      <a:pt x="2335" y="21916"/>
                      <a:pt x="2035" y="20648"/>
                    </a:cubicBezTo>
                    <a:cubicBezTo>
                      <a:pt x="1568" y="18680"/>
                      <a:pt x="1235" y="16712"/>
                      <a:pt x="1001" y="14744"/>
                    </a:cubicBezTo>
                    <a:cubicBezTo>
                      <a:pt x="734" y="12743"/>
                      <a:pt x="534" y="10741"/>
                      <a:pt x="434" y="8707"/>
                    </a:cubicBezTo>
                    <a:cubicBezTo>
                      <a:pt x="367" y="7072"/>
                      <a:pt x="367" y="5404"/>
                      <a:pt x="434" y="3803"/>
                    </a:cubicBezTo>
                    <a:cubicBezTo>
                      <a:pt x="501" y="2569"/>
                      <a:pt x="567" y="1335"/>
                      <a:pt x="734" y="100"/>
                    </a:cubicBezTo>
                    <a:cubicBezTo>
                      <a:pt x="734" y="67"/>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952025" y="3666400"/>
                <a:ext cx="115100" cy="184325"/>
              </a:xfrm>
              <a:custGeom>
                <a:avLst/>
                <a:gdLst/>
                <a:ahLst/>
                <a:cxnLst/>
                <a:rect l="l" t="t" r="r" b="b"/>
                <a:pathLst>
                  <a:path w="4604" h="7373" extrusionOk="0">
                    <a:moveTo>
                      <a:pt x="67" y="1"/>
                    </a:moveTo>
                    <a:cubicBezTo>
                      <a:pt x="34" y="1"/>
                      <a:pt x="0" y="67"/>
                      <a:pt x="0" y="134"/>
                    </a:cubicBezTo>
                    <a:cubicBezTo>
                      <a:pt x="100" y="801"/>
                      <a:pt x="334" y="1468"/>
                      <a:pt x="567" y="2069"/>
                    </a:cubicBezTo>
                    <a:cubicBezTo>
                      <a:pt x="868" y="2736"/>
                      <a:pt x="1201" y="3370"/>
                      <a:pt x="1568" y="3970"/>
                    </a:cubicBezTo>
                    <a:cubicBezTo>
                      <a:pt x="1935" y="4570"/>
                      <a:pt x="2402" y="5171"/>
                      <a:pt x="2869" y="5705"/>
                    </a:cubicBezTo>
                    <a:cubicBezTo>
                      <a:pt x="3336" y="6238"/>
                      <a:pt x="3770" y="6805"/>
                      <a:pt x="4270" y="7306"/>
                    </a:cubicBezTo>
                    <a:cubicBezTo>
                      <a:pt x="4337" y="7339"/>
                      <a:pt x="4370" y="7372"/>
                      <a:pt x="4404" y="7372"/>
                    </a:cubicBezTo>
                    <a:cubicBezTo>
                      <a:pt x="4437" y="7372"/>
                      <a:pt x="4504" y="7372"/>
                      <a:pt x="4537" y="7339"/>
                    </a:cubicBezTo>
                    <a:cubicBezTo>
                      <a:pt x="4604" y="7239"/>
                      <a:pt x="4604" y="7139"/>
                      <a:pt x="4570" y="7039"/>
                    </a:cubicBezTo>
                    <a:cubicBezTo>
                      <a:pt x="4037" y="6472"/>
                      <a:pt x="3503" y="5871"/>
                      <a:pt x="2936" y="5238"/>
                    </a:cubicBezTo>
                    <a:cubicBezTo>
                      <a:pt x="2402" y="4637"/>
                      <a:pt x="1902" y="3970"/>
                      <a:pt x="1501" y="3236"/>
                    </a:cubicBezTo>
                    <a:lnTo>
                      <a:pt x="1501" y="3303"/>
                    </a:lnTo>
                    <a:cubicBezTo>
                      <a:pt x="1235" y="2903"/>
                      <a:pt x="1034" y="2536"/>
                      <a:pt x="868" y="2135"/>
                    </a:cubicBezTo>
                    <a:cubicBezTo>
                      <a:pt x="668" y="1702"/>
                      <a:pt x="501" y="1301"/>
                      <a:pt x="367" y="868"/>
                    </a:cubicBezTo>
                    <a:cubicBezTo>
                      <a:pt x="267" y="568"/>
                      <a:pt x="201" y="334"/>
                      <a:pt x="167" y="34"/>
                    </a:cubicBezTo>
                    <a:cubicBezTo>
                      <a:pt x="201" y="34"/>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900325" y="3799450"/>
                <a:ext cx="185975" cy="206700"/>
              </a:xfrm>
              <a:custGeom>
                <a:avLst/>
                <a:gdLst/>
                <a:ahLst/>
                <a:cxnLst/>
                <a:rect l="l" t="t" r="r" b="b"/>
                <a:pathLst>
                  <a:path w="7439" h="8268" extrusionOk="0">
                    <a:moveTo>
                      <a:pt x="136" y="1"/>
                    </a:moveTo>
                    <a:cubicBezTo>
                      <a:pt x="123" y="1"/>
                      <a:pt x="111" y="5"/>
                      <a:pt x="100" y="16"/>
                    </a:cubicBezTo>
                    <a:cubicBezTo>
                      <a:pt x="67" y="49"/>
                      <a:pt x="0" y="82"/>
                      <a:pt x="67" y="149"/>
                    </a:cubicBezTo>
                    <a:cubicBezTo>
                      <a:pt x="234" y="549"/>
                      <a:pt x="401" y="916"/>
                      <a:pt x="601" y="1317"/>
                    </a:cubicBezTo>
                    <a:lnTo>
                      <a:pt x="1234" y="2417"/>
                    </a:lnTo>
                    <a:cubicBezTo>
                      <a:pt x="1668" y="3151"/>
                      <a:pt x="2168" y="3852"/>
                      <a:pt x="2736" y="4486"/>
                    </a:cubicBezTo>
                    <a:cubicBezTo>
                      <a:pt x="3269" y="5153"/>
                      <a:pt x="3836" y="5720"/>
                      <a:pt x="4470" y="6287"/>
                    </a:cubicBezTo>
                    <a:cubicBezTo>
                      <a:pt x="4804" y="6587"/>
                      <a:pt x="5104" y="6887"/>
                      <a:pt x="5437" y="7121"/>
                    </a:cubicBezTo>
                    <a:cubicBezTo>
                      <a:pt x="5771" y="7388"/>
                      <a:pt x="6105" y="7688"/>
                      <a:pt x="6472" y="7888"/>
                    </a:cubicBezTo>
                    <a:cubicBezTo>
                      <a:pt x="6672" y="8021"/>
                      <a:pt x="6905" y="8188"/>
                      <a:pt x="7139" y="8255"/>
                    </a:cubicBezTo>
                    <a:cubicBezTo>
                      <a:pt x="7165" y="8264"/>
                      <a:pt x="7192" y="8268"/>
                      <a:pt x="7218" y="8268"/>
                    </a:cubicBezTo>
                    <a:cubicBezTo>
                      <a:pt x="7290" y="8268"/>
                      <a:pt x="7357" y="8237"/>
                      <a:pt x="7406" y="8188"/>
                    </a:cubicBezTo>
                    <a:cubicBezTo>
                      <a:pt x="7439" y="8121"/>
                      <a:pt x="7439" y="8055"/>
                      <a:pt x="7439" y="8021"/>
                    </a:cubicBezTo>
                    <a:cubicBezTo>
                      <a:pt x="7439" y="7955"/>
                      <a:pt x="7406" y="7888"/>
                      <a:pt x="7339" y="7888"/>
                    </a:cubicBezTo>
                    <a:cubicBezTo>
                      <a:pt x="7239" y="7755"/>
                      <a:pt x="7072" y="7688"/>
                      <a:pt x="6939" y="7588"/>
                    </a:cubicBezTo>
                    <a:cubicBezTo>
                      <a:pt x="6805" y="7521"/>
                      <a:pt x="6638" y="7388"/>
                      <a:pt x="6505" y="7321"/>
                    </a:cubicBezTo>
                    <a:lnTo>
                      <a:pt x="5638" y="6687"/>
                    </a:lnTo>
                    <a:cubicBezTo>
                      <a:pt x="5071" y="6253"/>
                      <a:pt x="4503" y="5786"/>
                      <a:pt x="4003" y="5319"/>
                    </a:cubicBezTo>
                    <a:cubicBezTo>
                      <a:pt x="3469" y="4819"/>
                      <a:pt x="3002" y="4319"/>
                      <a:pt x="2569" y="3718"/>
                    </a:cubicBezTo>
                    <a:cubicBezTo>
                      <a:pt x="2102" y="3151"/>
                      <a:pt x="1635" y="2551"/>
                      <a:pt x="1268" y="1917"/>
                    </a:cubicBezTo>
                    <a:cubicBezTo>
                      <a:pt x="901" y="1283"/>
                      <a:pt x="567" y="683"/>
                      <a:pt x="267" y="16"/>
                    </a:cubicBezTo>
                    <a:cubicBezTo>
                      <a:pt x="200" y="16"/>
                      <a:pt x="163" y="1"/>
                      <a:pt x="1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889475" y="3951600"/>
                <a:ext cx="239375" cy="233900"/>
              </a:xfrm>
              <a:custGeom>
                <a:avLst/>
                <a:gdLst/>
                <a:ahLst/>
                <a:cxnLst/>
                <a:rect l="l" t="t" r="r" b="b"/>
                <a:pathLst>
                  <a:path w="9575" h="9356" extrusionOk="0">
                    <a:moveTo>
                      <a:pt x="67" y="1"/>
                    </a:moveTo>
                    <a:cubicBezTo>
                      <a:pt x="1" y="67"/>
                      <a:pt x="1" y="134"/>
                      <a:pt x="1" y="167"/>
                    </a:cubicBezTo>
                    <a:cubicBezTo>
                      <a:pt x="368" y="968"/>
                      <a:pt x="835" y="1735"/>
                      <a:pt x="1335" y="2436"/>
                    </a:cubicBezTo>
                    <a:cubicBezTo>
                      <a:pt x="1835" y="3136"/>
                      <a:pt x="2402" y="3837"/>
                      <a:pt x="3003" y="4471"/>
                    </a:cubicBezTo>
                    <a:cubicBezTo>
                      <a:pt x="3603" y="5138"/>
                      <a:pt x="4237" y="5705"/>
                      <a:pt x="4904" y="6305"/>
                    </a:cubicBezTo>
                    <a:cubicBezTo>
                      <a:pt x="5571" y="6872"/>
                      <a:pt x="6272" y="7439"/>
                      <a:pt x="7006" y="7973"/>
                    </a:cubicBezTo>
                    <a:cubicBezTo>
                      <a:pt x="7339" y="8207"/>
                      <a:pt x="7673" y="8473"/>
                      <a:pt x="8040" y="8674"/>
                    </a:cubicBezTo>
                    <a:cubicBezTo>
                      <a:pt x="8206" y="8807"/>
                      <a:pt x="8373" y="8874"/>
                      <a:pt x="8573" y="9007"/>
                    </a:cubicBezTo>
                    <a:cubicBezTo>
                      <a:pt x="8774" y="9141"/>
                      <a:pt x="9007" y="9274"/>
                      <a:pt x="9174" y="9341"/>
                    </a:cubicBezTo>
                    <a:cubicBezTo>
                      <a:pt x="9196" y="9341"/>
                      <a:pt x="9218" y="9356"/>
                      <a:pt x="9260" y="9356"/>
                    </a:cubicBezTo>
                    <a:cubicBezTo>
                      <a:pt x="9281" y="9356"/>
                      <a:pt x="9307" y="9352"/>
                      <a:pt x="9341" y="9341"/>
                    </a:cubicBezTo>
                    <a:cubicBezTo>
                      <a:pt x="9407" y="9341"/>
                      <a:pt x="9441" y="9307"/>
                      <a:pt x="9507" y="9207"/>
                    </a:cubicBezTo>
                    <a:cubicBezTo>
                      <a:pt x="9574" y="9107"/>
                      <a:pt x="9574" y="8874"/>
                      <a:pt x="9407" y="8807"/>
                    </a:cubicBezTo>
                    <a:cubicBezTo>
                      <a:pt x="8940" y="8473"/>
                      <a:pt x="8440" y="8173"/>
                      <a:pt x="7940" y="7873"/>
                    </a:cubicBezTo>
                    <a:cubicBezTo>
                      <a:pt x="7439" y="7539"/>
                      <a:pt x="7006" y="7273"/>
                      <a:pt x="6505" y="6939"/>
                    </a:cubicBezTo>
                    <a:cubicBezTo>
                      <a:pt x="5538" y="6272"/>
                      <a:pt x="4604" y="5505"/>
                      <a:pt x="3737" y="4704"/>
                    </a:cubicBezTo>
                    <a:lnTo>
                      <a:pt x="3737" y="4704"/>
                    </a:lnTo>
                    <a:lnTo>
                      <a:pt x="3770" y="4771"/>
                    </a:lnTo>
                    <a:cubicBezTo>
                      <a:pt x="3203" y="4204"/>
                      <a:pt x="2669" y="3670"/>
                      <a:pt x="2169" y="3036"/>
                    </a:cubicBezTo>
                    <a:cubicBezTo>
                      <a:pt x="1668" y="2469"/>
                      <a:pt x="1201" y="1835"/>
                      <a:pt x="768" y="1168"/>
                    </a:cubicBezTo>
                    <a:lnTo>
                      <a:pt x="768" y="1202"/>
                    </a:lnTo>
                    <a:cubicBezTo>
                      <a:pt x="534" y="835"/>
                      <a:pt x="334" y="434"/>
                      <a:pt x="101" y="34"/>
                    </a:cubicBezTo>
                    <a:cubicBezTo>
                      <a:pt x="234" y="1"/>
                      <a:pt x="167" y="1"/>
                      <a:pt x="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2031250" y="3605525"/>
                <a:ext cx="35050" cy="63825"/>
              </a:xfrm>
              <a:custGeom>
                <a:avLst/>
                <a:gdLst/>
                <a:ahLst/>
                <a:cxnLst/>
                <a:rect l="l" t="t" r="r" b="b"/>
                <a:pathLst>
                  <a:path w="1402" h="2553" extrusionOk="0">
                    <a:moveTo>
                      <a:pt x="67" y="0"/>
                    </a:moveTo>
                    <a:cubicBezTo>
                      <a:pt x="34" y="0"/>
                      <a:pt x="0" y="67"/>
                      <a:pt x="34" y="100"/>
                    </a:cubicBezTo>
                    <a:cubicBezTo>
                      <a:pt x="200" y="501"/>
                      <a:pt x="334" y="934"/>
                      <a:pt x="534" y="1335"/>
                    </a:cubicBezTo>
                    <a:cubicBezTo>
                      <a:pt x="601" y="1568"/>
                      <a:pt x="734" y="1768"/>
                      <a:pt x="834" y="1935"/>
                    </a:cubicBezTo>
                    <a:cubicBezTo>
                      <a:pt x="934" y="2135"/>
                      <a:pt x="1068" y="2302"/>
                      <a:pt x="1201" y="2502"/>
                    </a:cubicBezTo>
                    <a:cubicBezTo>
                      <a:pt x="1218" y="2536"/>
                      <a:pt x="1251" y="2552"/>
                      <a:pt x="1285" y="2552"/>
                    </a:cubicBezTo>
                    <a:cubicBezTo>
                      <a:pt x="1318" y="2552"/>
                      <a:pt x="1351" y="2536"/>
                      <a:pt x="1368" y="2502"/>
                    </a:cubicBezTo>
                    <a:cubicBezTo>
                      <a:pt x="1401" y="2469"/>
                      <a:pt x="1401" y="2469"/>
                      <a:pt x="1401" y="2436"/>
                    </a:cubicBezTo>
                    <a:cubicBezTo>
                      <a:pt x="1401" y="2369"/>
                      <a:pt x="1401" y="2369"/>
                      <a:pt x="1368" y="2335"/>
                    </a:cubicBezTo>
                    <a:cubicBezTo>
                      <a:pt x="1268" y="2269"/>
                      <a:pt x="1201" y="2135"/>
                      <a:pt x="1101" y="2069"/>
                    </a:cubicBezTo>
                    <a:lnTo>
                      <a:pt x="1101" y="2102"/>
                    </a:lnTo>
                    <a:lnTo>
                      <a:pt x="868" y="1735"/>
                    </a:lnTo>
                    <a:cubicBezTo>
                      <a:pt x="768" y="1602"/>
                      <a:pt x="701" y="1435"/>
                      <a:pt x="601" y="1268"/>
                    </a:cubicBezTo>
                    <a:cubicBezTo>
                      <a:pt x="434" y="968"/>
                      <a:pt x="334" y="668"/>
                      <a:pt x="234" y="334"/>
                    </a:cubicBezTo>
                    <a:cubicBezTo>
                      <a:pt x="200" y="267"/>
                      <a:pt x="167" y="134"/>
                      <a:pt x="100" y="67"/>
                    </a:cubicBezTo>
                    <a:cubicBezTo>
                      <a:pt x="167" y="0"/>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2069600" y="3683075"/>
                <a:ext cx="108450" cy="225925"/>
              </a:xfrm>
              <a:custGeom>
                <a:avLst/>
                <a:gdLst/>
                <a:ahLst/>
                <a:cxnLst/>
                <a:rect l="l" t="t" r="r" b="b"/>
                <a:pathLst>
                  <a:path w="4338" h="9037" extrusionOk="0">
                    <a:moveTo>
                      <a:pt x="4237" y="1"/>
                    </a:moveTo>
                    <a:cubicBezTo>
                      <a:pt x="4170" y="134"/>
                      <a:pt x="4137" y="134"/>
                      <a:pt x="4137" y="167"/>
                    </a:cubicBezTo>
                    <a:cubicBezTo>
                      <a:pt x="4004" y="868"/>
                      <a:pt x="3837" y="1535"/>
                      <a:pt x="3637" y="2202"/>
                    </a:cubicBezTo>
                    <a:cubicBezTo>
                      <a:pt x="3403" y="2903"/>
                      <a:pt x="3170" y="3570"/>
                      <a:pt x="2869" y="4237"/>
                    </a:cubicBezTo>
                    <a:cubicBezTo>
                      <a:pt x="2836" y="4337"/>
                      <a:pt x="2836" y="4370"/>
                      <a:pt x="2803" y="4471"/>
                    </a:cubicBezTo>
                    <a:cubicBezTo>
                      <a:pt x="2636" y="4837"/>
                      <a:pt x="2469" y="5171"/>
                      <a:pt x="2236" y="5538"/>
                    </a:cubicBezTo>
                    <a:cubicBezTo>
                      <a:pt x="2136" y="5738"/>
                      <a:pt x="2036" y="5905"/>
                      <a:pt x="1902" y="6072"/>
                    </a:cubicBezTo>
                    <a:cubicBezTo>
                      <a:pt x="1802" y="6238"/>
                      <a:pt x="1702" y="6472"/>
                      <a:pt x="1569" y="6639"/>
                    </a:cubicBezTo>
                    <a:cubicBezTo>
                      <a:pt x="1335" y="7006"/>
                      <a:pt x="1068" y="7339"/>
                      <a:pt x="835" y="7673"/>
                    </a:cubicBezTo>
                    <a:cubicBezTo>
                      <a:pt x="568" y="8006"/>
                      <a:pt x="268" y="8340"/>
                      <a:pt x="34" y="8674"/>
                    </a:cubicBezTo>
                    <a:cubicBezTo>
                      <a:pt x="1" y="8707"/>
                      <a:pt x="1" y="8740"/>
                      <a:pt x="1" y="8807"/>
                    </a:cubicBezTo>
                    <a:cubicBezTo>
                      <a:pt x="1" y="8874"/>
                      <a:pt x="34" y="8907"/>
                      <a:pt x="67" y="8974"/>
                    </a:cubicBezTo>
                    <a:cubicBezTo>
                      <a:pt x="122" y="9010"/>
                      <a:pt x="197" y="9037"/>
                      <a:pt x="270" y="9037"/>
                    </a:cubicBezTo>
                    <a:cubicBezTo>
                      <a:pt x="330" y="9037"/>
                      <a:pt x="389" y="9019"/>
                      <a:pt x="434" y="8974"/>
                    </a:cubicBezTo>
                    <a:cubicBezTo>
                      <a:pt x="735" y="8674"/>
                      <a:pt x="935" y="8373"/>
                      <a:pt x="1202" y="8040"/>
                    </a:cubicBezTo>
                    <a:cubicBezTo>
                      <a:pt x="1435" y="7706"/>
                      <a:pt x="1669" y="7373"/>
                      <a:pt x="1869" y="7006"/>
                    </a:cubicBezTo>
                    <a:cubicBezTo>
                      <a:pt x="2069" y="6639"/>
                      <a:pt x="2269" y="6305"/>
                      <a:pt x="2436" y="5905"/>
                    </a:cubicBezTo>
                    <a:lnTo>
                      <a:pt x="2936" y="4804"/>
                    </a:lnTo>
                    <a:cubicBezTo>
                      <a:pt x="3236" y="4037"/>
                      <a:pt x="3537" y="3303"/>
                      <a:pt x="3737" y="2502"/>
                    </a:cubicBezTo>
                    <a:cubicBezTo>
                      <a:pt x="3870" y="2136"/>
                      <a:pt x="3937" y="1702"/>
                      <a:pt x="4070" y="1302"/>
                    </a:cubicBezTo>
                    <a:cubicBezTo>
                      <a:pt x="4170" y="901"/>
                      <a:pt x="4237" y="501"/>
                      <a:pt x="4337" y="67"/>
                    </a:cubicBezTo>
                    <a:cubicBezTo>
                      <a:pt x="4337" y="34"/>
                      <a:pt x="4337" y="1"/>
                      <a:pt x="43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2061275" y="3627200"/>
                <a:ext cx="45050" cy="88750"/>
              </a:xfrm>
              <a:custGeom>
                <a:avLst/>
                <a:gdLst/>
                <a:ahLst/>
                <a:cxnLst/>
                <a:rect l="l" t="t" r="r" b="b"/>
                <a:pathLst>
                  <a:path w="1802" h="3550" extrusionOk="0">
                    <a:moveTo>
                      <a:pt x="1701" y="1"/>
                    </a:moveTo>
                    <a:cubicBezTo>
                      <a:pt x="1668" y="1"/>
                      <a:pt x="1635" y="1"/>
                      <a:pt x="1635" y="67"/>
                    </a:cubicBezTo>
                    <a:cubicBezTo>
                      <a:pt x="1501" y="568"/>
                      <a:pt x="1334" y="1068"/>
                      <a:pt x="1134" y="1535"/>
                    </a:cubicBezTo>
                    <a:lnTo>
                      <a:pt x="1134" y="1468"/>
                    </a:lnTo>
                    <a:cubicBezTo>
                      <a:pt x="1001" y="1769"/>
                      <a:pt x="834" y="2102"/>
                      <a:pt x="667" y="2402"/>
                    </a:cubicBezTo>
                    <a:cubicBezTo>
                      <a:pt x="501" y="2736"/>
                      <a:pt x="234" y="3036"/>
                      <a:pt x="34" y="3303"/>
                    </a:cubicBezTo>
                    <a:cubicBezTo>
                      <a:pt x="0" y="3403"/>
                      <a:pt x="34" y="3470"/>
                      <a:pt x="67" y="3503"/>
                    </a:cubicBezTo>
                    <a:cubicBezTo>
                      <a:pt x="112" y="3533"/>
                      <a:pt x="150" y="3550"/>
                      <a:pt x="185" y="3550"/>
                    </a:cubicBezTo>
                    <a:cubicBezTo>
                      <a:pt x="227" y="3550"/>
                      <a:pt x="264" y="3525"/>
                      <a:pt x="300" y="3470"/>
                    </a:cubicBezTo>
                    <a:cubicBezTo>
                      <a:pt x="634" y="2970"/>
                      <a:pt x="901" y="2436"/>
                      <a:pt x="1168" y="1835"/>
                    </a:cubicBezTo>
                    <a:cubicBezTo>
                      <a:pt x="1301" y="1569"/>
                      <a:pt x="1401" y="1268"/>
                      <a:pt x="1501" y="968"/>
                    </a:cubicBezTo>
                    <a:cubicBezTo>
                      <a:pt x="1635" y="668"/>
                      <a:pt x="1701" y="401"/>
                      <a:pt x="1801" y="101"/>
                    </a:cubicBezTo>
                    <a:cubicBezTo>
                      <a:pt x="1801" y="67"/>
                      <a:pt x="1801" y="1"/>
                      <a:pt x="17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2103800" y="3916575"/>
                <a:ext cx="157625" cy="200175"/>
              </a:xfrm>
              <a:custGeom>
                <a:avLst/>
                <a:gdLst/>
                <a:ahLst/>
                <a:cxnLst/>
                <a:rect l="l" t="t" r="r" b="b"/>
                <a:pathLst>
                  <a:path w="6305" h="8007" extrusionOk="0">
                    <a:moveTo>
                      <a:pt x="3536" y="4237"/>
                    </a:moveTo>
                    <a:cubicBezTo>
                      <a:pt x="3518" y="4237"/>
                      <a:pt x="3510" y="4258"/>
                      <a:pt x="3506" y="4276"/>
                    </a:cubicBezTo>
                    <a:lnTo>
                      <a:pt x="3506" y="4276"/>
                    </a:lnTo>
                    <a:cubicBezTo>
                      <a:pt x="3516" y="4263"/>
                      <a:pt x="3526" y="4250"/>
                      <a:pt x="3536" y="4237"/>
                    </a:cubicBezTo>
                    <a:close/>
                    <a:moveTo>
                      <a:pt x="6205" y="1"/>
                    </a:moveTo>
                    <a:cubicBezTo>
                      <a:pt x="6138" y="1"/>
                      <a:pt x="6138" y="34"/>
                      <a:pt x="6138" y="34"/>
                    </a:cubicBezTo>
                    <a:cubicBezTo>
                      <a:pt x="6038" y="201"/>
                      <a:pt x="5971" y="401"/>
                      <a:pt x="5871" y="568"/>
                    </a:cubicBezTo>
                    <a:cubicBezTo>
                      <a:pt x="5604" y="1235"/>
                      <a:pt x="5204" y="1869"/>
                      <a:pt x="4837" y="2469"/>
                    </a:cubicBezTo>
                    <a:cubicBezTo>
                      <a:pt x="4637" y="2736"/>
                      <a:pt x="4437" y="3070"/>
                      <a:pt x="4203" y="3370"/>
                    </a:cubicBezTo>
                    <a:cubicBezTo>
                      <a:pt x="4003" y="3703"/>
                      <a:pt x="3770" y="4004"/>
                      <a:pt x="3503" y="4304"/>
                    </a:cubicBezTo>
                    <a:cubicBezTo>
                      <a:pt x="3503" y="4304"/>
                      <a:pt x="3503" y="4291"/>
                      <a:pt x="3506" y="4276"/>
                    </a:cubicBezTo>
                    <a:lnTo>
                      <a:pt x="3506" y="4276"/>
                    </a:lnTo>
                    <a:cubicBezTo>
                      <a:pt x="3277" y="4566"/>
                      <a:pt x="2993" y="4884"/>
                      <a:pt x="2769" y="5171"/>
                    </a:cubicBezTo>
                    <a:cubicBezTo>
                      <a:pt x="2636" y="5338"/>
                      <a:pt x="2469" y="5438"/>
                      <a:pt x="2335" y="5571"/>
                    </a:cubicBezTo>
                    <a:lnTo>
                      <a:pt x="1868" y="6038"/>
                    </a:lnTo>
                    <a:cubicBezTo>
                      <a:pt x="1602" y="6305"/>
                      <a:pt x="1301" y="6572"/>
                      <a:pt x="1001" y="6839"/>
                    </a:cubicBezTo>
                    <a:cubicBezTo>
                      <a:pt x="834" y="6939"/>
                      <a:pt x="701" y="7072"/>
                      <a:pt x="534" y="7206"/>
                    </a:cubicBezTo>
                    <a:cubicBezTo>
                      <a:pt x="367" y="7339"/>
                      <a:pt x="267" y="7439"/>
                      <a:pt x="100" y="7573"/>
                    </a:cubicBezTo>
                    <a:cubicBezTo>
                      <a:pt x="34" y="7606"/>
                      <a:pt x="0" y="7706"/>
                      <a:pt x="0" y="7740"/>
                    </a:cubicBezTo>
                    <a:cubicBezTo>
                      <a:pt x="0" y="7840"/>
                      <a:pt x="34" y="7873"/>
                      <a:pt x="100" y="7906"/>
                    </a:cubicBezTo>
                    <a:cubicBezTo>
                      <a:pt x="134" y="7940"/>
                      <a:pt x="201" y="8006"/>
                      <a:pt x="267" y="8006"/>
                    </a:cubicBezTo>
                    <a:lnTo>
                      <a:pt x="334" y="8006"/>
                    </a:lnTo>
                    <a:cubicBezTo>
                      <a:pt x="367" y="8006"/>
                      <a:pt x="434" y="7940"/>
                      <a:pt x="467" y="7940"/>
                    </a:cubicBezTo>
                    <a:cubicBezTo>
                      <a:pt x="801" y="7740"/>
                      <a:pt x="1101" y="7506"/>
                      <a:pt x="1368" y="7239"/>
                    </a:cubicBezTo>
                    <a:lnTo>
                      <a:pt x="2269" y="6372"/>
                    </a:lnTo>
                    <a:cubicBezTo>
                      <a:pt x="2536" y="6072"/>
                      <a:pt x="2836" y="5738"/>
                      <a:pt x="3103" y="5405"/>
                    </a:cubicBezTo>
                    <a:cubicBezTo>
                      <a:pt x="3369" y="5071"/>
                      <a:pt x="3636" y="4737"/>
                      <a:pt x="3937" y="4370"/>
                    </a:cubicBezTo>
                    <a:cubicBezTo>
                      <a:pt x="4170" y="4037"/>
                      <a:pt x="4437" y="3670"/>
                      <a:pt x="4637" y="3336"/>
                    </a:cubicBezTo>
                    <a:cubicBezTo>
                      <a:pt x="4837" y="3003"/>
                      <a:pt x="5104" y="2603"/>
                      <a:pt x="5271" y="2236"/>
                    </a:cubicBezTo>
                    <a:cubicBezTo>
                      <a:pt x="5471" y="1902"/>
                      <a:pt x="5638" y="1535"/>
                      <a:pt x="5838" y="1168"/>
                    </a:cubicBezTo>
                    <a:cubicBezTo>
                      <a:pt x="6005" y="768"/>
                      <a:pt x="6171" y="434"/>
                      <a:pt x="6305" y="67"/>
                    </a:cubicBezTo>
                    <a:cubicBezTo>
                      <a:pt x="6305" y="34"/>
                      <a:pt x="6305" y="1"/>
                      <a:pt x="62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2139650" y="4098475"/>
                <a:ext cx="117625" cy="135025"/>
              </a:xfrm>
              <a:custGeom>
                <a:avLst/>
                <a:gdLst/>
                <a:ahLst/>
                <a:cxnLst/>
                <a:rect l="l" t="t" r="r" b="b"/>
                <a:pathLst>
                  <a:path w="4705" h="5401" extrusionOk="0">
                    <a:moveTo>
                      <a:pt x="4614" y="0"/>
                    </a:moveTo>
                    <a:cubicBezTo>
                      <a:pt x="4604" y="0"/>
                      <a:pt x="4582" y="8"/>
                      <a:pt x="4537" y="30"/>
                    </a:cubicBezTo>
                    <a:lnTo>
                      <a:pt x="4604" y="30"/>
                    </a:lnTo>
                    <a:cubicBezTo>
                      <a:pt x="4604" y="30"/>
                      <a:pt x="4634" y="0"/>
                      <a:pt x="4614" y="0"/>
                    </a:cubicBezTo>
                    <a:close/>
                    <a:moveTo>
                      <a:pt x="4604" y="30"/>
                    </a:moveTo>
                    <a:cubicBezTo>
                      <a:pt x="4170" y="897"/>
                      <a:pt x="3570" y="1731"/>
                      <a:pt x="2936" y="2465"/>
                    </a:cubicBezTo>
                    <a:cubicBezTo>
                      <a:pt x="2603" y="2899"/>
                      <a:pt x="2236" y="3299"/>
                      <a:pt x="1835" y="3699"/>
                    </a:cubicBezTo>
                    <a:cubicBezTo>
                      <a:pt x="1402" y="4066"/>
                      <a:pt x="1001" y="4400"/>
                      <a:pt x="534" y="4733"/>
                    </a:cubicBezTo>
                    <a:lnTo>
                      <a:pt x="501" y="4733"/>
                    </a:lnTo>
                    <a:lnTo>
                      <a:pt x="101" y="4967"/>
                    </a:lnTo>
                    <a:lnTo>
                      <a:pt x="1" y="5100"/>
                    </a:lnTo>
                    <a:lnTo>
                      <a:pt x="1" y="5267"/>
                    </a:lnTo>
                    <a:lnTo>
                      <a:pt x="101" y="5400"/>
                    </a:lnTo>
                    <a:lnTo>
                      <a:pt x="268" y="5400"/>
                    </a:lnTo>
                    <a:cubicBezTo>
                      <a:pt x="534" y="5234"/>
                      <a:pt x="735" y="5067"/>
                      <a:pt x="935" y="4900"/>
                    </a:cubicBezTo>
                    <a:cubicBezTo>
                      <a:pt x="1168" y="4733"/>
                      <a:pt x="1368" y="4533"/>
                      <a:pt x="1569" y="4300"/>
                    </a:cubicBezTo>
                    <a:cubicBezTo>
                      <a:pt x="2002" y="3899"/>
                      <a:pt x="2402" y="3466"/>
                      <a:pt x="2736" y="3032"/>
                    </a:cubicBezTo>
                    <a:cubicBezTo>
                      <a:pt x="3437" y="2131"/>
                      <a:pt x="4070" y="1131"/>
                      <a:pt x="4671" y="130"/>
                    </a:cubicBezTo>
                    <a:cubicBezTo>
                      <a:pt x="4704" y="97"/>
                      <a:pt x="4671" y="30"/>
                      <a:pt x="4604" y="3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2020400" y="3762300"/>
                <a:ext cx="11700" cy="11700"/>
              </a:xfrm>
              <a:custGeom>
                <a:avLst/>
                <a:gdLst/>
                <a:ahLst/>
                <a:cxnLst/>
                <a:rect l="l" t="t" r="r" b="b"/>
                <a:pathLst>
                  <a:path w="468" h="468" extrusionOk="0">
                    <a:moveTo>
                      <a:pt x="201" y="1"/>
                    </a:moveTo>
                    <a:cubicBezTo>
                      <a:pt x="101" y="1"/>
                      <a:pt x="1" y="134"/>
                      <a:pt x="1" y="234"/>
                    </a:cubicBezTo>
                    <a:cubicBezTo>
                      <a:pt x="1" y="368"/>
                      <a:pt x="134" y="468"/>
                      <a:pt x="268" y="468"/>
                    </a:cubicBezTo>
                    <a:cubicBezTo>
                      <a:pt x="368" y="468"/>
                      <a:pt x="468" y="334"/>
                      <a:pt x="468" y="201"/>
                    </a:cubicBezTo>
                    <a:cubicBezTo>
                      <a:pt x="468" y="67"/>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2008725" y="3737275"/>
                <a:ext cx="7525" cy="7550"/>
              </a:xfrm>
              <a:custGeom>
                <a:avLst/>
                <a:gdLst/>
                <a:ahLst/>
                <a:cxnLst/>
                <a:rect l="l" t="t" r="r" b="b"/>
                <a:pathLst>
                  <a:path w="301" h="302" extrusionOk="0">
                    <a:moveTo>
                      <a:pt x="134" y="1"/>
                    </a:moveTo>
                    <a:cubicBezTo>
                      <a:pt x="67" y="1"/>
                      <a:pt x="1" y="68"/>
                      <a:pt x="1" y="168"/>
                    </a:cubicBezTo>
                    <a:cubicBezTo>
                      <a:pt x="1" y="234"/>
                      <a:pt x="101" y="301"/>
                      <a:pt x="167" y="301"/>
                    </a:cubicBezTo>
                    <a:cubicBezTo>
                      <a:pt x="268" y="301"/>
                      <a:pt x="301" y="201"/>
                      <a:pt x="301" y="134"/>
                    </a:cubicBezTo>
                    <a:cubicBezTo>
                      <a:pt x="301"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2030000" y="3746975"/>
                <a:ext cx="5450" cy="4500"/>
              </a:xfrm>
              <a:custGeom>
                <a:avLst/>
                <a:gdLst/>
                <a:ahLst/>
                <a:cxnLst/>
                <a:rect l="l" t="t" r="r" b="b"/>
                <a:pathLst>
                  <a:path w="218" h="180" extrusionOk="0">
                    <a:moveTo>
                      <a:pt x="69" y="1"/>
                    </a:moveTo>
                    <a:cubicBezTo>
                      <a:pt x="25" y="1"/>
                      <a:pt x="0" y="38"/>
                      <a:pt x="50" y="113"/>
                    </a:cubicBezTo>
                    <a:cubicBezTo>
                      <a:pt x="50" y="147"/>
                      <a:pt x="84" y="180"/>
                      <a:pt x="117" y="180"/>
                    </a:cubicBezTo>
                    <a:cubicBezTo>
                      <a:pt x="150" y="180"/>
                      <a:pt x="217" y="147"/>
                      <a:pt x="217" y="113"/>
                    </a:cubicBezTo>
                    <a:cubicBezTo>
                      <a:pt x="217" y="80"/>
                      <a:pt x="150" y="13"/>
                      <a:pt x="117" y="13"/>
                    </a:cubicBezTo>
                    <a:cubicBezTo>
                      <a:pt x="100" y="5"/>
                      <a:pt x="84"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2028750" y="3712275"/>
                <a:ext cx="5025" cy="4175"/>
              </a:xfrm>
              <a:custGeom>
                <a:avLst/>
                <a:gdLst/>
                <a:ahLst/>
                <a:cxnLst/>
                <a:rect l="l" t="t" r="r" b="b"/>
                <a:pathLst>
                  <a:path w="201" h="167" extrusionOk="0">
                    <a:moveTo>
                      <a:pt x="134" y="0"/>
                    </a:moveTo>
                    <a:cubicBezTo>
                      <a:pt x="34" y="0"/>
                      <a:pt x="0" y="34"/>
                      <a:pt x="34" y="67"/>
                    </a:cubicBezTo>
                    <a:cubicBezTo>
                      <a:pt x="34" y="134"/>
                      <a:pt x="100" y="167"/>
                      <a:pt x="134" y="167"/>
                    </a:cubicBezTo>
                    <a:cubicBezTo>
                      <a:pt x="167" y="167"/>
                      <a:pt x="200" y="100"/>
                      <a:pt x="200" y="67"/>
                    </a:cubicBezTo>
                    <a:cubicBezTo>
                      <a:pt x="200" y="34"/>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2037075" y="3684750"/>
                <a:ext cx="4200" cy="4200"/>
              </a:xfrm>
              <a:custGeom>
                <a:avLst/>
                <a:gdLst/>
                <a:ahLst/>
                <a:cxnLst/>
                <a:rect l="l" t="t" r="r" b="b"/>
                <a:pathLst>
                  <a:path w="168" h="168" extrusionOk="0">
                    <a:moveTo>
                      <a:pt x="101" y="0"/>
                    </a:moveTo>
                    <a:cubicBezTo>
                      <a:pt x="34" y="0"/>
                      <a:pt x="1" y="67"/>
                      <a:pt x="1" y="100"/>
                    </a:cubicBezTo>
                    <a:cubicBezTo>
                      <a:pt x="1" y="134"/>
                      <a:pt x="34" y="167"/>
                      <a:pt x="101" y="167"/>
                    </a:cubicBezTo>
                    <a:cubicBezTo>
                      <a:pt x="134" y="167"/>
                      <a:pt x="168" y="134"/>
                      <a:pt x="168" y="100"/>
                    </a:cubicBezTo>
                    <a:cubicBezTo>
                      <a:pt x="168" y="67"/>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2039575" y="3784825"/>
                <a:ext cx="9200" cy="10025"/>
              </a:xfrm>
              <a:custGeom>
                <a:avLst/>
                <a:gdLst/>
                <a:ahLst/>
                <a:cxnLst/>
                <a:rect l="l" t="t" r="r" b="b"/>
                <a:pathLst>
                  <a:path w="368" h="401" extrusionOk="0">
                    <a:moveTo>
                      <a:pt x="168" y="0"/>
                    </a:moveTo>
                    <a:cubicBezTo>
                      <a:pt x="68" y="67"/>
                      <a:pt x="1" y="134"/>
                      <a:pt x="1" y="234"/>
                    </a:cubicBezTo>
                    <a:cubicBezTo>
                      <a:pt x="1" y="300"/>
                      <a:pt x="101" y="401"/>
                      <a:pt x="201" y="401"/>
                    </a:cubicBezTo>
                    <a:cubicBezTo>
                      <a:pt x="268" y="401"/>
                      <a:pt x="368" y="267"/>
                      <a:pt x="368" y="167"/>
                    </a:cubicBezTo>
                    <a:cubicBezTo>
                      <a:pt x="368" y="100"/>
                      <a:pt x="234" y="0"/>
                      <a:pt x="1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2019575" y="3878225"/>
                <a:ext cx="13375" cy="13350"/>
              </a:xfrm>
              <a:custGeom>
                <a:avLst/>
                <a:gdLst/>
                <a:ahLst/>
                <a:cxnLst/>
                <a:rect l="l" t="t" r="r" b="b"/>
                <a:pathLst>
                  <a:path w="535" h="534" extrusionOk="0">
                    <a:moveTo>
                      <a:pt x="234" y="0"/>
                    </a:moveTo>
                    <a:cubicBezTo>
                      <a:pt x="67" y="0"/>
                      <a:pt x="0" y="167"/>
                      <a:pt x="0" y="267"/>
                    </a:cubicBezTo>
                    <a:cubicBezTo>
                      <a:pt x="0" y="434"/>
                      <a:pt x="167" y="534"/>
                      <a:pt x="267" y="534"/>
                    </a:cubicBezTo>
                    <a:cubicBezTo>
                      <a:pt x="467" y="534"/>
                      <a:pt x="534" y="367"/>
                      <a:pt x="534" y="234"/>
                    </a:cubicBezTo>
                    <a:cubicBezTo>
                      <a:pt x="534" y="67"/>
                      <a:pt x="367"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2000400" y="3826525"/>
                <a:ext cx="15850" cy="15025"/>
              </a:xfrm>
              <a:custGeom>
                <a:avLst/>
                <a:gdLst/>
                <a:ahLst/>
                <a:cxnLst/>
                <a:rect l="l" t="t" r="r" b="b"/>
                <a:pathLst>
                  <a:path w="634" h="601" extrusionOk="0">
                    <a:moveTo>
                      <a:pt x="300" y="0"/>
                    </a:moveTo>
                    <a:cubicBezTo>
                      <a:pt x="134" y="0"/>
                      <a:pt x="0" y="167"/>
                      <a:pt x="67" y="334"/>
                    </a:cubicBezTo>
                    <a:cubicBezTo>
                      <a:pt x="67" y="500"/>
                      <a:pt x="234" y="601"/>
                      <a:pt x="400" y="601"/>
                    </a:cubicBezTo>
                    <a:cubicBezTo>
                      <a:pt x="567" y="601"/>
                      <a:pt x="634" y="434"/>
                      <a:pt x="634" y="267"/>
                    </a:cubicBezTo>
                    <a:cubicBezTo>
                      <a:pt x="634" y="100"/>
                      <a:pt x="467"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2032925" y="3848500"/>
                <a:ext cx="10850" cy="9950"/>
              </a:xfrm>
              <a:custGeom>
                <a:avLst/>
                <a:gdLst/>
                <a:ahLst/>
                <a:cxnLst/>
                <a:rect l="l" t="t" r="r" b="b"/>
                <a:pathLst>
                  <a:path w="434" h="398" extrusionOk="0">
                    <a:moveTo>
                      <a:pt x="232" y="0"/>
                    </a:moveTo>
                    <a:cubicBezTo>
                      <a:pt x="211" y="0"/>
                      <a:pt x="189" y="7"/>
                      <a:pt x="167" y="22"/>
                    </a:cubicBezTo>
                    <a:cubicBezTo>
                      <a:pt x="100" y="22"/>
                      <a:pt x="0" y="88"/>
                      <a:pt x="0" y="222"/>
                    </a:cubicBezTo>
                    <a:cubicBezTo>
                      <a:pt x="0" y="332"/>
                      <a:pt x="92" y="397"/>
                      <a:pt x="161" y="397"/>
                    </a:cubicBezTo>
                    <a:cubicBezTo>
                      <a:pt x="175" y="397"/>
                      <a:pt x="189" y="394"/>
                      <a:pt x="200" y="389"/>
                    </a:cubicBezTo>
                    <a:cubicBezTo>
                      <a:pt x="334" y="389"/>
                      <a:pt x="434" y="255"/>
                      <a:pt x="367" y="189"/>
                    </a:cubicBezTo>
                    <a:cubicBezTo>
                      <a:pt x="367" y="84"/>
                      <a:pt x="306" y="0"/>
                      <a:pt x="2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2016225" y="3858200"/>
                <a:ext cx="4200" cy="4200"/>
              </a:xfrm>
              <a:custGeom>
                <a:avLst/>
                <a:gdLst/>
                <a:ahLst/>
                <a:cxnLst/>
                <a:rect l="l" t="t" r="r" b="b"/>
                <a:pathLst>
                  <a:path w="168" h="168" extrusionOk="0">
                    <a:moveTo>
                      <a:pt x="101" y="1"/>
                    </a:moveTo>
                    <a:cubicBezTo>
                      <a:pt x="34" y="1"/>
                      <a:pt x="1" y="34"/>
                      <a:pt x="1" y="67"/>
                    </a:cubicBezTo>
                    <a:cubicBezTo>
                      <a:pt x="1" y="134"/>
                      <a:pt x="34" y="167"/>
                      <a:pt x="101" y="167"/>
                    </a:cubicBezTo>
                    <a:cubicBezTo>
                      <a:pt x="134" y="167"/>
                      <a:pt x="168" y="101"/>
                      <a:pt x="168" y="67"/>
                    </a:cubicBezTo>
                    <a:cubicBezTo>
                      <a:pt x="168"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2048750" y="3884050"/>
                <a:ext cx="5025" cy="5025"/>
              </a:xfrm>
              <a:custGeom>
                <a:avLst/>
                <a:gdLst/>
                <a:ahLst/>
                <a:cxnLst/>
                <a:rect l="l" t="t" r="r" b="b"/>
                <a:pathLst>
                  <a:path w="201" h="201" extrusionOk="0">
                    <a:moveTo>
                      <a:pt x="68" y="1"/>
                    </a:moveTo>
                    <a:cubicBezTo>
                      <a:pt x="34" y="1"/>
                      <a:pt x="1" y="101"/>
                      <a:pt x="1" y="134"/>
                    </a:cubicBezTo>
                    <a:cubicBezTo>
                      <a:pt x="1" y="168"/>
                      <a:pt x="34" y="201"/>
                      <a:pt x="134" y="201"/>
                    </a:cubicBezTo>
                    <a:cubicBezTo>
                      <a:pt x="201" y="201"/>
                      <a:pt x="201" y="168"/>
                      <a:pt x="201" y="101"/>
                    </a:cubicBezTo>
                    <a:cubicBezTo>
                      <a:pt x="201" y="34"/>
                      <a:pt x="168" y="1"/>
                      <a:pt x="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2045425" y="3934925"/>
                <a:ext cx="6700" cy="6700"/>
              </a:xfrm>
              <a:custGeom>
                <a:avLst/>
                <a:gdLst/>
                <a:ahLst/>
                <a:cxnLst/>
                <a:rect l="l" t="t" r="r" b="b"/>
                <a:pathLst>
                  <a:path w="268" h="268" extrusionOk="0">
                    <a:moveTo>
                      <a:pt x="134" y="1"/>
                    </a:moveTo>
                    <a:cubicBezTo>
                      <a:pt x="34" y="1"/>
                      <a:pt x="0" y="67"/>
                      <a:pt x="0" y="134"/>
                    </a:cubicBezTo>
                    <a:cubicBezTo>
                      <a:pt x="0" y="234"/>
                      <a:pt x="67" y="267"/>
                      <a:pt x="134" y="267"/>
                    </a:cubicBezTo>
                    <a:cubicBezTo>
                      <a:pt x="201" y="267"/>
                      <a:pt x="267" y="167"/>
                      <a:pt x="267" y="134"/>
                    </a:cubicBezTo>
                    <a:cubicBezTo>
                      <a:pt x="267" y="67"/>
                      <a:pt x="167"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992050" y="3880725"/>
                <a:ext cx="11700" cy="11700"/>
              </a:xfrm>
              <a:custGeom>
                <a:avLst/>
                <a:gdLst/>
                <a:ahLst/>
                <a:cxnLst/>
                <a:rect l="l" t="t" r="r" b="b"/>
                <a:pathLst>
                  <a:path w="468" h="468" extrusionOk="0">
                    <a:moveTo>
                      <a:pt x="234" y="0"/>
                    </a:moveTo>
                    <a:cubicBezTo>
                      <a:pt x="101" y="0"/>
                      <a:pt x="1" y="134"/>
                      <a:pt x="1" y="267"/>
                    </a:cubicBezTo>
                    <a:cubicBezTo>
                      <a:pt x="1" y="401"/>
                      <a:pt x="134" y="467"/>
                      <a:pt x="267" y="467"/>
                    </a:cubicBezTo>
                    <a:cubicBezTo>
                      <a:pt x="401" y="467"/>
                      <a:pt x="468" y="334"/>
                      <a:pt x="468" y="234"/>
                    </a:cubicBezTo>
                    <a:cubicBezTo>
                      <a:pt x="468" y="100"/>
                      <a:pt x="334"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970375" y="3839700"/>
                <a:ext cx="12525" cy="11225"/>
              </a:xfrm>
              <a:custGeom>
                <a:avLst/>
                <a:gdLst/>
                <a:ahLst/>
                <a:cxnLst/>
                <a:rect l="l" t="t" r="r" b="b"/>
                <a:pathLst>
                  <a:path w="501" h="449" extrusionOk="0">
                    <a:moveTo>
                      <a:pt x="254" y="0"/>
                    </a:moveTo>
                    <a:cubicBezTo>
                      <a:pt x="236" y="0"/>
                      <a:pt x="218" y="2"/>
                      <a:pt x="200" y="7"/>
                    </a:cubicBezTo>
                    <a:cubicBezTo>
                      <a:pt x="100" y="40"/>
                      <a:pt x="0" y="140"/>
                      <a:pt x="34" y="274"/>
                    </a:cubicBezTo>
                    <a:cubicBezTo>
                      <a:pt x="34" y="384"/>
                      <a:pt x="125" y="449"/>
                      <a:pt x="232" y="449"/>
                    </a:cubicBezTo>
                    <a:cubicBezTo>
                      <a:pt x="255" y="449"/>
                      <a:pt x="278" y="446"/>
                      <a:pt x="300" y="440"/>
                    </a:cubicBezTo>
                    <a:cubicBezTo>
                      <a:pt x="434" y="440"/>
                      <a:pt x="501" y="307"/>
                      <a:pt x="467" y="174"/>
                    </a:cubicBezTo>
                    <a:cubicBezTo>
                      <a:pt x="467" y="87"/>
                      <a:pt x="367" y="0"/>
                      <a:pt x="2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2014575" y="4018325"/>
                <a:ext cx="14200" cy="14200"/>
              </a:xfrm>
              <a:custGeom>
                <a:avLst/>
                <a:gdLst/>
                <a:ahLst/>
                <a:cxnLst/>
                <a:rect l="l" t="t" r="r" b="b"/>
                <a:pathLst>
                  <a:path w="568" h="568" extrusionOk="0">
                    <a:moveTo>
                      <a:pt x="267" y="0"/>
                    </a:moveTo>
                    <a:cubicBezTo>
                      <a:pt x="100" y="67"/>
                      <a:pt x="0" y="167"/>
                      <a:pt x="34" y="300"/>
                    </a:cubicBezTo>
                    <a:cubicBezTo>
                      <a:pt x="34" y="434"/>
                      <a:pt x="200" y="567"/>
                      <a:pt x="334" y="567"/>
                    </a:cubicBezTo>
                    <a:cubicBezTo>
                      <a:pt x="434" y="567"/>
                      <a:pt x="567" y="401"/>
                      <a:pt x="567" y="267"/>
                    </a:cubicBezTo>
                    <a:cubicBezTo>
                      <a:pt x="5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978700" y="3968275"/>
                <a:ext cx="11700" cy="11700"/>
              </a:xfrm>
              <a:custGeom>
                <a:avLst/>
                <a:gdLst/>
                <a:ahLst/>
                <a:cxnLst/>
                <a:rect l="l" t="t" r="r" b="b"/>
                <a:pathLst>
                  <a:path w="468" h="468" extrusionOk="0">
                    <a:moveTo>
                      <a:pt x="201" y="1"/>
                    </a:moveTo>
                    <a:cubicBezTo>
                      <a:pt x="101" y="1"/>
                      <a:pt x="1" y="134"/>
                      <a:pt x="1" y="268"/>
                    </a:cubicBezTo>
                    <a:cubicBezTo>
                      <a:pt x="1" y="401"/>
                      <a:pt x="134" y="468"/>
                      <a:pt x="268" y="468"/>
                    </a:cubicBezTo>
                    <a:cubicBezTo>
                      <a:pt x="368" y="468"/>
                      <a:pt x="468" y="334"/>
                      <a:pt x="468" y="234"/>
                    </a:cubicBezTo>
                    <a:cubicBezTo>
                      <a:pt x="468"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2025400" y="3990800"/>
                <a:ext cx="7550" cy="6700"/>
              </a:xfrm>
              <a:custGeom>
                <a:avLst/>
                <a:gdLst/>
                <a:ahLst/>
                <a:cxnLst/>
                <a:rect l="l" t="t" r="r" b="b"/>
                <a:pathLst>
                  <a:path w="302" h="268" extrusionOk="0">
                    <a:moveTo>
                      <a:pt x="134" y="0"/>
                    </a:moveTo>
                    <a:cubicBezTo>
                      <a:pt x="68" y="34"/>
                      <a:pt x="1" y="67"/>
                      <a:pt x="1" y="167"/>
                    </a:cubicBezTo>
                    <a:cubicBezTo>
                      <a:pt x="1" y="234"/>
                      <a:pt x="101" y="267"/>
                      <a:pt x="168" y="267"/>
                    </a:cubicBezTo>
                    <a:cubicBezTo>
                      <a:pt x="268" y="267"/>
                      <a:pt x="301" y="201"/>
                      <a:pt x="301" y="101"/>
                    </a:cubicBezTo>
                    <a:cubicBezTo>
                      <a:pt x="301" y="34"/>
                      <a:pt x="234"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2052925" y="4017475"/>
                <a:ext cx="7525" cy="7550"/>
              </a:xfrm>
              <a:custGeom>
                <a:avLst/>
                <a:gdLst/>
                <a:ahLst/>
                <a:cxnLst/>
                <a:rect l="l" t="t" r="r" b="b"/>
                <a:pathLst>
                  <a:path w="301" h="302" extrusionOk="0">
                    <a:moveTo>
                      <a:pt x="134" y="1"/>
                    </a:moveTo>
                    <a:cubicBezTo>
                      <a:pt x="34" y="1"/>
                      <a:pt x="1" y="101"/>
                      <a:pt x="1" y="168"/>
                    </a:cubicBezTo>
                    <a:cubicBezTo>
                      <a:pt x="1" y="268"/>
                      <a:pt x="67" y="301"/>
                      <a:pt x="167" y="301"/>
                    </a:cubicBezTo>
                    <a:cubicBezTo>
                      <a:pt x="234" y="301"/>
                      <a:pt x="301" y="201"/>
                      <a:pt x="301" y="134"/>
                    </a:cubicBezTo>
                    <a:cubicBezTo>
                      <a:pt x="301" y="34"/>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2046250" y="4059875"/>
                <a:ext cx="15050" cy="13125"/>
              </a:xfrm>
              <a:custGeom>
                <a:avLst/>
                <a:gdLst/>
                <a:ahLst/>
                <a:cxnLst/>
                <a:rect l="l" t="t" r="r" b="b"/>
                <a:pathLst>
                  <a:path w="602" h="525" extrusionOk="0">
                    <a:moveTo>
                      <a:pt x="319" y="1"/>
                    </a:moveTo>
                    <a:cubicBezTo>
                      <a:pt x="302" y="1"/>
                      <a:pt x="285" y="3"/>
                      <a:pt x="268" y="6"/>
                    </a:cubicBezTo>
                    <a:cubicBezTo>
                      <a:pt x="134" y="73"/>
                      <a:pt x="1" y="173"/>
                      <a:pt x="67" y="306"/>
                    </a:cubicBezTo>
                    <a:cubicBezTo>
                      <a:pt x="67" y="415"/>
                      <a:pt x="134" y="524"/>
                      <a:pt x="249" y="524"/>
                    </a:cubicBezTo>
                    <a:cubicBezTo>
                      <a:pt x="275" y="524"/>
                      <a:pt x="304" y="519"/>
                      <a:pt x="334" y="506"/>
                    </a:cubicBezTo>
                    <a:cubicBezTo>
                      <a:pt x="468" y="506"/>
                      <a:pt x="601" y="406"/>
                      <a:pt x="568" y="240"/>
                    </a:cubicBezTo>
                    <a:cubicBezTo>
                      <a:pt x="568" y="120"/>
                      <a:pt x="461" y="1"/>
                      <a:pt x="3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2037925" y="4089200"/>
                <a:ext cx="6700" cy="5875"/>
              </a:xfrm>
              <a:custGeom>
                <a:avLst/>
                <a:gdLst/>
                <a:ahLst/>
                <a:cxnLst/>
                <a:rect l="l" t="t" r="r" b="b"/>
                <a:pathLst>
                  <a:path w="268" h="235" extrusionOk="0">
                    <a:moveTo>
                      <a:pt x="134" y="1"/>
                    </a:moveTo>
                    <a:cubicBezTo>
                      <a:pt x="67" y="1"/>
                      <a:pt x="0" y="101"/>
                      <a:pt x="67" y="134"/>
                    </a:cubicBezTo>
                    <a:cubicBezTo>
                      <a:pt x="67" y="167"/>
                      <a:pt x="100" y="234"/>
                      <a:pt x="167" y="234"/>
                    </a:cubicBezTo>
                    <a:cubicBezTo>
                      <a:pt x="234" y="234"/>
                      <a:pt x="267" y="167"/>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2086275" y="3821500"/>
                <a:ext cx="10050" cy="9200"/>
              </a:xfrm>
              <a:custGeom>
                <a:avLst/>
                <a:gdLst/>
                <a:ahLst/>
                <a:cxnLst/>
                <a:rect l="l" t="t" r="r" b="b"/>
                <a:pathLst>
                  <a:path w="402" h="368" extrusionOk="0">
                    <a:moveTo>
                      <a:pt x="201" y="1"/>
                    </a:moveTo>
                    <a:cubicBezTo>
                      <a:pt x="68" y="34"/>
                      <a:pt x="1" y="134"/>
                      <a:pt x="34" y="201"/>
                    </a:cubicBezTo>
                    <a:cubicBezTo>
                      <a:pt x="34" y="301"/>
                      <a:pt x="168" y="368"/>
                      <a:pt x="234" y="368"/>
                    </a:cubicBezTo>
                    <a:cubicBezTo>
                      <a:pt x="334" y="368"/>
                      <a:pt x="401" y="268"/>
                      <a:pt x="401" y="168"/>
                    </a:cubicBezTo>
                    <a:cubicBezTo>
                      <a:pt x="401" y="101"/>
                      <a:pt x="301"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2077950" y="3762925"/>
                <a:ext cx="8350" cy="7950"/>
              </a:xfrm>
              <a:custGeom>
                <a:avLst/>
                <a:gdLst/>
                <a:ahLst/>
                <a:cxnLst/>
                <a:rect l="l" t="t" r="r" b="b"/>
                <a:pathLst>
                  <a:path w="334" h="318" extrusionOk="0">
                    <a:moveTo>
                      <a:pt x="172" y="0"/>
                    </a:moveTo>
                    <a:cubicBezTo>
                      <a:pt x="158" y="0"/>
                      <a:pt x="146" y="3"/>
                      <a:pt x="134" y="9"/>
                    </a:cubicBezTo>
                    <a:cubicBezTo>
                      <a:pt x="34" y="9"/>
                      <a:pt x="0" y="109"/>
                      <a:pt x="0" y="176"/>
                    </a:cubicBezTo>
                    <a:cubicBezTo>
                      <a:pt x="0" y="258"/>
                      <a:pt x="45" y="318"/>
                      <a:pt x="117" y="318"/>
                    </a:cubicBezTo>
                    <a:cubicBezTo>
                      <a:pt x="133" y="318"/>
                      <a:pt x="149" y="315"/>
                      <a:pt x="167" y="309"/>
                    </a:cubicBezTo>
                    <a:cubicBezTo>
                      <a:pt x="234" y="309"/>
                      <a:pt x="334" y="209"/>
                      <a:pt x="301" y="142"/>
                    </a:cubicBezTo>
                    <a:cubicBezTo>
                      <a:pt x="301" y="60"/>
                      <a:pt x="233" y="0"/>
                      <a:pt x="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2096300" y="3793025"/>
                <a:ext cx="10850" cy="10325"/>
              </a:xfrm>
              <a:custGeom>
                <a:avLst/>
                <a:gdLst/>
                <a:ahLst/>
                <a:cxnLst/>
                <a:rect l="l" t="t" r="r" b="b"/>
                <a:pathLst>
                  <a:path w="434" h="413" extrusionOk="0">
                    <a:moveTo>
                      <a:pt x="198" y="1"/>
                    </a:moveTo>
                    <a:cubicBezTo>
                      <a:pt x="188" y="1"/>
                      <a:pt x="178" y="2"/>
                      <a:pt x="167" y="6"/>
                    </a:cubicBezTo>
                    <a:cubicBezTo>
                      <a:pt x="100" y="6"/>
                      <a:pt x="0" y="106"/>
                      <a:pt x="0" y="239"/>
                    </a:cubicBezTo>
                    <a:cubicBezTo>
                      <a:pt x="0" y="326"/>
                      <a:pt x="100" y="413"/>
                      <a:pt x="192" y="413"/>
                    </a:cubicBezTo>
                    <a:cubicBezTo>
                      <a:pt x="206" y="413"/>
                      <a:pt x="220" y="411"/>
                      <a:pt x="234" y="406"/>
                    </a:cubicBezTo>
                    <a:cubicBezTo>
                      <a:pt x="334" y="406"/>
                      <a:pt x="434" y="273"/>
                      <a:pt x="400" y="173"/>
                    </a:cubicBezTo>
                    <a:cubicBezTo>
                      <a:pt x="341" y="113"/>
                      <a:pt x="281" y="1"/>
                      <a:pt x="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2089625" y="3728100"/>
                <a:ext cx="6700" cy="6700"/>
              </a:xfrm>
              <a:custGeom>
                <a:avLst/>
                <a:gdLst/>
                <a:ahLst/>
                <a:cxnLst/>
                <a:rect l="l" t="t" r="r" b="b"/>
                <a:pathLst>
                  <a:path w="268" h="268" extrusionOk="0">
                    <a:moveTo>
                      <a:pt x="100" y="1"/>
                    </a:moveTo>
                    <a:cubicBezTo>
                      <a:pt x="34" y="1"/>
                      <a:pt x="0" y="68"/>
                      <a:pt x="0" y="168"/>
                    </a:cubicBezTo>
                    <a:cubicBezTo>
                      <a:pt x="0" y="234"/>
                      <a:pt x="67" y="268"/>
                      <a:pt x="167" y="268"/>
                    </a:cubicBezTo>
                    <a:cubicBezTo>
                      <a:pt x="234" y="268"/>
                      <a:pt x="267" y="201"/>
                      <a:pt x="267" y="101"/>
                    </a:cubicBezTo>
                    <a:cubicBezTo>
                      <a:pt x="267" y="34"/>
                      <a:pt x="200"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2095450" y="3707275"/>
                <a:ext cx="4200" cy="4175"/>
              </a:xfrm>
              <a:custGeom>
                <a:avLst/>
                <a:gdLst/>
                <a:ahLst/>
                <a:cxnLst/>
                <a:rect l="l" t="t" r="r" b="b"/>
                <a:pathLst>
                  <a:path w="168" h="167" extrusionOk="0">
                    <a:moveTo>
                      <a:pt x="101" y="0"/>
                    </a:moveTo>
                    <a:cubicBezTo>
                      <a:pt x="34" y="0"/>
                      <a:pt x="1" y="33"/>
                      <a:pt x="1" y="67"/>
                    </a:cubicBezTo>
                    <a:cubicBezTo>
                      <a:pt x="1" y="100"/>
                      <a:pt x="34" y="167"/>
                      <a:pt x="101" y="167"/>
                    </a:cubicBezTo>
                    <a:cubicBezTo>
                      <a:pt x="134" y="167"/>
                      <a:pt x="168" y="100"/>
                      <a:pt x="168" y="67"/>
                    </a:cubicBezTo>
                    <a:cubicBezTo>
                      <a:pt x="168" y="33"/>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2127150" y="3732275"/>
                <a:ext cx="6700" cy="6700"/>
              </a:xfrm>
              <a:custGeom>
                <a:avLst/>
                <a:gdLst/>
                <a:ahLst/>
                <a:cxnLst/>
                <a:rect l="l" t="t" r="r" b="b"/>
                <a:pathLst>
                  <a:path w="268" h="268" extrusionOk="0">
                    <a:moveTo>
                      <a:pt x="100" y="1"/>
                    </a:moveTo>
                    <a:cubicBezTo>
                      <a:pt x="34" y="1"/>
                      <a:pt x="0" y="67"/>
                      <a:pt x="0" y="168"/>
                    </a:cubicBezTo>
                    <a:cubicBezTo>
                      <a:pt x="0" y="234"/>
                      <a:pt x="67" y="268"/>
                      <a:pt x="167" y="268"/>
                    </a:cubicBezTo>
                    <a:cubicBezTo>
                      <a:pt x="234" y="268"/>
                      <a:pt x="267" y="201"/>
                      <a:pt x="267" y="101"/>
                    </a:cubicBezTo>
                    <a:cubicBezTo>
                      <a:pt x="267" y="34"/>
                      <a:pt x="201"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2081275" y="3622200"/>
                <a:ext cx="6700" cy="7525"/>
              </a:xfrm>
              <a:custGeom>
                <a:avLst/>
                <a:gdLst/>
                <a:ahLst/>
                <a:cxnLst/>
                <a:rect l="l" t="t" r="r" b="b"/>
                <a:pathLst>
                  <a:path w="268" h="301" extrusionOk="0">
                    <a:moveTo>
                      <a:pt x="101" y="1"/>
                    </a:moveTo>
                    <a:cubicBezTo>
                      <a:pt x="34" y="1"/>
                      <a:pt x="1" y="101"/>
                      <a:pt x="1" y="167"/>
                    </a:cubicBezTo>
                    <a:cubicBezTo>
                      <a:pt x="1" y="267"/>
                      <a:pt x="67" y="301"/>
                      <a:pt x="168" y="301"/>
                    </a:cubicBezTo>
                    <a:cubicBezTo>
                      <a:pt x="234" y="301"/>
                      <a:pt x="268" y="234"/>
                      <a:pt x="268" y="134"/>
                    </a:cubicBezTo>
                    <a:cubicBezTo>
                      <a:pt x="268" y="67"/>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2081275" y="3592175"/>
                <a:ext cx="5025" cy="4200"/>
              </a:xfrm>
              <a:custGeom>
                <a:avLst/>
                <a:gdLst/>
                <a:ahLst/>
                <a:cxnLst/>
                <a:rect l="l" t="t" r="r" b="b"/>
                <a:pathLst>
                  <a:path w="201" h="168" extrusionOk="0">
                    <a:moveTo>
                      <a:pt x="101" y="1"/>
                    </a:moveTo>
                    <a:cubicBezTo>
                      <a:pt x="34" y="1"/>
                      <a:pt x="1" y="34"/>
                      <a:pt x="34" y="101"/>
                    </a:cubicBezTo>
                    <a:cubicBezTo>
                      <a:pt x="34" y="134"/>
                      <a:pt x="67" y="167"/>
                      <a:pt x="101" y="167"/>
                    </a:cubicBezTo>
                    <a:cubicBezTo>
                      <a:pt x="134" y="167"/>
                      <a:pt x="201" y="134"/>
                      <a:pt x="201" y="101"/>
                    </a:cubicBezTo>
                    <a:cubicBezTo>
                      <a:pt x="201" y="34"/>
                      <a:pt x="134"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2090600" y="3587800"/>
                <a:ext cx="4875" cy="4400"/>
              </a:xfrm>
              <a:custGeom>
                <a:avLst/>
                <a:gdLst/>
                <a:ahLst/>
                <a:cxnLst/>
                <a:rect l="l" t="t" r="r" b="b"/>
                <a:pathLst>
                  <a:path w="195" h="176" extrusionOk="0">
                    <a:moveTo>
                      <a:pt x="80" y="0"/>
                    </a:moveTo>
                    <a:cubicBezTo>
                      <a:pt x="18" y="0"/>
                      <a:pt x="1" y="55"/>
                      <a:pt x="28" y="109"/>
                    </a:cubicBezTo>
                    <a:cubicBezTo>
                      <a:pt x="28" y="142"/>
                      <a:pt x="61" y="176"/>
                      <a:pt x="128" y="176"/>
                    </a:cubicBezTo>
                    <a:cubicBezTo>
                      <a:pt x="161" y="176"/>
                      <a:pt x="195" y="142"/>
                      <a:pt x="195" y="109"/>
                    </a:cubicBezTo>
                    <a:cubicBezTo>
                      <a:pt x="195" y="42"/>
                      <a:pt x="161" y="9"/>
                      <a:pt x="128" y="9"/>
                    </a:cubicBezTo>
                    <a:cubicBezTo>
                      <a:pt x="110" y="3"/>
                      <a:pt x="94" y="0"/>
                      <a:pt x="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2103800" y="3954950"/>
                <a:ext cx="16700" cy="16700"/>
              </a:xfrm>
              <a:custGeom>
                <a:avLst/>
                <a:gdLst/>
                <a:ahLst/>
                <a:cxnLst/>
                <a:rect l="l" t="t" r="r" b="b"/>
                <a:pathLst>
                  <a:path w="668" h="668" extrusionOk="0">
                    <a:moveTo>
                      <a:pt x="301" y="0"/>
                    </a:moveTo>
                    <a:cubicBezTo>
                      <a:pt x="134" y="33"/>
                      <a:pt x="0" y="200"/>
                      <a:pt x="0" y="367"/>
                    </a:cubicBezTo>
                    <a:cubicBezTo>
                      <a:pt x="34" y="534"/>
                      <a:pt x="167" y="667"/>
                      <a:pt x="367" y="667"/>
                    </a:cubicBezTo>
                    <a:cubicBezTo>
                      <a:pt x="534" y="634"/>
                      <a:pt x="668" y="500"/>
                      <a:pt x="668" y="300"/>
                    </a:cubicBezTo>
                    <a:cubicBezTo>
                      <a:pt x="634" y="134"/>
                      <a:pt x="501"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2095450" y="3913250"/>
                <a:ext cx="10875" cy="9200"/>
              </a:xfrm>
              <a:custGeom>
                <a:avLst/>
                <a:gdLst/>
                <a:ahLst/>
                <a:cxnLst/>
                <a:rect l="l" t="t" r="r" b="b"/>
                <a:pathLst>
                  <a:path w="435" h="368" extrusionOk="0">
                    <a:moveTo>
                      <a:pt x="201" y="0"/>
                    </a:moveTo>
                    <a:cubicBezTo>
                      <a:pt x="101" y="0"/>
                      <a:pt x="1" y="134"/>
                      <a:pt x="34" y="200"/>
                    </a:cubicBezTo>
                    <a:cubicBezTo>
                      <a:pt x="34" y="300"/>
                      <a:pt x="134" y="367"/>
                      <a:pt x="268" y="367"/>
                    </a:cubicBezTo>
                    <a:cubicBezTo>
                      <a:pt x="334" y="367"/>
                      <a:pt x="434" y="300"/>
                      <a:pt x="434" y="167"/>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2120475" y="3908850"/>
                <a:ext cx="10875" cy="9950"/>
              </a:xfrm>
              <a:custGeom>
                <a:avLst/>
                <a:gdLst/>
                <a:ahLst/>
                <a:cxnLst/>
                <a:rect l="l" t="t" r="r" b="b"/>
                <a:pathLst>
                  <a:path w="435" h="398" extrusionOk="0">
                    <a:moveTo>
                      <a:pt x="218" y="1"/>
                    </a:moveTo>
                    <a:cubicBezTo>
                      <a:pt x="202" y="1"/>
                      <a:pt x="184" y="4"/>
                      <a:pt x="167" y="9"/>
                    </a:cubicBezTo>
                    <a:cubicBezTo>
                      <a:pt x="34" y="9"/>
                      <a:pt x="1" y="110"/>
                      <a:pt x="1" y="210"/>
                    </a:cubicBezTo>
                    <a:cubicBezTo>
                      <a:pt x="1" y="314"/>
                      <a:pt x="82" y="398"/>
                      <a:pt x="149" y="398"/>
                    </a:cubicBezTo>
                    <a:cubicBezTo>
                      <a:pt x="168" y="398"/>
                      <a:pt x="186" y="391"/>
                      <a:pt x="201" y="376"/>
                    </a:cubicBezTo>
                    <a:cubicBezTo>
                      <a:pt x="334" y="376"/>
                      <a:pt x="434" y="243"/>
                      <a:pt x="367" y="176"/>
                    </a:cubicBezTo>
                    <a:cubicBezTo>
                      <a:pt x="367" y="66"/>
                      <a:pt x="299" y="1"/>
                      <a:pt x="2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2128825" y="3959100"/>
                <a:ext cx="6675" cy="5050"/>
              </a:xfrm>
              <a:custGeom>
                <a:avLst/>
                <a:gdLst/>
                <a:ahLst/>
                <a:cxnLst/>
                <a:rect l="l" t="t" r="r" b="b"/>
                <a:pathLst>
                  <a:path w="267" h="202" extrusionOk="0">
                    <a:moveTo>
                      <a:pt x="134" y="1"/>
                    </a:moveTo>
                    <a:cubicBezTo>
                      <a:pt x="33" y="1"/>
                      <a:pt x="0" y="101"/>
                      <a:pt x="33" y="134"/>
                    </a:cubicBezTo>
                    <a:cubicBezTo>
                      <a:pt x="33" y="168"/>
                      <a:pt x="100" y="201"/>
                      <a:pt x="167" y="201"/>
                    </a:cubicBezTo>
                    <a:cubicBezTo>
                      <a:pt x="200" y="201"/>
                      <a:pt x="267" y="168"/>
                      <a:pt x="267" y="101"/>
                    </a:cubicBezTo>
                    <a:cubicBezTo>
                      <a:pt x="267" y="34"/>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2122975" y="4025000"/>
                <a:ext cx="5875" cy="5850"/>
              </a:xfrm>
              <a:custGeom>
                <a:avLst/>
                <a:gdLst/>
                <a:ahLst/>
                <a:cxnLst/>
                <a:rect l="l" t="t" r="r" b="b"/>
                <a:pathLst>
                  <a:path w="235" h="234" extrusionOk="0">
                    <a:moveTo>
                      <a:pt x="101" y="0"/>
                    </a:moveTo>
                    <a:cubicBezTo>
                      <a:pt x="34" y="0"/>
                      <a:pt x="1" y="67"/>
                      <a:pt x="1" y="134"/>
                    </a:cubicBezTo>
                    <a:cubicBezTo>
                      <a:pt x="1" y="200"/>
                      <a:pt x="67" y="234"/>
                      <a:pt x="101" y="234"/>
                    </a:cubicBezTo>
                    <a:cubicBezTo>
                      <a:pt x="201" y="234"/>
                      <a:pt x="234" y="167"/>
                      <a:pt x="234" y="134"/>
                    </a:cubicBezTo>
                    <a:cubicBezTo>
                      <a:pt x="234" y="33"/>
                      <a:pt x="16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2" name="Google Shape;152;p2"/>
            <p:cNvGrpSpPr/>
            <p:nvPr/>
          </p:nvGrpSpPr>
          <p:grpSpPr>
            <a:xfrm>
              <a:off x="1134925" y="4085100"/>
              <a:ext cx="1167525" cy="1167525"/>
              <a:chOff x="2244925" y="3993300"/>
              <a:chExt cx="1167525" cy="1167525"/>
            </a:xfrm>
          </p:grpSpPr>
          <p:sp>
            <p:nvSpPr>
              <p:cNvPr id="153" name="Google Shape;153;p2"/>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2" name="Google Shape;202;p2"/>
            <p:cNvGrpSpPr/>
            <p:nvPr/>
          </p:nvGrpSpPr>
          <p:grpSpPr>
            <a:xfrm>
              <a:off x="-86256" y="3639677"/>
              <a:ext cx="542338" cy="996789"/>
              <a:chOff x="169075" y="3879050"/>
              <a:chExt cx="359450" cy="660650"/>
            </a:xfrm>
          </p:grpSpPr>
          <p:sp>
            <p:nvSpPr>
              <p:cNvPr id="203" name="Google Shape;203;p2"/>
              <p:cNvSpPr/>
              <p:nvPr/>
            </p:nvSpPr>
            <p:spPr>
              <a:xfrm>
                <a:off x="264975" y="3879050"/>
                <a:ext cx="263550" cy="393650"/>
              </a:xfrm>
              <a:custGeom>
                <a:avLst/>
                <a:gdLst/>
                <a:ahLst/>
                <a:cxnLst/>
                <a:rect l="l" t="t" r="r" b="b"/>
                <a:pathLst>
                  <a:path w="10542" h="15746" extrusionOk="0">
                    <a:moveTo>
                      <a:pt x="7706" y="1"/>
                    </a:moveTo>
                    <a:cubicBezTo>
                      <a:pt x="7506" y="1"/>
                      <a:pt x="7273" y="34"/>
                      <a:pt x="7006" y="67"/>
                    </a:cubicBezTo>
                    <a:cubicBezTo>
                      <a:pt x="6639" y="167"/>
                      <a:pt x="6272" y="301"/>
                      <a:pt x="5838" y="501"/>
                    </a:cubicBezTo>
                    <a:cubicBezTo>
                      <a:pt x="5438" y="701"/>
                      <a:pt x="5038" y="968"/>
                      <a:pt x="4604" y="1335"/>
                    </a:cubicBezTo>
                    <a:cubicBezTo>
                      <a:pt x="3970" y="1869"/>
                      <a:pt x="3337" y="2536"/>
                      <a:pt x="2803" y="3336"/>
                    </a:cubicBezTo>
                    <a:cubicBezTo>
                      <a:pt x="1869" y="4671"/>
                      <a:pt x="1168" y="6372"/>
                      <a:pt x="668" y="8307"/>
                    </a:cubicBezTo>
                    <a:cubicBezTo>
                      <a:pt x="368" y="9507"/>
                      <a:pt x="168" y="10742"/>
                      <a:pt x="101" y="11976"/>
                    </a:cubicBezTo>
                    <a:cubicBezTo>
                      <a:pt x="1" y="13177"/>
                      <a:pt x="34" y="14344"/>
                      <a:pt x="168" y="15478"/>
                    </a:cubicBezTo>
                    <a:cubicBezTo>
                      <a:pt x="168" y="15545"/>
                      <a:pt x="268" y="15578"/>
                      <a:pt x="334" y="15578"/>
                    </a:cubicBezTo>
                    <a:cubicBezTo>
                      <a:pt x="334" y="15645"/>
                      <a:pt x="368" y="15645"/>
                      <a:pt x="368" y="15678"/>
                    </a:cubicBezTo>
                    <a:cubicBezTo>
                      <a:pt x="435" y="15712"/>
                      <a:pt x="501" y="15745"/>
                      <a:pt x="535" y="15745"/>
                    </a:cubicBezTo>
                    <a:cubicBezTo>
                      <a:pt x="601" y="15745"/>
                      <a:pt x="668" y="15712"/>
                      <a:pt x="701" y="15712"/>
                    </a:cubicBezTo>
                    <a:cubicBezTo>
                      <a:pt x="1702" y="14678"/>
                      <a:pt x="2803" y="13677"/>
                      <a:pt x="3837" y="12743"/>
                    </a:cubicBezTo>
                    <a:lnTo>
                      <a:pt x="5205" y="11509"/>
                    </a:lnTo>
                    <a:cubicBezTo>
                      <a:pt x="6672" y="10175"/>
                      <a:pt x="8173" y="8673"/>
                      <a:pt x="9341" y="6872"/>
                    </a:cubicBezTo>
                    <a:cubicBezTo>
                      <a:pt x="9641" y="6405"/>
                      <a:pt x="9875" y="5938"/>
                      <a:pt x="10108" y="5438"/>
                    </a:cubicBezTo>
                    <a:cubicBezTo>
                      <a:pt x="10275" y="5038"/>
                      <a:pt x="10375" y="4571"/>
                      <a:pt x="10475" y="4070"/>
                    </a:cubicBezTo>
                    <a:cubicBezTo>
                      <a:pt x="10542" y="3703"/>
                      <a:pt x="10542" y="3270"/>
                      <a:pt x="10508" y="2836"/>
                    </a:cubicBezTo>
                    <a:cubicBezTo>
                      <a:pt x="10475" y="2436"/>
                      <a:pt x="10375" y="2102"/>
                      <a:pt x="10275" y="1735"/>
                    </a:cubicBezTo>
                    <a:cubicBezTo>
                      <a:pt x="10141" y="1435"/>
                      <a:pt x="9975" y="1168"/>
                      <a:pt x="9775" y="868"/>
                    </a:cubicBezTo>
                    <a:cubicBezTo>
                      <a:pt x="9541" y="601"/>
                      <a:pt x="9308" y="401"/>
                      <a:pt x="9007" y="267"/>
                    </a:cubicBezTo>
                    <a:cubicBezTo>
                      <a:pt x="8707" y="101"/>
                      <a:pt x="8374" y="34"/>
                      <a:pt x="8007" y="1"/>
                    </a:cubicBezTo>
                    <a:cubicBezTo>
                      <a:pt x="7984" y="12"/>
                      <a:pt x="7955" y="15"/>
                      <a:pt x="7921" y="15"/>
                    </a:cubicBezTo>
                    <a:cubicBezTo>
                      <a:pt x="7855" y="15"/>
                      <a:pt x="7773" y="1"/>
                      <a:pt x="77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75825" y="3977800"/>
                <a:ext cx="176825" cy="298225"/>
              </a:xfrm>
              <a:custGeom>
                <a:avLst/>
                <a:gdLst/>
                <a:ahLst/>
                <a:cxnLst/>
                <a:rect l="l" t="t" r="r" b="b"/>
                <a:pathLst>
                  <a:path w="7073" h="11929" extrusionOk="0">
                    <a:moveTo>
                      <a:pt x="5701" y="1"/>
                    </a:moveTo>
                    <a:cubicBezTo>
                      <a:pt x="5607" y="1"/>
                      <a:pt x="5506" y="33"/>
                      <a:pt x="5404" y="53"/>
                    </a:cubicBezTo>
                    <a:cubicBezTo>
                      <a:pt x="5104" y="120"/>
                      <a:pt x="4837" y="254"/>
                      <a:pt x="4537" y="387"/>
                    </a:cubicBezTo>
                    <a:cubicBezTo>
                      <a:pt x="4337" y="520"/>
                      <a:pt x="4103" y="587"/>
                      <a:pt x="3937" y="754"/>
                    </a:cubicBezTo>
                    <a:cubicBezTo>
                      <a:pt x="3770" y="887"/>
                      <a:pt x="3603" y="1021"/>
                      <a:pt x="3503" y="1121"/>
                    </a:cubicBezTo>
                    <a:cubicBezTo>
                      <a:pt x="3036" y="1555"/>
                      <a:pt x="2669" y="2055"/>
                      <a:pt x="2336" y="2589"/>
                    </a:cubicBezTo>
                    <a:lnTo>
                      <a:pt x="2336" y="2555"/>
                    </a:lnTo>
                    <a:cubicBezTo>
                      <a:pt x="1735" y="3523"/>
                      <a:pt x="1335" y="4490"/>
                      <a:pt x="1035" y="5591"/>
                    </a:cubicBezTo>
                    <a:cubicBezTo>
                      <a:pt x="668" y="6792"/>
                      <a:pt x="401" y="8059"/>
                      <a:pt x="234" y="9293"/>
                    </a:cubicBezTo>
                    <a:cubicBezTo>
                      <a:pt x="101" y="10127"/>
                      <a:pt x="34" y="10961"/>
                      <a:pt x="1" y="11862"/>
                    </a:cubicBezTo>
                    <a:cubicBezTo>
                      <a:pt x="34" y="11895"/>
                      <a:pt x="101" y="11929"/>
                      <a:pt x="167" y="11929"/>
                    </a:cubicBezTo>
                    <a:cubicBezTo>
                      <a:pt x="935" y="10761"/>
                      <a:pt x="1902" y="9727"/>
                      <a:pt x="2836" y="8626"/>
                    </a:cubicBezTo>
                    <a:cubicBezTo>
                      <a:pt x="3903" y="7392"/>
                      <a:pt x="5037" y="6091"/>
                      <a:pt x="5905" y="4723"/>
                    </a:cubicBezTo>
                    <a:cubicBezTo>
                      <a:pt x="6105" y="4390"/>
                      <a:pt x="6338" y="4023"/>
                      <a:pt x="6505" y="3689"/>
                    </a:cubicBezTo>
                    <a:cubicBezTo>
                      <a:pt x="6572" y="3456"/>
                      <a:pt x="6672" y="3289"/>
                      <a:pt x="6739" y="3089"/>
                    </a:cubicBezTo>
                    <a:cubicBezTo>
                      <a:pt x="6772" y="2922"/>
                      <a:pt x="6872" y="2789"/>
                      <a:pt x="6905" y="2622"/>
                    </a:cubicBezTo>
                    <a:cubicBezTo>
                      <a:pt x="7006" y="2288"/>
                      <a:pt x="7072" y="1955"/>
                      <a:pt x="7072" y="1621"/>
                    </a:cubicBezTo>
                    <a:cubicBezTo>
                      <a:pt x="7072" y="1421"/>
                      <a:pt x="7072" y="1221"/>
                      <a:pt x="7039" y="1021"/>
                    </a:cubicBezTo>
                    <a:cubicBezTo>
                      <a:pt x="7006" y="887"/>
                      <a:pt x="6939" y="754"/>
                      <a:pt x="6905" y="687"/>
                    </a:cubicBezTo>
                    <a:cubicBezTo>
                      <a:pt x="6872" y="587"/>
                      <a:pt x="6772" y="454"/>
                      <a:pt x="6705" y="387"/>
                    </a:cubicBezTo>
                    <a:cubicBezTo>
                      <a:pt x="6672" y="287"/>
                      <a:pt x="6572" y="254"/>
                      <a:pt x="6505" y="220"/>
                    </a:cubicBezTo>
                    <a:lnTo>
                      <a:pt x="6238" y="87"/>
                    </a:lnTo>
                    <a:cubicBezTo>
                      <a:pt x="6105" y="53"/>
                      <a:pt x="6038" y="53"/>
                      <a:pt x="5905" y="53"/>
                    </a:cubicBezTo>
                    <a:lnTo>
                      <a:pt x="5871" y="53"/>
                    </a:lnTo>
                    <a:cubicBezTo>
                      <a:pt x="5819" y="14"/>
                      <a:pt x="5762" y="1"/>
                      <a:pt x="5701" y="1"/>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169075" y="4018325"/>
                <a:ext cx="242700" cy="521375"/>
              </a:xfrm>
              <a:custGeom>
                <a:avLst/>
                <a:gdLst/>
                <a:ahLst/>
                <a:cxnLst/>
                <a:rect l="l" t="t" r="r" b="b"/>
                <a:pathLst>
                  <a:path w="9708" h="20855" extrusionOk="0">
                    <a:moveTo>
                      <a:pt x="9508" y="0"/>
                    </a:moveTo>
                    <a:cubicBezTo>
                      <a:pt x="9441" y="0"/>
                      <a:pt x="9374" y="67"/>
                      <a:pt x="9341" y="100"/>
                    </a:cubicBezTo>
                    <a:cubicBezTo>
                      <a:pt x="8707" y="1068"/>
                      <a:pt x="8073" y="1968"/>
                      <a:pt x="7506" y="2969"/>
                    </a:cubicBezTo>
                    <a:cubicBezTo>
                      <a:pt x="6939" y="3936"/>
                      <a:pt x="6372" y="4937"/>
                      <a:pt x="5838" y="5938"/>
                    </a:cubicBezTo>
                    <a:cubicBezTo>
                      <a:pt x="5538" y="6438"/>
                      <a:pt x="5305" y="6939"/>
                      <a:pt x="5038" y="7439"/>
                    </a:cubicBezTo>
                    <a:cubicBezTo>
                      <a:pt x="4804" y="7939"/>
                      <a:pt x="4537" y="8440"/>
                      <a:pt x="4304" y="8973"/>
                    </a:cubicBezTo>
                    <a:cubicBezTo>
                      <a:pt x="3804" y="10007"/>
                      <a:pt x="3337" y="11075"/>
                      <a:pt x="2936" y="12109"/>
                    </a:cubicBezTo>
                    <a:cubicBezTo>
                      <a:pt x="2336" y="13443"/>
                      <a:pt x="1835" y="14811"/>
                      <a:pt x="1368" y="16178"/>
                    </a:cubicBezTo>
                    <a:cubicBezTo>
                      <a:pt x="1135" y="16846"/>
                      <a:pt x="935" y="17579"/>
                      <a:pt x="668" y="18280"/>
                    </a:cubicBezTo>
                    <a:cubicBezTo>
                      <a:pt x="468" y="18981"/>
                      <a:pt x="201" y="19681"/>
                      <a:pt x="34" y="20415"/>
                    </a:cubicBezTo>
                    <a:cubicBezTo>
                      <a:pt x="1" y="20582"/>
                      <a:pt x="134" y="20782"/>
                      <a:pt x="301" y="20815"/>
                    </a:cubicBezTo>
                    <a:cubicBezTo>
                      <a:pt x="355" y="20842"/>
                      <a:pt x="413" y="20854"/>
                      <a:pt x="471" y="20854"/>
                    </a:cubicBezTo>
                    <a:cubicBezTo>
                      <a:pt x="630" y="20854"/>
                      <a:pt x="786" y="20762"/>
                      <a:pt x="835" y="20615"/>
                    </a:cubicBezTo>
                    <a:cubicBezTo>
                      <a:pt x="1035" y="20115"/>
                      <a:pt x="1268" y="19581"/>
                      <a:pt x="1469" y="19014"/>
                    </a:cubicBezTo>
                    <a:cubicBezTo>
                      <a:pt x="1669" y="18480"/>
                      <a:pt x="1835" y="17980"/>
                      <a:pt x="2036" y="17446"/>
                    </a:cubicBezTo>
                    <a:cubicBezTo>
                      <a:pt x="2403" y="16345"/>
                      <a:pt x="2836" y="15311"/>
                      <a:pt x="3203" y="14244"/>
                    </a:cubicBezTo>
                    <a:cubicBezTo>
                      <a:pt x="3403" y="13677"/>
                      <a:pt x="3570" y="13143"/>
                      <a:pt x="3804" y="12609"/>
                    </a:cubicBezTo>
                    <a:cubicBezTo>
                      <a:pt x="4004" y="12076"/>
                      <a:pt x="4204" y="11508"/>
                      <a:pt x="4371" y="11008"/>
                    </a:cubicBezTo>
                    <a:cubicBezTo>
                      <a:pt x="4804" y="9941"/>
                      <a:pt x="5205" y="8907"/>
                      <a:pt x="5672" y="7839"/>
                    </a:cubicBezTo>
                    <a:cubicBezTo>
                      <a:pt x="5905" y="7272"/>
                      <a:pt x="6172" y="6738"/>
                      <a:pt x="6405" y="6171"/>
                    </a:cubicBezTo>
                    <a:cubicBezTo>
                      <a:pt x="6672" y="5604"/>
                      <a:pt x="6972" y="5004"/>
                      <a:pt x="7239" y="4470"/>
                    </a:cubicBezTo>
                    <a:cubicBezTo>
                      <a:pt x="7840" y="3336"/>
                      <a:pt x="8407" y="2269"/>
                      <a:pt x="9074" y="1234"/>
                    </a:cubicBezTo>
                    <a:cubicBezTo>
                      <a:pt x="9241" y="934"/>
                      <a:pt x="9474" y="634"/>
                      <a:pt x="9674" y="334"/>
                    </a:cubicBezTo>
                    <a:cubicBezTo>
                      <a:pt x="9708" y="267"/>
                      <a:pt x="9708" y="134"/>
                      <a:pt x="9641" y="67"/>
                    </a:cubicBezTo>
                    <a:cubicBezTo>
                      <a:pt x="9608" y="0"/>
                      <a:pt x="9541" y="0"/>
                      <a:pt x="95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 name="Google Shape;206;p2"/>
            <p:cNvGrpSpPr/>
            <p:nvPr/>
          </p:nvGrpSpPr>
          <p:grpSpPr>
            <a:xfrm>
              <a:off x="-42966" y="4001352"/>
              <a:ext cx="568780" cy="635129"/>
              <a:chOff x="184925" y="4214300"/>
              <a:chExt cx="376975" cy="420950"/>
            </a:xfrm>
          </p:grpSpPr>
          <p:sp>
            <p:nvSpPr>
              <p:cNvPr id="207" name="Google Shape;207;p2"/>
              <p:cNvSpPr/>
              <p:nvPr/>
            </p:nvSpPr>
            <p:spPr>
              <a:xfrm>
                <a:off x="264975" y="4214300"/>
                <a:ext cx="296925" cy="300225"/>
              </a:xfrm>
              <a:custGeom>
                <a:avLst/>
                <a:gdLst/>
                <a:ahLst/>
                <a:cxnLst/>
                <a:rect l="l" t="t" r="r" b="b"/>
                <a:pathLst>
                  <a:path w="11877" h="12009" extrusionOk="0">
                    <a:moveTo>
                      <a:pt x="8941" y="0"/>
                    </a:moveTo>
                    <a:cubicBezTo>
                      <a:pt x="8674" y="0"/>
                      <a:pt x="8407" y="67"/>
                      <a:pt x="8173" y="100"/>
                    </a:cubicBezTo>
                    <a:cubicBezTo>
                      <a:pt x="7840" y="134"/>
                      <a:pt x="7506" y="267"/>
                      <a:pt x="7173" y="400"/>
                    </a:cubicBezTo>
                    <a:cubicBezTo>
                      <a:pt x="6539" y="634"/>
                      <a:pt x="5872" y="1001"/>
                      <a:pt x="5271" y="1501"/>
                    </a:cubicBezTo>
                    <a:cubicBezTo>
                      <a:pt x="4671" y="1968"/>
                      <a:pt x="4104" y="2535"/>
                      <a:pt x="3537" y="3236"/>
                    </a:cubicBezTo>
                    <a:cubicBezTo>
                      <a:pt x="3036" y="3836"/>
                      <a:pt x="2603" y="4503"/>
                      <a:pt x="2136" y="5271"/>
                    </a:cubicBezTo>
                    <a:cubicBezTo>
                      <a:pt x="1702" y="5971"/>
                      <a:pt x="1335" y="6705"/>
                      <a:pt x="1002" y="7506"/>
                    </a:cubicBezTo>
                    <a:cubicBezTo>
                      <a:pt x="701" y="8273"/>
                      <a:pt x="468" y="9040"/>
                      <a:pt x="301" y="9807"/>
                    </a:cubicBezTo>
                    <a:cubicBezTo>
                      <a:pt x="134" y="10541"/>
                      <a:pt x="34" y="11208"/>
                      <a:pt x="1" y="11875"/>
                    </a:cubicBezTo>
                    <a:cubicBezTo>
                      <a:pt x="1" y="11942"/>
                      <a:pt x="1" y="11942"/>
                      <a:pt x="34" y="11975"/>
                    </a:cubicBezTo>
                    <a:cubicBezTo>
                      <a:pt x="68" y="12009"/>
                      <a:pt x="68" y="12009"/>
                      <a:pt x="134" y="12009"/>
                    </a:cubicBezTo>
                    <a:cubicBezTo>
                      <a:pt x="168" y="12009"/>
                      <a:pt x="201" y="11975"/>
                      <a:pt x="234" y="11942"/>
                    </a:cubicBezTo>
                    <a:lnTo>
                      <a:pt x="301" y="11942"/>
                    </a:lnTo>
                    <a:cubicBezTo>
                      <a:pt x="334" y="11975"/>
                      <a:pt x="368" y="11975"/>
                      <a:pt x="401" y="11975"/>
                    </a:cubicBezTo>
                    <a:cubicBezTo>
                      <a:pt x="468" y="11975"/>
                      <a:pt x="468" y="11975"/>
                      <a:pt x="501" y="11942"/>
                    </a:cubicBezTo>
                    <a:cubicBezTo>
                      <a:pt x="1335" y="11308"/>
                      <a:pt x="2303" y="10808"/>
                      <a:pt x="3270" y="10341"/>
                    </a:cubicBezTo>
                    <a:lnTo>
                      <a:pt x="3403" y="10274"/>
                    </a:lnTo>
                    <a:lnTo>
                      <a:pt x="3537" y="10174"/>
                    </a:lnTo>
                    <a:cubicBezTo>
                      <a:pt x="4004" y="9974"/>
                      <a:pt x="4471" y="9707"/>
                      <a:pt x="4904" y="9474"/>
                    </a:cubicBezTo>
                    <a:cubicBezTo>
                      <a:pt x="5171" y="9340"/>
                      <a:pt x="5405" y="9173"/>
                      <a:pt x="5638" y="9073"/>
                    </a:cubicBezTo>
                    <a:cubicBezTo>
                      <a:pt x="5805" y="8973"/>
                      <a:pt x="5972" y="8840"/>
                      <a:pt x="6072" y="8773"/>
                    </a:cubicBezTo>
                    <a:lnTo>
                      <a:pt x="6205" y="8673"/>
                    </a:lnTo>
                    <a:cubicBezTo>
                      <a:pt x="6906" y="8273"/>
                      <a:pt x="7673" y="7839"/>
                      <a:pt x="8374" y="7339"/>
                    </a:cubicBezTo>
                    <a:cubicBezTo>
                      <a:pt x="8740" y="7105"/>
                      <a:pt x="9174" y="6805"/>
                      <a:pt x="9508" y="6572"/>
                    </a:cubicBezTo>
                    <a:cubicBezTo>
                      <a:pt x="9875" y="6271"/>
                      <a:pt x="10208" y="5938"/>
                      <a:pt x="10508" y="5638"/>
                    </a:cubicBezTo>
                    <a:cubicBezTo>
                      <a:pt x="11176" y="4937"/>
                      <a:pt x="11643" y="4170"/>
                      <a:pt x="11809" y="3436"/>
                    </a:cubicBezTo>
                    <a:cubicBezTo>
                      <a:pt x="11843" y="3269"/>
                      <a:pt x="11876" y="3069"/>
                      <a:pt x="11876" y="2836"/>
                    </a:cubicBezTo>
                    <a:cubicBezTo>
                      <a:pt x="11876" y="2669"/>
                      <a:pt x="11876" y="2469"/>
                      <a:pt x="11843" y="2235"/>
                    </a:cubicBezTo>
                    <a:cubicBezTo>
                      <a:pt x="11776" y="1902"/>
                      <a:pt x="11643" y="1501"/>
                      <a:pt x="11442" y="1234"/>
                    </a:cubicBezTo>
                    <a:cubicBezTo>
                      <a:pt x="11209" y="934"/>
                      <a:pt x="10909" y="667"/>
                      <a:pt x="10608" y="467"/>
                    </a:cubicBezTo>
                    <a:cubicBezTo>
                      <a:pt x="10408" y="400"/>
                      <a:pt x="10275" y="300"/>
                      <a:pt x="10075" y="267"/>
                    </a:cubicBezTo>
                    <a:cubicBezTo>
                      <a:pt x="9908" y="167"/>
                      <a:pt x="9708" y="134"/>
                      <a:pt x="9474" y="100"/>
                    </a:cubicBezTo>
                    <a:cubicBezTo>
                      <a:pt x="9241" y="0"/>
                      <a:pt x="9107" y="0"/>
                      <a:pt x="89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64150" y="4282350"/>
                <a:ext cx="221850" cy="232175"/>
              </a:xfrm>
              <a:custGeom>
                <a:avLst/>
                <a:gdLst/>
                <a:ahLst/>
                <a:cxnLst/>
                <a:rect l="l" t="t" r="r" b="b"/>
                <a:pathLst>
                  <a:path w="8874" h="9287" extrusionOk="0">
                    <a:moveTo>
                      <a:pt x="7138" y="0"/>
                    </a:moveTo>
                    <a:cubicBezTo>
                      <a:pt x="7061" y="0"/>
                      <a:pt x="6978" y="29"/>
                      <a:pt x="6905" y="47"/>
                    </a:cubicBezTo>
                    <a:cubicBezTo>
                      <a:pt x="6705" y="80"/>
                      <a:pt x="6472" y="180"/>
                      <a:pt x="6238" y="280"/>
                    </a:cubicBezTo>
                    <a:cubicBezTo>
                      <a:pt x="5805" y="547"/>
                      <a:pt x="5404" y="847"/>
                      <a:pt x="5037" y="1181"/>
                    </a:cubicBezTo>
                    <a:cubicBezTo>
                      <a:pt x="4537" y="1681"/>
                      <a:pt x="4070" y="2182"/>
                      <a:pt x="3636" y="2749"/>
                    </a:cubicBezTo>
                    <a:cubicBezTo>
                      <a:pt x="3169" y="3349"/>
                      <a:pt x="2736" y="3950"/>
                      <a:pt x="2336" y="4617"/>
                    </a:cubicBezTo>
                    <a:cubicBezTo>
                      <a:pt x="1735" y="5584"/>
                      <a:pt x="1201" y="6551"/>
                      <a:pt x="734" y="7552"/>
                    </a:cubicBezTo>
                    <a:cubicBezTo>
                      <a:pt x="534" y="7919"/>
                      <a:pt x="367" y="8353"/>
                      <a:pt x="201" y="8753"/>
                    </a:cubicBezTo>
                    <a:cubicBezTo>
                      <a:pt x="134" y="8920"/>
                      <a:pt x="67" y="9120"/>
                      <a:pt x="1" y="9287"/>
                    </a:cubicBezTo>
                    <a:cubicBezTo>
                      <a:pt x="34" y="9253"/>
                      <a:pt x="67" y="9253"/>
                      <a:pt x="67" y="9220"/>
                    </a:cubicBezTo>
                    <a:lnTo>
                      <a:pt x="968" y="8586"/>
                    </a:lnTo>
                    <a:cubicBezTo>
                      <a:pt x="1969" y="7919"/>
                      <a:pt x="2903" y="7252"/>
                      <a:pt x="3870" y="6585"/>
                    </a:cubicBezTo>
                    <a:cubicBezTo>
                      <a:pt x="4404" y="6218"/>
                      <a:pt x="4904" y="5784"/>
                      <a:pt x="5471" y="5417"/>
                    </a:cubicBezTo>
                    <a:cubicBezTo>
                      <a:pt x="5971" y="5050"/>
                      <a:pt x="6405" y="4617"/>
                      <a:pt x="6872" y="4216"/>
                    </a:cubicBezTo>
                    <a:cubicBezTo>
                      <a:pt x="7206" y="3916"/>
                      <a:pt x="7506" y="3616"/>
                      <a:pt x="7806" y="3282"/>
                    </a:cubicBezTo>
                    <a:cubicBezTo>
                      <a:pt x="8040" y="3049"/>
                      <a:pt x="8240" y="2749"/>
                      <a:pt x="8473" y="2449"/>
                    </a:cubicBezTo>
                    <a:cubicBezTo>
                      <a:pt x="8573" y="2248"/>
                      <a:pt x="8707" y="2015"/>
                      <a:pt x="8807" y="1781"/>
                    </a:cubicBezTo>
                    <a:cubicBezTo>
                      <a:pt x="8839" y="1684"/>
                      <a:pt x="8872" y="1522"/>
                      <a:pt x="8873" y="1390"/>
                    </a:cubicBezTo>
                    <a:lnTo>
                      <a:pt x="8873" y="1390"/>
                    </a:lnTo>
                    <a:cubicBezTo>
                      <a:pt x="8874" y="1399"/>
                      <a:pt x="8874" y="1407"/>
                      <a:pt x="8874" y="1414"/>
                    </a:cubicBezTo>
                    <a:lnTo>
                      <a:pt x="8874" y="1381"/>
                    </a:lnTo>
                    <a:cubicBezTo>
                      <a:pt x="8874" y="1384"/>
                      <a:pt x="8873" y="1387"/>
                      <a:pt x="8873" y="1390"/>
                    </a:cubicBezTo>
                    <a:lnTo>
                      <a:pt x="8873" y="1390"/>
                    </a:lnTo>
                    <a:cubicBezTo>
                      <a:pt x="8873" y="1318"/>
                      <a:pt x="8870" y="1203"/>
                      <a:pt x="8840" y="1114"/>
                    </a:cubicBezTo>
                    <a:cubicBezTo>
                      <a:pt x="8807" y="1048"/>
                      <a:pt x="8807" y="947"/>
                      <a:pt x="8740" y="881"/>
                    </a:cubicBezTo>
                    <a:lnTo>
                      <a:pt x="8740" y="914"/>
                    </a:lnTo>
                    <a:cubicBezTo>
                      <a:pt x="8707" y="847"/>
                      <a:pt x="8640" y="747"/>
                      <a:pt x="8573" y="681"/>
                    </a:cubicBezTo>
                    <a:cubicBezTo>
                      <a:pt x="8473" y="547"/>
                      <a:pt x="8340" y="447"/>
                      <a:pt x="8206" y="380"/>
                    </a:cubicBezTo>
                    <a:cubicBezTo>
                      <a:pt x="8073" y="280"/>
                      <a:pt x="7906" y="214"/>
                      <a:pt x="7739" y="180"/>
                    </a:cubicBezTo>
                    <a:cubicBezTo>
                      <a:pt x="7639" y="114"/>
                      <a:pt x="7473" y="80"/>
                      <a:pt x="7306" y="80"/>
                    </a:cubicBezTo>
                    <a:cubicBezTo>
                      <a:pt x="7260" y="20"/>
                      <a:pt x="7201" y="0"/>
                      <a:pt x="7138" y="0"/>
                    </a:cubicBez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184925" y="4318950"/>
                <a:ext cx="262725" cy="316300"/>
              </a:xfrm>
              <a:custGeom>
                <a:avLst/>
                <a:gdLst/>
                <a:ahLst/>
                <a:cxnLst/>
                <a:rect l="l" t="t" r="r" b="b"/>
                <a:pathLst>
                  <a:path w="10509" h="12652" extrusionOk="0">
                    <a:moveTo>
                      <a:pt x="2903" y="9090"/>
                    </a:moveTo>
                    <a:lnTo>
                      <a:pt x="2903" y="9090"/>
                    </a:lnTo>
                    <a:cubicBezTo>
                      <a:pt x="2892" y="9101"/>
                      <a:pt x="2885" y="9111"/>
                      <a:pt x="2879" y="9123"/>
                    </a:cubicBezTo>
                    <a:lnTo>
                      <a:pt x="2879" y="9123"/>
                    </a:lnTo>
                    <a:cubicBezTo>
                      <a:pt x="2903" y="9117"/>
                      <a:pt x="2903" y="9090"/>
                      <a:pt x="2903" y="9090"/>
                    </a:cubicBezTo>
                    <a:close/>
                    <a:moveTo>
                      <a:pt x="2869" y="9091"/>
                    </a:moveTo>
                    <a:lnTo>
                      <a:pt x="2869" y="9091"/>
                    </a:lnTo>
                    <a:cubicBezTo>
                      <a:pt x="2869" y="9124"/>
                      <a:pt x="2836" y="9157"/>
                      <a:pt x="2836" y="9157"/>
                    </a:cubicBezTo>
                    <a:cubicBezTo>
                      <a:pt x="2836" y="9124"/>
                      <a:pt x="2869" y="9124"/>
                      <a:pt x="2869" y="9091"/>
                    </a:cubicBezTo>
                    <a:close/>
                    <a:moveTo>
                      <a:pt x="10275" y="1"/>
                    </a:moveTo>
                    <a:cubicBezTo>
                      <a:pt x="10250" y="1"/>
                      <a:pt x="10225" y="17"/>
                      <a:pt x="10208" y="51"/>
                    </a:cubicBezTo>
                    <a:cubicBezTo>
                      <a:pt x="9407" y="751"/>
                      <a:pt x="8640" y="1452"/>
                      <a:pt x="7840" y="2219"/>
                    </a:cubicBezTo>
                    <a:cubicBezTo>
                      <a:pt x="7039" y="2919"/>
                      <a:pt x="6238" y="3653"/>
                      <a:pt x="5505" y="4454"/>
                    </a:cubicBezTo>
                    <a:cubicBezTo>
                      <a:pt x="4737" y="5221"/>
                      <a:pt x="4037" y="5988"/>
                      <a:pt x="3370" y="6822"/>
                    </a:cubicBezTo>
                    <a:cubicBezTo>
                      <a:pt x="2703" y="7656"/>
                      <a:pt x="2035" y="8490"/>
                      <a:pt x="1468" y="9391"/>
                    </a:cubicBezTo>
                    <a:cubicBezTo>
                      <a:pt x="1168" y="9791"/>
                      <a:pt x="901" y="10225"/>
                      <a:pt x="668" y="10658"/>
                    </a:cubicBezTo>
                    <a:cubicBezTo>
                      <a:pt x="401" y="11092"/>
                      <a:pt x="201" y="11492"/>
                      <a:pt x="34" y="11959"/>
                    </a:cubicBezTo>
                    <a:cubicBezTo>
                      <a:pt x="1" y="12093"/>
                      <a:pt x="1" y="12226"/>
                      <a:pt x="34" y="12326"/>
                    </a:cubicBezTo>
                    <a:cubicBezTo>
                      <a:pt x="67" y="12459"/>
                      <a:pt x="167" y="12593"/>
                      <a:pt x="301" y="12626"/>
                    </a:cubicBezTo>
                    <a:cubicBezTo>
                      <a:pt x="351" y="12643"/>
                      <a:pt x="409" y="12651"/>
                      <a:pt x="472" y="12651"/>
                    </a:cubicBezTo>
                    <a:cubicBezTo>
                      <a:pt x="534" y="12651"/>
                      <a:pt x="601" y="12643"/>
                      <a:pt x="668" y="12626"/>
                    </a:cubicBezTo>
                    <a:cubicBezTo>
                      <a:pt x="701" y="12593"/>
                      <a:pt x="734" y="12593"/>
                      <a:pt x="768" y="12593"/>
                    </a:cubicBezTo>
                    <a:cubicBezTo>
                      <a:pt x="868" y="12526"/>
                      <a:pt x="901" y="12459"/>
                      <a:pt x="935" y="12393"/>
                    </a:cubicBezTo>
                    <a:cubicBezTo>
                      <a:pt x="1268" y="11826"/>
                      <a:pt x="1568" y="11292"/>
                      <a:pt x="1902" y="10758"/>
                    </a:cubicBezTo>
                    <a:cubicBezTo>
                      <a:pt x="2202" y="10258"/>
                      <a:pt x="2502" y="9724"/>
                      <a:pt x="2836" y="9224"/>
                    </a:cubicBezTo>
                    <a:cubicBezTo>
                      <a:pt x="2859" y="9178"/>
                      <a:pt x="2866" y="9148"/>
                      <a:pt x="2879" y="9123"/>
                    </a:cubicBezTo>
                    <a:lnTo>
                      <a:pt x="2879" y="9123"/>
                    </a:lnTo>
                    <a:cubicBezTo>
                      <a:pt x="2876" y="9123"/>
                      <a:pt x="2873" y="9124"/>
                      <a:pt x="2869" y="9124"/>
                    </a:cubicBezTo>
                    <a:cubicBezTo>
                      <a:pt x="3370" y="8323"/>
                      <a:pt x="3903" y="7589"/>
                      <a:pt x="4504" y="6822"/>
                    </a:cubicBezTo>
                    <a:cubicBezTo>
                      <a:pt x="5071" y="6055"/>
                      <a:pt x="5705" y="5288"/>
                      <a:pt x="6372" y="4554"/>
                    </a:cubicBezTo>
                    <a:cubicBezTo>
                      <a:pt x="7039" y="3787"/>
                      <a:pt x="7673" y="3086"/>
                      <a:pt x="8373" y="2386"/>
                    </a:cubicBezTo>
                    <a:cubicBezTo>
                      <a:pt x="9040" y="1652"/>
                      <a:pt x="9741" y="951"/>
                      <a:pt x="10475" y="251"/>
                    </a:cubicBezTo>
                    <a:cubicBezTo>
                      <a:pt x="10508" y="217"/>
                      <a:pt x="10508" y="117"/>
                      <a:pt x="10475" y="84"/>
                    </a:cubicBezTo>
                    <a:cubicBezTo>
                      <a:pt x="10408" y="51"/>
                      <a:pt x="10375" y="51"/>
                      <a:pt x="10341" y="51"/>
                    </a:cubicBezTo>
                    <a:cubicBezTo>
                      <a:pt x="10325" y="17"/>
                      <a:pt x="10300" y="1"/>
                      <a:pt x="10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0" name="Google Shape;210;p2"/>
            <p:cNvGrpSpPr/>
            <p:nvPr/>
          </p:nvGrpSpPr>
          <p:grpSpPr>
            <a:xfrm>
              <a:off x="-86242" y="4427191"/>
              <a:ext cx="447011" cy="642232"/>
              <a:chOff x="178250" y="4721325"/>
              <a:chExt cx="244375" cy="351100"/>
            </a:xfrm>
          </p:grpSpPr>
          <p:sp>
            <p:nvSpPr>
              <p:cNvPr id="211" name="Google Shape;211;p2"/>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2"/>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2"/>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2"/>
            <p:cNvGrpSpPr/>
            <p:nvPr/>
          </p:nvGrpSpPr>
          <p:grpSpPr>
            <a:xfrm>
              <a:off x="200062" y="4427193"/>
              <a:ext cx="681767" cy="881731"/>
              <a:chOff x="373400" y="4372750"/>
              <a:chExt cx="548750" cy="709700"/>
            </a:xfrm>
          </p:grpSpPr>
          <p:sp>
            <p:nvSpPr>
              <p:cNvPr id="222" name="Google Shape;222;p2"/>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rgbClr val="FDB0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rgbClr val="FFED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rgbClr val="BFDD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2"/>
            <p:cNvGrpSpPr/>
            <p:nvPr/>
          </p:nvGrpSpPr>
          <p:grpSpPr>
            <a:xfrm flipH="1">
              <a:off x="7949369" y="3991029"/>
              <a:ext cx="281509" cy="259694"/>
              <a:chOff x="2493475" y="2126450"/>
              <a:chExt cx="373900" cy="344925"/>
            </a:xfrm>
          </p:grpSpPr>
          <p:sp>
            <p:nvSpPr>
              <p:cNvPr id="240" name="Google Shape;240;p2"/>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2"/>
            <p:cNvGrpSpPr/>
            <p:nvPr/>
          </p:nvGrpSpPr>
          <p:grpSpPr>
            <a:xfrm rot="-1738930">
              <a:off x="6613335" y="3812775"/>
              <a:ext cx="907394" cy="2192358"/>
              <a:chOff x="1456975" y="2715100"/>
              <a:chExt cx="1205225" cy="2911950"/>
            </a:xfrm>
          </p:grpSpPr>
          <p:sp>
            <p:nvSpPr>
              <p:cNvPr id="249" name="Google Shape;249;p2"/>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2"/>
            <p:cNvGrpSpPr/>
            <p:nvPr/>
          </p:nvGrpSpPr>
          <p:grpSpPr>
            <a:xfrm>
              <a:off x="8230874" y="3254663"/>
              <a:ext cx="1054846" cy="1732404"/>
              <a:chOff x="8230874" y="3254663"/>
              <a:chExt cx="1054846" cy="1732404"/>
            </a:xfrm>
          </p:grpSpPr>
          <p:sp>
            <p:nvSpPr>
              <p:cNvPr id="259" name="Google Shape;259;p2"/>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0" name="Google Shape;260;p2"/>
              <p:cNvGrpSpPr/>
              <p:nvPr/>
            </p:nvGrpSpPr>
            <p:grpSpPr>
              <a:xfrm flipH="1">
                <a:off x="8307383" y="3254663"/>
                <a:ext cx="978337" cy="1732404"/>
                <a:chOff x="207725" y="2276150"/>
                <a:chExt cx="1299425" cy="2300975"/>
              </a:xfrm>
            </p:grpSpPr>
            <p:sp>
              <p:nvSpPr>
                <p:cNvPr id="261" name="Google Shape;261;p2"/>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74" name="Google Shape;274;p2"/>
            <p:cNvGrpSpPr/>
            <p:nvPr/>
          </p:nvGrpSpPr>
          <p:grpSpPr>
            <a:xfrm flipH="1">
              <a:off x="8424004" y="4466215"/>
              <a:ext cx="918425" cy="885505"/>
              <a:chOff x="-142600" y="4343675"/>
              <a:chExt cx="1219850" cy="1176125"/>
            </a:xfrm>
          </p:grpSpPr>
          <p:sp>
            <p:nvSpPr>
              <p:cNvPr id="275" name="Google Shape;275;p2"/>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
            <p:cNvGrpSpPr/>
            <p:nvPr/>
          </p:nvGrpSpPr>
          <p:grpSpPr>
            <a:xfrm flipH="1">
              <a:off x="6896474" y="4374879"/>
              <a:ext cx="875378" cy="1673866"/>
              <a:chOff x="2069450" y="3516525"/>
              <a:chExt cx="1162675" cy="2223225"/>
            </a:xfrm>
          </p:grpSpPr>
          <p:sp>
            <p:nvSpPr>
              <p:cNvPr id="282" name="Google Shape;282;p2"/>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8" name="Google Shape;298;p2"/>
            <p:cNvSpPr/>
            <p:nvPr/>
          </p:nvSpPr>
          <p:spPr>
            <a:xfrm>
              <a:off x="5891319" y="2104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8307372" y="1822591"/>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190925" y="372711"/>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1" name="Google Shape;301;p2"/>
            <p:cNvGrpSpPr/>
            <p:nvPr/>
          </p:nvGrpSpPr>
          <p:grpSpPr>
            <a:xfrm flipH="1">
              <a:off x="7384307" y="4374868"/>
              <a:ext cx="1295477" cy="951421"/>
              <a:chOff x="446100" y="4200250"/>
              <a:chExt cx="1720650" cy="1263675"/>
            </a:xfrm>
          </p:grpSpPr>
          <p:sp>
            <p:nvSpPr>
              <p:cNvPr id="302" name="Google Shape;302;p2"/>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34" name="Google Shape;334;p2"/>
          <p:cNvSpPr txBox="1">
            <a:spLocks noGrp="1"/>
          </p:cNvSpPr>
          <p:nvPr>
            <p:ph type="ctrTitle"/>
          </p:nvPr>
        </p:nvSpPr>
        <p:spPr>
          <a:xfrm>
            <a:off x="1080467" y="1832800"/>
            <a:ext cx="10054000" cy="240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200"/>
              <a:buNone/>
              <a:defRPr sz="6400">
                <a:solidFill>
                  <a:srgbClr val="3D85C6"/>
                </a:solidFill>
              </a:defRPr>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335" name="Google Shape;335;p2"/>
          <p:cNvSpPr txBox="1">
            <a:spLocks noGrp="1"/>
          </p:cNvSpPr>
          <p:nvPr>
            <p:ph type="subTitle" idx="1"/>
          </p:nvPr>
        </p:nvSpPr>
        <p:spPr>
          <a:xfrm>
            <a:off x="3162800" y="4286833"/>
            <a:ext cx="5866400" cy="60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1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54330145"/>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35"/>
        <p:cNvGrpSpPr/>
        <p:nvPr/>
      </p:nvGrpSpPr>
      <p:grpSpPr>
        <a:xfrm>
          <a:off x="0" y="0"/>
          <a:ext cx="0" cy="0"/>
          <a:chOff x="0" y="0"/>
          <a:chExt cx="0" cy="0"/>
        </a:xfrm>
      </p:grpSpPr>
      <p:grpSp>
        <p:nvGrpSpPr>
          <p:cNvPr id="1936" name="Google Shape;1936;p13"/>
          <p:cNvGrpSpPr/>
          <p:nvPr/>
        </p:nvGrpSpPr>
        <p:grpSpPr>
          <a:xfrm>
            <a:off x="-223357" y="275339"/>
            <a:ext cx="12859160" cy="6921327"/>
            <a:chOff x="-167518" y="206504"/>
            <a:chExt cx="9644370" cy="5190995"/>
          </a:xfrm>
        </p:grpSpPr>
        <p:sp>
          <p:nvSpPr>
            <p:cNvPr id="1937" name="Google Shape;1937;p13"/>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13"/>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39" name="Google Shape;1939;p13"/>
            <p:cNvGrpSpPr/>
            <p:nvPr/>
          </p:nvGrpSpPr>
          <p:grpSpPr>
            <a:xfrm flipH="1">
              <a:off x="253477" y="3929245"/>
              <a:ext cx="755517" cy="741603"/>
              <a:chOff x="5672100" y="3575250"/>
              <a:chExt cx="1054750" cy="1035325"/>
            </a:xfrm>
          </p:grpSpPr>
          <p:sp>
            <p:nvSpPr>
              <p:cNvPr id="1940" name="Google Shape;1940;p13"/>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13"/>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13"/>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13"/>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13"/>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13"/>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13"/>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13"/>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48" name="Google Shape;1948;p13"/>
            <p:cNvGrpSpPr/>
            <p:nvPr/>
          </p:nvGrpSpPr>
          <p:grpSpPr>
            <a:xfrm flipH="1">
              <a:off x="21592" y="3830127"/>
              <a:ext cx="1421766" cy="1059211"/>
              <a:chOff x="5065700" y="3436875"/>
              <a:chExt cx="1984875" cy="1478725"/>
            </a:xfrm>
          </p:grpSpPr>
          <p:sp>
            <p:nvSpPr>
              <p:cNvPr id="1949" name="Google Shape;1949;p13"/>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13"/>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13"/>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13"/>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13"/>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13"/>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13"/>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13"/>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13"/>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58" name="Google Shape;1958;p13"/>
            <p:cNvGrpSpPr/>
            <p:nvPr/>
          </p:nvGrpSpPr>
          <p:grpSpPr>
            <a:xfrm flipH="1">
              <a:off x="-74732" y="2715117"/>
              <a:ext cx="411085" cy="2288937"/>
              <a:chOff x="6611150" y="1880250"/>
              <a:chExt cx="573900" cy="3195500"/>
            </a:xfrm>
          </p:grpSpPr>
          <p:sp>
            <p:nvSpPr>
              <p:cNvPr id="1959" name="Google Shape;1959;p13"/>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13"/>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13"/>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13"/>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13"/>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13"/>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13"/>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13"/>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13"/>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13"/>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13"/>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13"/>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13"/>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13"/>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13"/>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13"/>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13"/>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13"/>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13"/>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13"/>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13"/>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13"/>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13"/>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13"/>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13"/>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13"/>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13"/>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13"/>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13"/>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13"/>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13"/>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13"/>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13"/>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13"/>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13"/>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13"/>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13"/>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13"/>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13"/>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13"/>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13"/>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13"/>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13"/>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13"/>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13"/>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13"/>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13"/>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13"/>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13"/>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13"/>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13"/>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13"/>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13"/>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2" name="Google Shape;2012;p13"/>
            <p:cNvGrpSpPr/>
            <p:nvPr/>
          </p:nvGrpSpPr>
          <p:grpSpPr>
            <a:xfrm flipH="1">
              <a:off x="212612" y="3283680"/>
              <a:ext cx="818319" cy="1488221"/>
              <a:chOff x="5641475" y="2674000"/>
              <a:chExt cx="1142425" cy="2077650"/>
            </a:xfrm>
          </p:grpSpPr>
          <p:sp>
            <p:nvSpPr>
              <p:cNvPr id="2013" name="Google Shape;2013;p13"/>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rgbClr val="4D5A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13"/>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13"/>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13"/>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13"/>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13"/>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13"/>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13"/>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13"/>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13"/>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13"/>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13"/>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13"/>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13"/>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13"/>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13"/>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13"/>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13"/>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13"/>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13"/>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13"/>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13"/>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13"/>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13"/>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13"/>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13"/>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13"/>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13"/>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13"/>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13"/>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13"/>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13"/>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13"/>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13"/>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13"/>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13"/>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13"/>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13"/>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13"/>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13"/>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13"/>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13"/>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13"/>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13"/>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13"/>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13"/>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13"/>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13"/>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13"/>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13"/>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13"/>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13"/>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13"/>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6" name="Google Shape;2066;p13"/>
            <p:cNvGrpSpPr/>
            <p:nvPr/>
          </p:nvGrpSpPr>
          <p:grpSpPr>
            <a:xfrm flipH="1">
              <a:off x="314971" y="4671529"/>
              <a:ext cx="1192604" cy="610986"/>
              <a:chOff x="4976050" y="4611525"/>
              <a:chExt cx="1664950" cy="852975"/>
            </a:xfrm>
          </p:grpSpPr>
          <p:sp>
            <p:nvSpPr>
              <p:cNvPr id="2067" name="Google Shape;2067;p1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1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9" name="Google Shape;2069;p13"/>
            <p:cNvGrpSpPr/>
            <p:nvPr/>
          </p:nvGrpSpPr>
          <p:grpSpPr>
            <a:xfrm flipH="1">
              <a:off x="-112302" y="3681638"/>
              <a:ext cx="714151" cy="737198"/>
              <a:chOff x="6240500" y="3229575"/>
              <a:chExt cx="997000" cy="1029175"/>
            </a:xfrm>
          </p:grpSpPr>
          <p:sp>
            <p:nvSpPr>
              <p:cNvPr id="2070" name="Google Shape;2070;p1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1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1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1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1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rgbClr val="EFBA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1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1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1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1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1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0" name="Google Shape;2080;p13"/>
            <p:cNvGrpSpPr/>
            <p:nvPr/>
          </p:nvGrpSpPr>
          <p:grpSpPr>
            <a:xfrm flipH="1">
              <a:off x="-167518" y="4404044"/>
              <a:ext cx="967256" cy="993454"/>
              <a:chOff x="582350" y="682150"/>
              <a:chExt cx="1350350" cy="1386925"/>
            </a:xfrm>
          </p:grpSpPr>
          <p:sp>
            <p:nvSpPr>
              <p:cNvPr id="2081" name="Google Shape;2081;p1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1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1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1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1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1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1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1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1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1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1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1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1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1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1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1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1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1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1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1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1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1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1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1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1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1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1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1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09" name="Google Shape;2109;p13"/>
            <p:cNvSpPr/>
            <p:nvPr/>
          </p:nvSpPr>
          <p:spPr>
            <a:xfrm flipH="1">
              <a:off x="1170791" y="2634203"/>
              <a:ext cx="630603" cy="31105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13"/>
            <p:cNvSpPr/>
            <p:nvPr/>
          </p:nvSpPr>
          <p:spPr>
            <a:xfrm>
              <a:off x="1733772" y="2945244"/>
              <a:ext cx="377384" cy="18615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13"/>
            <p:cNvSpPr/>
            <p:nvPr/>
          </p:nvSpPr>
          <p:spPr>
            <a:xfrm flipH="1">
              <a:off x="8015403" y="206504"/>
              <a:ext cx="1461448" cy="81316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2" name="Google Shape;2112;p13"/>
          <p:cNvSpPr txBox="1">
            <a:spLocks noGrp="1"/>
          </p:cNvSpPr>
          <p:nvPr>
            <p:ph type="title"/>
          </p:nvPr>
        </p:nvSpPr>
        <p:spPr>
          <a:xfrm>
            <a:off x="45368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3" name="Google Shape;2113;p13"/>
          <p:cNvSpPr txBox="1">
            <a:spLocks noGrp="1"/>
          </p:cNvSpPr>
          <p:nvPr>
            <p:ph type="title" idx="2" hasCustomPrompt="1"/>
          </p:nvPr>
        </p:nvSpPr>
        <p:spPr>
          <a:xfrm>
            <a:off x="45368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4" name="Google Shape;2114;p13"/>
          <p:cNvSpPr txBox="1">
            <a:spLocks noGrp="1"/>
          </p:cNvSpPr>
          <p:nvPr>
            <p:ph type="subTitle" idx="1"/>
          </p:nvPr>
        </p:nvSpPr>
        <p:spPr>
          <a:xfrm>
            <a:off x="45368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5" name="Google Shape;2115;p13"/>
          <p:cNvSpPr txBox="1">
            <a:spLocks noGrp="1"/>
          </p:cNvSpPr>
          <p:nvPr>
            <p:ph type="title" idx="3"/>
          </p:nvPr>
        </p:nvSpPr>
        <p:spPr>
          <a:xfrm>
            <a:off x="8115245" y="1917300"/>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6" name="Google Shape;2116;p13"/>
          <p:cNvSpPr txBox="1">
            <a:spLocks noGrp="1"/>
          </p:cNvSpPr>
          <p:nvPr>
            <p:ph type="title" idx="4" hasCustomPrompt="1"/>
          </p:nvPr>
        </p:nvSpPr>
        <p:spPr>
          <a:xfrm>
            <a:off x="8115245" y="1126400"/>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17" name="Google Shape;2117;p13"/>
          <p:cNvSpPr txBox="1">
            <a:spLocks noGrp="1"/>
          </p:cNvSpPr>
          <p:nvPr>
            <p:ph type="subTitle" idx="5"/>
          </p:nvPr>
        </p:nvSpPr>
        <p:spPr>
          <a:xfrm>
            <a:off x="8115245" y="2699333"/>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8" name="Google Shape;2118;p13"/>
          <p:cNvSpPr txBox="1">
            <a:spLocks noGrp="1"/>
          </p:cNvSpPr>
          <p:nvPr>
            <p:ph type="title" idx="6"/>
          </p:nvPr>
        </p:nvSpPr>
        <p:spPr>
          <a:xfrm>
            <a:off x="45368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19" name="Google Shape;2119;p13"/>
          <p:cNvSpPr txBox="1">
            <a:spLocks noGrp="1"/>
          </p:cNvSpPr>
          <p:nvPr>
            <p:ph type="title" idx="7" hasCustomPrompt="1"/>
          </p:nvPr>
        </p:nvSpPr>
        <p:spPr>
          <a:xfrm>
            <a:off x="45368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0" name="Google Shape;2120;p13"/>
          <p:cNvSpPr txBox="1">
            <a:spLocks noGrp="1"/>
          </p:cNvSpPr>
          <p:nvPr>
            <p:ph type="subTitle" idx="8"/>
          </p:nvPr>
        </p:nvSpPr>
        <p:spPr>
          <a:xfrm>
            <a:off x="45368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1" name="Google Shape;2121;p13"/>
          <p:cNvSpPr txBox="1">
            <a:spLocks noGrp="1"/>
          </p:cNvSpPr>
          <p:nvPr>
            <p:ph type="title" idx="9"/>
          </p:nvPr>
        </p:nvSpPr>
        <p:spPr>
          <a:xfrm>
            <a:off x="8115245" y="4303167"/>
            <a:ext cx="31152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3200"/>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2122" name="Google Shape;2122;p13"/>
          <p:cNvSpPr txBox="1">
            <a:spLocks noGrp="1"/>
          </p:cNvSpPr>
          <p:nvPr>
            <p:ph type="title" idx="13" hasCustomPrompt="1"/>
          </p:nvPr>
        </p:nvSpPr>
        <p:spPr>
          <a:xfrm>
            <a:off x="8115245" y="3512267"/>
            <a:ext cx="1700400" cy="791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solidFill>
                  <a:schemeClr val="accent2"/>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23" name="Google Shape;2123;p13"/>
          <p:cNvSpPr txBox="1">
            <a:spLocks noGrp="1"/>
          </p:cNvSpPr>
          <p:nvPr>
            <p:ph type="subTitle" idx="14"/>
          </p:nvPr>
        </p:nvSpPr>
        <p:spPr>
          <a:xfrm>
            <a:off x="8115245" y="5085200"/>
            <a:ext cx="31152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24" name="Google Shape;2124;p13"/>
          <p:cNvSpPr txBox="1">
            <a:spLocks noGrp="1"/>
          </p:cNvSpPr>
          <p:nvPr>
            <p:ph type="title" idx="15"/>
          </p:nvPr>
        </p:nvSpPr>
        <p:spPr>
          <a:xfrm>
            <a:off x="960000" y="1126400"/>
            <a:ext cx="3015600" cy="21980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5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22848941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125"/>
        <p:cNvGrpSpPr/>
        <p:nvPr/>
      </p:nvGrpSpPr>
      <p:grpSpPr>
        <a:xfrm>
          <a:off x="0" y="0"/>
          <a:ext cx="0" cy="0"/>
          <a:chOff x="0" y="0"/>
          <a:chExt cx="0" cy="0"/>
        </a:xfrm>
      </p:grpSpPr>
      <p:grpSp>
        <p:nvGrpSpPr>
          <p:cNvPr id="2126" name="Google Shape;2126;p14"/>
          <p:cNvGrpSpPr/>
          <p:nvPr/>
        </p:nvGrpSpPr>
        <p:grpSpPr>
          <a:xfrm>
            <a:off x="-270387" y="155415"/>
            <a:ext cx="12726960" cy="6980212"/>
            <a:chOff x="-202790" y="116561"/>
            <a:chExt cx="9545220" cy="5235159"/>
          </a:xfrm>
        </p:grpSpPr>
        <p:sp>
          <p:nvSpPr>
            <p:cNvPr id="2127" name="Google Shape;2127;p14"/>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14"/>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29" name="Google Shape;2129;p14"/>
            <p:cNvGrpSpPr/>
            <p:nvPr/>
          </p:nvGrpSpPr>
          <p:grpSpPr>
            <a:xfrm>
              <a:off x="150917" y="116561"/>
              <a:ext cx="8715558" cy="2292089"/>
              <a:chOff x="150917" y="116561"/>
              <a:chExt cx="8715558" cy="2292089"/>
            </a:xfrm>
          </p:grpSpPr>
          <p:sp>
            <p:nvSpPr>
              <p:cNvPr id="2130" name="Google Shape;2130;p14"/>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14"/>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14"/>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14"/>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14"/>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35" name="Google Shape;2135;p14"/>
            <p:cNvGrpSpPr/>
            <p:nvPr/>
          </p:nvGrpSpPr>
          <p:grpSpPr>
            <a:xfrm>
              <a:off x="5652675" y="2561141"/>
              <a:ext cx="3689754" cy="2790579"/>
              <a:chOff x="5652675" y="2561141"/>
              <a:chExt cx="3689754" cy="2790579"/>
            </a:xfrm>
          </p:grpSpPr>
          <p:grpSp>
            <p:nvGrpSpPr>
              <p:cNvPr id="2136" name="Google Shape;2136;p14"/>
              <p:cNvGrpSpPr/>
              <p:nvPr/>
            </p:nvGrpSpPr>
            <p:grpSpPr>
              <a:xfrm rot="10800000">
                <a:off x="5652675" y="4283500"/>
                <a:ext cx="1627550" cy="885025"/>
                <a:chOff x="5306650" y="376500"/>
                <a:chExt cx="1627550" cy="885025"/>
              </a:xfrm>
            </p:grpSpPr>
            <p:sp>
              <p:nvSpPr>
                <p:cNvPr id="2137" name="Google Shape;2137;p14"/>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14"/>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14"/>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14"/>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14"/>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14"/>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43" name="Google Shape;2143;p14"/>
              <p:cNvGrpSpPr/>
              <p:nvPr/>
            </p:nvGrpSpPr>
            <p:grpSpPr>
              <a:xfrm flipH="1">
                <a:off x="7608869" y="3814829"/>
                <a:ext cx="281509" cy="259694"/>
                <a:chOff x="2493475" y="2126450"/>
                <a:chExt cx="373900" cy="344925"/>
              </a:xfrm>
            </p:grpSpPr>
            <p:sp>
              <p:nvSpPr>
                <p:cNvPr id="2144" name="Google Shape;2144;p14"/>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14"/>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14"/>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14"/>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14"/>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14"/>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14"/>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14"/>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52" name="Google Shape;2152;p14"/>
              <p:cNvGrpSpPr/>
              <p:nvPr/>
            </p:nvGrpSpPr>
            <p:grpSpPr>
              <a:xfrm rot="-1738930">
                <a:off x="7671047" y="2643700"/>
                <a:ext cx="907394" cy="2192358"/>
                <a:chOff x="1456975" y="2715100"/>
                <a:chExt cx="1205225" cy="2911950"/>
              </a:xfrm>
            </p:grpSpPr>
            <p:sp>
              <p:nvSpPr>
                <p:cNvPr id="2153" name="Google Shape;2153;p14"/>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14"/>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14"/>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14"/>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14"/>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14"/>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14"/>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14"/>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14"/>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62" name="Google Shape;2162;p14"/>
              <p:cNvGrpSpPr/>
              <p:nvPr/>
            </p:nvGrpSpPr>
            <p:grpSpPr>
              <a:xfrm>
                <a:off x="7995049" y="2959388"/>
                <a:ext cx="1054846" cy="1732404"/>
                <a:chOff x="8230874" y="3254663"/>
                <a:chExt cx="1054846" cy="1732404"/>
              </a:xfrm>
            </p:grpSpPr>
            <p:sp>
              <p:nvSpPr>
                <p:cNvPr id="2163" name="Google Shape;2163;p14"/>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64" name="Google Shape;2164;p14"/>
                <p:cNvGrpSpPr/>
                <p:nvPr/>
              </p:nvGrpSpPr>
              <p:grpSpPr>
                <a:xfrm flipH="1">
                  <a:off x="8307383" y="3254663"/>
                  <a:ext cx="978337" cy="1732404"/>
                  <a:chOff x="207725" y="2276150"/>
                  <a:chExt cx="1299425" cy="2300975"/>
                </a:xfrm>
              </p:grpSpPr>
              <p:sp>
                <p:nvSpPr>
                  <p:cNvPr id="2165" name="Google Shape;2165;p1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1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1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1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1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1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1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1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1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1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1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1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1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178" name="Google Shape;2178;p14"/>
              <p:cNvGrpSpPr/>
              <p:nvPr/>
            </p:nvGrpSpPr>
            <p:grpSpPr>
              <a:xfrm flipH="1">
                <a:off x="8424004" y="4466215"/>
                <a:ext cx="918425" cy="885505"/>
                <a:chOff x="-142600" y="4343675"/>
                <a:chExt cx="1219850" cy="1176125"/>
              </a:xfrm>
            </p:grpSpPr>
            <p:sp>
              <p:nvSpPr>
                <p:cNvPr id="2179" name="Google Shape;2179;p14"/>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14"/>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14"/>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14"/>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14"/>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14"/>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5" name="Google Shape;2185;p14"/>
              <p:cNvGrpSpPr/>
              <p:nvPr/>
            </p:nvGrpSpPr>
            <p:grpSpPr>
              <a:xfrm rot="-1236943" flipH="1">
                <a:off x="6705974" y="3144217"/>
                <a:ext cx="875395" cy="1673898"/>
                <a:chOff x="2069450" y="3516525"/>
                <a:chExt cx="1162675" cy="2223225"/>
              </a:xfrm>
            </p:grpSpPr>
            <p:sp>
              <p:nvSpPr>
                <p:cNvPr id="2186" name="Google Shape;2186;p14"/>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14"/>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14"/>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14"/>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14"/>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14"/>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14"/>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14"/>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14"/>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14"/>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14"/>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14"/>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14"/>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14"/>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14"/>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14"/>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2" name="Google Shape;2202;p14"/>
              <p:cNvGrpSpPr/>
              <p:nvPr/>
            </p:nvGrpSpPr>
            <p:grpSpPr>
              <a:xfrm>
                <a:off x="6827513" y="4142250"/>
                <a:ext cx="1167525" cy="1167525"/>
                <a:chOff x="2244925" y="3993300"/>
                <a:chExt cx="1167525" cy="1167525"/>
              </a:xfrm>
            </p:grpSpPr>
            <p:sp>
              <p:nvSpPr>
                <p:cNvPr id="2203" name="Google Shape;2203;p14"/>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14"/>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14"/>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14"/>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14"/>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14"/>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14"/>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14"/>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14"/>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14"/>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14"/>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14"/>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14"/>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14"/>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14"/>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14"/>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14"/>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14"/>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14"/>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14"/>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14"/>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14"/>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14"/>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14"/>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14"/>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14"/>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14"/>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14"/>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14"/>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14"/>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14"/>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14"/>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14"/>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14"/>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14"/>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14"/>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14"/>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14"/>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14"/>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14"/>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14"/>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14"/>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14"/>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14"/>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14"/>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14"/>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14"/>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14"/>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14"/>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2" name="Google Shape;2252;p14"/>
              <p:cNvGrpSpPr/>
              <p:nvPr/>
            </p:nvGrpSpPr>
            <p:grpSpPr>
              <a:xfrm rot="10800000">
                <a:off x="8181688" y="4346600"/>
                <a:ext cx="986375" cy="972325"/>
                <a:chOff x="5918300" y="218850"/>
                <a:chExt cx="986375" cy="972325"/>
              </a:xfrm>
            </p:grpSpPr>
            <p:sp>
              <p:nvSpPr>
                <p:cNvPr id="2253" name="Google Shape;2253;p14"/>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14"/>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14"/>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14"/>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14"/>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14"/>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14"/>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14"/>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14"/>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14"/>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14"/>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14"/>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14"/>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14"/>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14"/>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14"/>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14"/>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14"/>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14"/>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14"/>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14"/>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14"/>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14"/>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14"/>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14"/>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14"/>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14"/>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14"/>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14"/>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14"/>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14"/>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14"/>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14"/>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6" name="Google Shape;2286;p14"/>
              <p:cNvGrpSpPr/>
              <p:nvPr/>
            </p:nvGrpSpPr>
            <p:grpSpPr>
              <a:xfrm>
                <a:off x="7666488" y="4268900"/>
                <a:ext cx="916500" cy="914225"/>
                <a:chOff x="5318975" y="1933800"/>
                <a:chExt cx="916500" cy="914225"/>
              </a:xfrm>
            </p:grpSpPr>
            <p:sp>
              <p:nvSpPr>
                <p:cNvPr id="2287" name="Google Shape;2287;p14"/>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14"/>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14"/>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14"/>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14"/>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14"/>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14"/>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94" name="Google Shape;2294;p14"/>
            <p:cNvGrpSpPr/>
            <p:nvPr/>
          </p:nvGrpSpPr>
          <p:grpSpPr>
            <a:xfrm>
              <a:off x="-202790" y="2873256"/>
              <a:ext cx="1930075" cy="2467362"/>
              <a:chOff x="-202790" y="2873256"/>
              <a:chExt cx="1930075" cy="2467362"/>
            </a:xfrm>
          </p:grpSpPr>
          <p:grpSp>
            <p:nvGrpSpPr>
              <p:cNvPr id="2295" name="Google Shape;2295;p14"/>
              <p:cNvGrpSpPr/>
              <p:nvPr/>
            </p:nvGrpSpPr>
            <p:grpSpPr>
              <a:xfrm rot="10800000">
                <a:off x="843141" y="3667338"/>
                <a:ext cx="544373" cy="554662"/>
                <a:chOff x="5797738" y="1794275"/>
                <a:chExt cx="623638" cy="635425"/>
              </a:xfrm>
            </p:grpSpPr>
            <p:sp>
              <p:nvSpPr>
                <p:cNvPr id="2296" name="Google Shape;2296;p14"/>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14"/>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14"/>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14"/>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14"/>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14"/>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14"/>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14"/>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14"/>
              <p:cNvGrpSpPr/>
              <p:nvPr/>
            </p:nvGrpSpPr>
            <p:grpSpPr>
              <a:xfrm>
                <a:off x="719990" y="2873256"/>
                <a:ext cx="327012" cy="329491"/>
                <a:chOff x="8108325" y="1123200"/>
                <a:chExt cx="530950" cy="534975"/>
              </a:xfrm>
            </p:grpSpPr>
            <p:sp>
              <p:nvSpPr>
                <p:cNvPr id="2305" name="Google Shape;2305;p14"/>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14"/>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7" name="Google Shape;2307;p14"/>
              <p:cNvGrpSpPr/>
              <p:nvPr/>
            </p:nvGrpSpPr>
            <p:grpSpPr>
              <a:xfrm rot="-514848">
                <a:off x="-69698" y="2960605"/>
                <a:ext cx="677147" cy="1645542"/>
                <a:chOff x="1535425" y="492925"/>
                <a:chExt cx="524575" cy="1274775"/>
              </a:xfrm>
            </p:grpSpPr>
            <p:sp>
              <p:nvSpPr>
                <p:cNvPr id="2308" name="Google Shape;2308;p1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1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1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1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1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1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1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1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1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1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1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1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1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1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1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1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24" name="Google Shape;2324;p14"/>
              <p:cNvGrpSpPr/>
              <p:nvPr/>
            </p:nvGrpSpPr>
            <p:grpSpPr>
              <a:xfrm>
                <a:off x="-146175" y="3775675"/>
                <a:ext cx="1024100" cy="1047500"/>
                <a:chOff x="1356975" y="1865675"/>
                <a:chExt cx="1024100" cy="1047500"/>
              </a:xfrm>
            </p:grpSpPr>
            <p:sp>
              <p:nvSpPr>
                <p:cNvPr id="2325" name="Google Shape;2325;p1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1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1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1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1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1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1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1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1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1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1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1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1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1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1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1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1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1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1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1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1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1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1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1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1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1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1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1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53" name="Google Shape;2353;p14"/>
              <p:cNvGrpSpPr/>
              <p:nvPr/>
            </p:nvGrpSpPr>
            <p:grpSpPr>
              <a:xfrm>
                <a:off x="374320" y="4268899"/>
                <a:ext cx="1352964" cy="1047482"/>
                <a:chOff x="2612025" y="1964075"/>
                <a:chExt cx="1100150" cy="851750"/>
              </a:xfrm>
            </p:grpSpPr>
            <p:sp>
              <p:nvSpPr>
                <p:cNvPr id="2354" name="Google Shape;2354;p14"/>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14"/>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14"/>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14"/>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14"/>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14"/>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14"/>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14"/>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14"/>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14"/>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14"/>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14"/>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14"/>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14"/>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14"/>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14"/>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14"/>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14"/>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14"/>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14"/>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14"/>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14"/>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14"/>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14"/>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14"/>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14"/>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14"/>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14"/>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14"/>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14"/>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14"/>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14"/>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14"/>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14"/>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8" name="Google Shape;2388;p14"/>
              <p:cNvGrpSpPr/>
              <p:nvPr/>
            </p:nvGrpSpPr>
            <p:grpSpPr>
              <a:xfrm>
                <a:off x="-202790" y="4525674"/>
                <a:ext cx="824892" cy="814944"/>
                <a:chOff x="2649575" y="3055425"/>
                <a:chExt cx="1024075" cy="1011725"/>
              </a:xfrm>
            </p:grpSpPr>
            <p:sp>
              <p:nvSpPr>
                <p:cNvPr id="2389" name="Google Shape;2389;p14"/>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14"/>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14"/>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14"/>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14"/>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14"/>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14"/>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14"/>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14"/>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14"/>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14"/>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14"/>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14"/>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14"/>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14"/>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14"/>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14"/>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14"/>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14"/>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14"/>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14"/>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14"/>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14"/>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14"/>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14"/>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14"/>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415" name="Google Shape;2415;p14"/>
          <p:cNvSpPr txBox="1">
            <a:spLocks noGrp="1"/>
          </p:cNvSpPr>
          <p:nvPr>
            <p:ph type="title"/>
          </p:nvPr>
        </p:nvSpPr>
        <p:spPr>
          <a:xfrm>
            <a:off x="1888857" y="2906167"/>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600"/>
              <a:buNone/>
              <a:defRPr sz="4800"/>
            </a:lvl1pPr>
            <a:lvl2pPr lvl="1" algn="r" rtl="0">
              <a:spcBef>
                <a:spcPts val="0"/>
              </a:spcBef>
              <a:spcAft>
                <a:spcPts val="0"/>
              </a:spcAft>
              <a:buSzPts val="3600"/>
              <a:buNone/>
              <a:defRPr sz="4800"/>
            </a:lvl2pPr>
            <a:lvl3pPr lvl="2" algn="r" rtl="0">
              <a:spcBef>
                <a:spcPts val="0"/>
              </a:spcBef>
              <a:spcAft>
                <a:spcPts val="0"/>
              </a:spcAft>
              <a:buSzPts val="3600"/>
              <a:buNone/>
              <a:defRPr sz="4800"/>
            </a:lvl3pPr>
            <a:lvl4pPr lvl="3" algn="r" rtl="0">
              <a:spcBef>
                <a:spcPts val="0"/>
              </a:spcBef>
              <a:spcAft>
                <a:spcPts val="0"/>
              </a:spcAft>
              <a:buSzPts val="3600"/>
              <a:buNone/>
              <a:defRPr sz="4800"/>
            </a:lvl4pPr>
            <a:lvl5pPr lvl="4" algn="r" rtl="0">
              <a:spcBef>
                <a:spcPts val="0"/>
              </a:spcBef>
              <a:spcAft>
                <a:spcPts val="0"/>
              </a:spcAft>
              <a:buSzPts val="3600"/>
              <a:buNone/>
              <a:defRPr sz="4800"/>
            </a:lvl5pPr>
            <a:lvl6pPr lvl="5" algn="r" rtl="0">
              <a:spcBef>
                <a:spcPts val="0"/>
              </a:spcBef>
              <a:spcAft>
                <a:spcPts val="0"/>
              </a:spcAft>
              <a:buSzPts val="3600"/>
              <a:buNone/>
              <a:defRPr sz="4800"/>
            </a:lvl6pPr>
            <a:lvl7pPr lvl="6" algn="r" rtl="0">
              <a:spcBef>
                <a:spcPts val="0"/>
              </a:spcBef>
              <a:spcAft>
                <a:spcPts val="0"/>
              </a:spcAft>
              <a:buSzPts val="3600"/>
              <a:buNone/>
              <a:defRPr sz="4800"/>
            </a:lvl7pPr>
            <a:lvl8pPr lvl="7" algn="r" rtl="0">
              <a:spcBef>
                <a:spcPts val="0"/>
              </a:spcBef>
              <a:spcAft>
                <a:spcPts val="0"/>
              </a:spcAft>
              <a:buSzPts val="3600"/>
              <a:buNone/>
              <a:defRPr sz="4800"/>
            </a:lvl8pPr>
            <a:lvl9pPr lvl="8" algn="r" rtl="0">
              <a:spcBef>
                <a:spcPts val="0"/>
              </a:spcBef>
              <a:spcAft>
                <a:spcPts val="0"/>
              </a:spcAft>
              <a:buSzPts val="3600"/>
              <a:buNone/>
              <a:defRPr sz="4800"/>
            </a:lvl9pPr>
          </a:lstStyle>
          <a:p>
            <a:endParaRPr/>
          </a:p>
        </p:txBody>
      </p:sp>
      <p:sp>
        <p:nvSpPr>
          <p:cNvPr id="2416" name="Google Shape;2416;p14"/>
          <p:cNvSpPr txBox="1">
            <a:spLocks noGrp="1"/>
          </p:cNvSpPr>
          <p:nvPr>
            <p:ph type="title" idx="2" hasCustomPrompt="1"/>
          </p:nvPr>
        </p:nvSpPr>
        <p:spPr>
          <a:xfrm>
            <a:off x="1888857" y="1758081"/>
            <a:ext cx="4201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solidFill>
                  <a:schemeClr val="accent2"/>
                </a:solidFill>
              </a:defRPr>
            </a:lvl1pPr>
            <a:lvl2pPr lvl="1" algn="r" rtl="0">
              <a:spcBef>
                <a:spcPts val="0"/>
              </a:spcBef>
              <a:spcAft>
                <a:spcPts val="0"/>
              </a:spcAft>
              <a:buSzPts val="6000"/>
              <a:buNone/>
              <a:defRPr sz="8000"/>
            </a:lvl2pPr>
            <a:lvl3pPr lvl="2" algn="r" rtl="0">
              <a:spcBef>
                <a:spcPts val="0"/>
              </a:spcBef>
              <a:spcAft>
                <a:spcPts val="0"/>
              </a:spcAft>
              <a:buSzPts val="6000"/>
              <a:buNone/>
              <a:defRPr sz="8000"/>
            </a:lvl3pPr>
            <a:lvl4pPr lvl="3" algn="r" rtl="0">
              <a:spcBef>
                <a:spcPts val="0"/>
              </a:spcBef>
              <a:spcAft>
                <a:spcPts val="0"/>
              </a:spcAft>
              <a:buSzPts val="6000"/>
              <a:buNone/>
              <a:defRPr sz="8000"/>
            </a:lvl4pPr>
            <a:lvl5pPr lvl="4" algn="r" rtl="0">
              <a:spcBef>
                <a:spcPts val="0"/>
              </a:spcBef>
              <a:spcAft>
                <a:spcPts val="0"/>
              </a:spcAft>
              <a:buSzPts val="6000"/>
              <a:buNone/>
              <a:defRPr sz="8000"/>
            </a:lvl5pPr>
            <a:lvl6pPr lvl="5" algn="r" rtl="0">
              <a:spcBef>
                <a:spcPts val="0"/>
              </a:spcBef>
              <a:spcAft>
                <a:spcPts val="0"/>
              </a:spcAft>
              <a:buSzPts val="6000"/>
              <a:buNone/>
              <a:defRPr sz="8000"/>
            </a:lvl6pPr>
            <a:lvl7pPr lvl="6" algn="r" rtl="0">
              <a:spcBef>
                <a:spcPts val="0"/>
              </a:spcBef>
              <a:spcAft>
                <a:spcPts val="0"/>
              </a:spcAft>
              <a:buSzPts val="6000"/>
              <a:buNone/>
              <a:defRPr sz="8000"/>
            </a:lvl7pPr>
            <a:lvl8pPr lvl="7" algn="r" rtl="0">
              <a:spcBef>
                <a:spcPts val="0"/>
              </a:spcBef>
              <a:spcAft>
                <a:spcPts val="0"/>
              </a:spcAft>
              <a:buSzPts val="6000"/>
              <a:buNone/>
              <a:defRPr sz="8000"/>
            </a:lvl8pPr>
            <a:lvl9pPr lvl="8" algn="r" rtl="0">
              <a:spcBef>
                <a:spcPts val="0"/>
              </a:spcBef>
              <a:spcAft>
                <a:spcPts val="0"/>
              </a:spcAft>
              <a:buSzPts val="6000"/>
              <a:buNone/>
              <a:defRPr sz="8000"/>
            </a:lvl9pPr>
          </a:lstStyle>
          <a:p>
            <a:r>
              <a:t>xx%</a:t>
            </a:r>
          </a:p>
        </p:txBody>
      </p:sp>
      <p:sp>
        <p:nvSpPr>
          <p:cNvPr id="2417" name="Google Shape;2417;p14"/>
          <p:cNvSpPr txBox="1">
            <a:spLocks noGrp="1"/>
          </p:cNvSpPr>
          <p:nvPr>
            <p:ph type="subTitle" idx="1"/>
          </p:nvPr>
        </p:nvSpPr>
        <p:spPr>
          <a:xfrm>
            <a:off x="2547000" y="4006133"/>
            <a:ext cx="3543200" cy="951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498232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418"/>
        <p:cNvGrpSpPr/>
        <p:nvPr/>
      </p:nvGrpSpPr>
      <p:grpSpPr>
        <a:xfrm>
          <a:off x="0" y="0"/>
          <a:ext cx="0" cy="0"/>
          <a:chOff x="0" y="0"/>
          <a:chExt cx="0" cy="0"/>
        </a:xfrm>
      </p:grpSpPr>
      <p:grpSp>
        <p:nvGrpSpPr>
          <p:cNvPr id="2419" name="Google Shape;2419;p15"/>
          <p:cNvGrpSpPr/>
          <p:nvPr/>
        </p:nvGrpSpPr>
        <p:grpSpPr>
          <a:xfrm>
            <a:off x="-261733" y="329534"/>
            <a:ext cx="12489348" cy="6580335"/>
            <a:chOff x="-196300" y="247150"/>
            <a:chExt cx="9367011" cy="4935251"/>
          </a:xfrm>
        </p:grpSpPr>
        <p:grpSp>
          <p:nvGrpSpPr>
            <p:cNvPr id="2420" name="Google Shape;2420;p15"/>
            <p:cNvGrpSpPr/>
            <p:nvPr/>
          </p:nvGrpSpPr>
          <p:grpSpPr>
            <a:xfrm>
              <a:off x="-196300" y="247150"/>
              <a:ext cx="9367011" cy="4935251"/>
              <a:chOff x="-196300" y="247150"/>
              <a:chExt cx="9367011" cy="4935251"/>
            </a:xfrm>
          </p:grpSpPr>
          <p:sp>
            <p:nvSpPr>
              <p:cNvPr id="2421" name="Google Shape;2421;p15"/>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15"/>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23" name="Google Shape;2423;p15"/>
              <p:cNvGrpSpPr/>
              <p:nvPr/>
            </p:nvGrpSpPr>
            <p:grpSpPr>
              <a:xfrm>
                <a:off x="5141031" y="3407478"/>
                <a:ext cx="2929018" cy="1647028"/>
                <a:chOff x="5141031" y="3407478"/>
                <a:chExt cx="2929018" cy="1647028"/>
              </a:xfrm>
            </p:grpSpPr>
            <p:grpSp>
              <p:nvGrpSpPr>
                <p:cNvPr id="2424" name="Google Shape;2424;p15"/>
                <p:cNvGrpSpPr/>
                <p:nvPr/>
              </p:nvGrpSpPr>
              <p:grpSpPr>
                <a:xfrm rot="10800000">
                  <a:off x="6307394" y="3442786"/>
                  <a:ext cx="456064" cy="447593"/>
                  <a:chOff x="5773925" y="1794275"/>
                  <a:chExt cx="647450" cy="635425"/>
                </a:xfrm>
              </p:grpSpPr>
              <p:sp>
                <p:nvSpPr>
                  <p:cNvPr id="2425" name="Google Shape;2425;p15"/>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15"/>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15"/>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15"/>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15"/>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15"/>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15"/>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15"/>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33" name="Google Shape;2433;p15"/>
                <p:cNvGrpSpPr/>
                <p:nvPr/>
              </p:nvGrpSpPr>
              <p:grpSpPr>
                <a:xfrm rot="10800000">
                  <a:off x="6915080" y="3610099"/>
                  <a:ext cx="708239" cy="1031699"/>
                  <a:chOff x="4553225" y="727525"/>
                  <a:chExt cx="1005450" cy="1464650"/>
                </a:xfrm>
              </p:grpSpPr>
              <p:sp>
                <p:nvSpPr>
                  <p:cNvPr id="2434" name="Google Shape;2434;p15"/>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15"/>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15"/>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15"/>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15"/>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15"/>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15"/>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15"/>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15"/>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15"/>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15"/>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15"/>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15"/>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15"/>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15"/>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15"/>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15"/>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15"/>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15"/>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15"/>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15"/>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15"/>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15"/>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15"/>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15"/>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15"/>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15"/>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15"/>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15"/>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15"/>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15"/>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15"/>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15"/>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15"/>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15"/>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15"/>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15"/>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15"/>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15"/>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15"/>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15"/>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15"/>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15"/>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15"/>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15"/>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15"/>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15"/>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15"/>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15"/>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15"/>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15"/>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15"/>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15"/>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7" name="Google Shape;2487;p15"/>
                <p:cNvGrpSpPr/>
                <p:nvPr/>
              </p:nvGrpSpPr>
              <p:grpSpPr>
                <a:xfrm rot="10800000">
                  <a:off x="5480939" y="3407478"/>
                  <a:ext cx="973657" cy="1303387"/>
                  <a:chOff x="6212400" y="629475"/>
                  <a:chExt cx="1382250" cy="1850350"/>
                </a:xfrm>
              </p:grpSpPr>
              <p:sp>
                <p:nvSpPr>
                  <p:cNvPr id="2488" name="Google Shape;2488;p15"/>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15"/>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15"/>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15"/>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15"/>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15"/>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94" name="Google Shape;2494;p15"/>
                <p:cNvGrpSpPr/>
                <p:nvPr/>
              </p:nvGrpSpPr>
              <p:grpSpPr>
                <a:xfrm rot="10800000">
                  <a:off x="6380176" y="3468497"/>
                  <a:ext cx="901949" cy="1162507"/>
                  <a:chOff x="5037600" y="742850"/>
                  <a:chExt cx="1280450" cy="1650350"/>
                </a:xfrm>
              </p:grpSpPr>
              <p:sp>
                <p:nvSpPr>
                  <p:cNvPr id="2495" name="Google Shape;2495;p15"/>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15"/>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15"/>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15"/>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15"/>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15"/>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15"/>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15"/>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15"/>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15"/>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15"/>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15"/>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15"/>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15"/>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15"/>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0" name="Google Shape;2510;p15"/>
                <p:cNvGrpSpPr/>
                <p:nvPr/>
              </p:nvGrpSpPr>
              <p:grpSpPr>
                <a:xfrm>
                  <a:off x="6916683" y="4259327"/>
                  <a:ext cx="1153367" cy="618833"/>
                  <a:chOff x="6916683" y="4259327"/>
                  <a:chExt cx="1153367" cy="618833"/>
                </a:xfrm>
              </p:grpSpPr>
              <p:sp>
                <p:nvSpPr>
                  <p:cNvPr id="2511" name="Google Shape;2511;p15"/>
                  <p:cNvSpPr/>
                  <p:nvPr/>
                </p:nvSpPr>
                <p:spPr>
                  <a:xfrm rot="10800000">
                    <a:off x="7028929" y="4259327"/>
                    <a:ext cx="1041121" cy="618833"/>
                  </a:xfrm>
                  <a:custGeom>
                    <a:avLst/>
                    <a:gdLst/>
                    <a:ahLst/>
                    <a:cxnLst/>
                    <a:rect l="l" t="t" r="r" b="b"/>
                    <a:pathLst>
                      <a:path w="59121" h="35141" extrusionOk="0">
                        <a:moveTo>
                          <a:pt x="33338" y="0"/>
                        </a:moveTo>
                        <a:cubicBezTo>
                          <a:pt x="32644" y="0"/>
                          <a:pt x="31955" y="66"/>
                          <a:pt x="31278" y="230"/>
                        </a:cubicBezTo>
                        <a:cubicBezTo>
                          <a:pt x="29363" y="686"/>
                          <a:pt x="27570" y="2023"/>
                          <a:pt x="27114" y="3908"/>
                        </a:cubicBezTo>
                        <a:cubicBezTo>
                          <a:pt x="26793" y="5460"/>
                          <a:pt x="27652" y="7212"/>
                          <a:pt x="29024" y="7820"/>
                        </a:cubicBezTo>
                        <a:lnTo>
                          <a:pt x="29024" y="7820"/>
                        </a:lnTo>
                        <a:cubicBezTo>
                          <a:pt x="27138" y="7452"/>
                          <a:pt x="25219" y="7267"/>
                          <a:pt x="23301" y="7267"/>
                        </a:cubicBezTo>
                        <a:cubicBezTo>
                          <a:pt x="20747" y="7267"/>
                          <a:pt x="18193" y="7595"/>
                          <a:pt x="15715" y="8254"/>
                        </a:cubicBezTo>
                        <a:cubicBezTo>
                          <a:pt x="13861" y="8741"/>
                          <a:pt x="11855" y="9531"/>
                          <a:pt x="10913" y="11203"/>
                        </a:cubicBezTo>
                        <a:cubicBezTo>
                          <a:pt x="9492" y="13689"/>
                          <a:pt x="11617" y="17242"/>
                          <a:pt x="14395" y="17370"/>
                        </a:cubicBezTo>
                        <a:lnTo>
                          <a:pt x="14395" y="17370"/>
                        </a:lnTo>
                        <a:cubicBezTo>
                          <a:pt x="14367" y="17370"/>
                          <a:pt x="14338" y="17370"/>
                          <a:pt x="14310" y="17370"/>
                        </a:cubicBezTo>
                        <a:cubicBezTo>
                          <a:pt x="9794" y="17370"/>
                          <a:pt x="5309" y="19303"/>
                          <a:pt x="2189" y="22601"/>
                        </a:cubicBezTo>
                        <a:cubicBezTo>
                          <a:pt x="1034" y="23847"/>
                          <a:pt x="1" y="25762"/>
                          <a:pt x="973" y="27191"/>
                        </a:cubicBezTo>
                        <a:cubicBezTo>
                          <a:pt x="1703" y="28316"/>
                          <a:pt x="3223" y="28498"/>
                          <a:pt x="4530" y="28498"/>
                        </a:cubicBezTo>
                        <a:cubicBezTo>
                          <a:pt x="4935" y="28509"/>
                          <a:pt x="5340" y="28515"/>
                          <a:pt x="5744" y="28515"/>
                        </a:cubicBezTo>
                        <a:cubicBezTo>
                          <a:pt x="9746" y="28515"/>
                          <a:pt x="13738" y="27975"/>
                          <a:pt x="17630" y="27009"/>
                        </a:cubicBezTo>
                        <a:lnTo>
                          <a:pt x="17630" y="27009"/>
                        </a:lnTo>
                        <a:cubicBezTo>
                          <a:pt x="16141" y="27708"/>
                          <a:pt x="14591" y="28407"/>
                          <a:pt x="13527" y="29683"/>
                        </a:cubicBezTo>
                        <a:cubicBezTo>
                          <a:pt x="12493" y="30960"/>
                          <a:pt x="12189" y="32966"/>
                          <a:pt x="13284" y="34182"/>
                        </a:cubicBezTo>
                        <a:cubicBezTo>
                          <a:pt x="13916" y="34882"/>
                          <a:pt x="14763" y="35141"/>
                          <a:pt x="15680" y="35141"/>
                        </a:cubicBezTo>
                        <a:cubicBezTo>
                          <a:pt x="16833" y="35141"/>
                          <a:pt x="18096" y="34730"/>
                          <a:pt x="19180" y="34273"/>
                        </a:cubicBezTo>
                        <a:cubicBezTo>
                          <a:pt x="24621" y="31963"/>
                          <a:pt x="29849" y="29136"/>
                          <a:pt x="34804" y="25914"/>
                        </a:cubicBezTo>
                        <a:lnTo>
                          <a:pt x="34804" y="25914"/>
                        </a:lnTo>
                        <a:cubicBezTo>
                          <a:pt x="33770" y="26796"/>
                          <a:pt x="32707" y="27708"/>
                          <a:pt x="32068" y="28863"/>
                        </a:cubicBezTo>
                        <a:cubicBezTo>
                          <a:pt x="31430" y="30078"/>
                          <a:pt x="31308" y="31659"/>
                          <a:pt x="32129" y="32723"/>
                        </a:cubicBezTo>
                        <a:cubicBezTo>
                          <a:pt x="32764" y="33546"/>
                          <a:pt x="33722" y="33861"/>
                          <a:pt x="34771" y="33861"/>
                        </a:cubicBezTo>
                        <a:cubicBezTo>
                          <a:pt x="35930" y="33861"/>
                          <a:pt x="37200" y="33477"/>
                          <a:pt x="38269" y="32966"/>
                        </a:cubicBezTo>
                        <a:cubicBezTo>
                          <a:pt x="47084" y="28802"/>
                          <a:pt x="52707" y="20109"/>
                          <a:pt x="59120" y="9166"/>
                        </a:cubicBezTo>
                        <a:cubicBezTo>
                          <a:pt x="52403" y="4881"/>
                          <a:pt x="44834" y="1993"/>
                          <a:pt x="37053" y="443"/>
                        </a:cubicBezTo>
                        <a:cubicBezTo>
                          <a:pt x="35826" y="209"/>
                          <a:pt x="34575" y="0"/>
                          <a:pt x="33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15"/>
                  <p:cNvSpPr/>
                  <p:nvPr/>
                </p:nvSpPr>
                <p:spPr>
                  <a:xfrm rot="10800000">
                    <a:off x="6916683" y="4448969"/>
                    <a:ext cx="1097050" cy="285687"/>
                  </a:xfrm>
                  <a:custGeom>
                    <a:avLst/>
                    <a:gdLst/>
                    <a:ahLst/>
                    <a:cxnLst/>
                    <a:rect l="l" t="t" r="r" b="b"/>
                    <a:pathLst>
                      <a:path w="62297" h="16223" extrusionOk="0">
                        <a:moveTo>
                          <a:pt x="59611" y="0"/>
                        </a:moveTo>
                        <a:cubicBezTo>
                          <a:pt x="58683" y="0"/>
                          <a:pt x="57350" y="85"/>
                          <a:pt x="55618" y="288"/>
                        </a:cubicBezTo>
                        <a:cubicBezTo>
                          <a:pt x="36895" y="2567"/>
                          <a:pt x="17989" y="8160"/>
                          <a:pt x="815" y="15790"/>
                        </a:cubicBezTo>
                        <a:cubicBezTo>
                          <a:pt x="221" y="16060"/>
                          <a:pt x="0" y="16223"/>
                          <a:pt x="133" y="16223"/>
                        </a:cubicBezTo>
                        <a:cubicBezTo>
                          <a:pt x="225" y="16223"/>
                          <a:pt x="485" y="16145"/>
                          <a:pt x="906" y="15972"/>
                        </a:cubicBezTo>
                        <a:cubicBezTo>
                          <a:pt x="9235" y="12476"/>
                          <a:pt x="18900" y="9315"/>
                          <a:pt x="28718" y="6884"/>
                        </a:cubicBezTo>
                        <a:cubicBezTo>
                          <a:pt x="38506" y="4422"/>
                          <a:pt x="48445" y="2689"/>
                          <a:pt x="57260" y="1321"/>
                        </a:cubicBezTo>
                        <a:cubicBezTo>
                          <a:pt x="61576" y="711"/>
                          <a:pt x="62297" y="0"/>
                          <a:pt x="596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15"/>
                  <p:cNvSpPr/>
                  <p:nvPr/>
                </p:nvSpPr>
                <p:spPr>
                  <a:xfrm rot="10800000">
                    <a:off x="7400007" y="4407726"/>
                    <a:ext cx="297186" cy="251031"/>
                  </a:xfrm>
                  <a:custGeom>
                    <a:avLst/>
                    <a:gdLst/>
                    <a:ahLst/>
                    <a:cxnLst/>
                    <a:rect l="l" t="t" r="r" b="b"/>
                    <a:pathLst>
                      <a:path w="16876" h="14255" extrusionOk="0">
                        <a:moveTo>
                          <a:pt x="16385" y="0"/>
                        </a:moveTo>
                        <a:cubicBezTo>
                          <a:pt x="16056" y="0"/>
                          <a:pt x="15486" y="262"/>
                          <a:pt x="14756" y="872"/>
                        </a:cubicBezTo>
                        <a:cubicBezTo>
                          <a:pt x="9862" y="5036"/>
                          <a:pt x="5029" y="9686"/>
                          <a:pt x="226" y="13972"/>
                        </a:cubicBezTo>
                        <a:cubicBezTo>
                          <a:pt x="36" y="14143"/>
                          <a:pt x="1" y="14255"/>
                          <a:pt x="75" y="14255"/>
                        </a:cubicBezTo>
                        <a:cubicBezTo>
                          <a:pt x="120" y="14255"/>
                          <a:pt x="204" y="14215"/>
                          <a:pt x="318" y="14124"/>
                        </a:cubicBezTo>
                        <a:cubicBezTo>
                          <a:pt x="5242" y="10294"/>
                          <a:pt x="11716" y="5978"/>
                          <a:pt x="15971" y="1479"/>
                        </a:cubicBezTo>
                        <a:cubicBezTo>
                          <a:pt x="16827" y="587"/>
                          <a:pt x="16876" y="0"/>
                          <a:pt x="16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15"/>
                  <p:cNvSpPr/>
                  <p:nvPr/>
                </p:nvSpPr>
                <p:spPr>
                  <a:xfrm rot="10800000">
                    <a:off x="7490769" y="4624241"/>
                    <a:ext cx="286479" cy="49290"/>
                  </a:xfrm>
                  <a:custGeom>
                    <a:avLst/>
                    <a:gdLst/>
                    <a:ahLst/>
                    <a:cxnLst/>
                    <a:rect l="l" t="t" r="r" b="b"/>
                    <a:pathLst>
                      <a:path w="16268" h="2799" extrusionOk="0">
                        <a:moveTo>
                          <a:pt x="5070" y="0"/>
                        </a:moveTo>
                        <a:cubicBezTo>
                          <a:pt x="3457" y="0"/>
                          <a:pt x="1858" y="102"/>
                          <a:pt x="304" y="282"/>
                        </a:cubicBezTo>
                        <a:cubicBezTo>
                          <a:pt x="0" y="312"/>
                          <a:pt x="61" y="464"/>
                          <a:pt x="304" y="464"/>
                        </a:cubicBezTo>
                        <a:cubicBezTo>
                          <a:pt x="412" y="463"/>
                          <a:pt x="520" y="462"/>
                          <a:pt x="628" y="462"/>
                        </a:cubicBezTo>
                        <a:cubicBezTo>
                          <a:pt x="2876" y="462"/>
                          <a:pt x="5282" y="760"/>
                          <a:pt x="7660" y="1224"/>
                        </a:cubicBezTo>
                        <a:cubicBezTo>
                          <a:pt x="10122" y="1711"/>
                          <a:pt x="12554" y="2318"/>
                          <a:pt x="14742" y="2744"/>
                        </a:cubicBezTo>
                        <a:cubicBezTo>
                          <a:pt x="14923" y="2782"/>
                          <a:pt x="15086" y="2799"/>
                          <a:pt x="15229" y="2799"/>
                        </a:cubicBezTo>
                        <a:cubicBezTo>
                          <a:pt x="16239" y="2799"/>
                          <a:pt x="16268" y="1943"/>
                          <a:pt x="14803" y="1437"/>
                        </a:cubicBezTo>
                        <a:cubicBezTo>
                          <a:pt x="11686" y="418"/>
                          <a:pt x="8350" y="0"/>
                          <a:pt x="50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15"/>
                  <p:cNvSpPr/>
                  <p:nvPr/>
                </p:nvSpPr>
                <p:spPr>
                  <a:xfrm rot="10800000">
                    <a:off x="7175215" y="4701355"/>
                    <a:ext cx="329043" cy="91449"/>
                  </a:xfrm>
                  <a:custGeom>
                    <a:avLst/>
                    <a:gdLst/>
                    <a:ahLst/>
                    <a:cxnLst/>
                    <a:rect l="l" t="t" r="r" b="b"/>
                    <a:pathLst>
                      <a:path w="18685" h="5193" extrusionOk="0">
                        <a:moveTo>
                          <a:pt x="807" y="1"/>
                        </a:moveTo>
                        <a:cubicBezTo>
                          <a:pt x="660" y="1"/>
                          <a:pt x="512" y="2"/>
                          <a:pt x="365" y="3"/>
                        </a:cubicBezTo>
                        <a:cubicBezTo>
                          <a:pt x="0" y="3"/>
                          <a:pt x="0" y="155"/>
                          <a:pt x="365" y="216"/>
                        </a:cubicBezTo>
                        <a:cubicBezTo>
                          <a:pt x="3100" y="368"/>
                          <a:pt x="6049" y="1037"/>
                          <a:pt x="8906" y="1979"/>
                        </a:cubicBezTo>
                        <a:cubicBezTo>
                          <a:pt x="11794" y="2891"/>
                          <a:pt x="14468" y="4046"/>
                          <a:pt x="16991" y="4988"/>
                        </a:cubicBezTo>
                        <a:cubicBezTo>
                          <a:pt x="17358" y="5131"/>
                          <a:pt x="17661" y="5193"/>
                          <a:pt x="17890" y="5193"/>
                        </a:cubicBezTo>
                        <a:cubicBezTo>
                          <a:pt x="18685" y="5193"/>
                          <a:pt x="18583" y="4443"/>
                          <a:pt x="17143" y="3711"/>
                        </a:cubicBezTo>
                        <a:cubicBezTo>
                          <a:pt x="12141" y="1107"/>
                          <a:pt x="6303" y="1"/>
                          <a:pt x="8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15"/>
                  <p:cNvSpPr/>
                  <p:nvPr/>
                </p:nvSpPr>
                <p:spPr>
                  <a:xfrm rot="10800000">
                    <a:off x="7112154" y="4405578"/>
                    <a:ext cx="262600" cy="298983"/>
                  </a:xfrm>
                  <a:custGeom>
                    <a:avLst/>
                    <a:gdLst/>
                    <a:ahLst/>
                    <a:cxnLst/>
                    <a:rect l="l" t="t" r="r" b="b"/>
                    <a:pathLst>
                      <a:path w="14912" h="16978" extrusionOk="0">
                        <a:moveTo>
                          <a:pt x="14505" y="0"/>
                        </a:moveTo>
                        <a:cubicBezTo>
                          <a:pt x="14202" y="0"/>
                          <a:pt x="13682" y="426"/>
                          <a:pt x="13102" y="1345"/>
                        </a:cubicBezTo>
                        <a:cubicBezTo>
                          <a:pt x="9576" y="6907"/>
                          <a:pt x="5260" y="12318"/>
                          <a:pt x="215" y="16695"/>
                        </a:cubicBezTo>
                        <a:cubicBezTo>
                          <a:pt x="24" y="16866"/>
                          <a:pt x="1" y="16977"/>
                          <a:pt x="84" y="16977"/>
                        </a:cubicBezTo>
                        <a:cubicBezTo>
                          <a:pt x="134" y="16977"/>
                          <a:pt x="222" y="16938"/>
                          <a:pt x="336" y="16847"/>
                        </a:cubicBezTo>
                        <a:cubicBezTo>
                          <a:pt x="2889" y="14901"/>
                          <a:pt x="5716" y="12591"/>
                          <a:pt x="8239" y="9977"/>
                        </a:cubicBezTo>
                        <a:cubicBezTo>
                          <a:pt x="10762" y="7394"/>
                          <a:pt x="12981" y="4476"/>
                          <a:pt x="14440" y="1588"/>
                        </a:cubicBezTo>
                        <a:cubicBezTo>
                          <a:pt x="14911" y="564"/>
                          <a:pt x="14852" y="0"/>
                          <a:pt x="145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17" name="Google Shape;2517;p15"/>
                <p:cNvGrpSpPr/>
                <p:nvPr/>
              </p:nvGrpSpPr>
              <p:grpSpPr>
                <a:xfrm rot="10800000">
                  <a:off x="5141031" y="4265649"/>
                  <a:ext cx="1146446" cy="623412"/>
                  <a:chOff x="6449650" y="376500"/>
                  <a:chExt cx="1627550" cy="885025"/>
                </a:xfrm>
              </p:grpSpPr>
              <p:sp>
                <p:nvSpPr>
                  <p:cNvPr id="2518" name="Google Shape;2518;p15"/>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15"/>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15"/>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15"/>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15"/>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15"/>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4" name="Google Shape;2524;p15"/>
                <p:cNvGrpSpPr/>
                <p:nvPr/>
              </p:nvGrpSpPr>
              <p:grpSpPr>
                <a:xfrm rot="10800000">
                  <a:off x="6430839" y="4023018"/>
                  <a:ext cx="998839" cy="1031488"/>
                  <a:chOff x="4719950" y="141625"/>
                  <a:chExt cx="1418000" cy="1464350"/>
                </a:xfrm>
              </p:grpSpPr>
              <p:sp>
                <p:nvSpPr>
                  <p:cNvPr id="2525" name="Google Shape;2525;p15"/>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15"/>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15"/>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15"/>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15"/>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15"/>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15"/>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15"/>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15"/>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15"/>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35" name="Google Shape;2535;p15"/>
                <p:cNvGrpSpPr/>
                <p:nvPr/>
              </p:nvGrpSpPr>
              <p:grpSpPr>
                <a:xfrm rot="10800000">
                  <a:off x="5966958" y="4315203"/>
                  <a:ext cx="694803" cy="684906"/>
                  <a:chOff x="5918300" y="218850"/>
                  <a:chExt cx="986375" cy="972325"/>
                </a:xfrm>
              </p:grpSpPr>
              <p:sp>
                <p:nvSpPr>
                  <p:cNvPr id="2536" name="Google Shape;2536;p15"/>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15"/>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15"/>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15"/>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15"/>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15"/>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15"/>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15"/>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15"/>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15"/>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15"/>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15"/>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15"/>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15"/>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15"/>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15"/>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15"/>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15"/>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15"/>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15"/>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15"/>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15"/>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15"/>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15"/>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15"/>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15"/>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15"/>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15"/>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15"/>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15"/>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15"/>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15"/>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15"/>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569" name="Google Shape;2569;p15"/>
              <p:cNvSpPr/>
              <p:nvPr/>
            </p:nvSpPr>
            <p:spPr>
              <a:xfrm flipH="1">
                <a:off x="1320752" y="247150"/>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15"/>
              <p:cNvSpPr/>
              <p:nvPr/>
            </p:nvSpPr>
            <p:spPr>
              <a:xfrm flipH="1">
                <a:off x="8116681" y="17348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15"/>
              <p:cNvSpPr/>
              <p:nvPr/>
            </p:nvSpPr>
            <p:spPr>
              <a:xfrm>
                <a:off x="7476725" y="3291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15"/>
              <p:cNvSpPr/>
              <p:nvPr/>
            </p:nvSpPr>
            <p:spPr>
              <a:xfrm>
                <a:off x="8424000" y="28102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15"/>
              <p:cNvSpPr/>
              <p:nvPr/>
            </p:nvSpPr>
            <p:spPr>
              <a:xfrm flipH="1">
                <a:off x="-196300" y="259496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4" name="Google Shape;2574;p15"/>
            <p:cNvSpPr/>
            <p:nvPr/>
          </p:nvSpPr>
          <p:spPr>
            <a:xfrm rot="10800000">
              <a:off x="6294542" y="3709374"/>
              <a:ext cx="163280" cy="357043"/>
            </a:xfrm>
            <a:custGeom>
              <a:avLst/>
              <a:gdLst/>
              <a:ahLst/>
              <a:cxnLst/>
              <a:rect l="l" t="t" r="r" b="b"/>
              <a:pathLst>
                <a:path w="9272" h="20275" extrusionOk="0">
                  <a:moveTo>
                    <a:pt x="6536" y="1"/>
                  </a:moveTo>
                  <a:cubicBezTo>
                    <a:pt x="3618" y="2341"/>
                    <a:pt x="1581" y="5685"/>
                    <a:pt x="761" y="9363"/>
                  </a:cubicBezTo>
                  <a:cubicBezTo>
                    <a:pt x="1" y="13010"/>
                    <a:pt x="548" y="16962"/>
                    <a:pt x="2250" y="20275"/>
                  </a:cubicBezTo>
                  <a:cubicBezTo>
                    <a:pt x="4925" y="17600"/>
                    <a:pt x="7235" y="14500"/>
                    <a:pt x="8238" y="10883"/>
                  </a:cubicBezTo>
                  <a:cubicBezTo>
                    <a:pt x="9271" y="7265"/>
                    <a:pt x="8907" y="3101"/>
                    <a:pt x="65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75" name="Google Shape;2575;p15"/>
          <p:cNvSpPr txBox="1">
            <a:spLocks noGrp="1"/>
          </p:cNvSpPr>
          <p:nvPr>
            <p:ph type="title"/>
          </p:nvPr>
        </p:nvSpPr>
        <p:spPr>
          <a:xfrm>
            <a:off x="1232967" y="3368267"/>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576" name="Google Shape;2576;p15"/>
          <p:cNvSpPr txBox="1">
            <a:spLocks noGrp="1"/>
          </p:cNvSpPr>
          <p:nvPr>
            <p:ph type="subTitle" idx="1"/>
          </p:nvPr>
        </p:nvSpPr>
        <p:spPr>
          <a:xfrm>
            <a:off x="1232967" y="1349700"/>
            <a:ext cx="7408000" cy="1998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2176476501"/>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039557277"/>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96"/>
        <p:cNvGrpSpPr/>
        <p:nvPr/>
      </p:nvGrpSpPr>
      <p:grpSpPr>
        <a:xfrm>
          <a:off x="0" y="0"/>
          <a:ext cx="0" cy="0"/>
          <a:chOff x="0" y="0"/>
          <a:chExt cx="0" cy="0"/>
        </a:xfrm>
      </p:grpSpPr>
      <p:grpSp>
        <p:nvGrpSpPr>
          <p:cNvPr id="2697" name="Google Shape;2697;p17"/>
          <p:cNvGrpSpPr/>
          <p:nvPr/>
        </p:nvGrpSpPr>
        <p:grpSpPr>
          <a:xfrm>
            <a:off x="-430208" y="345700"/>
            <a:ext cx="12866045" cy="6844192"/>
            <a:chOff x="-322656" y="259275"/>
            <a:chExt cx="9649534" cy="5133144"/>
          </a:xfrm>
        </p:grpSpPr>
        <p:sp>
          <p:nvSpPr>
            <p:cNvPr id="2698" name="Google Shape;2698;p17"/>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17"/>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700" name="Google Shape;2700;p17"/>
            <p:cNvGrpSpPr/>
            <p:nvPr/>
          </p:nvGrpSpPr>
          <p:grpSpPr>
            <a:xfrm>
              <a:off x="-322656" y="2822671"/>
              <a:ext cx="1615975" cy="2569748"/>
              <a:chOff x="-322656" y="2822671"/>
              <a:chExt cx="1615975" cy="2569748"/>
            </a:xfrm>
          </p:grpSpPr>
          <p:grpSp>
            <p:nvGrpSpPr>
              <p:cNvPr id="2701" name="Google Shape;2701;p17"/>
              <p:cNvGrpSpPr/>
              <p:nvPr/>
            </p:nvGrpSpPr>
            <p:grpSpPr>
              <a:xfrm flipH="1">
                <a:off x="190140" y="3890691"/>
                <a:ext cx="664598" cy="652358"/>
                <a:chOff x="5672100" y="3575250"/>
                <a:chExt cx="1054750" cy="1035325"/>
              </a:xfrm>
            </p:grpSpPr>
            <p:sp>
              <p:nvSpPr>
                <p:cNvPr id="2702" name="Google Shape;2702;p1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1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1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1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1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1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1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1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10" name="Google Shape;2710;p17"/>
              <p:cNvGrpSpPr/>
              <p:nvPr/>
            </p:nvGrpSpPr>
            <p:grpSpPr>
              <a:xfrm flipH="1">
                <a:off x="-98572" y="2822671"/>
                <a:ext cx="361614" cy="2013485"/>
                <a:chOff x="6611150" y="1880250"/>
                <a:chExt cx="573900" cy="3195500"/>
              </a:xfrm>
            </p:grpSpPr>
            <p:sp>
              <p:nvSpPr>
                <p:cNvPr id="2711" name="Google Shape;2711;p17"/>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17"/>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17"/>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17"/>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17"/>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17"/>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17"/>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17"/>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17"/>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17"/>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17"/>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17"/>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17"/>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17"/>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17"/>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17"/>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17"/>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17"/>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17"/>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17"/>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17"/>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17"/>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17"/>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17"/>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17"/>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17"/>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7" name="Google Shape;2737;p17"/>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17"/>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17"/>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17"/>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17"/>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17"/>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17"/>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17"/>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17"/>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17"/>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17"/>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17"/>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17"/>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17"/>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17"/>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17"/>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17"/>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17"/>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17"/>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17"/>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17"/>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17"/>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17"/>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17"/>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17"/>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17"/>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17"/>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64" name="Google Shape;2764;p17"/>
              <p:cNvGrpSpPr/>
              <p:nvPr/>
            </p:nvGrpSpPr>
            <p:grpSpPr>
              <a:xfrm flipH="1">
                <a:off x="154193" y="3322813"/>
                <a:ext cx="719842" cy="1309127"/>
                <a:chOff x="5641475" y="2674000"/>
                <a:chExt cx="1142425" cy="2077650"/>
              </a:xfrm>
            </p:grpSpPr>
            <p:sp>
              <p:nvSpPr>
                <p:cNvPr id="2765" name="Google Shape;2765;p17"/>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17"/>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17"/>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17"/>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17"/>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17"/>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17"/>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17"/>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17"/>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17"/>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17"/>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17"/>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17"/>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17"/>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17"/>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17"/>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17"/>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17"/>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17"/>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17"/>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17"/>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17"/>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17"/>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17"/>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17"/>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17"/>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17"/>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17"/>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17"/>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17"/>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17"/>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17"/>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17"/>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17"/>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17"/>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0" name="Google Shape;2800;p17"/>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1" name="Google Shape;2801;p17"/>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17"/>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17"/>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17"/>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17"/>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17"/>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17"/>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17"/>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17"/>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17"/>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17"/>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17"/>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17"/>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17"/>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17"/>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17"/>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17"/>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8" name="Google Shape;2818;p17"/>
              <p:cNvGrpSpPr/>
              <p:nvPr/>
            </p:nvGrpSpPr>
            <p:grpSpPr>
              <a:xfrm flipH="1">
                <a:off x="244234" y="4543648"/>
                <a:ext cx="1049085" cy="537460"/>
                <a:chOff x="4976050" y="4611525"/>
                <a:chExt cx="1664950" cy="852975"/>
              </a:xfrm>
            </p:grpSpPr>
            <p:sp>
              <p:nvSpPr>
                <p:cNvPr id="2819" name="Google Shape;2819;p17"/>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17"/>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21" name="Google Shape;2821;p17"/>
              <p:cNvGrpSpPr/>
              <p:nvPr/>
            </p:nvGrpSpPr>
            <p:grpSpPr>
              <a:xfrm flipH="1">
                <a:off x="-322656" y="4314917"/>
                <a:ext cx="1049087" cy="1077502"/>
                <a:chOff x="582350" y="682150"/>
                <a:chExt cx="1350350" cy="1386925"/>
              </a:xfrm>
            </p:grpSpPr>
            <p:sp>
              <p:nvSpPr>
                <p:cNvPr id="2822" name="Google Shape;2822;p17"/>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17"/>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17"/>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17"/>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17"/>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17"/>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17"/>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17"/>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17"/>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17"/>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17"/>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17"/>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17"/>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17"/>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17"/>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17"/>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17"/>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17"/>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17"/>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17"/>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17"/>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17"/>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17"/>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17"/>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17"/>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17"/>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17"/>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17"/>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850" name="Google Shape;2850;p17"/>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17"/>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17"/>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17"/>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17"/>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855" name="Google Shape;2855;p17"/>
            <p:cNvGrpSpPr/>
            <p:nvPr/>
          </p:nvGrpSpPr>
          <p:grpSpPr>
            <a:xfrm>
              <a:off x="7038231" y="3744172"/>
              <a:ext cx="2288647" cy="1586009"/>
              <a:chOff x="7038231" y="3744172"/>
              <a:chExt cx="2288647" cy="1586009"/>
            </a:xfrm>
          </p:grpSpPr>
          <p:grpSp>
            <p:nvGrpSpPr>
              <p:cNvPr id="2856" name="Google Shape;2856;p17"/>
              <p:cNvGrpSpPr/>
              <p:nvPr/>
            </p:nvGrpSpPr>
            <p:grpSpPr>
              <a:xfrm rot="10800000">
                <a:off x="8277376" y="3744172"/>
                <a:ext cx="901949" cy="1162507"/>
                <a:chOff x="5037600" y="742850"/>
                <a:chExt cx="1280450" cy="1650350"/>
              </a:xfrm>
            </p:grpSpPr>
            <p:sp>
              <p:nvSpPr>
                <p:cNvPr id="2857" name="Google Shape;2857;p17"/>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17"/>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17"/>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17"/>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17"/>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17"/>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17"/>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17"/>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17"/>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17"/>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17"/>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17"/>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17"/>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17"/>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17"/>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2" name="Google Shape;2872;p17"/>
              <p:cNvGrpSpPr/>
              <p:nvPr/>
            </p:nvGrpSpPr>
            <p:grpSpPr>
              <a:xfrm rot="10800000">
                <a:off x="7038231" y="4541324"/>
                <a:ext cx="1146446" cy="623412"/>
                <a:chOff x="6449650" y="376500"/>
                <a:chExt cx="1627550" cy="885025"/>
              </a:xfrm>
            </p:grpSpPr>
            <p:sp>
              <p:nvSpPr>
                <p:cNvPr id="2873" name="Google Shape;2873;p17"/>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17"/>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17"/>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17"/>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17"/>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17"/>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79" name="Google Shape;2879;p17"/>
              <p:cNvGrpSpPr/>
              <p:nvPr/>
            </p:nvGrpSpPr>
            <p:grpSpPr>
              <a:xfrm rot="10800000">
                <a:off x="8328039" y="4298693"/>
                <a:ext cx="998839" cy="1031488"/>
                <a:chOff x="4719950" y="141625"/>
                <a:chExt cx="1418000" cy="1464350"/>
              </a:xfrm>
            </p:grpSpPr>
            <p:sp>
              <p:nvSpPr>
                <p:cNvPr id="2880" name="Google Shape;2880;p17"/>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17"/>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17"/>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17"/>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17"/>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17"/>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17"/>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17"/>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17"/>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17"/>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90" name="Google Shape;2890;p17"/>
              <p:cNvGrpSpPr/>
              <p:nvPr/>
            </p:nvGrpSpPr>
            <p:grpSpPr>
              <a:xfrm rot="10800000">
                <a:off x="7864158" y="4590878"/>
                <a:ext cx="694803" cy="684906"/>
                <a:chOff x="5918300" y="218850"/>
                <a:chExt cx="986375" cy="972325"/>
              </a:xfrm>
            </p:grpSpPr>
            <p:sp>
              <p:nvSpPr>
                <p:cNvPr id="2891" name="Google Shape;2891;p1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1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1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1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1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1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1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1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1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1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1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2" name="Google Shape;2902;p1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3" name="Google Shape;2903;p1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1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1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1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1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1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1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1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1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1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1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1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1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1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1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1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1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1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1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1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1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924" name="Google Shape;2924;p17"/>
          <p:cNvSpPr txBox="1">
            <a:spLocks noGrp="1"/>
          </p:cNvSpPr>
          <p:nvPr>
            <p:ph type="title"/>
          </p:nvPr>
        </p:nvSpPr>
        <p:spPr>
          <a:xfrm>
            <a:off x="968567" y="1610433"/>
            <a:ext cx="4759200" cy="12748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25" name="Google Shape;2925;p17"/>
          <p:cNvSpPr txBox="1">
            <a:spLocks noGrp="1"/>
          </p:cNvSpPr>
          <p:nvPr>
            <p:ph type="subTitle" idx="1"/>
          </p:nvPr>
        </p:nvSpPr>
        <p:spPr>
          <a:xfrm>
            <a:off x="968567" y="2885324"/>
            <a:ext cx="3689200" cy="17896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95381371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2094347048"/>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55750874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3146"/>
        <p:cNvGrpSpPr/>
        <p:nvPr/>
      </p:nvGrpSpPr>
      <p:grpSpPr>
        <a:xfrm>
          <a:off x="0" y="0"/>
          <a:ext cx="0" cy="0"/>
          <a:chOff x="0" y="0"/>
          <a:chExt cx="0" cy="0"/>
        </a:xfrm>
      </p:grpSpPr>
      <p:grpSp>
        <p:nvGrpSpPr>
          <p:cNvPr id="3147" name="Google Shape;3147;p20"/>
          <p:cNvGrpSpPr/>
          <p:nvPr/>
        </p:nvGrpSpPr>
        <p:grpSpPr>
          <a:xfrm>
            <a:off x="-600267" y="151203"/>
            <a:ext cx="13138484" cy="7042335"/>
            <a:chOff x="-450201" y="113402"/>
            <a:chExt cx="9853863" cy="5281751"/>
          </a:xfrm>
        </p:grpSpPr>
        <p:grpSp>
          <p:nvGrpSpPr>
            <p:cNvPr id="3148" name="Google Shape;3148;p20"/>
            <p:cNvGrpSpPr/>
            <p:nvPr/>
          </p:nvGrpSpPr>
          <p:grpSpPr>
            <a:xfrm>
              <a:off x="-450201" y="117555"/>
              <a:ext cx="9853863" cy="5277599"/>
              <a:chOff x="-450201" y="117555"/>
              <a:chExt cx="9853863" cy="5277599"/>
            </a:xfrm>
          </p:grpSpPr>
          <p:grpSp>
            <p:nvGrpSpPr>
              <p:cNvPr id="3149" name="Google Shape;3149;p20"/>
              <p:cNvGrpSpPr/>
              <p:nvPr/>
            </p:nvGrpSpPr>
            <p:grpSpPr>
              <a:xfrm rot="-1164110" flipH="1">
                <a:off x="101306" y="2907693"/>
                <a:ext cx="864923" cy="1572976"/>
                <a:chOff x="5641475" y="2674000"/>
                <a:chExt cx="1142425" cy="2077650"/>
              </a:xfrm>
            </p:grpSpPr>
            <p:sp>
              <p:nvSpPr>
                <p:cNvPr id="3150" name="Google Shape;3150;p20"/>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20"/>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20"/>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20"/>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20"/>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20"/>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20"/>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20"/>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20"/>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20"/>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20"/>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20"/>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20"/>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20"/>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20"/>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20"/>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20"/>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20"/>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20"/>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20"/>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20"/>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20"/>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20"/>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20"/>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20"/>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20"/>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20"/>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20"/>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8" name="Google Shape;3178;p20"/>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9" name="Google Shape;3179;p20"/>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20"/>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20"/>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20"/>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20"/>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20"/>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20"/>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20"/>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20"/>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20"/>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20"/>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20"/>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20"/>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20"/>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20"/>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20"/>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20"/>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20"/>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20"/>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20"/>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20"/>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20"/>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20"/>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20"/>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3" name="Google Shape;3203;p20"/>
              <p:cNvGrpSpPr/>
              <p:nvPr/>
            </p:nvGrpSpPr>
            <p:grpSpPr>
              <a:xfrm>
                <a:off x="-65450" y="4354895"/>
                <a:ext cx="9236161" cy="827616"/>
                <a:chOff x="-65450" y="4354895"/>
                <a:chExt cx="9236161" cy="827616"/>
              </a:xfrm>
            </p:grpSpPr>
            <p:sp>
              <p:nvSpPr>
                <p:cNvPr id="3204" name="Google Shape;3204;p20"/>
                <p:cNvSpPr/>
                <p:nvPr/>
              </p:nvSpPr>
              <p:spPr>
                <a:xfrm flipH="1">
                  <a:off x="-65450"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20"/>
                <p:cNvSpPr/>
                <p:nvPr/>
              </p:nvSpPr>
              <p:spPr>
                <a:xfrm flipH="1">
                  <a:off x="-38772"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06" name="Google Shape;3206;p20"/>
              <p:cNvGrpSpPr/>
              <p:nvPr/>
            </p:nvGrpSpPr>
            <p:grpSpPr>
              <a:xfrm>
                <a:off x="8319791" y="3108357"/>
                <a:ext cx="1083850" cy="1919243"/>
                <a:chOff x="207725" y="2276150"/>
                <a:chExt cx="1299425" cy="2300975"/>
              </a:xfrm>
            </p:grpSpPr>
            <p:sp>
              <p:nvSpPr>
                <p:cNvPr id="3207" name="Google Shape;3207;p2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208" name="Google Shape;3208;p20"/>
                <p:cNvGrpSpPr/>
                <p:nvPr/>
              </p:nvGrpSpPr>
              <p:grpSpPr>
                <a:xfrm>
                  <a:off x="207725" y="2276150"/>
                  <a:ext cx="1299425" cy="2300975"/>
                  <a:chOff x="207725" y="2276150"/>
                  <a:chExt cx="1299425" cy="2300975"/>
                </a:xfrm>
              </p:grpSpPr>
              <p:sp>
                <p:nvSpPr>
                  <p:cNvPr id="3209" name="Google Shape;3209;p2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2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2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2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2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2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2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2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2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2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2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2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2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222" name="Google Shape;3222;p20"/>
              <p:cNvGrpSpPr/>
              <p:nvPr/>
            </p:nvGrpSpPr>
            <p:grpSpPr>
              <a:xfrm rot="-1719346" flipH="1">
                <a:off x="7526270" y="3744829"/>
                <a:ext cx="889403" cy="1363591"/>
                <a:chOff x="2235100" y="548200"/>
                <a:chExt cx="759725" cy="1164775"/>
              </a:xfrm>
            </p:grpSpPr>
            <p:sp>
              <p:nvSpPr>
                <p:cNvPr id="3223" name="Google Shape;3223;p2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2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2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2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2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2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9" name="Google Shape;3229;p2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0" name="Google Shape;3230;p2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1" name="Google Shape;3231;p2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2" name="Google Shape;3232;p20"/>
              <p:cNvGrpSpPr/>
              <p:nvPr/>
            </p:nvGrpSpPr>
            <p:grpSpPr>
              <a:xfrm rot="1031996">
                <a:off x="8305135" y="4373982"/>
                <a:ext cx="988287" cy="895065"/>
                <a:chOff x="4048900" y="1919750"/>
                <a:chExt cx="1060775" cy="960715"/>
              </a:xfrm>
            </p:grpSpPr>
            <p:sp>
              <p:nvSpPr>
                <p:cNvPr id="3233" name="Google Shape;3233;p2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2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2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2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2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2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2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2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2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2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2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2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2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2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2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2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2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2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2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2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2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2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2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56" name="Google Shape;3256;p20"/>
              <p:cNvGrpSpPr/>
              <p:nvPr/>
            </p:nvGrpSpPr>
            <p:grpSpPr>
              <a:xfrm>
                <a:off x="7301543" y="4488178"/>
                <a:ext cx="1122458" cy="906968"/>
                <a:chOff x="6257975" y="4377525"/>
                <a:chExt cx="1482575" cy="1197950"/>
              </a:xfrm>
            </p:grpSpPr>
            <p:sp>
              <p:nvSpPr>
                <p:cNvPr id="3257" name="Google Shape;3257;p20"/>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20"/>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20"/>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20"/>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20"/>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20"/>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20"/>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4" name="Google Shape;3264;p20"/>
              <p:cNvGrpSpPr/>
              <p:nvPr/>
            </p:nvGrpSpPr>
            <p:grpSpPr>
              <a:xfrm rot="-1734738" flipH="1">
                <a:off x="200009" y="3387317"/>
                <a:ext cx="1428294" cy="1064074"/>
                <a:chOff x="5065700" y="3436875"/>
                <a:chExt cx="1984875" cy="1478725"/>
              </a:xfrm>
            </p:grpSpPr>
            <p:sp>
              <p:nvSpPr>
                <p:cNvPr id="3265" name="Google Shape;3265;p2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2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2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2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2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2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2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2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2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4" name="Google Shape;3274;p20"/>
              <p:cNvGrpSpPr/>
              <p:nvPr/>
            </p:nvGrpSpPr>
            <p:grpSpPr>
              <a:xfrm>
                <a:off x="-71193" y="3795825"/>
                <a:ext cx="798551" cy="783845"/>
                <a:chOff x="5672100" y="3575250"/>
                <a:chExt cx="1054750" cy="1035325"/>
              </a:xfrm>
            </p:grpSpPr>
            <p:sp>
              <p:nvSpPr>
                <p:cNvPr id="3275" name="Google Shape;3275;p2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2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2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2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2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2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2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2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3" name="Google Shape;3283;p20"/>
              <p:cNvGrpSpPr/>
              <p:nvPr/>
            </p:nvGrpSpPr>
            <p:grpSpPr>
              <a:xfrm rot="2164417">
                <a:off x="-384355" y="4330532"/>
                <a:ext cx="1198047" cy="613775"/>
                <a:chOff x="4976050" y="4611525"/>
                <a:chExt cx="1664950" cy="852975"/>
              </a:xfrm>
            </p:grpSpPr>
            <p:sp>
              <p:nvSpPr>
                <p:cNvPr id="3284" name="Google Shape;3284;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6" name="Google Shape;3286;p20"/>
              <p:cNvGrpSpPr/>
              <p:nvPr/>
            </p:nvGrpSpPr>
            <p:grpSpPr>
              <a:xfrm rot="-1202750" flipH="1">
                <a:off x="557254" y="4276198"/>
                <a:ext cx="1260473" cy="645757"/>
                <a:chOff x="4976050" y="4611525"/>
                <a:chExt cx="1664950" cy="852975"/>
              </a:xfrm>
            </p:grpSpPr>
            <p:sp>
              <p:nvSpPr>
                <p:cNvPr id="3287" name="Google Shape;3287;p2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2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20"/>
              <p:cNvGrpSpPr/>
              <p:nvPr/>
            </p:nvGrpSpPr>
            <p:grpSpPr>
              <a:xfrm>
                <a:off x="248771" y="4347484"/>
                <a:ext cx="954154" cy="975956"/>
                <a:chOff x="1356975" y="1865675"/>
                <a:chExt cx="1024100" cy="1047500"/>
              </a:xfrm>
            </p:grpSpPr>
            <p:sp>
              <p:nvSpPr>
                <p:cNvPr id="3290" name="Google Shape;3290;p2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2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2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2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2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2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2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2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2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2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2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2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2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2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2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2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2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2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2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2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2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2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2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2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2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2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2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2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18" name="Google Shape;3318;p20"/>
              <p:cNvGrpSpPr/>
              <p:nvPr/>
            </p:nvGrpSpPr>
            <p:grpSpPr>
              <a:xfrm>
                <a:off x="238100" y="1672375"/>
                <a:ext cx="1089225" cy="1358863"/>
                <a:chOff x="780200" y="3796825"/>
                <a:chExt cx="1089225" cy="1358863"/>
              </a:xfrm>
            </p:grpSpPr>
            <p:sp>
              <p:nvSpPr>
                <p:cNvPr id="3319" name="Google Shape;3319;p20"/>
                <p:cNvSpPr/>
                <p:nvPr/>
              </p:nvSpPr>
              <p:spPr>
                <a:xfrm>
                  <a:off x="780200" y="3796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20"/>
                <p:cNvSpPr/>
                <p:nvPr/>
              </p:nvSpPr>
              <p:spPr>
                <a:xfrm>
                  <a:off x="1593725" y="4907863"/>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21" name="Google Shape;3321;p20"/>
              <p:cNvSpPr/>
              <p:nvPr/>
            </p:nvSpPr>
            <p:spPr>
              <a:xfrm>
                <a:off x="7983079" y="889942"/>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20"/>
              <p:cNvSpPr/>
              <p:nvPr/>
            </p:nvSpPr>
            <p:spPr>
              <a:xfrm>
                <a:off x="7487975" y="2411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323" name="Google Shape;3323;p20"/>
              <p:cNvGrpSpPr/>
              <p:nvPr/>
            </p:nvGrpSpPr>
            <p:grpSpPr>
              <a:xfrm rot="9161430" flipH="1">
                <a:off x="7647605" y="515229"/>
                <a:ext cx="180968" cy="237722"/>
                <a:chOff x="4906125" y="1207000"/>
                <a:chExt cx="520550" cy="683800"/>
              </a:xfrm>
            </p:grpSpPr>
            <p:sp>
              <p:nvSpPr>
                <p:cNvPr id="3324" name="Google Shape;3324;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2" name="Google Shape;3352;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3" name="Google Shape;3353;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69" name="Google Shape;3369;p20"/>
              <p:cNvGrpSpPr/>
              <p:nvPr/>
            </p:nvGrpSpPr>
            <p:grpSpPr>
              <a:xfrm rot="10229289" flipH="1">
                <a:off x="7275911" y="139417"/>
                <a:ext cx="297050" cy="390207"/>
                <a:chOff x="4906125" y="1207000"/>
                <a:chExt cx="520550" cy="683800"/>
              </a:xfrm>
            </p:grpSpPr>
            <p:sp>
              <p:nvSpPr>
                <p:cNvPr id="3370" name="Google Shape;3370;p20"/>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20"/>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20"/>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20"/>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20"/>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20"/>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20"/>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20"/>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20"/>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20"/>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20"/>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20"/>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20"/>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20"/>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20"/>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20"/>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20"/>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20"/>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20"/>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20"/>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20"/>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20"/>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20"/>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20"/>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20"/>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20"/>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20"/>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20"/>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20"/>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20"/>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20"/>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20"/>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20"/>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20"/>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20"/>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20"/>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20"/>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20"/>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20"/>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20"/>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20"/>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20"/>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20"/>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20"/>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20"/>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15" name="Google Shape;3415;p20"/>
              <p:cNvGrpSpPr/>
              <p:nvPr/>
            </p:nvGrpSpPr>
            <p:grpSpPr>
              <a:xfrm>
                <a:off x="7792975" y="3207875"/>
                <a:ext cx="555650" cy="488825"/>
                <a:chOff x="4897100" y="6562875"/>
                <a:chExt cx="555650" cy="488825"/>
              </a:xfrm>
            </p:grpSpPr>
            <p:sp>
              <p:nvSpPr>
                <p:cNvPr id="3416" name="Google Shape;3416;p20"/>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20"/>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20"/>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20"/>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20"/>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20"/>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20"/>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20"/>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20"/>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20"/>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426" name="Google Shape;3426;p20"/>
            <p:cNvSpPr/>
            <p:nvPr/>
          </p:nvSpPr>
          <p:spPr>
            <a:xfrm>
              <a:off x="543401" y="1134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27" name="Google Shape;3427;p2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8" name="Google Shape;3428;p20"/>
          <p:cNvSpPr txBox="1">
            <a:spLocks noGrp="1"/>
          </p:cNvSpPr>
          <p:nvPr>
            <p:ph type="title" idx="2"/>
          </p:nvPr>
        </p:nvSpPr>
        <p:spPr>
          <a:xfrm>
            <a:off x="3890200" y="1600200"/>
            <a:ext cx="4411600" cy="4304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sp>
        <p:nvSpPr>
          <p:cNvPr id="3429" name="Google Shape;3429;p20"/>
          <p:cNvSpPr txBox="1">
            <a:spLocks noGrp="1"/>
          </p:cNvSpPr>
          <p:nvPr>
            <p:ph type="subTitle" idx="1"/>
          </p:nvPr>
        </p:nvSpPr>
        <p:spPr>
          <a:xfrm>
            <a:off x="2658800" y="4339900"/>
            <a:ext cx="6874400" cy="430400"/>
          </a:xfrm>
          <a:prstGeom prst="rect">
            <a:avLst/>
          </a:prstGeom>
        </p:spPr>
        <p:txBody>
          <a:bodyPr spcFirstLastPara="1" wrap="square" lIns="91425" tIns="91425" rIns="91425" bIns="91425" anchor="t" anchorCtr="0">
            <a:noAutofit/>
          </a:bodyPr>
          <a:lstStyle>
            <a:lvl1pPr marR="50799" lvl="0" algn="ctr" rtl="0">
              <a:lnSpc>
                <a:spcPct val="128571"/>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62381299"/>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3430"/>
        <p:cNvGrpSpPr/>
        <p:nvPr/>
      </p:nvGrpSpPr>
      <p:grpSpPr>
        <a:xfrm>
          <a:off x="0" y="0"/>
          <a:ext cx="0" cy="0"/>
          <a:chOff x="0" y="0"/>
          <a:chExt cx="0" cy="0"/>
        </a:xfrm>
      </p:grpSpPr>
      <p:grpSp>
        <p:nvGrpSpPr>
          <p:cNvPr id="3431" name="Google Shape;3431;p21"/>
          <p:cNvGrpSpPr/>
          <p:nvPr/>
        </p:nvGrpSpPr>
        <p:grpSpPr>
          <a:xfrm>
            <a:off x="-418633" y="144023"/>
            <a:ext cx="12937184" cy="7126749"/>
            <a:chOff x="-313975" y="108017"/>
            <a:chExt cx="9702888" cy="5345062"/>
          </a:xfrm>
        </p:grpSpPr>
        <p:sp>
          <p:nvSpPr>
            <p:cNvPr id="3432" name="Google Shape;3432;p2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2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34" name="Google Shape;3434;p21"/>
            <p:cNvGrpSpPr/>
            <p:nvPr/>
          </p:nvGrpSpPr>
          <p:grpSpPr>
            <a:xfrm>
              <a:off x="-313975" y="3014909"/>
              <a:ext cx="2025620" cy="2293491"/>
              <a:chOff x="-313975" y="3014909"/>
              <a:chExt cx="2025620" cy="2293491"/>
            </a:xfrm>
          </p:grpSpPr>
          <p:grpSp>
            <p:nvGrpSpPr>
              <p:cNvPr id="3435" name="Google Shape;3435;p21"/>
              <p:cNvGrpSpPr/>
              <p:nvPr/>
            </p:nvGrpSpPr>
            <p:grpSpPr>
              <a:xfrm rot="-1164110" flipH="1">
                <a:off x="-77269" y="3113905"/>
                <a:ext cx="864923" cy="1572976"/>
                <a:chOff x="5641475" y="2674000"/>
                <a:chExt cx="1142425" cy="2077650"/>
              </a:xfrm>
            </p:grpSpPr>
            <p:sp>
              <p:nvSpPr>
                <p:cNvPr id="3436" name="Google Shape;3436;p21"/>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21"/>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21"/>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21"/>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21"/>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21"/>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21"/>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21"/>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21"/>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21"/>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21"/>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21"/>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21"/>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21"/>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21"/>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21"/>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21"/>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21"/>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4" name="Google Shape;3454;p21"/>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5" name="Google Shape;3455;p21"/>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21"/>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21"/>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21"/>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21"/>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21"/>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21"/>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21"/>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21"/>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21"/>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21"/>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21"/>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21"/>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21"/>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21"/>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21"/>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21"/>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21"/>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21"/>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21"/>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21"/>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21"/>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21"/>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21"/>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21"/>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21"/>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21"/>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21"/>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21"/>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21"/>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21"/>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21"/>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21"/>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21"/>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89" name="Google Shape;3489;p21"/>
              <p:cNvGrpSpPr/>
              <p:nvPr/>
            </p:nvGrpSpPr>
            <p:grpSpPr>
              <a:xfrm rot="-1202750" flipH="1">
                <a:off x="378679" y="4335148"/>
                <a:ext cx="1260473" cy="645757"/>
                <a:chOff x="4976050" y="4611525"/>
                <a:chExt cx="1664950" cy="852975"/>
              </a:xfrm>
            </p:grpSpPr>
            <p:sp>
              <p:nvSpPr>
                <p:cNvPr id="3490" name="Google Shape;3490;p2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2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2" name="Google Shape;3492;p21"/>
              <p:cNvGrpSpPr/>
              <p:nvPr/>
            </p:nvGrpSpPr>
            <p:grpSpPr>
              <a:xfrm>
                <a:off x="-144100" y="4296675"/>
                <a:ext cx="1024075" cy="1011725"/>
                <a:chOff x="2649575" y="3055425"/>
                <a:chExt cx="1024075" cy="1011725"/>
              </a:xfrm>
            </p:grpSpPr>
            <p:sp>
              <p:nvSpPr>
                <p:cNvPr id="3493" name="Google Shape;3493;p21"/>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21"/>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21"/>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21"/>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21"/>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21"/>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21"/>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21"/>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21"/>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21"/>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21"/>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21"/>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5" name="Google Shape;3505;p21"/>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6" name="Google Shape;3506;p21"/>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7" name="Google Shape;3507;p21"/>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8" name="Google Shape;3508;p21"/>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21"/>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21"/>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21"/>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21"/>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21"/>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21"/>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21"/>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21"/>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21"/>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21"/>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9" name="Google Shape;3519;p21"/>
              <p:cNvGrpSpPr/>
              <p:nvPr/>
            </p:nvGrpSpPr>
            <p:grpSpPr>
              <a:xfrm>
                <a:off x="275119" y="3862077"/>
                <a:ext cx="397219" cy="390007"/>
                <a:chOff x="5672100" y="3575250"/>
                <a:chExt cx="1054750" cy="1035325"/>
              </a:xfrm>
            </p:grpSpPr>
            <p:sp>
              <p:nvSpPr>
                <p:cNvPr id="3520" name="Google Shape;3520;p21"/>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21"/>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21"/>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21"/>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21"/>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21"/>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21"/>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21"/>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528" name="Google Shape;3528;p21"/>
            <p:cNvGrpSpPr/>
            <p:nvPr/>
          </p:nvGrpSpPr>
          <p:grpSpPr>
            <a:xfrm rot="1067620">
              <a:off x="8313264" y="1726754"/>
              <a:ext cx="180904" cy="237637"/>
              <a:chOff x="4906125" y="1207000"/>
              <a:chExt cx="520550" cy="683800"/>
            </a:xfrm>
          </p:grpSpPr>
          <p:sp>
            <p:nvSpPr>
              <p:cNvPr id="3529" name="Google Shape;3529;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74" name="Google Shape;3574;p21"/>
            <p:cNvGrpSpPr/>
            <p:nvPr/>
          </p:nvGrpSpPr>
          <p:grpSpPr>
            <a:xfrm>
              <a:off x="8388584" y="1200146"/>
              <a:ext cx="297026" cy="390176"/>
              <a:chOff x="4906125" y="1207000"/>
              <a:chExt cx="520550" cy="683800"/>
            </a:xfrm>
          </p:grpSpPr>
          <p:sp>
            <p:nvSpPr>
              <p:cNvPr id="3575" name="Google Shape;3575;p21"/>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21"/>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21"/>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21"/>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21"/>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21"/>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21"/>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21"/>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21"/>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21"/>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21"/>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21"/>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21"/>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21"/>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21"/>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21"/>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21"/>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21"/>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21"/>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21"/>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21"/>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21"/>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21"/>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21"/>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21"/>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21"/>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21"/>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21"/>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21"/>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21"/>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21"/>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21"/>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21"/>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21"/>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21"/>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21"/>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21"/>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21"/>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21"/>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21"/>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21"/>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21"/>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21"/>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21"/>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21"/>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0" name="Google Shape;3620;p21"/>
            <p:cNvGrpSpPr/>
            <p:nvPr/>
          </p:nvGrpSpPr>
          <p:grpSpPr>
            <a:xfrm rot="-1031996" flipH="1">
              <a:off x="8290386" y="4431907"/>
              <a:ext cx="988287" cy="895065"/>
              <a:chOff x="4048900" y="1919750"/>
              <a:chExt cx="1060775" cy="960715"/>
            </a:xfrm>
          </p:grpSpPr>
          <p:sp>
            <p:nvSpPr>
              <p:cNvPr id="3621" name="Google Shape;3621;p2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2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2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2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2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2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2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2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2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2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2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2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2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2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2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2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2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2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2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2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2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2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2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4" name="Google Shape;3644;p21"/>
            <p:cNvGrpSpPr/>
            <p:nvPr/>
          </p:nvGrpSpPr>
          <p:grpSpPr>
            <a:xfrm flipH="1">
              <a:off x="7833533" y="2906400"/>
              <a:ext cx="959275" cy="2148325"/>
              <a:chOff x="6907275" y="5188300"/>
              <a:chExt cx="959275" cy="2148325"/>
            </a:xfrm>
          </p:grpSpPr>
          <p:sp>
            <p:nvSpPr>
              <p:cNvPr id="3645" name="Google Shape;3645;p21"/>
              <p:cNvSpPr/>
              <p:nvPr/>
            </p:nvSpPr>
            <p:spPr>
              <a:xfrm>
                <a:off x="6907275" y="51883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21"/>
              <p:cNvSpPr/>
              <p:nvPr/>
            </p:nvSpPr>
            <p:spPr>
              <a:xfrm>
                <a:off x="7590850" y="7088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47" name="Google Shape;3647;p21"/>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21"/>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21"/>
            <p:cNvSpPr/>
            <p:nvPr/>
          </p:nvSpPr>
          <p:spPr>
            <a:xfrm>
              <a:off x="-218825" y="238943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50" name="Google Shape;3650;p21"/>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51" name="Google Shape;3651;p21"/>
          <p:cNvSpPr txBox="1">
            <a:spLocks noGrp="1"/>
          </p:cNvSpPr>
          <p:nvPr>
            <p:ph type="title" idx="2"/>
          </p:nvPr>
        </p:nvSpPr>
        <p:spPr>
          <a:xfrm>
            <a:off x="3890200" y="1600200"/>
            <a:ext cx="4411600" cy="422000"/>
          </a:xfrm>
          <a:prstGeom prst="rect">
            <a:avLst/>
          </a:prstGeom>
        </p:spPr>
        <p:txBody>
          <a:bodyPr spcFirstLastPara="1" wrap="square" lIns="0" tIns="182875" rIns="0" bIns="0" anchor="ctr" anchorCtr="0">
            <a:noAutofit/>
          </a:bodyPr>
          <a:lstStyle>
            <a:lvl1pPr lvl="0" algn="ctr" rtl="0">
              <a:spcBef>
                <a:spcPts val="0"/>
              </a:spcBef>
              <a:spcAft>
                <a:spcPts val="0"/>
              </a:spcAft>
              <a:buSzPts val="2000"/>
              <a:buNone/>
              <a:defRPr sz="2667"/>
            </a:lvl1pPr>
            <a:lvl2pPr lvl="1" algn="ctr" rtl="0">
              <a:spcBef>
                <a:spcPts val="0"/>
              </a:spcBef>
              <a:spcAft>
                <a:spcPts val="0"/>
              </a:spcAft>
              <a:buClr>
                <a:schemeClr val="dk1"/>
              </a:buClr>
              <a:buSzPts val="2000"/>
              <a:buNone/>
              <a:defRPr sz="2667">
                <a:solidFill>
                  <a:schemeClr val="dk1"/>
                </a:solidFill>
              </a:defRPr>
            </a:lvl2pPr>
            <a:lvl3pPr lvl="2" algn="ctr" rtl="0">
              <a:spcBef>
                <a:spcPts val="0"/>
              </a:spcBef>
              <a:spcAft>
                <a:spcPts val="0"/>
              </a:spcAft>
              <a:buClr>
                <a:schemeClr val="dk1"/>
              </a:buClr>
              <a:buSzPts val="2000"/>
              <a:buNone/>
              <a:defRPr sz="2667">
                <a:solidFill>
                  <a:schemeClr val="dk1"/>
                </a:solidFill>
              </a:defRPr>
            </a:lvl3pPr>
            <a:lvl4pPr lvl="3" algn="ctr" rtl="0">
              <a:spcBef>
                <a:spcPts val="0"/>
              </a:spcBef>
              <a:spcAft>
                <a:spcPts val="0"/>
              </a:spcAft>
              <a:buClr>
                <a:schemeClr val="dk1"/>
              </a:buClr>
              <a:buSzPts val="2000"/>
              <a:buNone/>
              <a:defRPr sz="2667">
                <a:solidFill>
                  <a:schemeClr val="dk1"/>
                </a:solidFill>
              </a:defRPr>
            </a:lvl4pPr>
            <a:lvl5pPr lvl="4" algn="ctr" rtl="0">
              <a:spcBef>
                <a:spcPts val="0"/>
              </a:spcBef>
              <a:spcAft>
                <a:spcPts val="0"/>
              </a:spcAft>
              <a:buClr>
                <a:schemeClr val="dk1"/>
              </a:buClr>
              <a:buSzPts val="2000"/>
              <a:buNone/>
              <a:defRPr sz="2667">
                <a:solidFill>
                  <a:schemeClr val="dk1"/>
                </a:solidFill>
              </a:defRPr>
            </a:lvl5pPr>
            <a:lvl6pPr lvl="5" algn="ctr" rtl="0">
              <a:spcBef>
                <a:spcPts val="0"/>
              </a:spcBef>
              <a:spcAft>
                <a:spcPts val="0"/>
              </a:spcAft>
              <a:buClr>
                <a:schemeClr val="dk1"/>
              </a:buClr>
              <a:buSzPts val="2000"/>
              <a:buNone/>
              <a:defRPr sz="2667">
                <a:solidFill>
                  <a:schemeClr val="dk1"/>
                </a:solidFill>
              </a:defRPr>
            </a:lvl6pPr>
            <a:lvl7pPr lvl="6" algn="ctr" rtl="0">
              <a:spcBef>
                <a:spcPts val="0"/>
              </a:spcBef>
              <a:spcAft>
                <a:spcPts val="0"/>
              </a:spcAft>
              <a:buClr>
                <a:schemeClr val="dk1"/>
              </a:buClr>
              <a:buSzPts val="2000"/>
              <a:buNone/>
              <a:defRPr sz="2667">
                <a:solidFill>
                  <a:schemeClr val="dk1"/>
                </a:solidFill>
              </a:defRPr>
            </a:lvl7pPr>
            <a:lvl8pPr lvl="7" algn="ctr" rtl="0">
              <a:spcBef>
                <a:spcPts val="0"/>
              </a:spcBef>
              <a:spcAft>
                <a:spcPts val="0"/>
              </a:spcAft>
              <a:buClr>
                <a:schemeClr val="dk1"/>
              </a:buClr>
              <a:buSzPts val="2000"/>
              <a:buNone/>
              <a:defRPr sz="2667">
                <a:solidFill>
                  <a:schemeClr val="dk1"/>
                </a:solidFill>
              </a:defRPr>
            </a:lvl8pPr>
            <a:lvl9pPr lvl="8" algn="ctr" rtl="0">
              <a:spcBef>
                <a:spcPts val="0"/>
              </a:spcBef>
              <a:spcAft>
                <a:spcPts val="0"/>
              </a:spcAft>
              <a:buClr>
                <a:schemeClr val="dk1"/>
              </a:buClr>
              <a:buSzPts val="2000"/>
              <a:buNone/>
              <a:defRPr sz="2667">
                <a:solidFill>
                  <a:schemeClr val="dk1"/>
                </a:solidFill>
              </a:defRPr>
            </a:lvl9pPr>
          </a:lstStyle>
          <a:p>
            <a:endParaRPr/>
          </a:p>
        </p:txBody>
      </p:sp>
      <p:grpSp>
        <p:nvGrpSpPr>
          <p:cNvPr id="3652" name="Google Shape;3652;p21"/>
          <p:cNvGrpSpPr/>
          <p:nvPr/>
        </p:nvGrpSpPr>
        <p:grpSpPr>
          <a:xfrm rot="-1342695">
            <a:off x="10859790" y="5002883"/>
            <a:ext cx="1275309" cy="1833253"/>
            <a:chOff x="-281361" y="3012568"/>
            <a:chExt cx="1154935" cy="1660217"/>
          </a:xfrm>
        </p:grpSpPr>
        <p:sp>
          <p:nvSpPr>
            <p:cNvPr id="3653" name="Google Shape;3653;p21"/>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54" name="Google Shape;3654;p21"/>
            <p:cNvGrpSpPr/>
            <p:nvPr/>
          </p:nvGrpSpPr>
          <p:grpSpPr>
            <a:xfrm rot="-730137">
              <a:off x="-131395" y="3085674"/>
              <a:ext cx="855002" cy="1514006"/>
              <a:chOff x="207725" y="2276150"/>
              <a:chExt cx="1299425" cy="2300975"/>
            </a:xfrm>
          </p:grpSpPr>
          <p:sp>
            <p:nvSpPr>
              <p:cNvPr id="3655" name="Google Shape;3655;p2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2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2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2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2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2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2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2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2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2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2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2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2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668" name="Google Shape;3668;p21"/>
          <p:cNvGrpSpPr/>
          <p:nvPr/>
        </p:nvGrpSpPr>
        <p:grpSpPr>
          <a:xfrm>
            <a:off x="11723733" y="4512217"/>
            <a:ext cx="770600" cy="2434267"/>
            <a:chOff x="5612500" y="3325575"/>
            <a:chExt cx="577950" cy="1825700"/>
          </a:xfrm>
        </p:grpSpPr>
        <p:sp>
          <p:nvSpPr>
            <p:cNvPr id="3669" name="Google Shape;3669;p21"/>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21"/>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21"/>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21"/>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21"/>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21"/>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21"/>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21"/>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21"/>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21"/>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21"/>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21"/>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21"/>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21"/>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21"/>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21"/>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21"/>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21"/>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5597403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3687"/>
        <p:cNvGrpSpPr/>
        <p:nvPr/>
      </p:nvGrpSpPr>
      <p:grpSpPr>
        <a:xfrm>
          <a:off x="0" y="0"/>
          <a:ext cx="0" cy="0"/>
          <a:chOff x="0" y="0"/>
          <a:chExt cx="0" cy="0"/>
        </a:xfrm>
      </p:grpSpPr>
      <p:grpSp>
        <p:nvGrpSpPr>
          <p:cNvPr id="3688" name="Google Shape;3688;p22"/>
          <p:cNvGrpSpPr/>
          <p:nvPr/>
        </p:nvGrpSpPr>
        <p:grpSpPr>
          <a:xfrm>
            <a:off x="-350900" y="194230"/>
            <a:ext cx="12578515" cy="6715785"/>
            <a:chOff x="-263175" y="145672"/>
            <a:chExt cx="9433886" cy="5036839"/>
          </a:xfrm>
        </p:grpSpPr>
        <p:sp>
          <p:nvSpPr>
            <p:cNvPr id="3689" name="Google Shape;3689;p22"/>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22"/>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22"/>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22"/>
            <p:cNvSpPr/>
            <p:nvPr/>
          </p:nvSpPr>
          <p:spPr>
            <a:xfrm>
              <a:off x="-263175" y="9758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22"/>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94" name="Google Shape;3694;p22"/>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695" name="Google Shape;3695;p22"/>
          <p:cNvSpPr txBox="1">
            <a:spLocks noGrp="1"/>
          </p:cNvSpPr>
          <p:nvPr>
            <p:ph type="body" idx="1"/>
          </p:nvPr>
        </p:nvSpPr>
        <p:spPr>
          <a:xfrm>
            <a:off x="960000" y="1536633"/>
            <a:ext cx="5097600" cy="8484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4105445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36"/>
        <p:cNvGrpSpPr/>
        <p:nvPr/>
      </p:nvGrpSpPr>
      <p:grpSpPr>
        <a:xfrm>
          <a:off x="0" y="0"/>
          <a:ext cx="0" cy="0"/>
          <a:chOff x="0" y="0"/>
          <a:chExt cx="0" cy="0"/>
        </a:xfrm>
      </p:grpSpPr>
      <p:grpSp>
        <p:nvGrpSpPr>
          <p:cNvPr id="337" name="Google Shape;337;p3"/>
          <p:cNvGrpSpPr/>
          <p:nvPr/>
        </p:nvGrpSpPr>
        <p:grpSpPr>
          <a:xfrm>
            <a:off x="-87267" y="624834"/>
            <a:ext cx="12584067" cy="6723367"/>
            <a:chOff x="-65450" y="468625"/>
            <a:chExt cx="9438050" cy="5042525"/>
          </a:xfrm>
        </p:grpSpPr>
        <p:sp>
          <p:nvSpPr>
            <p:cNvPr id="338" name="Google Shape;338;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40" name="Google Shape;340;p3"/>
            <p:cNvGrpSpPr/>
            <p:nvPr/>
          </p:nvGrpSpPr>
          <p:grpSpPr>
            <a:xfrm>
              <a:off x="-3318" y="1880800"/>
              <a:ext cx="831325" cy="1035350"/>
              <a:chOff x="238125" y="2109400"/>
              <a:chExt cx="831325" cy="1035350"/>
            </a:xfrm>
          </p:grpSpPr>
          <p:sp>
            <p:nvSpPr>
              <p:cNvPr id="341" name="Google Shape;341;p3"/>
              <p:cNvSpPr/>
              <p:nvPr/>
            </p:nvSpPr>
            <p:spPr>
              <a:xfrm>
                <a:off x="496475" y="2109400"/>
                <a:ext cx="260675" cy="537600"/>
              </a:xfrm>
              <a:custGeom>
                <a:avLst/>
                <a:gdLst/>
                <a:ahLst/>
                <a:cxnLst/>
                <a:rect l="l" t="t" r="r" b="b"/>
                <a:pathLst>
                  <a:path w="10427" h="21504" extrusionOk="0">
                    <a:moveTo>
                      <a:pt x="7849" y="1"/>
                    </a:moveTo>
                    <a:cubicBezTo>
                      <a:pt x="7291" y="1"/>
                      <a:pt x="6718" y="164"/>
                      <a:pt x="6232" y="440"/>
                    </a:cubicBezTo>
                    <a:cubicBezTo>
                      <a:pt x="5320" y="987"/>
                      <a:pt x="4681" y="1838"/>
                      <a:pt x="4104" y="2719"/>
                    </a:cubicBezTo>
                    <a:cubicBezTo>
                      <a:pt x="639" y="8282"/>
                      <a:pt x="1" y="15455"/>
                      <a:pt x="2432" y="21504"/>
                    </a:cubicBezTo>
                    <a:cubicBezTo>
                      <a:pt x="5928" y="16245"/>
                      <a:pt x="9271" y="10683"/>
                      <a:pt x="10213" y="4391"/>
                    </a:cubicBezTo>
                    <a:cubicBezTo>
                      <a:pt x="10426" y="2993"/>
                      <a:pt x="10365" y="1260"/>
                      <a:pt x="9210" y="409"/>
                    </a:cubicBezTo>
                    <a:cubicBezTo>
                      <a:pt x="8813" y="126"/>
                      <a:pt x="8337" y="1"/>
                      <a:pt x="784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3"/>
              <p:cNvSpPr/>
              <p:nvPr/>
            </p:nvSpPr>
            <p:spPr>
              <a:xfrm>
                <a:off x="238875" y="2190000"/>
                <a:ext cx="310050" cy="453975"/>
              </a:xfrm>
              <a:custGeom>
                <a:avLst/>
                <a:gdLst/>
                <a:ahLst/>
                <a:cxnLst/>
                <a:rect l="l" t="t" r="r" b="b"/>
                <a:pathLst>
                  <a:path w="12402" h="18159" extrusionOk="0">
                    <a:moveTo>
                      <a:pt x="1571" y="1"/>
                    </a:moveTo>
                    <a:cubicBezTo>
                      <a:pt x="1032" y="1"/>
                      <a:pt x="496" y="99"/>
                      <a:pt x="0" y="316"/>
                    </a:cubicBezTo>
                    <a:lnTo>
                      <a:pt x="0" y="8766"/>
                    </a:lnTo>
                    <a:cubicBezTo>
                      <a:pt x="882" y="9739"/>
                      <a:pt x="1976" y="10559"/>
                      <a:pt x="3010" y="11350"/>
                    </a:cubicBezTo>
                    <a:cubicBezTo>
                      <a:pt x="6080" y="13721"/>
                      <a:pt x="9210" y="16061"/>
                      <a:pt x="12402" y="18158"/>
                    </a:cubicBezTo>
                    <a:cubicBezTo>
                      <a:pt x="12280" y="17490"/>
                      <a:pt x="12128" y="16791"/>
                      <a:pt x="12067" y="16152"/>
                    </a:cubicBezTo>
                    <a:cubicBezTo>
                      <a:pt x="11916" y="15301"/>
                      <a:pt x="11764" y="14480"/>
                      <a:pt x="11551" y="13660"/>
                    </a:cubicBezTo>
                    <a:cubicBezTo>
                      <a:pt x="10578" y="9435"/>
                      <a:pt x="9089" y="5271"/>
                      <a:pt x="6049" y="2231"/>
                    </a:cubicBezTo>
                    <a:cubicBezTo>
                      <a:pt x="5168" y="1410"/>
                      <a:pt x="4225" y="650"/>
                      <a:pt x="3101" y="255"/>
                    </a:cubicBezTo>
                    <a:cubicBezTo>
                      <a:pt x="2609" y="92"/>
                      <a:pt x="2089" y="1"/>
                      <a:pt x="15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3"/>
              <p:cNvSpPr/>
              <p:nvPr/>
            </p:nvSpPr>
            <p:spPr>
              <a:xfrm>
                <a:off x="238125" y="2502600"/>
                <a:ext cx="311575" cy="236350"/>
              </a:xfrm>
              <a:custGeom>
                <a:avLst/>
                <a:gdLst/>
                <a:ahLst/>
                <a:cxnLst/>
                <a:rect l="l" t="t" r="r" b="b"/>
                <a:pathLst>
                  <a:path w="12463" h="9454" extrusionOk="0">
                    <a:moveTo>
                      <a:pt x="0" y="1"/>
                    </a:moveTo>
                    <a:lnTo>
                      <a:pt x="0" y="9454"/>
                    </a:lnTo>
                    <a:cubicBezTo>
                      <a:pt x="2736" y="8815"/>
                      <a:pt x="5380" y="7721"/>
                      <a:pt x="8024" y="6901"/>
                    </a:cubicBezTo>
                    <a:cubicBezTo>
                      <a:pt x="9423" y="6505"/>
                      <a:pt x="10790" y="6141"/>
                      <a:pt x="12158" y="5989"/>
                    </a:cubicBezTo>
                    <a:lnTo>
                      <a:pt x="12189" y="5989"/>
                    </a:lnTo>
                    <a:cubicBezTo>
                      <a:pt x="12280" y="5958"/>
                      <a:pt x="12371" y="5958"/>
                      <a:pt x="12462" y="5958"/>
                    </a:cubicBezTo>
                    <a:cubicBezTo>
                      <a:pt x="12401" y="5928"/>
                      <a:pt x="12341" y="5898"/>
                      <a:pt x="12310" y="5837"/>
                    </a:cubicBezTo>
                    <a:cubicBezTo>
                      <a:pt x="12310" y="5837"/>
                      <a:pt x="12310" y="5806"/>
                      <a:pt x="12280" y="5806"/>
                    </a:cubicBezTo>
                    <a:cubicBezTo>
                      <a:pt x="12189" y="5776"/>
                      <a:pt x="12158" y="5715"/>
                      <a:pt x="12128" y="5685"/>
                    </a:cubicBezTo>
                    <a:cubicBezTo>
                      <a:pt x="10183" y="4195"/>
                      <a:pt x="8237" y="2767"/>
                      <a:pt x="6079" y="1673"/>
                    </a:cubicBezTo>
                    <a:cubicBezTo>
                      <a:pt x="4164" y="730"/>
                      <a:pt x="212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3"/>
              <p:cNvSpPr/>
              <p:nvPr/>
            </p:nvSpPr>
            <p:spPr>
              <a:xfrm>
                <a:off x="238125" y="2643950"/>
                <a:ext cx="308525" cy="431250"/>
              </a:xfrm>
              <a:custGeom>
                <a:avLst/>
                <a:gdLst/>
                <a:ahLst/>
                <a:cxnLst/>
                <a:rect l="l" t="t" r="r" b="b"/>
                <a:pathLst>
                  <a:path w="12341" h="17250" extrusionOk="0">
                    <a:moveTo>
                      <a:pt x="12341" y="0"/>
                    </a:moveTo>
                    <a:lnTo>
                      <a:pt x="12341" y="0"/>
                    </a:lnTo>
                    <a:cubicBezTo>
                      <a:pt x="12280" y="31"/>
                      <a:pt x="12189" y="31"/>
                      <a:pt x="12128" y="31"/>
                    </a:cubicBezTo>
                    <a:cubicBezTo>
                      <a:pt x="10699" y="274"/>
                      <a:pt x="9301" y="699"/>
                      <a:pt x="8024" y="1247"/>
                    </a:cubicBezTo>
                    <a:cubicBezTo>
                      <a:pt x="4711" y="2706"/>
                      <a:pt x="1854" y="5168"/>
                      <a:pt x="0" y="8238"/>
                    </a:cubicBezTo>
                    <a:lnTo>
                      <a:pt x="0" y="17174"/>
                    </a:lnTo>
                    <a:cubicBezTo>
                      <a:pt x="207" y="17225"/>
                      <a:pt x="420" y="17250"/>
                      <a:pt x="636" y="17250"/>
                    </a:cubicBezTo>
                    <a:cubicBezTo>
                      <a:pt x="1437" y="17250"/>
                      <a:pt x="2272" y="16917"/>
                      <a:pt x="2918" y="16414"/>
                    </a:cubicBezTo>
                    <a:cubicBezTo>
                      <a:pt x="3921" y="15654"/>
                      <a:pt x="4559" y="14529"/>
                      <a:pt x="5167" y="13405"/>
                    </a:cubicBezTo>
                    <a:cubicBezTo>
                      <a:pt x="7508" y="9149"/>
                      <a:pt x="9787" y="4864"/>
                      <a:pt x="12158" y="304"/>
                    </a:cubicBezTo>
                    <a:cubicBezTo>
                      <a:pt x="12189" y="304"/>
                      <a:pt x="12189" y="274"/>
                      <a:pt x="12189" y="274"/>
                    </a:cubicBezTo>
                    <a:cubicBezTo>
                      <a:pt x="12219" y="244"/>
                      <a:pt x="12219" y="183"/>
                      <a:pt x="12280" y="152"/>
                    </a:cubicBezTo>
                    <a:cubicBezTo>
                      <a:pt x="12310" y="122"/>
                      <a:pt x="12310" y="31"/>
                      <a:pt x="123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3"/>
              <p:cNvSpPr/>
              <p:nvPr/>
            </p:nvSpPr>
            <p:spPr>
              <a:xfrm>
                <a:off x="453925" y="2647750"/>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97" y="18191"/>
                      <a:pt x="9849" y="16353"/>
                    </a:cubicBezTo>
                    <a:cubicBezTo>
                      <a:pt x="10305" y="14469"/>
                      <a:pt x="9879" y="12493"/>
                      <a:pt x="9271" y="10639"/>
                    </a:cubicBezTo>
                    <a:cubicBezTo>
                      <a:pt x="8055" y="677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3"/>
              <p:cNvSpPr/>
              <p:nvPr/>
            </p:nvSpPr>
            <p:spPr>
              <a:xfrm>
                <a:off x="546625" y="2315775"/>
                <a:ext cx="489400" cy="340350"/>
              </a:xfrm>
              <a:custGeom>
                <a:avLst/>
                <a:gdLst/>
                <a:ahLst/>
                <a:cxnLst/>
                <a:rect l="l" t="t" r="r" b="b"/>
                <a:pathLst>
                  <a:path w="19576" h="13614" extrusionOk="0">
                    <a:moveTo>
                      <a:pt x="15703" y="0"/>
                    </a:moveTo>
                    <a:cubicBezTo>
                      <a:pt x="14912" y="0"/>
                      <a:pt x="14097" y="176"/>
                      <a:pt x="13344" y="422"/>
                    </a:cubicBezTo>
                    <a:cubicBezTo>
                      <a:pt x="7265" y="2459"/>
                      <a:pt x="2888" y="7899"/>
                      <a:pt x="1" y="13614"/>
                    </a:cubicBezTo>
                    <a:lnTo>
                      <a:pt x="1" y="13614"/>
                    </a:lnTo>
                    <a:cubicBezTo>
                      <a:pt x="3466" y="10696"/>
                      <a:pt x="8451" y="10361"/>
                      <a:pt x="12949" y="9146"/>
                    </a:cubicBezTo>
                    <a:cubicBezTo>
                      <a:pt x="14986" y="8598"/>
                      <a:pt x="17022" y="7778"/>
                      <a:pt x="18268" y="6136"/>
                    </a:cubicBezTo>
                    <a:cubicBezTo>
                      <a:pt x="19545" y="4495"/>
                      <a:pt x="19575" y="1759"/>
                      <a:pt x="17873" y="604"/>
                    </a:cubicBezTo>
                    <a:cubicBezTo>
                      <a:pt x="17227" y="169"/>
                      <a:pt x="16477" y="0"/>
                      <a:pt x="157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3"/>
              <p:cNvSpPr/>
              <p:nvPr/>
            </p:nvSpPr>
            <p:spPr>
              <a:xfrm>
                <a:off x="542075" y="2552375"/>
                <a:ext cx="527375" cy="219150"/>
              </a:xfrm>
              <a:custGeom>
                <a:avLst/>
                <a:gdLst/>
                <a:ahLst/>
                <a:cxnLst/>
                <a:rect l="l" t="t" r="r" b="b"/>
                <a:pathLst>
                  <a:path w="21095" h="8766" extrusionOk="0">
                    <a:moveTo>
                      <a:pt x="12682" y="1"/>
                    </a:moveTo>
                    <a:cubicBezTo>
                      <a:pt x="8169" y="1"/>
                      <a:pt x="3681" y="1417"/>
                      <a:pt x="0" y="3998"/>
                    </a:cubicBezTo>
                    <a:cubicBezTo>
                      <a:pt x="2310" y="4150"/>
                      <a:pt x="4499" y="4910"/>
                      <a:pt x="6444" y="5882"/>
                    </a:cubicBezTo>
                    <a:cubicBezTo>
                      <a:pt x="8481" y="6794"/>
                      <a:pt x="10365" y="7888"/>
                      <a:pt x="12493" y="8466"/>
                    </a:cubicBezTo>
                    <a:cubicBezTo>
                      <a:pt x="13267" y="8654"/>
                      <a:pt x="14081" y="8765"/>
                      <a:pt x="14886" y="8765"/>
                    </a:cubicBezTo>
                    <a:cubicBezTo>
                      <a:pt x="16293" y="8765"/>
                      <a:pt x="17671" y="8424"/>
                      <a:pt x="18754" y="7554"/>
                    </a:cubicBezTo>
                    <a:cubicBezTo>
                      <a:pt x="20517" y="6217"/>
                      <a:pt x="21095" y="3359"/>
                      <a:pt x="19606" y="1779"/>
                    </a:cubicBezTo>
                    <a:cubicBezTo>
                      <a:pt x="18815" y="897"/>
                      <a:pt x="17569" y="563"/>
                      <a:pt x="16353" y="320"/>
                    </a:cubicBezTo>
                    <a:cubicBezTo>
                      <a:pt x="15138" y="105"/>
                      <a:pt x="13909" y="1"/>
                      <a:pt x="126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3"/>
              <p:cNvSpPr/>
              <p:nvPr/>
            </p:nvSpPr>
            <p:spPr>
              <a:xfrm>
                <a:off x="549675" y="2656350"/>
                <a:ext cx="423275" cy="360750"/>
              </a:xfrm>
              <a:custGeom>
                <a:avLst/>
                <a:gdLst/>
                <a:ahLst/>
                <a:cxnLst/>
                <a:rect l="l" t="t" r="r" b="b"/>
                <a:pathLst>
                  <a:path w="16931" h="14430" extrusionOk="0">
                    <a:moveTo>
                      <a:pt x="1367" y="1"/>
                    </a:moveTo>
                    <a:cubicBezTo>
                      <a:pt x="918" y="1"/>
                      <a:pt x="463" y="27"/>
                      <a:pt x="0" y="82"/>
                    </a:cubicBezTo>
                    <a:cubicBezTo>
                      <a:pt x="2614" y="3790"/>
                      <a:pt x="5198" y="7498"/>
                      <a:pt x="8085" y="10994"/>
                    </a:cubicBezTo>
                    <a:cubicBezTo>
                      <a:pt x="9028" y="12119"/>
                      <a:pt x="10031" y="13274"/>
                      <a:pt x="11368" y="13942"/>
                    </a:cubicBezTo>
                    <a:cubicBezTo>
                      <a:pt x="11996" y="14249"/>
                      <a:pt x="12723" y="14429"/>
                      <a:pt x="13433" y="14429"/>
                    </a:cubicBezTo>
                    <a:cubicBezTo>
                      <a:pt x="14200" y="14429"/>
                      <a:pt x="14948" y="14219"/>
                      <a:pt x="15532" y="13729"/>
                    </a:cubicBezTo>
                    <a:cubicBezTo>
                      <a:pt x="16779" y="12635"/>
                      <a:pt x="16931" y="10690"/>
                      <a:pt x="16262" y="9201"/>
                    </a:cubicBezTo>
                    <a:cubicBezTo>
                      <a:pt x="15624" y="7681"/>
                      <a:pt x="14317" y="6556"/>
                      <a:pt x="13070" y="5523"/>
                    </a:cubicBezTo>
                    <a:cubicBezTo>
                      <a:pt x="9751" y="2674"/>
                      <a:pt x="5904" y="1"/>
                      <a:pt x="13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9" name="Google Shape;349;p3"/>
            <p:cNvGrpSpPr/>
            <p:nvPr/>
          </p:nvGrpSpPr>
          <p:grpSpPr>
            <a:xfrm>
              <a:off x="1609375" y="2486500"/>
              <a:ext cx="1205225" cy="2911950"/>
              <a:chOff x="1456975" y="2715100"/>
              <a:chExt cx="1205225" cy="2911950"/>
            </a:xfrm>
          </p:grpSpPr>
          <p:sp>
            <p:nvSpPr>
              <p:cNvPr id="350" name="Google Shape;350;p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 name="Google Shape;359;p3"/>
            <p:cNvGrpSpPr/>
            <p:nvPr/>
          </p:nvGrpSpPr>
          <p:grpSpPr>
            <a:xfrm>
              <a:off x="360125" y="2047550"/>
              <a:ext cx="1299425" cy="2300975"/>
              <a:chOff x="207725" y="2276150"/>
              <a:chExt cx="1299425" cy="2300975"/>
            </a:xfrm>
          </p:grpSpPr>
          <p:sp>
            <p:nvSpPr>
              <p:cNvPr id="360" name="Google Shape;360;p3"/>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61" name="Google Shape;361;p3"/>
              <p:cNvGrpSpPr/>
              <p:nvPr/>
            </p:nvGrpSpPr>
            <p:grpSpPr>
              <a:xfrm>
                <a:off x="207725" y="2276150"/>
                <a:ext cx="1299425" cy="2300975"/>
                <a:chOff x="207725" y="2276150"/>
                <a:chExt cx="1299425" cy="2300975"/>
              </a:xfrm>
            </p:grpSpPr>
            <p:sp>
              <p:nvSpPr>
                <p:cNvPr id="362" name="Google Shape;362;p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5" name="Google Shape;375;p3"/>
            <p:cNvGrpSpPr/>
            <p:nvPr/>
          </p:nvGrpSpPr>
          <p:grpSpPr>
            <a:xfrm>
              <a:off x="9800" y="4115075"/>
              <a:ext cx="1219850" cy="1176125"/>
              <a:chOff x="-142600" y="4343675"/>
              <a:chExt cx="1219850" cy="1176125"/>
            </a:xfrm>
          </p:grpSpPr>
          <p:sp>
            <p:nvSpPr>
              <p:cNvPr id="376" name="Google Shape;376;p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2" name="Google Shape;382;p3"/>
            <p:cNvGrpSpPr/>
            <p:nvPr/>
          </p:nvGrpSpPr>
          <p:grpSpPr>
            <a:xfrm>
              <a:off x="598500" y="3971650"/>
              <a:ext cx="1720650" cy="1263675"/>
              <a:chOff x="446100" y="4200250"/>
              <a:chExt cx="1720650" cy="1263675"/>
            </a:xfrm>
          </p:grpSpPr>
          <p:sp>
            <p:nvSpPr>
              <p:cNvPr id="383" name="Google Shape;383;p3"/>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3"/>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3"/>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3"/>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3"/>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3"/>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5" name="Google Shape;415;p3"/>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963950" y="174680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8" name="Google Shape;418;p3"/>
            <p:cNvGrpSpPr/>
            <p:nvPr/>
          </p:nvGrpSpPr>
          <p:grpSpPr>
            <a:xfrm>
              <a:off x="7033800" y="4497475"/>
              <a:ext cx="1664950" cy="852975"/>
              <a:chOff x="4976050" y="4611525"/>
              <a:chExt cx="1664950" cy="852975"/>
            </a:xfrm>
          </p:grpSpPr>
          <p:sp>
            <p:nvSpPr>
              <p:cNvPr id="419" name="Google Shape;419;p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 name="Google Shape;421;p3"/>
            <p:cNvGrpSpPr/>
            <p:nvPr/>
          </p:nvGrpSpPr>
          <p:grpSpPr>
            <a:xfrm>
              <a:off x="8333450" y="3500163"/>
              <a:ext cx="997000" cy="1029175"/>
              <a:chOff x="6240500" y="3229575"/>
              <a:chExt cx="997000" cy="1029175"/>
            </a:xfrm>
          </p:grpSpPr>
          <p:sp>
            <p:nvSpPr>
              <p:cNvPr id="422" name="Google Shape;422;p3"/>
              <p:cNvSpPr/>
              <p:nvPr/>
            </p:nvSpPr>
            <p:spPr>
              <a:xfrm>
                <a:off x="6555100" y="3229575"/>
                <a:ext cx="209750" cy="523075"/>
              </a:xfrm>
              <a:custGeom>
                <a:avLst/>
                <a:gdLst/>
                <a:ahLst/>
                <a:cxnLst/>
                <a:rect l="l" t="t" r="r" b="b"/>
                <a:pathLst>
                  <a:path w="8390" h="20923" extrusionOk="0">
                    <a:moveTo>
                      <a:pt x="3506" y="1"/>
                    </a:moveTo>
                    <a:cubicBezTo>
                      <a:pt x="2599" y="1"/>
                      <a:pt x="1697" y="558"/>
                      <a:pt x="1216" y="1378"/>
                    </a:cubicBezTo>
                    <a:cubicBezTo>
                      <a:pt x="669" y="2229"/>
                      <a:pt x="517" y="3293"/>
                      <a:pt x="456" y="4266"/>
                    </a:cubicBezTo>
                    <a:cubicBezTo>
                      <a:pt x="0" y="10497"/>
                      <a:pt x="2675" y="16880"/>
                      <a:pt x="7447" y="20922"/>
                    </a:cubicBezTo>
                    <a:cubicBezTo>
                      <a:pt x="8086" y="14904"/>
                      <a:pt x="8390" y="8643"/>
                      <a:pt x="6384" y="2928"/>
                    </a:cubicBezTo>
                    <a:cubicBezTo>
                      <a:pt x="5928" y="1652"/>
                      <a:pt x="5077" y="193"/>
                      <a:pt x="3709" y="10"/>
                    </a:cubicBezTo>
                    <a:cubicBezTo>
                      <a:pt x="3641" y="4"/>
                      <a:pt x="3573" y="1"/>
                      <a:pt x="3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6240500" y="3477250"/>
                <a:ext cx="491675" cy="276150"/>
              </a:xfrm>
              <a:custGeom>
                <a:avLst/>
                <a:gdLst/>
                <a:ahLst/>
                <a:cxnLst/>
                <a:rect l="l" t="t" r="r" b="b"/>
                <a:pathLst>
                  <a:path w="19667" h="11046" extrusionOk="0">
                    <a:moveTo>
                      <a:pt x="4691" y="1"/>
                    </a:moveTo>
                    <a:cubicBezTo>
                      <a:pt x="4383" y="1"/>
                      <a:pt x="4075" y="24"/>
                      <a:pt x="3770" y="73"/>
                    </a:cubicBezTo>
                    <a:cubicBezTo>
                      <a:pt x="2615" y="255"/>
                      <a:pt x="1520" y="833"/>
                      <a:pt x="943" y="1806"/>
                    </a:cubicBezTo>
                    <a:cubicBezTo>
                      <a:pt x="1" y="3386"/>
                      <a:pt x="609" y="5544"/>
                      <a:pt x="1885" y="6882"/>
                    </a:cubicBezTo>
                    <a:cubicBezTo>
                      <a:pt x="3648" y="8614"/>
                      <a:pt x="6232" y="9101"/>
                      <a:pt x="8663" y="9496"/>
                    </a:cubicBezTo>
                    <a:cubicBezTo>
                      <a:pt x="12341" y="10104"/>
                      <a:pt x="16019" y="10712"/>
                      <a:pt x="19667" y="11046"/>
                    </a:cubicBezTo>
                    <a:cubicBezTo>
                      <a:pt x="16262" y="6639"/>
                      <a:pt x="12463" y="2049"/>
                      <a:pt x="7144" y="407"/>
                    </a:cubicBezTo>
                    <a:cubicBezTo>
                      <a:pt x="6346" y="164"/>
                      <a:pt x="5517" y="1"/>
                      <a:pt x="46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6281550" y="3741175"/>
                <a:ext cx="455950" cy="307250"/>
              </a:xfrm>
              <a:custGeom>
                <a:avLst/>
                <a:gdLst/>
                <a:ahLst/>
                <a:cxnLst/>
                <a:rect l="l" t="t" r="r" b="b"/>
                <a:pathLst>
                  <a:path w="18238" h="12290" extrusionOk="0">
                    <a:moveTo>
                      <a:pt x="11228" y="1"/>
                    </a:moveTo>
                    <a:cubicBezTo>
                      <a:pt x="11133" y="1"/>
                      <a:pt x="11038" y="1"/>
                      <a:pt x="10942" y="3"/>
                    </a:cubicBezTo>
                    <a:cubicBezTo>
                      <a:pt x="8450" y="33"/>
                      <a:pt x="5988" y="580"/>
                      <a:pt x="3891" y="1887"/>
                    </a:cubicBezTo>
                    <a:cubicBezTo>
                      <a:pt x="1854" y="3224"/>
                      <a:pt x="304" y="5443"/>
                      <a:pt x="91" y="7905"/>
                    </a:cubicBezTo>
                    <a:cubicBezTo>
                      <a:pt x="0" y="9608"/>
                      <a:pt x="760" y="11553"/>
                      <a:pt x="2371" y="12130"/>
                    </a:cubicBezTo>
                    <a:cubicBezTo>
                      <a:pt x="2703" y="12241"/>
                      <a:pt x="3045" y="12290"/>
                      <a:pt x="3389" y="12290"/>
                    </a:cubicBezTo>
                    <a:cubicBezTo>
                      <a:pt x="4272" y="12290"/>
                      <a:pt x="5170" y="11969"/>
                      <a:pt x="5958" y="11553"/>
                    </a:cubicBezTo>
                    <a:cubicBezTo>
                      <a:pt x="10973" y="8969"/>
                      <a:pt x="13921" y="3498"/>
                      <a:pt x="18237" y="762"/>
                    </a:cubicBezTo>
                    <a:cubicBezTo>
                      <a:pt x="15901" y="354"/>
                      <a:pt x="13564" y="1"/>
                      <a:pt x="112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6541425" y="3754150"/>
                <a:ext cx="190750" cy="504600"/>
              </a:xfrm>
              <a:custGeom>
                <a:avLst/>
                <a:gdLst/>
                <a:ahLst/>
                <a:cxnLst/>
                <a:rect l="l" t="t" r="r" b="b"/>
                <a:pathLst>
                  <a:path w="7630" h="20184" extrusionOk="0">
                    <a:moveTo>
                      <a:pt x="7599" y="0"/>
                    </a:moveTo>
                    <a:lnTo>
                      <a:pt x="7599" y="0"/>
                    </a:lnTo>
                    <a:cubicBezTo>
                      <a:pt x="2675" y="3617"/>
                      <a:pt x="0" y="10122"/>
                      <a:pt x="1034" y="16171"/>
                    </a:cubicBezTo>
                    <a:cubicBezTo>
                      <a:pt x="1186" y="17083"/>
                      <a:pt x="1399" y="17994"/>
                      <a:pt x="1946" y="18785"/>
                    </a:cubicBezTo>
                    <a:cubicBezTo>
                      <a:pt x="2462" y="19545"/>
                      <a:pt x="3314" y="20153"/>
                      <a:pt x="4225" y="20183"/>
                    </a:cubicBezTo>
                    <a:cubicBezTo>
                      <a:pt x="4244" y="20183"/>
                      <a:pt x="4264" y="20184"/>
                      <a:pt x="4283" y="20184"/>
                    </a:cubicBezTo>
                    <a:cubicBezTo>
                      <a:pt x="5475" y="20184"/>
                      <a:pt x="6513" y="19254"/>
                      <a:pt x="6991" y="18177"/>
                    </a:cubicBezTo>
                    <a:cubicBezTo>
                      <a:pt x="7478" y="17083"/>
                      <a:pt x="7539" y="15806"/>
                      <a:pt x="7539" y="14590"/>
                    </a:cubicBezTo>
                    <a:cubicBezTo>
                      <a:pt x="7599" y="9818"/>
                      <a:pt x="7630" y="5076"/>
                      <a:pt x="75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6723025" y="3754150"/>
                <a:ext cx="332100" cy="409750"/>
              </a:xfrm>
              <a:custGeom>
                <a:avLst/>
                <a:gdLst/>
                <a:ahLst/>
                <a:cxnLst/>
                <a:rect l="l" t="t" r="r" b="b"/>
                <a:pathLst>
                  <a:path w="13284" h="16390" extrusionOk="0">
                    <a:moveTo>
                      <a:pt x="609" y="0"/>
                    </a:moveTo>
                    <a:lnTo>
                      <a:pt x="609" y="0"/>
                    </a:lnTo>
                    <a:cubicBezTo>
                      <a:pt x="1" y="4924"/>
                      <a:pt x="1551" y="10000"/>
                      <a:pt x="4773" y="13739"/>
                    </a:cubicBezTo>
                    <a:cubicBezTo>
                      <a:pt x="5594" y="14651"/>
                      <a:pt x="6445" y="15472"/>
                      <a:pt x="7539" y="15958"/>
                    </a:cubicBezTo>
                    <a:cubicBezTo>
                      <a:pt x="8141" y="16235"/>
                      <a:pt x="8787" y="16389"/>
                      <a:pt x="9420" y="16389"/>
                    </a:cubicBezTo>
                    <a:cubicBezTo>
                      <a:pt x="9970" y="16389"/>
                      <a:pt x="10510" y="16273"/>
                      <a:pt x="11004" y="16019"/>
                    </a:cubicBezTo>
                    <a:cubicBezTo>
                      <a:pt x="12676" y="15168"/>
                      <a:pt x="13284" y="13010"/>
                      <a:pt x="12828" y="11186"/>
                    </a:cubicBezTo>
                    <a:cubicBezTo>
                      <a:pt x="12372" y="9393"/>
                      <a:pt x="11126" y="7903"/>
                      <a:pt x="9788" y="6627"/>
                    </a:cubicBezTo>
                    <a:cubicBezTo>
                      <a:pt x="7053" y="3952"/>
                      <a:pt x="3861" y="1733"/>
                      <a:pt x="6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6733675" y="3289300"/>
                <a:ext cx="313100" cy="475500"/>
              </a:xfrm>
              <a:custGeom>
                <a:avLst/>
                <a:gdLst/>
                <a:ahLst/>
                <a:cxnLst/>
                <a:rect l="l" t="t" r="r" b="b"/>
                <a:pathLst>
                  <a:path w="12524" h="19020" extrusionOk="0">
                    <a:moveTo>
                      <a:pt x="9005" y="0"/>
                    </a:moveTo>
                    <a:cubicBezTo>
                      <a:pt x="7681" y="0"/>
                      <a:pt x="6451" y="900"/>
                      <a:pt x="5502" y="1877"/>
                    </a:cubicBezTo>
                    <a:cubicBezTo>
                      <a:pt x="1247" y="6345"/>
                      <a:pt x="0" y="12880"/>
                      <a:pt x="92" y="19020"/>
                    </a:cubicBezTo>
                    <a:cubicBezTo>
                      <a:pt x="1733" y="15038"/>
                      <a:pt x="5806" y="12485"/>
                      <a:pt x="9028" y="9445"/>
                    </a:cubicBezTo>
                    <a:cubicBezTo>
                      <a:pt x="10517" y="8108"/>
                      <a:pt x="11916" y="6527"/>
                      <a:pt x="12220" y="4552"/>
                    </a:cubicBezTo>
                    <a:cubicBezTo>
                      <a:pt x="12524" y="2576"/>
                      <a:pt x="11338" y="266"/>
                      <a:pt x="9362" y="23"/>
                    </a:cubicBezTo>
                    <a:cubicBezTo>
                      <a:pt x="9243" y="8"/>
                      <a:pt x="9124" y="0"/>
                      <a:pt x="90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6730625" y="3492200"/>
                <a:ext cx="459000" cy="271850"/>
              </a:xfrm>
              <a:custGeom>
                <a:avLst/>
                <a:gdLst/>
                <a:ahLst/>
                <a:cxnLst/>
                <a:rect l="l" t="t" r="r" b="b"/>
                <a:pathLst>
                  <a:path w="18360" h="10874" extrusionOk="0">
                    <a:moveTo>
                      <a:pt x="14464" y="1"/>
                    </a:moveTo>
                    <a:cubicBezTo>
                      <a:pt x="13694" y="1"/>
                      <a:pt x="12915" y="196"/>
                      <a:pt x="12190" y="417"/>
                    </a:cubicBezTo>
                    <a:cubicBezTo>
                      <a:pt x="6962" y="2120"/>
                      <a:pt x="2463" y="5980"/>
                      <a:pt x="1" y="10873"/>
                    </a:cubicBezTo>
                    <a:cubicBezTo>
                      <a:pt x="2037" y="9992"/>
                      <a:pt x="4226" y="9658"/>
                      <a:pt x="6354" y="9536"/>
                    </a:cubicBezTo>
                    <a:cubicBezTo>
                      <a:pt x="8421" y="9414"/>
                      <a:pt x="10548" y="9536"/>
                      <a:pt x="12615" y="9050"/>
                    </a:cubicBezTo>
                    <a:cubicBezTo>
                      <a:pt x="14621" y="8563"/>
                      <a:pt x="16627" y="7378"/>
                      <a:pt x="17509" y="5463"/>
                    </a:cubicBezTo>
                    <a:cubicBezTo>
                      <a:pt x="18360" y="3518"/>
                      <a:pt x="17600" y="873"/>
                      <a:pt x="15624" y="174"/>
                    </a:cubicBezTo>
                    <a:cubicBezTo>
                      <a:pt x="15245" y="51"/>
                      <a:pt x="14856" y="1"/>
                      <a:pt x="1446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6739750" y="3713400"/>
                <a:ext cx="497750" cy="217850"/>
              </a:xfrm>
              <a:custGeom>
                <a:avLst/>
                <a:gdLst/>
                <a:ahLst/>
                <a:cxnLst/>
                <a:rect l="l" t="t" r="r" b="b"/>
                <a:pathLst>
                  <a:path w="19910" h="8714" extrusionOk="0">
                    <a:moveTo>
                      <a:pt x="7350" y="1"/>
                    </a:moveTo>
                    <a:cubicBezTo>
                      <a:pt x="4774" y="1"/>
                      <a:pt x="2253" y="526"/>
                      <a:pt x="1" y="2056"/>
                    </a:cubicBezTo>
                    <a:cubicBezTo>
                      <a:pt x="3891" y="4032"/>
                      <a:pt x="7752" y="6007"/>
                      <a:pt x="11764" y="7679"/>
                    </a:cubicBezTo>
                    <a:cubicBezTo>
                      <a:pt x="13004" y="8211"/>
                      <a:pt x="14331" y="8714"/>
                      <a:pt x="15744" y="8714"/>
                    </a:cubicBezTo>
                    <a:cubicBezTo>
                      <a:pt x="15785" y="8714"/>
                      <a:pt x="15826" y="8713"/>
                      <a:pt x="15867" y="8712"/>
                    </a:cubicBezTo>
                    <a:cubicBezTo>
                      <a:pt x="17265" y="8682"/>
                      <a:pt x="18785" y="7953"/>
                      <a:pt x="19302" y="6646"/>
                    </a:cubicBezTo>
                    <a:cubicBezTo>
                      <a:pt x="19910" y="5217"/>
                      <a:pt x="19120" y="3454"/>
                      <a:pt x="17904" y="2481"/>
                    </a:cubicBezTo>
                    <a:cubicBezTo>
                      <a:pt x="16688" y="1478"/>
                      <a:pt x="15107" y="1114"/>
                      <a:pt x="13588" y="779"/>
                    </a:cubicBezTo>
                    <a:cubicBezTo>
                      <a:pt x="11549" y="344"/>
                      <a:pt x="9432" y="1"/>
                      <a:pt x="73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6466200" y="3412625"/>
                <a:ext cx="626175" cy="660250"/>
              </a:xfrm>
              <a:custGeom>
                <a:avLst/>
                <a:gdLst/>
                <a:ahLst/>
                <a:cxnLst/>
                <a:rect l="l" t="t" r="r" b="b"/>
                <a:pathLst>
                  <a:path w="25047" h="26410" extrusionOk="0">
                    <a:moveTo>
                      <a:pt x="7735" y="0"/>
                    </a:moveTo>
                    <a:cubicBezTo>
                      <a:pt x="7717" y="0"/>
                      <a:pt x="7690" y="14"/>
                      <a:pt x="7690" y="14"/>
                    </a:cubicBezTo>
                    <a:cubicBezTo>
                      <a:pt x="7690" y="2050"/>
                      <a:pt x="7599" y="4087"/>
                      <a:pt x="7751" y="6154"/>
                    </a:cubicBezTo>
                    <a:cubicBezTo>
                      <a:pt x="7873" y="7947"/>
                      <a:pt x="8146" y="9771"/>
                      <a:pt x="8633" y="11473"/>
                    </a:cubicBezTo>
                    <a:cubicBezTo>
                      <a:pt x="6019" y="9679"/>
                      <a:pt x="3040" y="8342"/>
                      <a:pt x="31" y="7521"/>
                    </a:cubicBezTo>
                    <a:cubicBezTo>
                      <a:pt x="0" y="7521"/>
                      <a:pt x="0" y="7582"/>
                      <a:pt x="0" y="7582"/>
                    </a:cubicBezTo>
                    <a:cubicBezTo>
                      <a:pt x="1550" y="8494"/>
                      <a:pt x="2979" y="9558"/>
                      <a:pt x="4377" y="10683"/>
                    </a:cubicBezTo>
                    <a:cubicBezTo>
                      <a:pt x="5593" y="11594"/>
                      <a:pt x="6778" y="12506"/>
                      <a:pt x="8025" y="13297"/>
                    </a:cubicBezTo>
                    <a:cubicBezTo>
                      <a:pt x="8025" y="13357"/>
                      <a:pt x="7994" y="13449"/>
                      <a:pt x="7994" y="13479"/>
                    </a:cubicBezTo>
                    <a:lnTo>
                      <a:pt x="7994" y="13570"/>
                    </a:lnTo>
                    <a:cubicBezTo>
                      <a:pt x="6718" y="13874"/>
                      <a:pt x="5563" y="14391"/>
                      <a:pt x="4499" y="15090"/>
                    </a:cubicBezTo>
                    <a:cubicBezTo>
                      <a:pt x="2766" y="16154"/>
                      <a:pt x="1338" y="17552"/>
                      <a:pt x="274" y="19224"/>
                    </a:cubicBezTo>
                    <a:cubicBezTo>
                      <a:pt x="274" y="19245"/>
                      <a:pt x="289" y="19267"/>
                      <a:pt x="309" y="19267"/>
                    </a:cubicBezTo>
                    <a:cubicBezTo>
                      <a:pt x="317" y="19267"/>
                      <a:pt x="326" y="19263"/>
                      <a:pt x="335" y="19254"/>
                    </a:cubicBezTo>
                    <a:cubicBezTo>
                      <a:pt x="1763" y="17886"/>
                      <a:pt x="3465" y="16974"/>
                      <a:pt x="5167" y="16336"/>
                    </a:cubicBezTo>
                    <a:cubicBezTo>
                      <a:pt x="6201" y="15941"/>
                      <a:pt x="7265" y="15637"/>
                      <a:pt x="8298" y="15424"/>
                    </a:cubicBezTo>
                    <a:cubicBezTo>
                      <a:pt x="8359" y="15576"/>
                      <a:pt x="8450" y="15698"/>
                      <a:pt x="8511" y="15850"/>
                    </a:cubicBezTo>
                    <a:cubicBezTo>
                      <a:pt x="7751" y="17096"/>
                      <a:pt x="7265" y="18464"/>
                      <a:pt x="6991" y="19862"/>
                    </a:cubicBezTo>
                    <a:cubicBezTo>
                      <a:pt x="6566" y="22081"/>
                      <a:pt x="6778" y="24361"/>
                      <a:pt x="7538" y="26397"/>
                    </a:cubicBezTo>
                    <a:cubicBezTo>
                      <a:pt x="7538" y="26406"/>
                      <a:pt x="7544" y="26410"/>
                      <a:pt x="7551" y="26410"/>
                    </a:cubicBezTo>
                    <a:cubicBezTo>
                      <a:pt x="7569" y="26410"/>
                      <a:pt x="7599" y="26388"/>
                      <a:pt x="7599" y="26367"/>
                    </a:cubicBezTo>
                    <a:cubicBezTo>
                      <a:pt x="7295" y="24239"/>
                      <a:pt x="7690" y="22081"/>
                      <a:pt x="8389" y="20166"/>
                    </a:cubicBezTo>
                    <a:cubicBezTo>
                      <a:pt x="8815" y="19072"/>
                      <a:pt x="9362" y="18008"/>
                      <a:pt x="9970" y="17066"/>
                    </a:cubicBezTo>
                    <a:cubicBezTo>
                      <a:pt x="10365" y="17248"/>
                      <a:pt x="10791" y="17309"/>
                      <a:pt x="11247" y="17309"/>
                    </a:cubicBezTo>
                    <a:cubicBezTo>
                      <a:pt x="12766" y="20136"/>
                      <a:pt x="14894" y="22598"/>
                      <a:pt x="17326" y="24604"/>
                    </a:cubicBezTo>
                    <a:cubicBezTo>
                      <a:pt x="17326" y="24604"/>
                      <a:pt x="17417" y="24573"/>
                      <a:pt x="17417" y="24543"/>
                    </a:cubicBezTo>
                    <a:cubicBezTo>
                      <a:pt x="16231" y="22993"/>
                      <a:pt x="15228" y="21230"/>
                      <a:pt x="14377" y="19497"/>
                    </a:cubicBezTo>
                    <a:cubicBezTo>
                      <a:pt x="13921" y="18585"/>
                      <a:pt x="13465" y="17674"/>
                      <a:pt x="13040" y="16762"/>
                    </a:cubicBezTo>
                    <a:cubicBezTo>
                      <a:pt x="13617" y="16366"/>
                      <a:pt x="13982" y="15759"/>
                      <a:pt x="14225" y="15120"/>
                    </a:cubicBezTo>
                    <a:cubicBezTo>
                      <a:pt x="15411" y="15272"/>
                      <a:pt x="16566" y="15546"/>
                      <a:pt x="17721" y="15911"/>
                    </a:cubicBezTo>
                    <a:cubicBezTo>
                      <a:pt x="19210" y="16397"/>
                      <a:pt x="20639" y="17126"/>
                      <a:pt x="21976" y="18069"/>
                    </a:cubicBezTo>
                    <a:cubicBezTo>
                      <a:pt x="21976" y="18069"/>
                      <a:pt x="22037" y="18038"/>
                      <a:pt x="22037" y="18008"/>
                    </a:cubicBezTo>
                    <a:cubicBezTo>
                      <a:pt x="21034" y="16701"/>
                      <a:pt x="19818" y="15455"/>
                      <a:pt x="18298" y="14573"/>
                    </a:cubicBezTo>
                    <a:cubicBezTo>
                      <a:pt x="17113" y="13874"/>
                      <a:pt x="15745" y="13357"/>
                      <a:pt x="14347" y="13266"/>
                    </a:cubicBezTo>
                    <a:cubicBezTo>
                      <a:pt x="14286" y="13053"/>
                      <a:pt x="14256" y="12901"/>
                      <a:pt x="14195" y="12719"/>
                    </a:cubicBezTo>
                    <a:lnTo>
                      <a:pt x="14195" y="12689"/>
                    </a:lnTo>
                    <a:cubicBezTo>
                      <a:pt x="17818" y="11602"/>
                      <a:pt x="21351" y="10305"/>
                      <a:pt x="24973" y="9036"/>
                    </a:cubicBezTo>
                    <a:lnTo>
                      <a:pt x="24973" y="9036"/>
                    </a:lnTo>
                    <a:cubicBezTo>
                      <a:pt x="24978" y="9037"/>
                      <a:pt x="24983" y="9038"/>
                      <a:pt x="24988" y="9038"/>
                    </a:cubicBezTo>
                    <a:cubicBezTo>
                      <a:pt x="25006" y="9038"/>
                      <a:pt x="25026" y="9031"/>
                      <a:pt x="25046" y="9011"/>
                    </a:cubicBezTo>
                    <a:lnTo>
                      <a:pt x="25046" y="9011"/>
                    </a:lnTo>
                    <a:cubicBezTo>
                      <a:pt x="25022" y="9019"/>
                      <a:pt x="24998" y="9028"/>
                      <a:pt x="24973" y="9036"/>
                    </a:cubicBezTo>
                    <a:lnTo>
                      <a:pt x="24973" y="9036"/>
                    </a:lnTo>
                    <a:cubicBezTo>
                      <a:pt x="24945" y="9031"/>
                      <a:pt x="24925" y="9011"/>
                      <a:pt x="24925" y="9011"/>
                    </a:cubicBezTo>
                    <a:cubicBezTo>
                      <a:pt x="20943" y="9497"/>
                      <a:pt x="16718" y="9801"/>
                      <a:pt x="12888" y="11199"/>
                    </a:cubicBezTo>
                    <a:lnTo>
                      <a:pt x="12554" y="10986"/>
                    </a:lnTo>
                    <a:cubicBezTo>
                      <a:pt x="13678" y="7582"/>
                      <a:pt x="15259" y="4360"/>
                      <a:pt x="17417" y="1442"/>
                    </a:cubicBezTo>
                    <a:cubicBezTo>
                      <a:pt x="17417" y="1381"/>
                      <a:pt x="17356" y="1351"/>
                      <a:pt x="17326" y="1351"/>
                    </a:cubicBezTo>
                    <a:cubicBezTo>
                      <a:pt x="15624" y="2962"/>
                      <a:pt x="13982" y="4695"/>
                      <a:pt x="12645" y="6761"/>
                    </a:cubicBezTo>
                    <a:cubicBezTo>
                      <a:pt x="11885" y="7947"/>
                      <a:pt x="11216" y="9224"/>
                      <a:pt x="10730" y="10591"/>
                    </a:cubicBezTo>
                    <a:cubicBezTo>
                      <a:pt x="10578" y="10622"/>
                      <a:pt x="10456" y="10652"/>
                      <a:pt x="10304" y="10713"/>
                    </a:cubicBezTo>
                    <a:cubicBezTo>
                      <a:pt x="9453" y="7187"/>
                      <a:pt x="8541" y="3631"/>
                      <a:pt x="7751" y="14"/>
                    </a:cubicBezTo>
                    <a:cubicBezTo>
                      <a:pt x="7751" y="4"/>
                      <a:pt x="7744" y="0"/>
                      <a:pt x="77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6659975" y="3677650"/>
                <a:ext cx="173275" cy="168950"/>
              </a:xfrm>
              <a:custGeom>
                <a:avLst/>
                <a:gdLst/>
                <a:ahLst/>
                <a:cxnLst/>
                <a:rect l="l" t="t" r="r" b="b"/>
                <a:pathLst>
                  <a:path w="6931" h="6758" extrusionOk="0">
                    <a:moveTo>
                      <a:pt x="3419" y="1"/>
                    </a:moveTo>
                    <a:cubicBezTo>
                      <a:pt x="3119" y="1"/>
                      <a:pt x="2808" y="54"/>
                      <a:pt x="2493" y="173"/>
                    </a:cubicBezTo>
                    <a:cubicBezTo>
                      <a:pt x="1307" y="629"/>
                      <a:pt x="395" y="1753"/>
                      <a:pt x="213" y="2969"/>
                    </a:cubicBezTo>
                    <a:cubicBezTo>
                      <a:pt x="0" y="4215"/>
                      <a:pt x="578" y="5553"/>
                      <a:pt x="1641" y="6221"/>
                    </a:cubicBezTo>
                    <a:cubicBezTo>
                      <a:pt x="2179" y="6575"/>
                      <a:pt x="2818" y="6757"/>
                      <a:pt x="3455" y="6757"/>
                    </a:cubicBezTo>
                    <a:cubicBezTo>
                      <a:pt x="4079" y="6757"/>
                      <a:pt x="4702" y="6582"/>
                      <a:pt x="5228" y="6221"/>
                    </a:cubicBezTo>
                    <a:cubicBezTo>
                      <a:pt x="6474" y="5401"/>
                      <a:pt x="6930" y="3577"/>
                      <a:pt x="6353" y="2148"/>
                    </a:cubicBezTo>
                    <a:cubicBezTo>
                      <a:pt x="5858" y="1034"/>
                      <a:pt x="4737" y="1"/>
                      <a:pt x="34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 name="Google Shape;432;p3"/>
            <p:cNvGrpSpPr/>
            <p:nvPr/>
          </p:nvGrpSpPr>
          <p:grpSpPr>
            <a:xfrm>
              <a:off x="8022250" y="4124225"/>
              <a:ext cx="1350350" cy="1386925"/>
              <a:chOff x="582350" y="682150"/>
              <a:chExt cx="1350350" cy="1386925"/>
            </a:xfrm>
          </p:grpSpPr>
          <p:sp>
            <p:nvSpPr>
              <p:cNvPr id="433" name="Google Shape;433;p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1" name="Google Shape;461;p3"/>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3" name="Google Shape;463;p3"/>
          <p:cNvSpPr txBox="1">
            <a:spLocks noGrp="1"/>
          </p:cNvSpPr>
          <p:nvPr>
            <p:ph type="title"/>
          </p:nvPr>
        </p:nvSpPr>
        <p:spPr>
          <a:xfrm>
            <a:off x="6111876" y="2906167"/>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464" name="Google Shape;464;p3"/>
          <p:cNvSpPr txBox="1">
            <a:spLocks noGrp="1"/>
          </p:cNvSpPr>
          <p:nvPr>
            <p:ph type="title" idx="2" hasCustomPrompt="1"/>
          </p:nvPr>
        </p:nvSpPr>
        <p:spPr>
          <a:xfrm>
            <a:off x="6111876" y="1758081"/>
            <a:ext cx="4201200" cy="11224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8000">
                <a:solidFill>
                  <a:schemeClr val="accent2"/>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65" name="Google Shape;465;p3"/>
          <p:cNvSpPr txBox="1">
            <a:spLocks noGrp="1"/>
          </p:cNvSpPr>
          <p:nvPr>
            <p:ph type="subTitle" idx="1"/>
          </p:nvPr>
        </p:nvSpPr>
        <p:spPr>
          <a:xfrm>
            <a:off x="6111867" y="4006133"/>
            <a:ext cx="3577200" cy="9512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21783878"/>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696"/>
        <p:cNvGrpSpPr/>
        <p:nvPr/>
      </p:nvGrpSpPr>
      <p:grpSpPr>
        <a:xfrm>
          <a:off x="0" y="0"/>
          <a:ext cx="0" cy="0"/>
          <a:chOff x="0" y="0"/>
          <a:chExt cx="0" cy="0"/>
        </a:xfrm>
      </p:grpSpPr>
      <p:grpSp>
        <p:nvGrpSpPr>
          <p:cNvPr id="3697" name="Google Shape;3697;p23"/>
          <p:cNvGrpSpPr/>
          <p:nvPr/>
        </p:nvGrpSpPr>
        <p:grpSpPr>
          <a:xfrm>
            <a:off x="-87266" y="5806527"/>
            <a:ext cx="12314881" cy="1103488"/>
            <a:chOff x="-65450" y="4354895"/>
            <a:chExt cx="9236161" cy="827616"/>
          </a:xfrm>
        </p:grpSpPr>
        <p:sp>
          <p:nvSpPr>
            <p:cNvPr id="3698" name="Google Shape;3698;p2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2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00" name="Google Shape;3700;p23"/>
          <p:cNvGrpSpPr/>
          <p:nvPr/>
        </p:nvGrpSpPr>
        <p:grpSpPr>
          <a:xfrm>
            <a:off x="-270387" y="144023"/>
            <a:ext cx="12920123" cy="7059111"/>
            <a:chOff x="-202790" y="108017"/>
            <a:chExt cx="9690092" cy="5294333"/>
          </a:xfrm>
        </p:grpSpPr>
        <p:grpSp>
          <p:nvGrpSpPr>
            <p:cNvPr id="3701" name="Google Shape;3701;p23"/>
            <p:cNvGrpSpPr/>
            <p:nvPr/>
          </p:nvGrpSpPr>
          <p:grpSpPr>
            <a:xfrm rot="-284619">
              <a:off x="8566373" y="2688813"/>
              <a:ext cx="468712" cy="2019851"/>
              <a:chOff x="4856975" y="3196900"/>
              <a:chExt cx="468700" cy="2019800"/>
            </a:xfrm>
          </p:grpSpPr>
          <p:sp>
            <p:nvSpPr>
              <p:cNvPr id="3702" name="Google Shape;3702;p23"/>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23"/>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23"/>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23"/>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23"/>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23"/>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23"/>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23"/>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23"/>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23"/>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23"/>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23"/>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23"/>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23"/>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16" name="Google Shape;3716;p23"/>
            <p:cNvSpPr/>
            <p:nvPr/>
          </p:nvSpPr>
          <p:spPr>
            <a:xfrm>
              <a:off x="84201" y="717002"/>
              <a:ext cx="1029326" cy="572687"/>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23"/>
            <p:cNvSpPr/>
            <p:nvPr/>
          </p:nvSpPr>
          <p:spPr>
            <a:xfrm>
              <a:off x="7507879" y="108017"/>
              <a:ext cx="1324153" cy="65320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23"/>
            <p:cNvSpPr/>
            <p:nvPr/>
          </p:nvSpPr>
          <p:spPr>
            <a:xfrm>
              <a:off x="8725075" y="1196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19" name="Google Shape;3719;p23"/>
            <p:cNvGrpSpPr/>
            <p:nvPr/>
          </p:nvGrpSpPr>
          <p:grpSpPr>
            <a:xfrm>
              <a:off x="7033800" y="4497475"/>
              <a:ext cx="1664950" cy="852975"/>
              <a:chOff x="4976050" y="4611525"/>
              <a:chExt cx="1664950" cy="852975"/>
            </a:xfrm>
          </p:grpSpPr>
          <p:sp>
            <p:nvSpPr>
              <p:cNvPr id="3720" name="Google Shape;3720;p23"/>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23"/>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22" name="Google Shape;3722;p23"/>
            <p:cNvGrpSpPr/>
            <p:nvPr/>
          </p:nvGrpSpPr>
          <p:grpSpPr>
            <a:xfrm>
              <a:off x="8002975" y="4015425"/>
              <a:ext cx="1350350" cy="1386925"/>
              <a:chOff x="582350" y="682150"/>
              <a:chExt cx="1350350" cy="1386925"/>
            </a:xfrm>
          </p:grpSpPr>
          <p:sp>
            <p:nvSpPr>
              <p:cNvPr id="3723" name="Google Shape;3723;p23"/>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23"/>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23"/>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23"/>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23"/>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23"/>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23"/>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23"/>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23"/>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23"/>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23"/>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23"/>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23"/>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23"/>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23"/>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23"/>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23"/>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23"/>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23"/>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23"/>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23"/>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23"/>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23"/>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23"/>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23"/>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23"/>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23"/>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23"/>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1" name="Google Shape;3751;p23"/>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23"/>
            <p:cNvSpPr/>
            <p:nvPr/>
          </p:nvSpPr>
          <p:spPr>
            <a:xfrm>
              <a:off x="6433900" y="48000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53" name="Google Shape;3753;p23"/>
            <p:cNvGrpSpPr/>
            <p:nvPr/>
          </p:nvGrpSpPr>
          <p:grpSpPr>
            <a:xfrm rot="-514848">
              <a:off x="20852" y="3526580"/>
              <a:ext cx="677147" cy="1645542"/>
              <a:chOff x="1535425" y="492925"/>
              <a:chExt cx="524575" cy="1274775"/>
            </a:xfrm>
          </p:grpSpPr>
          <p:sp>
            <p:nvSpPr>
              <p:cNvPr id="3754" name="Google Shape;3754;p23"/>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23"/>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23"/>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23"/>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23"/>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23"/>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23"/>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23"/>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23"/>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23"/>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23"/>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23"/>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23"/>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23"/>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23"/>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23"/>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70" name="Google Shape;3770;p23"/>
            <p:cNvGrpSpPr/>
            <p:nvPr/>
          </p:nvGrpSpPr>
          <p:grpSpPr>
            <a:xfrm>
              <a:off x="369600" y="4293125"/>
              <a:ext cx="1024100" cy="1047500"/>
              <a:chOff x="1356975" y="1865675"/>
              <a:chExt cx="1024100" cy="1047500"/>
            </a:xfrm>
          </p:grpSpPr>
          <p:sp>
            <p:nvSpPr>
              <p:cNvPr id="3771" name="Google Shape;3771;p23"/>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23"/>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23"/>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23"/>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23"/>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23"/>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23"/>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23"/>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23"/>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23"/>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23"/>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23"/>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23"/>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23"/>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23"/>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23"/>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23"/>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23"/>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23"/>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23"/>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23"/>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23"/>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23"/>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23"/>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23"/>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23"/>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23"/>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23"/>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799" name="Google Shape;3799;p23"/>
            <p:cNvGrpSpPr/>
            <p:nvPr/>
          </p:nvGrpSpPr>
          <p:grpSpPr>
            <a:xfrm>
              <a:off x="-202790" y="4525674"/>
              <a:ext cx="824892" cy="814944"/>
              <a:chOff x="2649575" y="3055425"/>
              <a:chExt cx="1024075" cy="1011725"/>
            </a:xfrm>
          </p:grpSpPr>
          <p:sp>
            <p:nvSpPr>
              <p:cNvPr id="3800" name="Google Shape;3800;p23"/>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23"/>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23"/>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23"/>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23"/>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23"/>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23"/>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23"/>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23"/>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23"/>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23"/>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23"/>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23"/>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23"/>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23"/>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23"/>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23"/>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23"/>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23"/>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23"/>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23"/>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23"/>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23"/>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23"/>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23"/>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23"/>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26" name="Google Shape;3826;p23"/>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827" name="Google Shape;3827;p23"/>
          <p:cNvSpPr txBox="1">
            <a:spLocks noGrp="1"/>
          </p:cNvSpPr>
          <p:nvPr>
            <p:ph type="body" idx="1"/>
          </p:nvPr>
        </p:nvSpPr>
        <p:spPr>
          <a:xfrm>
            <a:off x="960000" y="1536633"/>
            <a:ext cx="5136000" cy="4181200"/>
          </a:xfrm>
          <a:prstGeom prst="rect">
            <a:avLst/>
          </a:prstGeom>
        </p:spPr>
        <p:txBody>
          <a:bodyPr spcFirstLastPara="1" wrap="square" lIns="91425" tIns="91425" rIns="91425" bIns="91425" anchor="t" anchorCtr="0">
            <a:noAutofit/>
          </a:bodyPr>
          <a:lstStyle>
            <a:lvl1pPr marL="609585" lvl="0" indent="-423323" rtl="0">
              <a:spcBef>
                <a:spcPts val="0"/>
              </a:spcBef>
              <a:spcAft>
                <a:spcPts val="0"/>
              </a:spcAft>
              <a:buSzPts val="1400"/>
              <a:buFont typeface="Anaheim"/>
              <a:buChar char="●"/>
              <a:defRPr/>
            </a:lvl1pPr>
            <a:lvl2pPr marL="1219170" lvl="1" indent="-423323" rtl="0">
              <a:spcBef>
                <a:spcPts val="0"/>
              </a:spcBef>
              <a:spcAft>
                <a:spcPts val="0"/>
              </a:spcAft>
              <a:buSzPts val="1400"/>
              <a:buFont typeface="Anaheim"/>
              <a:buChar char="○"/>
              <a:defRPr/>
            </a:lvl2pPr>
            <a:lvl3pPr marL="1828754" lvl="2" indent="-423323" rtl="0">
              <a:spcBef>
                <a:spcPts val="0"/>
              </a:spcBef>
              <a:spcAft>
                <a:spcPts val="0"/>
              </a:spcAft>
              <a:buSzPts val="1400"/>
              <a:buFont typeface="Anaheim"/>
              <a:buChar char="■"/>
              <a:defRPr/>
            </a:lvl3pPr>
            <a:lvl4pPr marL="2438339" lvl="3" indent="-423323" rtl="0">
              <a:spcBef>
                <a:spcPts val="0"/>
              </a:spcBef>
              <a:spcAft>
                <a:spcPts val="0"/>
              </a:spcAft>
              <a:buSzPts val="1400"/>
              <a:buFont typeface="Anaheim"/>
              <a:buChar char="●"/>
              <a:defRPr/>
            </a:lvl4pPr>
            <a:lvl5pPr marL="3047924" lvl="4" indent="-423323" rtl="0">
              <a:spcBef>
                <a:spcPts val="0"/>
              </a:spcBef>
              <a:spcAft>
                <a:spcPts val="0"/>
              </a:spcAft>
              <a:buSzPts val="1400"/>
              <a:buFont typeface="Anaheim"/>
              <a:buChar char="○"/>
              <a:defRPr/>
            </a:lvl5pPr>
            <a:lvl6pPr marL="3657509" lvl="5" indent="-423323" rtl="0">
              <a:spcBef>
                <a:spcPts val="0"/>
              </a:spcBef>
              <a:spcAft>
                <a:spcPts val="0"/>
              </a:spcAft>
              <a:buSzPts val="1400"/>
              <a:buFont typeface="Anaheim"/>
              <a:buChar char="■"/>
              <a:defRPr/>
            </a:lvl6pPr>
            <a:lvl7pPr marL="4267093" lvl="6" indent="-423323" rtl="0">
              <a:spcBef>
                <a:spcPts val="0"/>
              </a:spcBef>
              <a:spcAft>
                <a:spcPts val="0"/>
              </a:spcAft>
              <a:buSzPts val="1400"/>
              <a:buFont typeface="Anaheim"/>
              <a:buChar char="●"/>
              <a:defRPr/>
            </a:lvl7pPr>
            <a:lvl8pPr marL="4876678" lvl="7" indent="-423323" rtl="0">
              <a:spcBef>
                <a:spcPts val="0"/>
              </a:spcBef>
              <a:spcAft>
                <a:spcPts val="0"/>
              </a:spcAft>
              <a:buSzPts val="1400"/>
              <a:buFont typeface="Anaheim"/>
              <a:buChar char="○"/>
              <a:defRPr/>
            </a:lvl8pPr>
            <a:lvl9pPr marL="5486263" lvl="8" indent="-423323" rtl="0">
              <a:spcBef>
                <a:spcPts val="0"/>
              </a:spcBef>
              <a:spcAft>
                <a:spcPts val="0"/>
              </a:spcAft>
              <a:buSzPts val="1400"/>
              <a:buFont typeface="Anaheim"/>
              <a:buChar char="■"/>
              <a:defRPr/>
            </a:lvl9pPr>
          </a:lstStyle>
          <a:p>
            <a:endParaRPr/>
          </a:p>
        </p:txBody>
      </p:sp>
      <p:sp>
        <p:nvSpPr>
          <p:cNvPr id="3828" name="Google Shape;3828;p23"/>
          <p:cNvSpPr txBox="1">
            <a:spLocks noGrp="1"/>
          </p:cNvSpPr>
          <p:nvPr>
            <p:ph type="body" idx="2"/>
          </p:nvPr>
        </p:nvSpPr>
        <p:spPr>
          <a:xfrm>
            <a:off x="6096000" y="2385033"/>
            <a:ext cx="5136000" cy="3332800"/>
          </a:xfrm>
          <a:prstGeom prst="rect">
            <a:avLst/>
          </a:prstGeom>
        </p:spPr>
        <p:txBody>
          <a:bodyPr spcFirstLastPara="1" wrap="square" lIns="91425" tIns="91425" rIns="91425" bIns="91425" anchor="t" anchorCtr="0">
            <a:noAutofit/>
          </a:bodyPr>
          <a:lstStyle>
            <a:lvl1pPr marL="609585" marR="67732" lvl="0" indent="-423323" rtl="0">
              <a:spcBef>
                <a:spcPts val="0"/>
              </a:spcBef>
              <a:spcAft>
                <a:spcPts val="0"/>
              </a:spcAft>
              <a:buSzPts val="1400"/>
              <a:buChar char="●"/>
              <a:defRPr sz="1600"/>
            </a:lvl1pPr>
            <a:lvl2pPr marL="1219170" lvl="1" indent="-423323" rtl="0">
              <a:spcBef>
                <a:spcPts val="0"/>
              </a:spcBef>
              <a:spcAft>
                <a:spcPts val="0"/>
              </a:spcAft>
              <a:buSzPts val="1400"/>
              <a:buChar char="○"/>
              <a:defRPr/>
            </a:lvl2pPr>
            <a:lvl3pPr marL="1828754" lvl="2" indent="-423323" rtl="0">
              <a:spcBef>
                <a:spcPts val="0"/>
              </a:spcBef>
              <a:spcAft>
                <a:spcPts val="0"/>
              </a:spcAft>
              <a:buSzPts val="1400"/>
              <a:buChar char="■"/>
              <a:defRPr/>
            </a:lvl3pPr>
            <a:lvl4pPr marL="2438339" lvl="3" indent="-423323" rtl="0">
              <a:spcBef>
                <a:spcPts val="0"/>
              </a:spcBef>
              <a:spcAft>
                <a:spcPts val="0"/>
              </a:spcAft>
              <a:buSzPts val="1400"/>
              <a:buChar char="●"/>
              <a:defRPr/>
            </a:lvl4pPr>
            <a:lvl5pPr marL="3047924" lvl="4" indent="-423323" rtl="0">
              <a:spcBef>
                <a:spcPts val="0"/>
              </a:spcBef>
              <a:spcAft>
                <a:spcPts val="0"/>
              </a:spcAft>
              <a:buSzPts val="1400"/>
              <a:buChar char="○"/>
              <a:defRPr/>
            </a:lvl5pPr>
            <a:lvl6pPr marL="3657509" lvl="5" indent="-423323" rtl="0">
              <a:spcBef>
                <a:spcPts val="0"/>
              </a:spcBef>
              <a:spcAft>
                <a:spcPts val="0"/>
              </a:spcAft>
              <a:buSzPts val="1400"/>
              <a:buChar char="■"/>
              <a:defRPr/>
            </a:lvl6pPr>
            <a:lvl7pPr marL="4267093" lvl="6" indent="-423323" rtl="0">
              <a:spcBef>
                <a:spcPts val="0"/>
              </a:spcBef>
              <a:spcAft>
                <a:spcPts val="0"/>
              </a:spcAft>
              <a:buSzPts val="1400"/>
              <a:buChar char="●"/>
              <a:defRPr/>
            </a:lvl7pPr>
            <a:lvl8pPr marL="4876678" lvl="7" indent="-423323" rtl="0">
              <a:spcBef>
                <a:spcPts val="0"/>
              </a:spcBef>
              <a:spcAft>
                <a:spcPts val="0"/>
              </a:spcAft>
              <a:buSzPts val="1400"/>
              <a:buChar char="○"/>
              <a:defRPr/>
            </a:lvl8pPr>
            <a:lvl9pPr marL="5486263" lvl="8" indent="-423323" rtl="0">
              <a:spcBef>
                <a:spcPts val="0"/>
              </a:spcBef>
              <a:spcAft>
                <a:spcPts val="0"/>
              </a:spcAft>
              <a:buSzPts val="1400"/>
              <a:buChar char="■"/>
              <a:defRPr/>
            </a:lvl9pPr>
          </a:lstStyle>
          <a:p>
            <a:endParaRPr/>
          </a:p>
        </p:txBody>
      </p:sp>
    </p:spTree>
    <p:extLst>
      <p:ext uri="{BB962C8B-B14F-4D97-AF65-F5344CB8AC3E}">
        <p14:creationId xmlns:p14="http://schemas.microsoft.com/office/powerpoint/2010/main" val="3184778252"/>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829"/>
        <p:cNvGrpSpPr/>
        <p:nvPr/>
      </p:nvGrpSpPr>
      <p:grpSpPr>
        <a:xfrm>
          <a:off x="0" y="0"/>
          <a:ext cx="0" cy="0"/>
          <a:chOff x="0" y="0"/>
          <a:chExt cx="0" cy="0"/>
        </a:xfrm>
      </p:grpSpPr>
      <p:grpSp>
        <p:nvGrpSpPr>
          <p:cNvPr id="3830" name="Google Shape;3830;p24"/>
          <p:cNvGrpSpPr/>
          <p:nvPr/>
        </p:nvGrpSpPr>
        <p:grpSpPr>
          <a:xfrm>
            <a:off x="-230463" y="624833"/>
            <a:ext cx="12458077" cy="6514283"/>
            <a:chOff x="-172847" y="468625"/>
            <a:chExt cx="9343558" cy="4885712"/>
          </a:xfrm>
        </p:grpSpPr>
        <p:sp>
          <p:nvSpPr>
            <p:cNvPr id="3831" name="Google Shape;3831;p24"/>
            <p:cNvSpPr/>
            <p:nvPr/>
          </p:nvSpPr>
          <p:spPr>
            <a:xfrm>
              <a:off x="5872129"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2" name="Google Shape;3832;p24"/>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3" name="Google Shape;3833;p24"/>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34" name="Google Shape;3834;p24"/>
            <p:cNvGrpSpPr/>
            <p:nvPr/>
          </p:nvGrpSpPr>
          <p:grpSpPr>
            <a:xfrm>
              <a:off x="-172847" y="2867657"/>
              <a:ext cx="9343558" cy="2486681"/>
              <a:chOff x="-172847" y="2867657"/>
              <a:chExt cx="9343558" cy="2486681"/>
            </a:xfrm>
          </p:grpSpPr>
          <p:grpSp>
            <p:nvGrpSpPr>
              <p:cNvPr id="3835" name="Google Shape;3835;p24"/>
              <p:cNvGrpSpPr/>
              <p:nvPr/>
            </p:nvGrpSpPr>
            <p:grpSpPr>
              <a:xfrm>
                <a:off x="-65450" y="4357527"/>
                <a:ext cx="9236161" cy="824931"/>
                <a:chOff x="-65450" y="4357527"/>
                <a:chExt cx="9236161" cy="824931"/>
              </a:xfrm>
            </p:grpSpPr>
            <p:sp>
              <p:nvSpPr>
                <p:cNvPr id="3836" name="Google Shape;3836;p24"/>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7" name="Google Shape;3837;p24"/>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38" name="Google Shape;3838;p24"/>
              <p:cNvGrpSpPr/>
              <p:nvPr/>
            </p:nvGrpSpPr>
            <p:grpSpPr>
              <a:xfrm>
                <a:off x="6175625" y="3705875"/>
                <a:ext cx="2926525" cy="1549975"/>
                <a:chOff x="6175625" y="3705875"/>
                <a:chExt cx="2926525" cy="1549975"/>
              </a:xfrm>
            </p:grpSpPr>
            <p:grpSp>
              <p:nvGrpSpPr>
                <p:cNvPr id="3839" name="Google Shape;3839;p24"/>
                <p:cNvGrpSpPr/>
                <p:nvPr/>
              </p:nvGrpSpPr>
              <p:grpSpPr>
                <a:xfrm flipH="1">
                  <a:off x="7642150" y="3705875"/>
                  <a:ext cx="1460000" cy="1549975"/>
                  <a:chOff x="5402750" y="3100275"/>
                  <a:chExt cx="1460000" cy="1549975"/>
                </a:xfrm>
              </p:grpSpPr>
              <p:sp>
                <p:nvSpPr>
                  <p:cNvPr id="3840" name="Google Shape;3840;p24"/>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1" name="Google Shape;3841;p24"/>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2" name="Google Shape;3842;p24"/>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3" name="Google Shape;3843;p24"/>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4" name="Google Shape;3844;p24"/>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5" name="Google Shape;3845;p24"/>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6" name="Google Shape;3846;p24"/>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7" name="Google Shape;3847;p24"/>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8" name="Google Shape;3848;p24"/>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9" name="Google Shape;3849;p24"/>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0" name="Google Shape;3850;p24"/>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1" name="Google Shape;3851;p24"/>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2" name="Google Shape;3852;p24"/>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3" name="Google Shape;3853;p24"/>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4" name="Google Shape;3854;p24"/>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5" name="Google Shape;3855;p24"/>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6" name="Google Shape;3856;p24"/>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7" name="Google Shape;3857;p24"/>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8" name="Google Shape;3858;p24"/>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9" name="Google Shape;3859;p24"/>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0" name="Google Shape;3860;p24"/>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1" name="Google Shape;3861;p24"/>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2" name="Google Shape;3862;p24"/>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3" name="Google Shape;3863;p24"/>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4" name="Google Shape;3864;p24"/>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5" name="Google Shape;3865;p24"/>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6" name="Google Shape;3866;p24"/>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7" name="Google Shape;3867;p24"/>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8" name="Google Shape;3868;p24"/>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9" name="Google Shape;3869;p24"/>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0" name="Google Shape;3870;p24"/>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1" name="Google Shape;3871;p24"/>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2" name="Google Shape;3872;p24"/>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3" name="Google Shape;3873;p24"/>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4" name="Google Shape;3874;p24"/>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5" name="Google Shape;3875;p24"/>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76" name="Google Shape;3876;p24"/>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7" name="Google Shape;3877;p24"/>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78" name="Google Shape;3878;p24"/>
              <p:cNvGrpSpPr/>
              <p:nvPr/>
            </p:nvGrpSpPr>
            <p:grpSpPr>
              <a:xfrm rot="502336">
                <a:off x="499228" y="3623514"/>
                <a:ext cx="299554" cy="1668248"/>
                <a:chOff x="6611150" y="1880250"/>
                <a:chExt cx="573900" cy="3195500"/>
              </a:xfrm>
            </p:grpSpPr>
            <p:sp>
              <p:nvSpPr>
                <p:cNvPr id="3879" name="Google Shape;3879;p24"/>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0" name="Google Shape;3880;p24"/>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1" name="Google Shape;3881;p24"/>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2" name="Google Shape;3882;p24"/>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3" name="Google Shape;3883;p24"/>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4" name="Google Shape;3884;p24"/>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5" name="Google Shape;3885;p24"/>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6" name="Google Shape;3886;p24"/>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7" name="Google Shape;3887;p24"/>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8" name="Google Shape;3888;p24"/>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9" name="Google Shape;3889;p24"/>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0" name="Google Shape;3890;p24"/>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1" name="Google Shape;3891;p24"/>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2" name="Google Shape;3892;p24"/>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3" name="Google Shape;3893;p24"/>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4" name="Google Shape;3894;p24"/>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5" name="Google Shape;3895;p24"/>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6" name="Google Shape;3896;p24"/>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7" name="Google Shape;3897;p24"/>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8" name="Google Shape;3898;p24"/>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9" name="Google Shape;3899;p24"/>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0" name="Google Shape;3900;p24"/>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1" name="Google Shape;3901;p24"/>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2" name="Google Shape;3902;p24"/>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3" name="Google Shape;3903;p24"/>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4" name="Google Shape;3904;p24"/>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5" name="Google Shape;3905;p24"/>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6" name="Google Shape;3906;p24"/>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7" name="Google Shape;3907;p24"/>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8" name="Google Shape;3908;p24"/>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9" name="Google Shape;3909;p24"/>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0" name="Google Shape;3910;p24"/>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1" name="Google Shape;3911;p24"/>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2" name="Google Shape;3912;p24"/>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3" name="Google Shape;3913;p24"/>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4" name="Google Shape;3914;p24"/>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5" name="Google Shape;3915;p24"/>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6" name="Google Shape;3916;p24"/>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7" name="Google Shape;3917;p24"/>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8" name="Google Shape;3918;p24"/>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9" name="Google Shape;3919;p24"/>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0" name="Google Shape;3920;p24"/>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1" name="Google Shape;3921;p24"/>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2" name="Google Shape;3922;p24"/>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3" name="Google Shape;3923;p24"/>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4" name="Google Shape;3924;p24"/>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5" name="Google Shape;3925;p24"/>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6" name="Google Shape;3926;p24"/>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7" name="Google Shape;3927;p24"/>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8" name="Google Shape;3928;p24"/>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9" name="Google Shape;3929;p24"/>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0" name="Google Shape;3930;p24"/>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1" name="Google Shape;3931;p24"/>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32" name="Google Shape;3932;p24"/>
              <p:cNvGrpSpPr/>
              <p:nvPr/>
            </p:nvGrpSpPr>
            <p:grpSpPr>
              <a:xfrm>
                <a:off x="-172847" y="2867657"/>
                <a:ext cx="1177570" cy="2486681"/>
                <a:chOff x="1257067" y="2153325"/>
                <a:chExt cx="1781228" cy="3761429"/>
              </a:xfrm>
            </p:grpSpPr>
            <p:sp>
              <p:nvSpPr>
                <p:cNvPr id="3933" name="Google Shape;3933;p24"/>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4" name="Google Shape;3934;p24"/>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5" name="Google Shape;3935;p24"/>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6" name="Google Shape;3936;p24"/>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7" name="Google Shape;3937;p24"/>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8" name="Google Shape;3938;p24"/>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9" name="Google Shape;3939;p24"/>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0" name="Google Shape;3940;p24"/>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1" name="Google Shape;3941;p24"/>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2" name="Google Shape;3942;p24"/>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3" name="Google Shape;3943;p24"/>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4" name="Google Shape;3944;p24"/>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5" name="Google Shape;3945;p24"/>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6" name="Google Shape;3946;p24"/>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7" name="Google Shape;3947;p24"/>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8" name="Google Shape;3948;p24"/>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9" name="Google Shape;3949;p24"/>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0" name="Google Shape;3950;p24"/>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3951" name="Google Shape;3951;p24"/>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952" name="Google Shape;3952;p24"/>
          <p:cNvSpPr txBox="1">
            <a:spLocks noGrp="1"/>
          </p:cNvSpPr>
          <p:nvPr>
            <p:ph type="title" idx="2"/>
          </p:nvPr>
        </p:nvSpPr>
        <p:spPr>
          <a:xfrm>
            <a:off x="9600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3" name="Google Shape;3953;p24"/>
          <p:cNvSpPr txBox="1">
            <a:spLocks noGrp="1"/>
          </p:cNvSpPr>
          <p:nvPr>
            <p:ph type="subTitle" idx="1"/>
          </p:nvPr>
        </p:nvSpPr>
        <p:spPr>
          <a:xfrm>
            <a:off x="9600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4" name="Google Shape;3954;p24"/>
          <p:cNvSpPr txBox="1">
            <a:spLocks noGrp="1"/>
          </p:cNvSpPr>
          <p:nvPr>
            <p:ph type="title" idx="3"/>
          </p:nvPr>
        </p:nvSpPr>
        <p:spPr>
          <a:xfrm>
            <a:off x="4538400" y="41454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5" name="Google Shape;3955;p24"/>
          <p:cNvSpPr txBox="1">
            <a:spLocks noGrp="1"/>
          </p:cNvSpPr>
          <p:nvPr>
            <p:ph type="subTitle" idx="4"/>
          </p:nvPr>
        </p:nvSpPr>
        <p:spPr>
          <a:xfrm>
            <a:off x="4538400" y="49275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956" name="Google Shape;3956;p24"/>
          <p:cNvSpPr txBox="1">
            <a:spLocks noGrp="1"/>
          </p:cNvSpPr>
          <p:nvPr>
            <p:ph type="title" idx="5"/>
          </p:nvPr>
        </p:nvSpPr>
        <p:spPr>
          <a:xfrm>
            <a:off x="8116800" y="3434284"/>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3957" name="Google Shape;3957;p24"/>
          <p:cNvSpPr txBox="1">
            <a:spLocks noGrp="1"/>
          </p:cNvSpPr>
          <p:nvPr>
            <p:ph type="subTitle" idx="6"/>
          </p:nvPr>
        </p:nvSpPr>
        <p:spPr>
          <a:xfrm>
            <a:off x="8116800" y="4216317"/>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30028685"/>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958"/>
        <p:cNvGrpSpPr/>
        <p:nvPr/>
      </p:nvGrpSpPr>
      <p:grpSpPr>
        <a:xfrm>
          <a:off x="0" y="0"/>
          <a:ext cx="0" cy="0"/>
          <a:chOff x="0" y="0"/>
          <a:chExt cx="0" cy="0"/>
        </a:xfrm>
      </p:grpSpPr>
      <p:grpSp>
        <p:nvGrpSpPr>
          <p:cNvPr id="3959" name="Google Shape;3959;p25"/>
          <p:cNvGrpSpPr/>
          <p:nvPr/>
        </p:nvGrpSpPr>
        <p:grpSpPr>
          <a:xfrm>
            <a:off x="-464337" y="179200"/>
            <a:ext cx="12875484" cy="8573657"/>
            <a:chOff x="-348253" y="134399"/>
            <a:chExt cx="9656613" cy="6430243"/>
          </a:xfrm>
        </p:grpSpPr>
        <p:sp>
          <p:nvSpPr>
            <p:cNvPr id="3960" name="Google Shape;3960;p25"/>
            <p:cNvSpPr/>
            <p:nvPr/>
          </p:nvSpPr>
          <p:spPr>
            <a:xfrm flipH="1">
              <a:off x="-65450"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1" name="Google Shape;3961;p25"/>
            <p:cNvSpPr/>
            <p:nvPr/>
          </p:nvSpPr>
          <p:spPr>
            <a:xfrm flipH="1">
              <a:off x="-38772"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2" name="Google Shape;3962;p25"/>
            <p:cNvGrpSpPr/>
            <p:nvPr/>
          </p:nvGrpSpPr>
          <p:grpSpPr>
            <a:xfrm rot="531513">
              <a:off x="-221149" y="3115813"/>
              <a:ext cx="1054876" cy="1732454"/>
              <a:chOff x="8230874" y="3254663"/>
              <a:chExt cx="1054846" cy="1732404"/>
            </a:xfrm>
          </p:grpSpPr>
          <p:sp>
            <p:nvSpPr>
              <p:cNvPr id="3963" name="Google Shape;3963;p25"/>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64" name="Google Shape;3964;p25"/>
              <p:cNvGrpSpPr/>
              <p:nvPr/>
            </p:nvGrpSpPr>
            <p:grpSpPr>
              <a:xfrm flipH="1">
                <a:off x="8307383" y="3254663"/>
                <a:ext cx="978337" cy="1732404"/>
                <a:chOff x="207725" y="2276150"/>
                <a:chExt cx="1299425" cy="2300975"/>
              </a:xfrm>
            </p:grpSpPr>
            <p:sp>
              <p:nvSpPr>
                <p:cNvPr id="3965" name="Google Shape;3965;p2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6" name="Google Shape;3966;p2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7" name="Google Shape;3967;p2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8" name="Google Shape;3968;p2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9" name="Google Shape;3969;p2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0" name="Google Shape;3970;p2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1" name="Google Shape;3971;p2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2" name="Google Shape;3972;p2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2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4" name="Google Shape;3974;p2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5" name="Google Shape;3975;p2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2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7" name="Google Shape;3977;p2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978" name="Google Shape;3978;p25"/>
            <p:cNvGrpSpPr/>
            <p:nvPr/>
          </p:nvGrpSpPr>
          <p:grpSpPr>
            <a:xfrm>
              <a:off x="662662" y="4395773"/>
              <a:ext cx="774936" cy="847100"/>
              <a:chOff x="747000" y="4488650"/>
              <a:chExt cx="666325" cy="728375"/>
            </a:xfrm>
          </p:grpSpPr>
          <p:sp>
            <p:nvSpPr>
              <p:cNvPr id="3979" name="Google Shape;3979;p25"/>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0" name="Google Shape;3980;p25"/>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1" name="Google Shape;3981;p25"/>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2" name="Google Shape;3982;p25"/>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25"/>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25"/>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5" name="Google Shape;3985;p25"/>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6" name="Google Shape;3986;p25"/>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25"/>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25"/>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25"/>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25"/>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25"/>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25"/>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25"/>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25"/>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25"/>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25"/>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25"/>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25"/>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25"/>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25"/>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25"/>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25"/>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25"/>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25"/>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25"/>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25"/>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25"/>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25"/>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25"/>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25"/>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25"/>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25"/>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25"/>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4" name="Google Shape;4014;p25"/>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5" name="Google Shape;4015;p25"/>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25"/>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25"/>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8" name="Google Shape;4018;p25"/>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9" name="Google Shape;4019;p25"/>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25"/>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25"/>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2" name="Google Shape;4022;p25"/>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3" name="Google Shape;4023;p25"/>
            <p:cNvGrpSpPr/>
            <p:nvPr/>
          </p:nvGrpSpPr>
          <p:grpSpPr>
            <a:xfrm>
              <a:off x="-43905" y="4374866"/>
              <a:ext cx="447011" cy="642232"/>
              <a:chOff x="178250" y="4721325"/>
              <a:chExt cx="244375" cy="351100"/>
            </a:xfrm>
          </p:grpSpPr>
          <p:sp>
            <p:nvSpPr>
              <p:cNvPr id="4024" name="Google Shape;4024;p25"/>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25"/>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6" name="Google Shape;4026;p25"/>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7" name="Google Shape;4027;p25"/>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25"/>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9" name="Google Shape;4029;p25"/>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25"/>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25"/>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25"/>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25"/>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4" name="Google Shape;4034;p25"/>
            <p:cNvGrpSpPr/>
            <p:nvPr/>
          </p:nvGrpSpPr>
          <p:grpSpPr>
            <a:xfrm rot="-1738930">
              <a:off x="336560" y="4289725"/>
              <a:ext cx="907394" cy="2192358"/>
              <a:chOff x="1456975" y="2715100"/>
              <a:chExt cx="1205225" cy="2911950"/>
            </a:xfrm>
          </p:grpSpPr>
          <p:sp>
            <p:nvSpPr>
              <p:cNvPr id="4035" name="Google Shape;4035;p25"/>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6" name="Google Shape;4036;p25"/>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25"/>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8" name="Google Shape;4038;p25"/>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9" name="Google Shape;4039;p25"/>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25"/>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1" name="Google Shape;4041;p25"/>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25"/>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3" name="Google Shape;4043;p25"/>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4" name="Google Shape;4044;p25"/>
            <p:cNvGrpSpPr/>
            <p:nvPr/>
          </p:nvGrpSpPr>
          <p:grpSpPr>
            <a:xfrm rot="-1032307">
              <a:off x="7531525" y="4389011"/>
              <a:ext cx="918413" cy="885493"/>
              <a:chOff x="-142600" y="4343675"/>
              <a:chExt cx="1219850" cy="1176125"/>
            </a:xfrm>
          </p:grpSpPr>
          <p:sp>
            <p:nvSpPr>
              <p:cNvPr id="4045" name="Google Shape;4045;p25"/>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25"/>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25"/>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25"/>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25"/>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25"/>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51" name="Google Shape;4051;p25"/>
            <p:cNvGrpSpPr/>
            <p:nvPr/>
          </p:nvGrpSpPr>
          <p:grpSpPr>
            <a:xfrm>
              <a:off x="8516150" y="3417163"/>
              <a:ext cx="577950" cy="1825700"/>
              <a:chOff x="5612500" y="3325575"/>
              <a:chExt cx="577950" cy="1825700"/>
            </a:xfrm>
          </p:grpSpPr>
          <p:sp>
            <p:nvSpPr>
              <p:cNvPr id="4052" name="Google Shape;4052;p25"/>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25"/>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25"/>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25"/>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25"/>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25"/>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25"/>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25"/>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25"/>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25"/>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25"/>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25"/>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25"/>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25"/>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25"/>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25"/>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25"/>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25"/>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0" name="Google Shape;4070;p25"/>
            <p:cNvGrpSpPr/>
            <p:nvPr/>
          </p:nvGrpSpPr>
          <p:grpSpPr>
            <a:xfrm flipH="1">
              <a:off x="8012882" y="4439093"/>
              <a:ext cx="1295477" cy="951421"/>
              <a:chOff x="446100" y="4200250"/>
              <a:chExt cx="1720650" cy="1263675"/>
            </a:xfrm>
          </p:grpSpPr>
          <p:sp>
            <p:nvSpPr>
              <p:cNvPr id="4071" name="Google Shape;4071;p25"/>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2" name="Google Shape;4072;p25"/>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25"/>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25"/>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5" name="Google Shape;4075;p25"/>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6" name="Google Shape;4076;p25"/>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25"/>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25"/>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9" name="Google Shape;4079;p25"/>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0" name="Google Shape;4080;p25"/>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25"/>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25"/>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25"/>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25"/>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25"/>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25"/>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25"/>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25"/>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25"/>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25"/>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25"/>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25"/>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25"/>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25"/>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25"/>
              <p:cNvSpPr/>
              <p:nvPr/>
            </p:nvSpPr>
            <p:spPr>
              <a:xfrm>
                <a:off x="1469100" y="4366957"/>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25"/>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25"/>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25"/>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25"/>
              <p:cNvSpPr/>
              <p:nvPr/>
            </p:nvSpPr>
            <p:spPr>
              <a:xfrm>
                <a:off x="1601725" y="4346725"/>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25"/>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25"/>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25"/>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03" name="Google Shape;4103;p25"/>
            <p:cNvSpPr/>
            <p:nvPr/>
          </p:nvSpPr>
          <p:spPr>
            <a:xfrm>
              <a:off x="1147249" y="1724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25"/>
            <p:cNvSpPr/>
            <p:nvPr/>
          </p:nvSpPr>
          <p:spPr>
            <a:xfrm>
              <a:off x="801287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25"/>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06" name="Google Shape;4106;p25"/>
            <p:cNvGrpSpPr/>
            <p:nvPr/>
          </p:nvGrpSpPr>
          <p:grpSpPr>
            <a:xfrm>
              <a:off x="118531" y="2311480"/>
              <a:ext cx="420882" cy="419807"/>
              <a:chOff x="779925" y="724750"/>
              <a:chExt cx="930125" cy="927750"/>
            </a:xfrm>
          </p:grpSpPr>
          <p:sp>
            <p:nvSpPr>
              <p:cNvPr id="4107" name="Google Shape;4107;p25"/>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25"/>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25"/>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25"/>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25"/>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25"/>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25"/>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25"/>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25"/>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25"/>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25"/>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25"/>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25"/>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25"/>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25"/>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25"/>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25"/>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25"/>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25"/>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25"/>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25"/>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25"/>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25"/>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25"/>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25"/>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25"/>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3" name="Google Shape;4133;p25"/>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134" name="Google Shape;4134;p2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5" name="Google Shape;4135;p25"/>
          <p:cNvSpPr txBox="1">
            <a:spLocks noGrp="1"/>
          </p:cNvSpPr>
          <p:nvPr>
            <p:ph type="title" idx="2"/>
          </p:nvPr>
        </p:nvSpPr>
        <p:spPr>
          <a:xfrm>
            <a:off x="9600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6" name="Google Shape;4136;p25"/>
          <p:cNvSpPr txBox="1">
            <a:spLocks noGrp="1"/>
          </p:cNvSpPr>
          <p:nvPr>
            <p:ph type="subTitle" idx="1"/>
          </p:nvPr>
        </p:nvSpPr>
        <p:spPr>
          <a:xfrm>
            <a:off x="9600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7" name="Google Shape;4137;p25"/>
          <p:cNvSpPr txBox="1">
            <a:spLocks noGrp="1"/>
          </p:cNvSpPr>
          <p:nvPr>
            <p:ph type="title" idx="3"/>
          </p:nvPr>
        </p:nvSpPr>
        <p:spPr>
          <a:xfrm>
            <a:off x="45384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38" name="Google Shape;4138;p25"/>
          <p:cNvSpPr txBox="1">
            <a:spLocks noGrp="1"/>
          </p:cNvSpPr>
          <p:nvPr>
            <p:ph type="subTitle" idx="4"/>
          </p:nvPr>
        </p:nvSpPr>
        <p:spPr>
          <a:xfrm>
            <a:off x="45384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39" name="Google Shape;4139;p25"/>
          <p:cNvSpPr txBox="1">
            <a:spLocks noGrp="1"/>
          </p:cNvSpPr>
          <p:nvPr>
            <p:ph type="title" idx="5"/>
          </p:nvPr>
        </p:nvSpPr>
        <p:spPr>
          <a:xfrm>
            <a:off x="8116800" y="3747645"/>
            <a:ext cx="3115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140" name="Google Shape;4140;p25"/>
          <p:cNvSpPr txBox="1">
            <a:spLocks noGrp="1"/>
          </p:cNvSpPr>
          <p:nvPr>
            <p:ph type="subTitle" idx="6"/>
          </p:nvPr>
        </p:nvSpPr>
        <p:spPr>
          <a:xfrm>
            <a:off x="8116800" y="4504001"/>
            <a:ext cx="3115200" cy="70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858657057"/>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141"/>
        <p:cNvGrpSpPr/>
        <p:nvPr/>
      </p:nvGrpSpPr>
      <p:grpSpPr>
        <a:xfrm>
          <a:off x="0" y="0"/>
          <a:ext cx="0" cy="0"/>
          <a:chOff x="0" y="0"/>
          <a:chExt cx="0" cy="0"/>
        </a:xfrm>
      </p:grpSpPr>
      <p:grpSp>
        <p:nvGrpSpPr>
          <p:cNvPr id="4142" name="Google Shape;4142;p26"/>
          <p:cNvGrpSpPr/>
          <p:nvPr/>
        </p:nvGrpSpPr>
        <p:grpSpPr>
          <a:xfrm>
            <a:off x="-305199" y="260067"/>
            <a:ext cx="12849124" cy="7041728"/>
            <a:chOff x="-228900" y="195050"/>
            <a:chExt cx="9636843" cy="5281296"/>
          </a:xfrm>
        </p:grpSpPr>
        <p:sp>
          <p:nvSpPr>
            <p:cNvPr id="4143" name="Google Shape;4143;p26"/>
            <p:cNvSpPr/>
            <p:nvPr/>
          </p:nvSpPr>
          <p:spPr>
            <a:xfrm>
              <a:off x="7137129" y="19505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4" name="Google Shape;4144;p26"/>
            <p:cNvSpPr/>
            <p:nvPr/>
          </p:nvSpPr>
          <p:spPr>
            <a:xfrm>
              <a:off x="-228900" y="18199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5" name="Google Shape;4145;p26"/>
            <p:cNvSpPr/>
            <p:nvPr/>
          </p:nvSpPr>
          <p:spPr>
            <a:xfrm>
              <a:off x="8688499" y="38065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6" name="Google Shape;4146;p2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7" name="Google Shape;4147;p2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148" name="Google Shape;4148;p26"/>
            <p:cNvGrpSpPr/>
            <p:nvPr/>
          </p:nvGrpSpPr>
          <p:grpSpPr>
            <a:xfrm rot="3518121">
              <a:off x="462781" y="4266442"/>
              <a:ext cx="759750" cy="1164813"/>
              <a:chOff x="2235100" y="548200"/>
              <a:chExt cx="759725" cy="1164775"/>
            </a:xfrm>
          </p:grpSpPr>
          <p:sp>
            <p:nvSpPr>
              <p:cNvPr id="4149" name="Google Shape;4149;p2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0" name="Google Shape;4150;p2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1" name="Google Shape;4151;p2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2" name="Google Shape;4152;p2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3" name="Google Shape;4153;p2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4" name="Google Shape;4154;p2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5" name="Google Shape;4155;p2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6" name="Google Shape;4156;p2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7" name="Google Shape;4157;p2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58" name="Google Shape;4158;p26"/>
            <p:cNvGrpSpPr/>
            <p:nvPr/>
          </p:nvGrpSpPr>
          <p:grpSpPr>
            <a:xfrm rot="2347399">
              <a:off x="8619810" y="4199976"/>
              <a:ext cx="522882" cy="1026539"/>
              <a:chOff x="3245000" y="616925"/>
              <a:chExt cx="522875" cy="1026525"/>
            </a:xfrm>
          </p:grpSpPr>
          <p:sp>
            <p:nvSpPr>
              <p:cNvPr id="4159" name="Google Shape;4159;p26"/>
              <p:cNvSpPr/>
              <p:nvPr/>
            </p:nvSpPr>
            <p:spPr>
              <a:xfrm>
                <a:off x="3245000" y="616925"/>
                <a:ext cx="522875" cy="946325"/>
              </a:xfrm>
              <a:custGeom>
                <a:avLst/>
                <a:gdLst/>
                <a:ahLst/>
                <a:cxnLst/>
                <a:rect l="l" t="t" r="r" b="b"/>
                <a:pathLst>
                  <a:path w="20915" h="37853" extrusionOk="0">
                    <a:moveTo>
                      <a:pt x="8480" y="0"/>
                    </a:moveTo>
                    <a:cubicBezTo>
                      <a:pt x="7561" y="0"/>
                      <a:pt x="6799" y="942"/>
                      <a:pt x="6371" y="1827"/>
                    </a:cubicBezTo>
                    <a:cubicBezTo>
                      <a:pt x="5228" y="4375"/>
                      <a:pt x="5140" y="7436"/>
                      <a:pt x="6172" y="10068"/>
                    </a:cubicBezTo>
                    <a:lnTo>
                      <a:pt x="6172" y="10068"/>
                    </a:lnTo>
                    <a:cubicBezTo>
                      <a:pt x="5760" y="9160"/>
                      <a:pt x="4736" y="8648"/>
                      <a:pt x="3734" y="8648"/>
                    </a:cubicBezTo>
                    <a:cubicBezTo>
                      <a:pt x="3009" y="8648"/>
                      <a:pt x="2295" y="8916"/>
                      <a:pt x="1835" y="9499"/>
                    </a:cubicBezTo>
                    <a:cubicBezTo>
                      <a:pt x="1034" y="10400"/>
                      <a:pt x="1034" y="11734"/>
                      <a:pt x="1201" y="12935"/>
                    </a:cubicBezTo>
                    <a:cubicBezTo>
                      <a:pt x="1540" y="15708"/>
                      <a:pt x="2533" y="18395"/>
                      <a:pt x="4023" y="20734"/>
                    </a:cubicBezTo>
                    <a:lnTo>
                      <a:pt x="4023" y="20734"/>
                    </a:lnTo>
                    <a:cubicBezTo>
                      <a:pt x="3647" y="20368"/>
                      <a:pt x="3100" y="20175"/>
                      <a:pt x="2549" y="20175"/>
                    </a:cubicBezTo>
                    <a:cubicBezTo>
                      <a:pt x="2119" y="20175"/>
                      <a:pt x="1687" y="20293"/>
                      <a:pt x="1334" y="20540"/>
                    </a:cubicBezTo>
                    <a:cubicBezTo>
                      <a:pt x="334" y="21241"/>
                      <a:pt x="0" y="22575"/>
                      <a:pt x="167" y="23809"/>
                    </a:cubicBezTo>
                    <a:cubicBezTo>
                      <a:pt x="367" y="25010"/>
                      <a:pt x="1001" y="26078"/>
                      <a:pt x="1668" y="27078"/>
                    </a:cubicBezTo>
                    <a:cubicBezTo>
                      <a:pt x="4370" y="31215"/>
                      <a:pt x="7806" y="34917"/>
                      <a:pt x="11842" y="37853"/>
                    </a:cubicBezTo>
                    <a:cubicBezTo>
                      <a:pt x="16679" y="31581"/>
                      <a:pt x="20381" y="26311"/>
                      <a:pt x="20848" y="20207"/>
                    </a:cubicBezTo>
                    <a:cubicBezTo>
                      <a:pt x="20915" y="18839"/>
                      <a:pt x="20581" y="17138"/>
                      <a:pt x="19247" y="16737"/>
                    </a:cubicBezTo>
                    <a:cubicBezTo>
                      <a:pt x="19107" y="16704"/>
                      <a:pt x="18967" y="16688"/>
                      <a:pt x="18827" y="16688"/>
                    </a:cubicBezTo>
                    <a:cubicBezTo>
                      <a:pt x="18132" y="16688"/>
                      <a:pt x="17457" y="17077"/>
                      <a:pt x="17012" y="17605"/>
                    </a:cubicBezTo>
                    <a:cubicBezTo>
                      <a:pt x="16478" y="18272"/>
                      <a:pt x="16178" y="19106"/>
                      <a:pt x="15911" y="19906"/>
                    </a:cubicBezTo>
                    <a:cubicBezTo>
                      <a:pt x="16645" y="16270"/>
                      <a:pt x="17046" y="12568"/>
                      <a:pt x="17146" y="8899"/>
                    </a:cubicBezTo>
                    <a:cubicBezTo>
                      <a:pt x="17179" y="7598"/>
                      <a:pt x="16979" y="5996"/>
                      <a:pt x="15711" y="5529"/>
                    </a:cubicBezTo>
                    <a:cubicBezTo>
                      <a:pt x="15525" y="5459"/>
                      <a:pt x="15334" y="5427"/>
                      <a:pt x="15143" y="5427"/>
                    </a:cubicBezTo>
                    <a:cubicBezTo>
                      <a:pt x="14343" y="5427"/>
                      <a:pt x="13547" y="5996"/>
                      <a:pt x="13143" y="6697"/>
                    </a:cubicBezTo>
                    <a:cubicBezTo>
                      <a:pt x="12642" y="7598"/>
                      <a:pt x="12576" y="8665"/>
                      <a:pt x="12542" y="9699"/>
                    </a:cubicBezTo>
                    <a:cubicBezTo>
                      <a:pt x="12175" y="6997"/>
                      <a:pt x="11408" y="4329"/>
                      <a:pt x="10341" y="1760"/>
                    </a:cubicBezTo>
                    <a:cubicBezTo>
                      <a:pt x="10007" y="1026"/>
                      <a:pt x="9540" y="192"/>
                      <a:pt x="8740" y="26"/>
                    </a:cubicBezTo>
                    <a:cubicBezTo>
                      <a:pt x="8652" y="9"/>
                      <a:pt x="8565" y="0"/>
                      <a:pt x="84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0" name="Google Shape;4160;p26"/>
              <p:cNvSpPr/>
              <p:nvPr/>
            </p:nvSpPr>
            <p:spPr>
              <a:xfrm>
                <a:off x="3423450" y="666125"/>
                <a:ext cx="141000" cy="977325"/>
              </a:xfrm>
              <a:custGeom>
                <a:avLst/>
                <a:gdLst/>
                <a:ahLst/>
                <a:cxnLst/>
                <a:rect l="l" t="t" r="r" b="b"/>
                <a:pathLst>
                  <a:path w="5640" h="39093" extrusionOk="0">
                    <a:moveTo>
                      <a:pt x="480" y="1"/>
                    </a:moveTo>
                    <a:cubicBezTo>
                      <a:pt x="451" y="1"/>
                      <a:pt x="417" y="176"/>
                      <a:pt x="401" y="526"/>
                    </a:cubicBezTo>
                    <a:cubicBezTo>
                      <a:pt x="0" y="12234"/>
                      <a:pt x="1101" y="24510"/>
                      <a:pt x="4170" y="35851"/>
                    </a:cubicBezTo>
                    <a:cubicBezTo>
                      <a:pt x="4788" y="38024"/>
                      <a:pt x="5276" y="39093"/>
                      <a:pt x="5468" y="39093"/>
                    </a:cubicBezTo>
                    <a:cubicBezTo>
                      <a:pt x="5640" y="39093"/>
                      <a:pt x="5579" y="38249"/>
                      <a:pt x="5171" y="36585"/>
                    </a:cubicBezTo>
                    <a:cubicBezTo>
                      <a:pt x="3903" y="31181"/>
                      <a:pt x="2602" y="25010"/>
                      <a:pt x="1735" y="18739"/>
                    </a:cubicBezTo>
                    <a:cubicBezTo>
                      <a:pt x="868" y="12501"/>
                      <a:pt x="434" y="6163"/>
                      <a:pt x="534" y="526"/>
                    </a:cubicBezTo>
                    <a:cubicBezTo>
                      <a:pt x="534" y="176"/>
                      <a:pt x="509" y="1"/>
                      <a:pt x="4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1" name="Google Shape;4161;p26"/>
              <p:cNvSpPr/>
              <p:nvPr/>
            </p:nvSpPr>
            <p:spPr>
              <a:xfrm>
                <a:off x="3459650" y="913575"/>
                <a:ext cx="115675" cy="321800"/>
              </a:xfrm>
              <a:custGeom>
                <a:avLst/>
                <a:gdLst/>
                <a:ahLst/>
                <a:cxnLst/>
                <a:rect l="l" t="t" r="r" b="b"/>
                <a:pathLst>
                  <a:path w="4627" h="12872" extrusionOk="0">
                    <a:moveTo>
                      <a:pt x="4578" y="0"/>
                    </a:moveTo>
                    <a:cubicBezTo>
                      <a:pt x="4548" y="0"/>
                      <a:pt x="4503" y="43"/>
                      <a:pt x="4457" y="135"/>
                    </a:cubicBezTo>
                    <a:cubicBezTo>
                      <a:pt x="3089" y="3937"/>
                      <a:pt x="1555" y="7807"/>
                      <a:pt x="254" y="11610"/>
                    </a:cubicBezTo>
                    <a:cubicBezTo>
                      <a:pt x="0" y="12429"/>
                      <a:pt x="89" y="12871"/>
                      <a:pt x="313" y="12871"/>
                    </a:cubicBezTo>
                    <a:cubicBezTo>
                      <a:pt x="472" y="12871"/>
                      <a:pt x="699" y="12648"/>
                      <a:pt x="921" y="12177"/>
                    </a:cubicBezTo>
                    <a:cubicBezTo>
                      <a:pt x="2489" y="8674"/>
                      <a:pt x="3556" y="3937"/>
                      <a:pt x="4590" y="168"/>
                    </a:cubicBezTo>
                    <a:cubicBezTo>
                      <a:pt x="4626" y="60"/>
                      <a:pt x="4613" y="0"/>
                      <a:pt x="45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2" name="Google Shape;4162;p26"/>
              <p:cNvSpPr/>
              <p:nvPr/>
            </p:nvSpPr>
            <p:spPr>
              <a:xfrm>
                <a:off x="3334950" y="933850"/>
                <a:ext cx="127825" cy="217375"/>
              </a:xfrm>
              <a:custGeom>
                <a:avLst/>
                <a:gdLst/>
                <a:ahLst/>
                <a:cxnLst/>
                <a:rect l="l" t="t" r="r" b="b"/>
                <a:pathLst>
                  <a:path w="5113" h="8695" extrusionOk="0">
                    <a:moveTo>
                      <a:pt x="49" y="1"/>
                    </a:moveTo>
                    <a:cubicBezTo>
                      <a:pt x="16" y="1"/>
                      <a:pt x="0" y="63"/>
                      <a:pt x="38" y="158"/>
                    </a:cubicBezTo>
                    <a:cubicBezTo>
                      <a:pt x="805" y="3026"/>
                      <a:pt x="2106" y="5962"/>
                      <a:pt x="4074" y="8230"/>
                    </a:cubicBezTo>
                    <a:cubicBezTo>
                      <a:pt x="4349" y="8557"/>
                      <a:pt x="4597" y="8694"/>
                      <a:pt x="4769" y="8694"/>
                    </a:cubicBezTo>
                    <a:cubicBezTo>
                      <a:pt x="5034" y="8694"/>
                      <a:pt x="5112" y="8363"/>
                      <a:pt x="4808" y="7897"/>
                    </a:cubicBezTo>
                    <a:cubicBezTo>
                      <a:pt x="4074" y="6696"/>
                      <a:pt x="3140" y="5495"/>
                      <a:pt x="2273" y="4161"/>
                    </a:cubicBezTo>
                    <a:cubicBezTo>
                      <a:pt x="1439" y="2826"/>
                      <a:pt x="638" y="1459"/>
                      <a:pt x="138" y="124"/>
                    </a:cubicBezTo>
                    <a:cubicBezTo>
                      <a:pt x="109" y="38"/>
                      <a:pt x="74" y="1"/>
                      <a:pt x="4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3" name="Google Shape;4163;p26"/>
              <p:cNvSpPr/>
              <p:nvPr/>
            </p:nvSpPr>
            <p:spPr>
              <a:xfrm>
                <a:off x="3322475" y="1199200"/>
                <a:ext cx="181425" cy="237475"/>
              </a:xfrm>
              <a:custGeom>
                <a:avLst/>
                <a:gdLst/>
                <a:ahLst/>
                <a:cxnLst/>
                <a:rect l="l" t="t" r="r" b="b"/>
                <a:pathLst>
                  <a:path w="7257" h="9499" extrusionOk="0">
                    <a:moveTo>
                      <a:pt x="43" y="0"/>
                    </a:moveTo>
                    <a:cubicBezTo>
                      <a:pt x="13" y="0"/>
                      <a:pt x="0" y="58"/>
                      <a:pt x="37" y="185"/>
                    </a:cubicBezTo>
                    <a:cubicBezTo>
                      <a:pt x="1304" y="3454"/>
                      <a:pt x="3306" y="6656"/>
                      <a:pt x="6041" y="9058"/>
                    </a:cubicBezTo>
                    <a:cubicBezTo>
                      <a:pt x="6426" y="9368"/>
                      <a:pt x="6732" y="9498"/>
                      <a:pt x="6925" y="9498"/>
                    </a:cubicBezTo>
                    <a:cubicBezTo>
                      <a:pt x="7252" y="9498"/>
                      <a:pt x="7257" y="9127"/>
                      <a:pt x="6775" y="8624"/>
                    </a:cubicBezTo>
                    <a:cubicBezTo>
                      <a:pt x="5641" y="7423"/>
                      <a:pt x="4373" y="6089"/>
                      <a:pt x="3139" y="4688"/>
                    </a:cubicBezTo>
                    <a:cubicBezTo>
                      <a:pt x="1938" y="3220"/>
                      <a:pt x="871" y="1686"/>
                      <a:pt x="137" y="118"/>
                    </a:cubicBezTo>
                    <a:cubicBezTo>
                      <a:pt x="106" y="42"/>
                      <a:pt x="69" y="0"/>
                      <a:pt x="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4" name="Google Shape;4164;p26"/>
              <p:cNvSpPr/>
              <p:nvPr/>
            </p:nvSpPr>
            <p:spPr>
              <a:xfrm>
                <a:off x="3517600" y="1176800"/>
                <a:ext cx="164850" cy="310600"/>
              </a:xfrm>
              <a:custGeom>
                <a:avLst/>
                <a:gdLst/>
                <a:ahLst/>
                <a:cxnLst/>
                <a:rect l="l" t="t" r="r" b="b"/>
                <a:pathLst>
                  <a:path w="6594" h="12424" extrusionOk="0">
                    <a:moveTo>
                      <a:pt x="6551" y="0"/>
                    </a:moveTo>
                    <a:cubicBezTo>
                      <a:pt x="6521" y="0"/>
                      <a:pt x="6474" y="50"/>
                      <a:pt x="6442" y="147"/>
                    </a:cubicBezTo>
                    <a:cubicBezTo>
                      <a:pt x="5041" y="4116"/>
                      <a:pt x="2939" y="7819"/>
                      <a:pt x="504" y="11155"/>
                    </a:cubicBezTo>
                    <a:cubicBezTo>
                      <a:pt x="19" y="11956"/>
                      <a:pt x="1" y="12424"/>
                      <a:pt x="272" y="12424"/>
                    </a:cubicBezTo>
                    <a:cubicBezTo>
                      <a:pt x="430" y="12424"/>
                      <a:pt x="685" y="12265"/>
                      <a:pt x="1005" y="11922"/>
                    </a:cubicBezTo>
                    <a:cubicBezTo>
                      <a:pt x="2339" y="10421"/>
                      <a:pt x="3506" y="8453"/>
                      <a:pt x="4440" y="6351"/>
                    </a:cubicBezTo>
                    <a:cubicBezTo>
                      <a:pt x="5341" y="4283"/>
                      <a:pt x="6075" y="2115"/>
                      <a:pt x="6542" y="180"/>
                    </a:cubicBezTo>
                    <a:cubicBezTo>
                      <a:pt x="6594" y="59"/>
                      <a:pt x="6583" y="0"/>
                      <a:pt x="655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65" name="Google Shape;4165;p26"/>
            <p:cNvGrpSpPr/>
            <p:nvPr/>
          </p:nvGrpSpPr>
          <p:grpSpPr>
            <a:xfrm>
              <a:off x="-108800" y="4269275"/>
              <a:ext cx="1024100" cy="1047500"/>
              <a:chOff x="1356975" y="1865675"/>
              <a:chExt cx="1024100" cy="1047500"/>
            </a:xfrm>
          </p:grpSpPr>
          <p:sp>
            <p:nvSpPr>
              <p:cNvPr id="4166" name="Google Shape;4166;p2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7" name="Google Shape;4167;p2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8" name="Google Shape;4168;p2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9" name="Google Shape;4169;p2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0" name="Google Shape;4170;p2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1" name="Google Shape;4171;p2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2" name="Google Shape;4172;p2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3" name="Google Shape;4173;p2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4" name="Google Shape;4174;p2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5" name="Google Shape;4175;p2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6" name="Google Shape;4176;p2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7" name="Google Shape;4177;p2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8" name="Google Shape;4178;p2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9" name="Google Shape;4179;p2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0" name="Google Shape;4180;p2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1" name="Google Shape;4181;p2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2" name="Google Shape;4182;p2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3" name="Google Shape;4183;p2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4" name="Google Shape;4184;p2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5" name="Google Shape;4185;p2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6" name="Google Shape;4186;p2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7" name="Google Shape;4187;p2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8" name="Google Shape;4188;p2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9" name="Google Shape;4189;p2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0" name="Google Shape;4190;p2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1" name="Google Shape;4191;p2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2" name="Google Shape;4192;p2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3" name="Google Shape;4193;p2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94" name="Google Shape;4194;p26"/>
            <p:cNvGrpSpPr/>
            <p:nvPr/>
          </p:nvGrpSpPr>
          <p:grpSpPr>
            <a:xfrm>
              <a:off x="8063250" y="4470825"/>
              <a:ext cx="983225" cy="756050"/>
              <a:chOff x="1378650" y="3186550"/>
              <a:chExt cx="983225" cy="756050"/>
            </a:xfrm>
          </p:grpSpPr>
          <p:sp>
            <p:nvSpPr>
              <p:cNvPr id="4195" name="Google Shape;4195;p26"/>
              <p:cNvSpPr/>
              <p:nvPr/>
            </p:nvSpPr>
            <p:spPr>
              <a:xfrm>
                <a:off x="1485400" y="3486850"/>
                <a:ext cx="876475" cy="455750"/>
              </a:xfrm>
              <a:custGeom>
                <a:avLst/>
                <a:gdLst/>
                <a:ahLst/>
                <a:cxnLst/>
                <a:rect l="l" t="t" r="r" b="b"/>
                <a:pathLst>
                  <a:path w="35059" h="18230" extrusionOk="0">
                    <a:moveTo>
                      <a:pt x="30626" y="1"/>
                    </a:moveTo>
                    <a:cubicBezTo>
                      <a:pt x="30467" y="1"/>
                      <a:pt x="30309" y="4"/>
                      <a:pt x="30155" y="11"/>
                    </a:cubicBezTo>
                    <a:cubicBezTo>
                      <a:pt x="23384" y="244"/>
                      <a:pt x="15745" y="845"/>
                      <a:pt x="9140" y="6349"/>
                    </a:cubicBezTo>
                    <a:cubicBezTo>
                      <a:pt x="7239" y="7916"/>
                      <a:pt x="4871" y="8750"/>
                      <a:pt x="3036" y="10318"/>
                    </a:cubicBezTo>
                    <a:cubicBezTo>
                      <a:pt x="1201" y="11919"/>
                      <a:pt x="0" y="14755"/>
                      <a:pt x="1368" y="16723"/>
                    </a:cubicBezTo>
                    <a:cubicBezTo>
                      <a:pt x="2111" y="17781"/>
                      <a:pt x="3360" y="18229"/>
                      <a:pt x="4666" y="18229"/>
                    </a:cubicBezTo>
                    <a:cubicBezTo>
                      <a:pt x="5707" y="18229"/>
                      <a:pt x="6785" y="17945"/>
                      <a:pt x="7673" y="17457"/>
                    </a:cubicBezTo>
                    <a:cubicBezTo>
                      <a:pt x="9707" y="16322"/>
                      <a:pt x="11208" y="14488"/>
                      <a:pt x="13076" y="13120"/>
                    </a:cubicBezTo>
                    <a:cubicBezTo>
                      <a:pt x="13684" y="15949"/>
                      <a:pt x="16576" y="18002"/>
                      <a:pt x="19443" y="18002"/>
                    </a:cubicBezTo>
                    <a:cubicBezTo>
                      <a:pt x="20194" y="18002"/>
                      <a:pt x="20943" y="17861"/>
                      <a:pt x="21649" y="17557"/>
                    </a:cubicBezTo>
                    <a:cubicBezTo>
                      <a:pt x="25018" y="16156"/>
                      <a:pt x="26419" y="11386"/>
                      <a:pt x="24385" y="8317"/>
                    </a:cubicBezTo>
                    <a:lnTo>
                      <a:pt x="24385" y="8317"/>
                    </a:lnTo>
                    <a:cubicBezTo>
                      <a:pt x="24949" y="8420"/>
                      <a:pt x="25522" y="8470"/>
                      <a:pt x="26096" y="8470"/>
                    </a:cubicBezTo>
                    <a:cubicBezTo>
                      <a:pt x="28675" y="8470"/>
                      <a:pt x="31262" y="7455"/>
                      <a:pt x="33091" y="5681"/>
                    </a:cubicBezTo>
                    <a:cubicBezTo>
                      <a:pt x="34192" y="4647"/>
                      <a:pt x="35059" y="3046"/>
                      <a:pt x="34425" y="1679"/>
                    </a:cubicBezTo>
                    <a:cubicBezTo>
                      <a:pt x="33792" y="322"/>
                      <a:pt x="32123" y="1"/>
                      <a:pt x="3062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6" name="Google Shape;4196;p26"/>
              <p:cNvSpPr/>
              <p:nvPr/>
            </p:nvSpPr>
            <p:spPr>
              <a:xfrm>
                <a:off x="1378650" y="3186550"/>
                <a:ext cx="883150" cy="681475"/>
              </a:xfrm>
              <a:custGeom>
                <a:avLst/>
                <a:gdLst/>
                <a:ahLst/>
                <a:cxnLst/>
                <a:rect l="l" t="t" r="r" b="b"/>
                <a:pathLst>
                  <a:path w="35326" h="27259" extrusionOk="0">
                    <a:moveTo>
                      <a:pt x="24409" y="1"/>
                    </a:moveTo>
                    <a:cubicBezTo>
                      <a:pt x="23127" y="1"/>
                      <a:pt x="21699" y="127"/>
                      <a:pt x="20115" y="314"/>
                    </a:cubicBezTo>
                    <a:cubicBezTo>
                      <a:pt x="14144" y="1082"/>
                      <a:pt x="8373" y="3683"/>
                      <a:pt x="3970" y="7786"/>
                    </a:cubicBezTo>
                    <a:cubicBezTo>
                      <a:pt x="2202" y="9387"/>
                      <a:pt x="601" y="11356"/>
                      <a:pt x="301" y="13691"/>
                    </a:cubicBezTo>
                    <a:cubicBezTo>
                      <a:pt x="1" y="16059"/>
                      <a:pt x="1535" y="18761"/>
                      <a:pt x="3937" y="18961"/>
                    </a:cubicBezTo>
                    <a:cubicBezTo>
                      <a:pt x="2603" y="19195"/>
                      <a:pt x="2002" y="20996"/>
                      <a:pt x="2503" y="22263"/>
                    </a:cubicBezTo>
                    <a:cubicBezTo>
                      <a:pt x="3003" y="23498"/>
                      <a:pt x="4270" y="24332"/>
                      <a:pt x="5471" y="24965"/>
                    </a:cubicBezTo>
                    <a:cubicBezTo>
                      <a:pt x="8466" y="26482"/>
                      <a:pt x="11819" y="27259"/>
                      <a:pt x="15172" y="27259"/>
                    </a:cubicBezTo>
                    <a:cubicBezTo>
                      <a:pt x="17423" y="27259"/>
                      <a:pt x="19673" y="26909"/>
                      <a:pt x="21816" y="26200"/>
                    </a:cubicBezTo>
                    <a:cubicBezTo>
                      <a:pt x="27153" y="24465"/>
                      <a:pt x="31690" y="20495"/>
                      <a:pt x="34192" y="15492"/>
                    </a:cubicBezTo>
                    <a:cubicBezTo>
                      <a:pt x="34826" y="14291"/>
                      <a:pt x="35326" y="12857"/>
                      <a:pt x="34959" y="11522"/>
                    </a:cubicBezTo>
                    <a:cubicBezTo>
                      <a:pt x="34695" y="10465"/>
                      <a:pt x="33635" y="9596"/>
                      <a:pt x="32608" y="9596"/>
                    </a:cubicBezTo>
                    <a:cubicBezTo>
                      <a:pt x="32340" y="9596"/>
                      <a:pt x="32073" y="9656"/>
                      <a:pt x="31823" y="9788"/>
                    </a:cubicBezTo>
                    <a:cubicBezTo>
                      <a:pt x="32924" y="7086"/>
                      <a:pt x="32190" y="3683"/>
                      <a:pt x="30089" y="1682"/>
                    </a:cubicBezTo>
                    <a:cubicBezTo>
                      <a:pt x="28640" y="428"/>
                      <a:pt x="26771" y="1"/>
                      <a:pt x="244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7" name="Google Shape;4197;p26"/>
              <p:cNvSpPr/>
              <p:nvPr/>
            </p:nvSpPr>
            <p:spPr>
              <a:xfrm>
                <a:off x="1604650" y="3299725"/>
                <a:ext cx="419500" cy="226200"/>
              </a:xfrm>
              <a:custGeom>
                <a:avLst/>
                <a:gdLst/>
                <a:ahLst/>
                <a:cxnLst/>
                <a:rect l="l" t="t" r="r" b="b"/>
                <a:pathLst>
                  <a:path w="16780" h="9048" extrusionOk="0">
                    <a:moveTo>
                      <a:pt x="12594" y="0"/>
                    </a:moveTo>
                    <a:cubicBezTo>
                      <a:pt x="8673" y="0"/>
                      <a:pt x="4750" y="1571"/>
                      <a:pt x="1935" y="4327"/>
                    </a:cubicBezTo>
                    <a:cubicBezTo>
                      <a:pt x="935" y="5327"/>
                      <a:pt x="1" y="6895"/>
                      <a:pt x="768" y="8096"/>
                    </a:cubicBezTo>
                    <a:cubicBezTo>
                      <a:pt x="1237" y="8834"/>
                      <a:pt x="2127" y="9047"/>
                      <a:pt x="3055" y="9047"/>
                    </a:cubicBezTo>
                    <a:cubicBezTo>
                      <a:pt x="3510" y="9047"/>
                      <a:pt x="3975" y="8996"/>
                      <a:pt x="4404" y="8930"/>
                    </a:cubicBezTo>
                    <a:cubicBezTo>
                      <a:pt x="8206" y="8296"/>
                      <a:pt x="12109" y="7362"/>
                      <a:pt x="15078" y="4927"/>
                    </a:cubicBezTo>
                    <a:cubicBezTo>
                      <a:pt x="15912" y="4260"/>
                      <a:pt x="16712" y="3326"/>
                      <a:pt x="16746" y="2259"/>
                    </a:cubicBezTo>
                    <a:cubicBezTo>
                      <a:pt x="16779" y="1158"/>
                      <a:pt x="15612" y="257"/>
                      <a:pt x="14211" y="90"/>
                    </a:cubicBezTo>
                    <a:cubicBezTo>
                      <a:pt x="13674" y="30"/>
                      <a:pt x="13134" y="0"/>
                      <a:pt x="125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8" name="Google Shape;4198;p26"/>
              <p:cNvSpPr/>
              <p:nvPr/>
            </p:nvSpPr>
            <p:spPr>
              <a:xfrm>
                <a:off x="1602975" y="3298050"/>
                <a:ext cx="422000" cy="227450"/>
              </a:xfrm>
              <a:custGeom>
                <a:avLst/>
                <a:gdLst/>
                <a:ahLst/>
                <a:cxnLst/>
                <a:rect l="l" t="t" r="r" b="b"/>
                <a:pathLst>
                  <a:path w="16880" h="9098" extrusionOk="0">
                    <a:moveTo>
                      <a:pt x="12677" y="124"/>
                    </a:moveTo>
                    <a:cubicBezTo>
                      <a:pt x="13210" y="124"/>
                      <a:pt x="13711" y="124"/>
                      <a:pt x="14311" y="191"/>
                    </a:cubicBezTo>
                    <a:cubicBezTo>
                      <a:pt x="15679" y="358"/>
                      <a:pt x="16846" y="1325"/>
                      <a:pt x="16813" y="2326"/>
                    </a:cubicBezTo>
                    <a:cubicBezTo>
                      <a:pt x="16813" y="3193"/>
                      <a:pt x="16246" y="4060"/>
                      <a:pt x="15178" y="4927"/>
                    </a:cubicBezTo>
                    <a:cubicBezTo>
                      <a:pt x="12176" y="7396"/>
                      <a:pt x="8307" y="8330"/>
                      <a:pt x="4504" y="8964"/>
                    </a:cubicBezTo>
                    <a:cubicBezTo>
                      <a:pt x="4022" y="9033"/>
                      <a:pt x="3587" y="9068"/>
                      <a:pt x="3198" y="9068"/>
                    </a:cubicBezTo>
                    <a:cubicBezTo>
                      <a:pt x="2076" y="9068"/>
                      <a:pt x="1331" y="8773"/>
                      <a:pt x="935" y="8130"/>
                    </a:cubicBezTo>
                    <a:cubicBezTo>
                      <a:pt x="201" y="6962"/>
                      <a:pt x="1102" y="5361"/>
                      <a:pt x="2102" y="4394"/>
                    </a:cubicBezTo>
                    <a:cubicBezTo>
                      <a:pt x="4871" y="1658"/>
                      <a:pt x="8774" y="124"/>
                      <a:pt x="12677" y="124"/>
                    </a:cubicBezTo>
                    <a:close/>
                    <a:moveTo>
                      <a:pt x="12643" y="0"/>
                    </a:moveTo>
                    <a:cubicBezTo>
                      <a:pt x="8682" y="0"/>
                      <a:pt x="4784" y="1575"/>
                      <a:pt x="1969" y="4360"/>
                    </a:cubicBezTo>
                    <a:cubicBezTo>
                      <a:pt x="935" y="5361"/>
                      <a:pt x="1" y="6962"/>
                      <a:pt x="801" y="8163"/>
                    </a:cubicBezTo>
                    <a:cubicBezTo>
                      <a:pt x="1268" y="8764"/>
                      <a:pt x="2002" y="9097"/>
                      <a:pt x="3136" y="9097"/>
                    </a:cubicBezTo>
                    <a:cubicBezTo>
                      <a:pt x="3537" y="9097"/>
                      <a:pt x="4004" y="9064"/>
                      <a:pt x="4471" y="9030"/>
                    </a:cubicBezTo>
                    <a:cubicBezTo>
                      <a:pt x="8273" y="8397"/>
                      <a:pt x="12176" y="7496"/>
                      <a:pt x="15178" y="5028"/>
                    </a:cubicBezTo>
                    <a:cubicBezTo>
                      <a:pt x="16246" y="4094"/>
                      <a:pt x="16846" y="3226"/>
                      <a:pt x="16846" y="2326"/>
                    </a:cubicBezTo>
                    <a:cubicBezTo>
                      <a:pt x="16880" y="1225"/>
                      <a:pt x="15712" y="257"/>
                      <a:pt x="14278" y="91"/>
                    </a:cubicBezTo>
                    <a:cubicBezTo>
                      <a:pt x="13733" y="30"/>
                      <a:pt x="13187" y="0"/>
                      <a:pt x="126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9" name="Google Shape;4199;p26"/>
              <p:cNvSpPr/>
              <p:nvPr/>
            </p:nvSpPr>
            <p:spPr>
              <a:xfrm>
                <a:off x="1506250" y="3432900"/>
                <a:ext cx="572925" cy="245700"/>
              </a:xfrm>
              <a:custGeom>
                <a:avLst/>
                <a:gdLst/>
                <a:ahLst/>
                <a:cxnLst/>
                <a:rect l="l" t="t" r="r" b="b"/>
                <a:pathLst>
                  <a:path w="22917" h="9828" extrusionOk="0">
                    <a:moveTo>
                      <a:pt x="22917" y="0"/>
                    </a:moveTo>
                    <a:cubicBezTo>
                      <a:pt x="18980" y="4310"/>
                      <a:pt x="13163" y="6838"/>
                      <a:pt x="7320" y="6838"/>
                    </a:cubicBezTo>
                    <a:cubicBezTo>
                      <a:pt x="6379" y="6838"/>
                      <a:pt x="5438" y="6773"/>
                      <a:pt x="4504" y="6639"/>
                    </a:cubicBezTo>
                    <a:cubicBezTo>
                      <a:pt x="3736" y="6505"/>
                      <a:pt x="3003" y="6372"/>
                      <a:pt x="2369" y="5971"/>
                    </a:cubicBezTo>
                    <a:cubicBezTo>
                      <a:pt x="1735" y="5538"/>
                      <a:pt x="1268" y="4804"/>
                      <a:pt x="1401" y="4037"/>
                    </a:cubicBezTo>
                    <a:lnTo>
                      <a:pt x="1401" y="4037"/>
                    </a:lnTo>
                    <a:cubicBezTo>
                      <a:pt x="0" y="4604"/>
                      <a:pt x="0" y="6939"/>
                      <a:pt x="934" y="8040"/>
                    </a:cubicBezTo>
                    <a:cubicBezTo>
                      <a:pt x="1902" y="9174"/>
                      <a:pt x="3503" y="9574"/>
                      <a:pt x="5004" y="9707"/>
                    </a:cubicBezTo>
                    <a:cubicBezTo>
                      <a:pt x="5735" y="9787"/>
                      <a:pt x="6469" y="9827"/>
                      <a:pt x="7202" y="9827"/>
                    </a:cubicBezTo>
                    <a:cubicBezTo>
                      <a:pt x="10145" y="9827"/>
                      <a:pt x="13068" y="9181"/>
                      <a:pt x="15712" y="7873"/>
                    </a:cubicBezTo>
                    <a:cubicBezTo>
                      <a:pt x="19014" y="6272"/>
                      <a:pt x="21482" y="3403"/>
                      <a:pt x="22917"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0" name="Google Shape;4200;p26"/>
              <p:cNvSpPr/>
              <p:nvPr/>
            </p:nvSpPr>
            <p:spPr>
              <a:xfrm>
                <a:off x="1523750" y="3328500"/>
                <a:ext cx="181825" cy="168625"/>
              </a:xfrm>
              <a:custGeom>
                <a:avLst/>
                <a:gdLst/>
                <a:ahLst/>
                <a:cxnLst/>
                <a:rect l="l" t="t" r="r" b="b"/>
                <a:pathLst>
                  <a:path w="7273" h="6745" extrusionOk="0">
                    <a:moveTo>
                      <a:pt x="6188" y="0"/>
                    </a:moveTo>
                    <a:cubicBezTo>
                      <a:pt x="4640" y="0"/>
                      <a:pt x="2894" y="583"/>
                      <a:pt x="1902" y="1575"/>
                    </a:cubicBezTo>
                    <a:cubicBezTo>
                      <a:pt x="635" y="2775"/>
                      <a:pt x="1" y="5010"/>
                      <a:pt x="368" y="6745"/>
                    </a:cubicBezTo>
                    <a:cubicBezTo>
                      <a:pt x="1135" y="3443"/>
                      <a:pt x="3937" y="741"/>
                      <a:pt x="7273" y="107"/>
                    </a:cubicBezTo>
                    <a:cubicBezTo>
                      <a:pt x="6932" y="35"/>
                      <a:pt x="6566" y="0"/>
                      <a:pt x="6188"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1" name="Google Shape;4201;p26"/>
              <p:cNvSpPr/>
              <p:nvPr/>
            </p:nvSpPr>
            <p:spPr>
              <a:xfrm>
                <a:off x="1848150" y="3218975"/>
                <a:ext cx="260225" cy="147225"/>
              </a:xfrm>
              <a:custGeom>
                <a:avLst/>
                <a:gdLst/>
                <a:ahLst/>
                <a:cxnLst/>
                <a:rect l="l" t="t" r="r" b="b"/>
                <a:pathLst>
                  <a:path w="10409" h="5889" extrusionOk="0">
                    <a:moveTo>
                      <a:pt x="5503" y="0"/>
                    </a:moveTo>
                    <a:cubicBezTo>
                      <a:pt x="5224" y="0"/>
                      <a:pt x="4946" y="18"/>
                      <a:pt x="4671" y="51"/>
                    </a:cubicBezTo>
                    <a:cubicBezTo>
                      <a:pt x="3003" y="285"/>
                      <a:pt x="1435" y="1219"/>
                      <a:pt x="1" y="1986"/>
                    </a:cubicBezTo>
                    <a:cubicBezTo>
                      <a:pt x="1302" y="1686"/>
                      <a:pt x="2536" y="1386"/>
                      <a:pt x="3870" y="1386"/>
                    </a:cubicBezTo>
                    <a:cubicBezTo>
                      <a:pt x="5171" y="1386"/>
                      <a:pt x="6539" y="1686"/>
                      <a:pt x="7573" y="2486"/>
                    </a:cubicBezTo>
                    <a:cubicBezTo>
                      <a:pt x="8640" y="3287"/>
                      <a:pt x="9307" y="4621"/>
                      <a:pt x="9074" y="5889"/>
                    </a:cubicBezTo>
                    <a:cubicBezTo>
                      <a:pt x="10408" y="4888"/>
                      <a:pt x="10241" y="2687"/>
                      <a:pt x="9174" y="1486"/>
                    </a:cubicBezTo>
                    <a:cubicBezTo>
                      <a:pt x="8258" y="431"/>
                      <a:pt x="6881" y="0"/>
                      <a:pt x="5503"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2" name="Google Shape;4202;p26"/>
              <p:cNvSpPr/>
              <p:nvPr/>
            </p:nvSpPr>
            <p:spPr>
              <a:xfrm>
                <a:off x="1732250" y="3491275"/>
                <a:ext cx="403650" cy="277725"/>
              </a:xfrm>
              <a:custGeom>
                <a:avLst/>
                <a:gdLst/>
                <a:ahLst/>
                <a:cxnLst/>
                <a:rect l="l" t="t" r="r" b="b"/>
                <a:pathLst>
                  <a:path w="16146" h="11109" extrusionOk="0">
                    <a:moveTo>
                      <a:pt x="16145" y="0"/>
                    </a:moveTo>
                    <a:lnTo>
                      <a:pt x="16145" y="0"/>
                    </a:lnTo>
                    <a:cubicBezTo>
                      <a:pt x="14844" y="3169"/>
                      <a:pt x="12609" y="5905"/>
                      <a:pt x="9707" y="7739"/>
                    </a:cubicBezTo>
                    <a:cubicBezTo>
                      <a:pt x="7095" y="9349"/>
                      <a:pt x="3984" y="10268"/>
                      <a:pt x="905" y="10268"/>
                    </a:cubicBezTo>
                    <a:cubicBezTo>
                      <a:pt x="603" y="10268"/>
                      <a:pt x="301" y="10259"/>
                      <a:pt x="0" y="10241"/>
                    </a:cubicBezTo>
                    <a:lnTo>
                      <a:pt x="0" y="10241"/>
                    </a:lnTo>
                    <a:cubicBezTo>
                      <a:pt x="1514" y="10812"/>
                      <a:pt x="3138" y="11109"/>
                      <a:pt x="4759" y="11109"/>
                    </a:cubicBezTo>
                    <a:cubicBezTo>
                      <a:pt x="6925" y="11109"/>
                      <a:pt x="9086" y="10580"/>
                      <a:pt x="10975" y="9474"/>
                    </a:cubicBezTo>
                    <a:cubicBezTo>
                      <a:pt x="14210" y="7573"/>
                      <a:pt x="15545" y="3770"/>
                      <a:pt x="16145"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03" name="Google Shape;4203;p26"/>
            <p:cNvGrpSpPr/>
            <p:nvPr/>
          </p:nvGrpSpPr>
          <p:grpSpPr>
            <a:xfrm>
              <a:off x="7825225" y="4150100"/>
              <a:ext cx="555650" cy="488825"/>
              <a:chOff x="4897100" y="6562875"/>
              <a:chExt cx="555650" cy="488825"/>
            </a:xfrm>
          </p:grpSpPr>
          <p:sp>
            <p:nvSpPr>
              <p:cNvPr id="4204" name="Google Shape;4204;p26"/>
              <p:cNvSpPr/>
              <p:nvPr/>
            </p:nvSpPr>
            <p:spPr>
              <a:xfrm>
                <a:off x="5192425" y="6671725"/>
                <a:ext cx="182050" cy="152450"/>
              </a:xfrm>
              <a:custGeom>
                <a:avLst/>
                <a:gdLst/>
                <a:ahLst/>
                <a:cxnLst/>
                <a:rect l="l" t="t" r="r" b="b"/>
                <a:pathLst>
                  <a:path w="7282" h="6098" extrusionOk="0">
                    <a:moveTo>
                      <a:pt x="2294" y="1"/>
                    </a:moveTo>
                    <a:cubicBezTo>
                      <a:pt x="834" y="1"/>
                      <a:pt x="20" y="1102"/>
                      <a:pt x="1" y="2270"/>
                    </a:cubicBezTo>
                    <a:cubicBezTo>
                      <a:pt x="1" y="3903"/>
                      <a:pt x="1419" y="6098"/>
                      <a:pt x="1419" y="6098"/>
                    </a:cubicBezTo>
                    <a:lnTo>
                      <a:pt x="3828" y="5884"/>
                    </a:lnTo>
                    <a:cubicBezTo>
                      <a:pt x="3828" y="5884"/>
                      <a:pt x="7281" y="2243"/>
                      <a:pt x="4471" y="664"/>
                    </a:cubicBezTo>
                    <a:cubicBezTo>
                      <a:pt x="3638" y="196"/>
                      <a:pt x="2909" y="1"/>
                      <a:pt x="2294"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5" name="Google Shape;4205;p26"/>
              <p:cNvSpPr/>
              <p:nvPr/>
            </p:nvSpPr>
            <p:spPr>
              <a:xfrm>
                <a:off x="5276750" y="6696475"/>
                <a:ext cx="176000" cy="153800"/>
              </a:xfrm>
              <a:custGeom>
                <a:avLst/>
                <a:gdLst/>
                <a:ahLst/>
                <a:cxnLst/>
                <a:rect l="l" t="t" r="r" b="b"/>
                <a:pathLst>
                  <a:path w="7040" h="6152" extrusionOk="0">
                    <a:moveTo>
                      <a:pt x="2767" y="0"/>
                    </a:moveTo>
                    <a:cubicBezTo>
                      <a:pt x="2000" y="0"/>
                      <a:pt x="1313" y="417"/>
                      <a:pt x="910" y="1039"/>
                    </a:cubicBezTo>
                    <a:cubicBezTo>
                      <a:pt x="0" y="2404"/>
                      <a:pt x="0" y="5054"/>
                      <a:pt x="0" y="5054"/>
                    </a:cubicBezTo>
                    <a:lnTo>
                      <a:pt x="2142" y="6152"/>
                    </a:lnTo>
                    <a:cubicBezTo>
                      <a:pt x="2142" y="6152"/>
                      <a:pt x="7040" y="5001"/>
                      <a:pt x="5514" y="2137"/>
                    </a:cubicBezTo>
                    <a:cubicBezTo>
                      <a:pt x="4713" y="593"/>
                      <a:pt x="3683" y="0"/>
                      <a:pt x="2767"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6" name="Google Shape;4206;p26"/>
              <p:cNvSpPr/>
              <p:nvPr/>
            </p:nvSpPr>
            <p:spPr>
              <a:xfrm>
                <a:off x="5054625" y="6775925"/>
                <a:ext cx="371850" cy="275775"/>
              </a:xfrm>
              <a:custGeom>
                <a:avLst/>
                <a:gdLst/>
                <a:ahLst/>
                <a:cxnLst/>
                <a:rect l="l" t="t" r="r" b="b"/>
                <a:pathLst>
                  <a:path w="14874" h="11031" extrusionOk="0">
                    <a:moveTo>
                      <a:pt x="5540" y="0"/>
                    </a:moveTo>
                    <a:cubicBezTo>
                      <a:pt x="2653" y="0"/>
                      <a:pt x="1" y="4222"/>
                      <a:pt x="5914" y="8808"/>
                    </a:cubicBezTo>
                    <a:cubicBezTo>
                      <a:pt x="7982" y="10416"/>
                      <a:pt x="9634" y="11031"/>
                      <a:pt x="10921" y="11031"/>
                    </a:cubicBezTo>
                    <a:cubicBezTo>
                      <a:pt x="13833" y="11031"/>
                      <a:pt x="14873" y="7883"/>
                      <a:pt x="14613" y="5971"/>
                    </a:cubicBezTo>
                    <a:cubicBezTo>
                      <a:pt x="14105" y="2251"/>
                      <a:pt x="6824" y="297"/>
                      <a:pt x="6824" y="297"/>
                    </a:cubicBezTo>
                    <a:cubicBezTo>
                      <a:pt x="6410" y="95"/>
                      <a:pt x="5972" y="0"/>
                      <a:pt x="5540" y="0"/>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7" name="Google Shape;4207;p26"/>
              <p:cNvSpPr/>
              <p:nvPr/>
            </p:nvSpPr>
            <p:spPr>
              <a:xfrm>
                <a:off x="5142250" y="6790025"/>
                <a:ext cx="204100" cy="225525"/>
              </a:xfrm>
              <a:custGeom>
                <a:avLst/>
                <a:gdLst/>
                <a:ahLst/>
                <a:cxnLst/>
                <a:rect l="l" t="t" r="r" b="b"/>
                <a:pathLst>
                  <a:path w="8164" h="9021" extrusionOk="0">
                    <a:moveTo>
                      <a:pt x="8058" y="2883"/>
                    </a:moveTo>
                    <a:cubicBezTo>
                      <a:pt x="8058" y="2886"/>
                      <a:pt x="8057" y="2889"/>
                      <a:pt x="8057" y="2891"/>
                    </a:cubicBezTo>
                    <a:cubicBezTo>
                      <a:pt x="8058" y="2888"/>
                      <a:pt x="8058" y="2885"/>
                      <a:pt x="8058" y="2883"/>
                    </a:cubicBezTo>
                    <a:close/>
                    <a:moveTo>
                      <a:pt x="4256" y="1"/>
                    </a:moveTo>
                    <a:cubicBezTo>
                      <a:pt x="3373" y="2142"/>
                      <a:pt x="1580" y="4123"/>
                      <a:pt x="0" y="5755"/>
                    </a:cubicBezTo>
                    <a:cubicBezTo>
                      <a:pt x="562" y="6558"/>
                      <a:pt x="1365" y="7415"/>
                      <a:pt x="2436" y="8244"/>
                    </a:cubicBezTo>
                    <a:cubicBezTo>
                      <a:pt x="2784" y="8539"/>
                      <a:pt x="3132" y="8780"/>
                      <a:pt x="3480" y="9021"/>
                    </a:cubicBezTo>
                    <a:cubicBezTo>
                      <a:pt x="4443" y="8137"/>
                      <a:pt x="5354" y="7227"/>
                      <a:pt x="6156" y="6237"/>
                    </a:cubicBezTo>
                    <a:cubicBezTo>
                      <a:pt x="6745" y="5461"/>
                      <a:pt x="7388" y="4604"/>
                      <a:pt x="7789" y="3694"/>
                    </a:cubicBezTo>
                    <a:cubicBezTo>
                      <a:pt x="7789" y="3644"/>
                      <a:pt x="8044" y="2877"/>
                      <a:pt x="8058" y="2877"/>
                    </a:cubicBezTo>
                    <a:lnTo>
                      <a:pt x="8058" y="2877"/>
                    </a:lnTo>
                    <a:cubicBezTo>
                      <a:pt x="8059" y="2877"/>
                      <a:pt x="8059" y="2879"/>
                      <a:pt x="8058" y="2883"/>
                    </a:cubicBezTo>
                    <a:lnTo>
                      <a:pt x="8058" y="2883"/>
                    </a:lnTo>
                    <a:cubicBezTo>
                      <a:pt x="8164" y="2276"/>
                      <a:pt x="8136" y="2273"/>
                      <a:pt x="7950" y="1714"/>
                    </a:cubicBezTo>
                    <a:cubicBezTo>
                      <a:pt x="7923" y="1687"/>
                      <a:pt x="7923" y="1687"/>
                      <a:pt x="7923" y="1633"/>
                    </a:cubicBezTo>
                    <a:cubicBezTo>
                      <a:pt x="6585" y="884"/>
                      <a:pt x="5139" y="295"/>
                      <a:pt x="4256"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8" name="Google Shape;4208;p26"/>
              <p:cNvSpPr/>
              <p:nvPr/>
            </p:nvSpPr>
            <p:spPr>
              <a:xfrm>
                <a:off x="5338975" y="6938750"/>
                <a:ext cx="36825" cy="32350"/>
              </a:xfrm>
              <a:custGeom>
                <a:avLst/>
                <a:gdLst/>
                <a:ahLst/>
                <a:cxnLst/>
                <a:rect l="l" t="t" r="r" b="b"/>
                <a:pathLst>
                  <a:path w="1473" h="1294" extrusionOk="0">
                    <a:moveTo>
                      <a:pt x="735" y="0"/>
                    </a:moveTo>
                    <a:cubicBezTo>
                      <a:pt x="633" y="0"/>
                      <a:pt x="528" y="24"/>
                      <a:pt x="429" y="74"/>
                    </a:cubicBezTo>
                    <a:cubicBezTo>
                      <a:pt x="134" y="261"/>
                      <a:pt x="1" y="609"/>
                      <a:pt x="161" y="957"/>
                    </a:cubicBezTo>
                    <a:cubicBezTo>
                      <a:pt x="275" y="1166"/>
                      <a:pt x="496" y="1293"/>
                      <a:pt x="729" y="1293"/>
                    </a:cubicBezTo>
                    <a:cubicBezTo>
                      <a:pt x="825" y="1293"/>
                      <a:pt x="924" y="1272"/>
                      <a:pt x="1018" y="1225"/>
                    </a:cubicBezTo>
                    <a:cubicBezTo>
                      <a:pt x="1339" y="1037"/>
                      <a:pt x="1473" y="689"/>
                      <a:pt x="1285" y="342"/>
                    </a:cubicBezTo>
                    <a:cubicBezTo>
                      <a:pt x="1174" y="120"/>
                      <a:pt x="961" y="0"/>
                      <a:pt x="73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9" name="Google Shape;4209;p26"/>
              <p:cNvSpPr/>
              <p:nvPr/>
            </p:nvSpPr>
            <p:spPr>
              <a:xfrm>
                <a:off x="4987675" y="6562875"/>
                <a:ext cx="119125" cy="96025"/>
              </a:xfrm>
              <a:custGeom>
                <a:avLst/>
                <a:gdLst/>
                <a:ahLst/>
                <a:cxnLst/>
                <a:rect l="l" t="t" r="r" b="b"/>
                <a:pathLst>
                  <a:path w="4765" h="3841" extrusionOk="0">
                    <a:moveTo>
                      <a:pt x="1535" y="0"/>
                    </a:moveTo>
                    <a:cubicBezTo>
                      <a:pt x="709" y="0"/>
                      <a:pt x="187" y="598"/>
                      <a:pt x="134" y="1298"/>
                    </a:cubicBezTo>
                    <a:cubicBezTo>
                      <a:pt x="1" y="2342"/>
                      <a:pt x="804" y="3841"/>
                      <a:pt x="804" y="3841"/>
                    </a:cubicBezTo>
                    <a:lnTo>
                      <a:pt x="2329" y="3841"/>
                    </a:lnTo>
                    <a:cubicBezTo>
                      <a:pt x="2329" y="3841"/>
                      <a:pt x="4765" y="1726"/>
                      <a:pt x="3079" y="575"/>
                    </a:cubicBezTo>
                    <a:cubicBezTo>
                      <a:pt x="2495" y="168"/>
                      <a:pt x="1973" y="0"/>
                      <a:pt x="1535"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0" name="Google Shape;4210;p26"/>
              <p:cNvSpPr/>
              <p:nvPr/>
            </p:nvSpPr>
            <p:spPr>
              <a:xfrm>
                <a:off x="5039200" y="6584050"/>
                <a:ext cx="111100" cy="97600"/>
              </a:xfrm>
              <a:custGeom>
                <a:avLst/>
                <a:gdLst/>
                <a:ahLst/>
                <a:cxnLst/>
                <a:rect l="l" t="t" r="r" b="b"/>
                <a:pathLst>
                  <a:path w="4444" h="3904" extrusionOk="0">
                    <a:moveTo>
                      <a:pt x="1956" y="0"/>
                    </a:moveTo>
                    <a:cubicBezTo>
                      <a:pt x="1516" y="0"/>
                      <a:pt x="1107" y="215"/>
                      <a:pt x="830" y="558"/>
                    </a:cubicBezTo>
                    <a:cubicBezTo>
                      <a:pt x="161" y="1361"/>
                      <a:pt x="0" y="3074"/>
                      <a:pt x="0" y="3074"/>
                    </a:cubicBezTo>
                    <a:lnTo>
                      <a:pt x="1258" y="3904"/>
                    </a:lnTo>
                    <a:cubicBezTo>
                      <a:pt x="1258" y="3904"/>
                      <a:pt x="4444" y="3475"/>
                      <a:pt x="3721" y="1548"/>
                    </a:cubicBezTo>
                    <a:cubicBezTo>
                      <a:pt x="3265" y="433"/>
                      <a:pt x="2580" y="0"/>
                      <a:pt x="1956" y="0"/>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1" name="Google Shape;4211;p26"/>
              <p:cNvSpPr/>
              <p:nvPr/>
            </p:nvSpPr>
            <p:spPr>
              <a:xfrm>
                <a:off x="4897100" y="6625000"/>
                <a:ext cx="227100" cy="184725"/>
              </a:xfrm>
              <a:custGeom>
                <a:avLst/>
                <a:gdLst/>
                <a:ahLst/>
                <a:cxnLst/>
                <a:rect l="l" t="t" r="r" b="b"/>
                <a:pathLst>
                  <a:path w="9084" h="7389" extrusionOk="0">
                    <a:moveTo>
                      <a:pt x="3454" y="1"/>
                    </a:moveTo>
                    <a:cubicBezTo>
                      <a:pt x="1675" y="1"/>
                      <a:pt x="0" y="2471"/>
                      <a:pt x="3302" y="5638"/>
                    </a:cubicBezTo>
                    <a:cubicBezTo>
                      <a:pt x="4643" y="6915"/>
                      <a:pt x="5741" y="7389"/>
                      <a:pt x="6604" y="7389"/>
                    </a:cubicBezTo>
                    <a:cubicBezTo>
                      <a:pt x="8293" y="7389"/>
                      <a:pt x="9083" y="5576"/>
                      <a:pt x="9030" y="4407"/>
                    </a:cubicBezTo>
                    <a:cubicBezTo>
                      <a:pt x="8950" y="1998"/>
                      <a:pt x="4453" y="285"/>
                      <a:pt x="4453" y="285"/>
                    </a:cubicBezTo>
                    <a:cubicBezTo>
                      <a:pt x="4139" y="91"/>
                      <a:pt x="3795" y="1"/>
                      <a:pt x="3454" y="1"/>
                    </a:cubicBezTo>
                    <a:close/>
                  </a:path>
                </a:pathLst>
              </a:custGeom>
              <a:solidFill>
                <a:srgbClr val="64343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2" name="Google Shape;4212;p26"/>
              <p:cNvSpPr/>
              <p:nvPr/>
            </p:nvSpPr>
            <p:spPr>
              <a:xfrm>
                <a:off x="4944850" y="6638125"/>
                <a:ext cx="136525" cy="141225"/>
              </a:xfrm>
              <a:custGeom>
                <a:avLst/>
                <a:gdLst/>
                <a:ahLst/>
                <a:cxnLst/>
                <a:rect l="l" t="t" r="r" b="b"/>
                <a:pathLst>
                  <a:path w="5461" h="5649" extrusionOk="0">
                    <a:moveTo>
                      <a:pt x="5355" y="2056"/>
                    </a:moveTo>
                    <a:lnTo>
                      <a:pt x="5355" y="2056"/>
                    </a:lnTo>
                    <a:cubicBezTo>
                      <a:pt x="5355" y="2058"/>
                      <a:pt x="5354" y="2060"/>
                      <a:pt x="5354" y="2062"/>
                    </a:cubicBezTo>
                    <a:cubicBezTo>
                      <a:pt x="5354" y="2059"/>
                      <a:pt x="5355" y="2057"/>
                      <a:pt x="5355" y="2056"/>
                    </a:cubicBezTo>
                    <a:close/>
                    <a:moveTo>
                      <a:pt x="3105" y="1"/>
                    </a:moveTo>
                    <a:cubicBezTo>
                      <a:pt x="2409" y="1312"/>
                      <a:pt x="1098" y="2436"/>
                      <a:pt x="1" y="3373"/>
                    </a:cubicBezTo>
                    <a:cubicBezTo>
                      <a:pt x="295" y="3909"/>
                      <a:pt x="777" y="4524"/>
                      <a:pt x="1392" y="5113"/>
                    </a:cubicBezTo>
                    <a:cubicBezTo>
                      <a:pt x="1633" y="5327"/>
                      <a:pt x="1821" y="5488"/>
                      <a:pt x="2035" y="5648"/>
                    </a:cubicBezTo>
                    <a:cubicBezTo>
                      <a:pt x="2677" y="5193"/>
                      <a:pt x="3346" y="4658"/>
                      <a:pt x="3908" y="4069"/>
                    </a:cubicBezTo>
                    <a:cubicBezTo>
                      <a:pt x="4337" y="3641"/>
                      <a:pt x="4818" y="3132"/>
                      <a:pt x="5113" y="2570"/>
                    </a:cubicBezTo>
                    <a:cubicBezTo>
                      <a:pt x="5138" y="2545"/>
                      <a:pt x="5349" y="2054"/>
                      <a:pt x="5356" y="2054"/>
                    </a:cubicBezTo>
                    <a:lnTo>
                      <a:pt x="5356" y="2054"/>
                    </a:lnTo>
                    <a:cubicBezTo>
                      <a:pt x="5356" y="2054"/>
                      <a:pt x="5356" y="2055"/>
                      <a:pt x="5355" y="2056"/>
                    </a:cubicBezTo>
                    <a:lnTo>
                      <a:pt x="5355" y="2056"/>
                    </a:lnTo>
                    <a:cubicBezTo>
                      <a:pt x="5460" y="1714"/>
                      <a:pt x="5407" y="1712"/>
                      <a:pt x="5354" y="1339"/>
                    </a:cubicBezTo>
                    <a:lnTo>
                      <a:pt x="5354" y="1312"/>
                    </a:lnTo>
                    <a:cubicBezTo>
                      <a:pt x="4551" y="697"/>
                      <a:pt x="3641" y="268"/>
                      <a:pt x="3105"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3" name="Google Shape;4213;p26"/>
              <p:cNvSpPr/>
              <p:nvPr/>
            </p:nvSpPr>
            <p:spPr>
              <a:xfrm>
                <a:off x="5069300" y="6740125"/>
                <a:ext cx="22775" cy="20500"/>
              </a:xfrm>
              <a:custGeom>
                <a:avLst/>
                <a:gdLst/>
                <a:ahLst/>
                <a:cxnLst/>
                <a:rect l="l" t="t" r="r" b="b"/>
                <a:pathLst>
                  <a:path w="911" h="820" extrusionOk="0">
                    <a:moveTo>
                      <a:pt x="485" y="1"/>
                    </a:moveTo>
                    <a:cubicBezTo>
                      <a:pt x="424" y="1"/>
                      <a:pt x="360" y="14"/>
                      <a:pt x="295" y="43"/>
                    </a:cubicBezTo>
                    <a:cubicBezTo>
                      <a:pt x="108" y="123"/>
                      <a:pt x="1" y="364"/>
                      <a:pt x="54" y="578"/>
                    </a:cubicBezTo>
                    <a:cubicBezTo>
                      <a:pt x="137" y="722"/>
                      <a:pt x="299" y="819"/>
                      <a:pt x="467" y="819"/>
                    </a:cubicBezTo>
                    <a:cubicBezTo>
                      <a:pt x="517" y="819"/>
                      <a:pt x="567" y="811"/>
                      <a:pt x="617" y="792"/>
                    </a:cubicBezTo>
                    <a:cubicBezTo>
                      <a:pt x="804" y="712"/>
                      <a:pt x="911" y="471"/>
                      <a:pt x="831" y="257"/>
                    </a:cubicBezTo>
                    <a:cubicBezTo>
                      <a:pt x="791" y="100"/>
                      <a:pt x="652" y="1"/>
                      <a:pt x="48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14" name="Google Shape;4214;p26"/>
            <p:cNvGrpSpPr/>
            <p:nvPr/>
          </p:nvGrpSpPr>
          <p:grpSpPr>
            <a:xfrm>
              <a:off x="6355197" y="308188"/>
              <a:ext cx="1337578" cy="606537"/>
              <a:chOff x="6355197" y="308188"/>
              <a:chExt cx="1337578" cy="606537"/>
            </a:xfrm>
          </p:grpSpPr>
          <p:grpSp>
            <p:nvGrpSpPr>
              <p:cNvPr id="4215" name="Google Shape;4215;p26"/>
              <p:cNvGrpSpPr/>
              <p:nvPr/>
            </p:nvGrpSpPr>
            <p:grpSpPr>
              <a:xfrm>
                <a:off x="6355197" y="308188"/>
                <a:ext cx="387858" cy="371597"/>
                <a:chOff x="5680900" y="7125375"/>
                <a:chExt cx="636250" cy="609575"/>
              </a:xfrm>
            </p:grpSpPr>
            <p:sp>
              <p:nvSpPr>
                <p:cNvPr id="4216" name="Google Shape;4216;p26"/>
                <p:cNvSpPr/>
                <p:nvPr/>
              </p:nvSpPr>
              <p:spPr>
                <a:xfrm>
                  <a:off x="5800850" y="7286125"/>
                  <a:ext cx="111500" cy="45925"/>
                </a:xfrm>
                <a:custGeom>
                  <a:avLst/>
                  <a:gdLst/>
                  <a:ahLst/>
                  <a:cxnLst/>
                  <a:rect l="l" t="t" r="r" b="b"/>
                  <a:pathLst>
                    <a:path w="4460" h="1837" extrusionOk="0">
                      <a:moveTo>
                        <a:pt x="782" y="0"/>
                      </a:moveTo>
                      <a:cubicBezTo>
                        <a:pt x="589" y="0"/>
                        <a:pt x="497" y="55"/>
                        <a:pt x="422" y="97"/>
                      </a:cubicBezTo>
                      <a:cubicBezTo>
                        <a:pt x="235" y="201"/>
                        <a:pt x="0" y="546"/>
                        <a:pt x="303" y="546"/>
                      </a:cubicBezTo>
                      <a:cubicBezTo>
                        <a:pt x="391" y="546"/>
                        <a:pt x="524" y="517"/>
                        <a:pt x="716" y="445"/>
                      </a:cubicBezTo>
                      <a:cubicBezTo>
                        <a:pt x="789" y="417"/>
                        <a:pt x="877" y="404"/>
                        <a:pt x="977" y="404"/>
                      </a:cubicBezTo>
                      <a:cubicBezTo>
                        <a:pt x="1833" y="404"/>
                        <a:pt x="3570" y="1343"/>
                        <a:pt x="4169" y="1703"/>
                      </a:cubicBezTo>
                      <a:cubicBezTo>
                        <a:pt x="4330" y="1783"/>
                        <a:pt x="4410" y="1837"/>
                        <a:pt x="4410" y="1837"/>
                      </a:cubicBezTo>
                      <a:cubicBezTo>
                        <a:pt x="4410" y="1837"/>
                        <a:pt x="4460" y="1514"/>
                        <a:pt x="4440" y="1514"/>
                      </a:cubicBezTo>
                      <a:cubicBezTo>
                        <a:pt x="4439" y="1514"/>
                        <a:pt x="4438" y="1515"/>
                        <a:pt x="4437" y="1516"/>
                      </a:cubicBezTo>
                      <a:cubicBezTo>
                        <a:pt x="2120" y="265"/>
                        <a:pt x="1205" y="0"/>
                        <a:pt x="782" y="0"/>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7" name="Google Shape;4217;p26"/>
                <p:cNvSpPr/>
                <p:nvPr/>
              </p:nvSpPr>
              <p:spPr>
                <a:xfrm>
                  <a:off x="5879650" y="7210900"/>
                  <a:ext cx="44850" cy="109775"/>
                </a:xfrm>
                <a:custGeom>
                  <a:avLst/>
                  <a:gdLst/>
                  <a:ahLst/>
                  <a:cxnLst/>
                  <a:rect l="l" t="t" r="r" b="b"/>
                  <a:pathLst>
                    <a:path w="1794" h="4391" extrusionOk="0">
                      <a:moveTo>
                        <a:pt x="842" y="1"/>
                      </a:moveTo>
                      <a:cubicBezTo>
                        <a:pt x="734" y="1"/>
                        <a:pt x="560" y="125"/>
                        <a:pt x="482" y="242"/>
                      </a:cubicBezTo>
                      <a:cubicBezTo>
                        <a:pt x="321" y="456"/>
                        <a:pt x="0" y="831"/>
                        <a:pt x="1445" y="4391"/>
                      </a:cubicBezTo>
                      <a:lnTo>
                        <a:pt x="1793" y="4391"/>
                      </a:lnTo>
                      <a:cubicBezTo>
                        <a:pt x="1793" y="4391"/>
                        <a:pt x="1740" y="4284"/>
                        <a:pt x="1686" y="4150"/>
                      </a:cubicBezTo>
                      <a:cubicBezTo>
                        <a:pt x="1338" y="3454"/>
                        <a:pt x="402" y="1259"/>
                        <a:pt x="776" y="563"/>
                      </a:cubicBezTo>
                      <a:cubicBezTo>
                        <a:pt x="996" y="138"/>
                        <a:pt x="955" y="1"/>
                        <a:pt x="842"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8" name="Google Shape;4218;p26"/>
                <p:cNvSpPr/>
                <p:nvPr/>
              </p:nvSpPr>
              <p:spPr>
                <a:xfrm>
                  <a:off x="5680900" y="7344200"/>
                  <a:ext cx="464200" cy="390750"/>
                </a:xfrm>
                <a:custGeom>
                  <a:avLst/>
                  <a:gdLst/>
                  <a:ahLst/>
                  <a:cxnLst/>
                  <a:rect l="l" t="t" r="r" b="b"/>
                  <a:pathLst>
                    <a:path w="18568" h="15630" extrusionOk="0">
                      <a:moveTo>
                        <a:pt x="8340" y="1"/>
                      </a:moveTo>
                      <a:cubicBezTo>
                        <a:pt x="7620" y="1"/>
                        <a:pt x="6901" y="97"/>
                        <a:pt x="6210" y="290"/>
                      </a:cubicBezTo>
                      <a:cubicBezTo>
                        <a:pt x="3748" y="986"/>
                        <a:pt x="1" y="2565"/>
                        <a:pt x="1205" y="5777"/>
                      </a:cubicBezTo>
                      <a:cubicBezTo>
                        <a:pt x="2532" y="9275"/>
                        <a:pt x="5339" y="10553"/>
                        <a:pt x="7561" y="10553"/>
                      </a:cubicBezTo>
                      <a:cubicBezTo>
                        <a:pt x="8297" y="10553"/>
                        <a:pt x="8970" y="10413"/>
                        <a:pt x="9503" y="10166"/>
                      </a:cubicBezTo>
                      <a:cubicBezTo>
                        <a:pt x="11632" y="9155"/>
                        <a:pt x="11988" y="6739"/>
                        <a:pt x="11992" y="6714"/>
                      </a:cubicBezTo>
                      <a:lnTo>
                        <a:pt x="11992" y="6714"/>
                      </a:lnTo>
                      <a:cubicBezTo>
                        <a:pt x="11985" y="6762"/>
                        <a:pt x="10745" y="15413"/>
                        <a:pt x="14642" y="15627"/>
                      </a:cubicBezTo>
                      <a:cubicBezTo>
                        <a:pt x="14693" y="15629"/>
                        <a:pt x="14743" y="15630"/>
                        <a:pt x="14793" y="15630"/>
                      </a:cubicBezTo>
                      <a:cubicBezTo>
                        <a:pt x="18567" y="15630"/>
                        <a:pt x="18228" y="9685"/>
                        <a:pt x="18228" y="9685"/>
                      </a:cubicBezTo>
                      <a:lnTo>
                        <a:pt x="9770" y="129"/>
                      </a:lnTo>
                      <a:cubicBezTo>
                        <a:pt x="9299" y="44"/>
                        <a:pt x="8819" y="1"/>
                        <a:pt x="8340"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9" name="Google Shape;4219;p26"/>
                <p:cNvSpPr/>
                <p:nvPr/>
              </p:nvSpPr>
              <p:spPr>
                <a:xfrm>
                  <a:off x="5998750" y="7603650"/>
                  <a:ext cx="102400" cy="94600"/>
                </a:xfrm>
                <a:custGeom>
                  <a:avLst/>
                  <a:gdLst/>
                  <a:ahLst/>
                  <a:cxnLst/>
                  <a:rect l="l" t="t" r="r" b="b"/>
                  <a:pathLst>
                    <a:path w="4096" h="3784" extrusionOk="0">
                      <a:moveTo>
                        <a:pt x="2216" y="0"/>
                      </a:moveTo>
                      <a:cubicBezTo>
                        <a:pt x="1799" y="0"/>
                        <a:pt x="1335" y="186"/>
                        <a:pt x="857" y="699"/>
                      </a:cubicBezTo>
                      <a:cubicBezTo>
                        <a:pt x="1" y="1604"/>
                        <a:pt x="911" y="3784"/>
                        <a:pt x="1994" y="3784"/>
                      </a:cubicBezTo>
                      <a:cubicBezTo>
                        <a:pt x="2095" y="3784"/>
                        <a:pt x="2199" y="3764"/>
                        <a:pt x="2302" y="3723"/>
                      </a:cubicBezTo>
                      <a:cubicBezTo>
                        <a:pt x="3507" y="3268"/>
                        <a:pt x="4096" y="1555"/>
                        <a:pt x="3908" y="1127"/>
                      </a:cubicBezTo>
                      <a:cubicBezTo>
                        <a:pt x="3746" y="801"/>
                        <a:pt x="3083" y="0"/>
                        <a:pt x="2216"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0" name="Google Shape;4220;p26"/>
                <p:cNvSpPr/>
                <p:nvPr/>
              </p:nvSpPr>
              <p:spPr>
                <a:xfrm>
                  <a:off x="5757100" y="7403425"/>
                  <a:ext cx="192150" cy="134625"/>
                </a:xfrm>
                <a:custGeom>
                  <a:avLst/>
                  <a:gdLst/>
                  <a:ahLst/>
                  <a:cxnLst/>
                  <a:rect l="l" t="t" r="r" b="b"/>
                  <a:pathLst>
                    <a:path w="7686" h="5385" extrusionOk="0">
                      <a:moveTo>
                        <a:pt x="3620" y="0"/>
                      </a:moveTo>
                      <a:cubicBezTo>
                        <a:pt x="1928" y="0"/>
                        <a:pt x="0" y="990"/>
                        <a:pt x="272" y="2311"/>
                      </a:cubicBezTo>
                      <a:cubicBezTo>
                        <a:pt x="645" y="4102"/>
                        <a:pt x="2891" y="5384"/>
                        <a:pt x="3851" y="5384"/>
                      </a:cubicBezTo>
                      <a:cubicBezTo>
                        <a:pt x="3924" y="5384"/>
                        <a:pt x="3989" y="5377"/>
                        <a:pt x="4046" y="5362"/>
                      </a:cubicBezTo>
                      <a:cubicBezTo>
                        <a:pt x="4822" y="5121"/>
                        <a:pt x="7686" y="3381"/>
                        <a:pt x="5625" y="758"/>
                      </a:cubicBezTo>
                      <a:cubicBezTo>
                        <a:pt x="5191" y="228"/>
                        <a:pt x="4433" y="0"/>
                        <a:pt x="3620" y="0"/>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1" name="Google Shape;4221;p26"/>
                <p:cNvSpPr/>
                <p:nvPr/>
              </p:nvSpPr>
              <p:spPr>
                <a:xfrm>
                  <a:off x="5938525" y="7125375"/>
                  <a:ext cx="378625" cy="446175"/>
                </a:xfrm>
                <a:custGeom>
                  <a:avLst/>
                  <a:gdLst/>
                  <a:ahLst/>
                  <a:cxnLst/>
                  <a:rect l="l" t="t" r="r" b="b"/>
                  <a:pathLst>
                    <a:path w="15145" h="17847" extrusionOk="0">
                      <a:moveTo>
                        <a:pt x="5139" y="1"/>
                      </a:moveTo>
                      <a:cubicBezTo>
                        <a:pt x="2906" y="1"/>
                        <a:pt x="1422" y="2783"/>
                        <a:pt x="643" y="4787"/>
                      </a:cubicBezTo>
                      <a:cubicBezTo>
                        <a:pt x="188" y="5885"/>
                        <a:pt x="1" y="7116"/>
                        <a:pt x="108" y="8320"/>
                      </a:cubicBezTo>
                      <a:lnTo>
                        <a:pt x="8699" y="17742"/>
                      </a:lnTo>
                      <a:cubicBezTo>
                        <a:pt x="8699" y="17742"/>
                        <a:pt x="9356" y="17847"/>
                        <a:pt x="10245" y="17847"/>
                      </a:cubicBezTo>
                      <a:cubicBezTo>
                        <a:pt x="12047" y="17847"/>
                        <a:pt x="14801" y="17415"/>
                        <a:pt x="14963" y="14798"/>
                      </a:cubicBezTo>
                      <a:cubicBezTo>
                        <a:pt x="15144" y="11480"/>
                        <a:pt x="8827" y="11230"/>
                        <a:pt x="6913" y="11230"/>
                      </a:cubicBezTo>
                      <a:cubicBezTo>
                        <a:pt x="6595" y="11230"/>
                        <a:pt x="6399" y="11237"/>
                        <a:pt x="6374" y="11238"/>
                      </a:cubicBezTo>
                      <a:lnTo>
                        <a:pt x="6374" y="11238"/>
                      </a:lnTo>
                      <a:cubicBezTo>
                        <a:pt x="6467" y="11234"/>
                        <a:pt x="8857" y="11117"/>
                        <a:pt x="10064" y="9123"/>
                      </a:cubicBezTo>
                      <a:cubicBezTo>
                        <a:pt x="11296" y="7062"/>
                        <a:pt x="11028" y="2619"/>
                        <a:pt x="6585" y="371"/>
                      </a:cubicBezTo>
                      <a:cubicBezTo>
                        <a:pt x="6072" y="115"/>
                        <a:pt x="5590" y="1"/>
                        <a:pt x="5139" y="1"/>
                      </a:cubicBezTo>
                      <a:close/>
                    </a:path>
                  </a:pathLst>
                </a:custGeom>
                <a:solidFill>
                  <a:srgbClr val="F3CC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2" name="Google Shape;4222;p26"/>
                <p:cNvSpPr/>
                <p:nvPr/>
              </p:nvSpPr>
              <p:spPr>
                <a:xfrm>
                  <a:off x="6160000" y="7449675"/>
                  <a:ext cx="126950" cy="84375"/>
                </a:xfrm>
                <a:custGeom>
                  <a:avLst/>
                  <a:gdLst/>
                  <a:ahLst/>
                  <a:cxnLst/>
                  <a:rect l="l" t="t" r="r" b="b"/>
                  <a:pathLst>
                    <a:path w="5078" h="3375" extrusionOk="0">
                      <a:moveTo>
                        <a:pt x="2511" y="1"/>
                      </a:moveTo>
                      <a:cubicBezTo>
                        <a:pt x="2214" y="1"/>
                        <a:pt x="1935" y="75"/>
                        <a:pt x="1714" y="246"/>
                      </a:cubicBezTo>
                      <a:cubicBezTo>
                        <a:pt x="1" y="1558"/>
                        <a:pt x="1420" y="3057"/>
                        <a:pt x="1848" y="3298"/>
                      </a:cubicBezTo>
                      <a:cubicBezTo>
                        <a:pt x="1930" y="3349"/>
                        <a:pt x="2061" y="3375"/>
                        <a:pt x="2224" y="3375"/>
                      </a:cubicBezTo>
                      <a:cubicBezTo>
                        <a:pt x="2910" y="3375"/>
                        <a:pt x="4155" y="2917"/>
                        <a:pt x="4631" y="1986"/>
                      </a:cubicBezTo>
                      <a:cubicBezTo>
                        <a:pt x="5077" y="1094"/>
                        <a:pt x="3654" y="1"/>
                        <a:pt x="2511"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3" name="Google Shape;4223;p26"/>
                <p:cNvSpPr/>
                <p:nvPr/>
              </p:nvSpPr>
              <p:spPr>
                <a:xfrm>
                  <a:off x="5983825" y="7181975"/>
                  <a:ext cx="161500" cy="154925"/>
                </a:xfrm>
                <a:custGeom>
                  <a:avLst/>
                  <a:gdLst/>
                  <a:ahLst/>
                  <a:cxnLst/>
                  <a:rect l="l" t="t" r="r" b="b"/>
                  <a:pathLst>
                    <a:path w="6460" h="6197" extrusionOk="0">
                      <a:moveTo>
                        <a:pt x="3136" y="1"/>
                      </a:moveTo>
                      <a:cubicBezTo>
                        <a:pt x="1378" y="1"/>
                        <a:pt x="1" y="3829"/>
                        <a:pt x="1400" y="5253"/>
                      </a:cubicBezTo>
                      <a:cubicBezTo>
                        <a:pt x="2095" y="5940"/>
                        <a:pt x="2759" y="6197"/>
                        <a:pt x="3361" y="6197"/>
                      </a:cubicBezTo>
                      <a:cubicBezTo>
                        <a:pt x="4823" y="6197"/>
                        <a:pt x="5910" y="4679"/>
                        <a:pt x="6138" y="4129"/>
                      </a:cubicBezTo>
                      <a:cubicBezTo>
                        <a:pt x="6459" y="3380"/>
                        <a:pt x="5415" y="650"/>
                        <a:pt x="3515" y="61"/>
                      </a:cubicBezTo>
                      <a:cubicBezTo>
                        <a:pt x="3387" y="20"/>
                        <a:pt x="3261" y="1"/>
                        <a:pt x="3136" y="1"/>
                      </a:cubicBezTo>
                      <a:close/>
                    </a:path>
                  </a:pathLst>
                </a:custGeom>
                <a:solidFill>
                  <a:srgbClr val="9093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4" name="Google Shape;4224;p26"/>
                <p:cNvSpPr/>
                <p:nvPr/>
              </p:nvSpPr>
              <p:spPr>
                <a:xfrm>
                  <a:off x="5895700" y="7304725"/>
                  <a:ext cx="270350" cy="288500"/>
                </a:xfrm>
                <a:custGeom>
                  <a:avLst/>
                  <a:gdLst/>
                  <a:ahLst/>
                  <a:cxnLst/>
                  <a:rect l="l" t="t" r="r" b="b"/>
                  <a:pathLst>
                    <a:path w="10814" h="11540" extrusionOk="0">
                      <a:moveTo>
                        <a:pt x="1004" y="1"/>
                      </a:moveTo>
                      <a:cubicBezTo>
                        <a:pt x="788" y="1"/>
                        <a:pt x="575" y="76"/>
                        <a:pt x="402" y="236"/>
                      </a:cubicBezTo>
                      <a:cubicBezTo>
                        <a:pt x="27" y="611"/>
                        <a:pt x="1" y="1173"/>
                        <a:pt x="348" y="1548"/>
                      </a:cubicBezTo>
                      <a:lnTo>
                        <a:pt x="9101" y="11237"/>
                      </a:lnTo>
                      <a:cubicBezTo>
                        <a:pt x="9303" y="11439"/>
                        <a:pt x="9559" y="11540"/>
                        <a:pt x="9811" y="11540"/>
                      </a:cubicBezTo>
                      <a:cubicBezTo>
                        <a:pt x="10027" y="11540"/>
                        <a:pt x="10239" y="11465"/>
                        <a:pt x="10412" y="11317"/>
                      </a:cubicBezTo>
                      <a:cubicBezTo>
                        <a:pt x="10787" y="10969"/>
                        <a:pt x="10814" y="10380"/>
                        <a:pt x="10466" y="10006"/>
                      </a:cubicBezTo>
                      <a:lnTo>
                        <a:pt x="1714" y="290"/>
                      </a:lnTo>
                      <a:cubicBezTo>
                        <a:pt x="1512" y="103"/>
                        <a:pt x="1256" y="1"/>
                        <a:pt x="1004" y="1"/>
                      </a:cubicBezTo>
                      <a:close/>
                    </a:path>
                  </a:pathLst>
                </a:custGeom>
                <a:solidFill>
                  <a:srgbClr val="7EB2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5" name="Google Shape;4225;p26"/>
              <p:cNvSpPr/>
              <p:nvPr/>
            </p:nvSpPr>
            <p:spPr>
              <a:xfrm>
                <a:off x="6691050" y="603600"/>
                <a:ext cx="1001725" cy="311125"/>
              </a:xfrm>
              <a:custGeom>
                <a:avLst/>
                <a:gdLst/>
                <a:ahLst/>
                <a:cxnLst/>
                <a:rect l="l" t="t" r="r" b="b"/>
                <a:pathLst>
                  <a:path w="40069" h="12445" extrusionOk="0">
                    <a:moveTo>
                      <a:pt x="0" y="0"/>
                    </a:moveTo>
                    <a:cubicBezTo>
                      <a:pt x="4716" y="3540"/>
                      <a:pt x="10057" y="7119"/>
                      <a:pt x="15925" y="7706"/>
                    </a:cubicBezTo>
                    <a:cubicBezTo>
                      <a:pt x="17648" y="7878"/>
                      <a:pt x="19980" y="8287"/>
                      <a:pt x="21062" y="6935"/>
                    </a:cubicBezTo>
                    <a:cubicBezTo>
                      <a:pt x="21672" y="6173"/>
                      <a:pt x="20227" y="4784"/>
                      <a:pt x="19264" y="4624"/>
                    </a:cubicBezTo>
                    <a:cubicBezTo>
                      <a:pt x="17686" y="4362"/>
                      <a:pt x="16679" y="8317"/>
                      <a:pt x="17980" y="9247"/>
                    </a:cubicBezTo>
                    <a:cubicBezTo>
                      <a:pt x="24019" y="13563"/>
                      <a:pt x="32646" y="12072"/>
                      <a:pt x="40069" y="12072"/>
                    </a:cubicBezTo>
                  </a:path>
                </a:pathLst>
              </a:custGeom>
              <a:noFill/>
              <a:ln w="9525" cap="flat" cmpd="sng">
                <a:solidFill>
                  <a:schemeClr val="dk1"/>
                </a:solidFill>
                <a:prstDash val="dot"/>
                <a:round/>
                <a:headEnd type="none" w="med" len="med"/>
                <a:tailEnd type="none" w="med" len="med"/>
              </a:ln>
            </p:spPr>
          </p:sp>
        </p:grpSp>
        <p:sp>
          <p:nvSpPr>
            <p:cNvPr id="4226" name="Google Shape;4226;p26"/>
            <p:cNvSpPr/>
            <p:nvPr/>
          </p:nvSpPr>
          <p:spPr>
            <a:xfrm>
              <a:off x="82725" y="3352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7" name="Google Shape;4227;p26"/>
            <p:cNvSpPr/>
            <p:nvPr/>
          </p:nvSpPr>
          <p:spPr>
            <a:xfrm>
              <a:off x="358425" y="38065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28" name="Google Shape;4228;p2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9" name="Google Shape;4229;p26"/>
          <p:cNvSpPr txBox="1">
            <a:spLocks noGrp="1"/>
          </p:cNvSpPr>
          <p:nvPr>
            <p:ph type="title" idx="2"/>
          </p:nvPr>
        </p:nvSpPr>
        <p:spPr>
          <a:xfrm>
            <a:off x="3575017"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0" name="Google Shape;4230;p26"/>
          <p:cNvSpPr txBox="1">
            <a:spLocks noGrp="1"/>
          </p:cNvSpPr>
          <p:nvPr>
            <p:ph type="subTitle" idx="1"/>
          </p:nvPr>
        </p:nvSpPr>
        <p:spPr>
          <a:xfrm>
            <a:off x="3575017"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1" name="Google Shape;4231;p26"/>
          <p:cNvSpPr txBox="1">
            <a:spLocks noGrp="1"/>
          </p:cNvSpPr>
          <p:nvPr>
            <p:ph type="title" idx="3"/>
          </p:nvPr>
        </p:nvSpPr>
        <p:spPr>
          <a:xfrm>
            <a:off x="6189100"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2" name="Google Shape;4232;p26"/>
          <p:cNvSpPr txBox="1">
            <a:spLocks noGrp="1"/>
          </p:cNvSpPr>
          <p:nvPr>
            <p:ph type="subTitle" idx="4"/>
          </p:nvPr>
        </p:nvSpPr>
        <p:spPr>
          <a:xfrm>
            <a:off x="6189100"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3" name="Google Shape;4233;p26"/>
          <p:cNvSpPr txBox="1">
            <a:spLocks noGrp="1"/>
          </p:cNvSpPr>
          <p:nvPr>
            <p:ph type="title" idx="5"/>
          </p:nvPr>
        </p:nvSpPr>
        <p:spPr>
          <a:xfrm>
            <a:off x="960935"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4" name="Google Shape;4234;p26"/>
          <p:cNvSpPr txBox="1">
            <a:spLocks noGrp="1"/>
          </p:cNvSpPr>
          <p:nvPr>
            <p:ph type="subTitle" idx="6"/>
          </p:nvPr>
        </p:nvSpPr>
        <p:spPr>
          <a:xfrm>
            <a:off x="960935"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35" name="Google Shape;4235;p26"/>
          <p:cNvSpPr txBox="1">
            <a:spLocks noGrp="1"/>
          </p:cNvSpPr>
          <p:nvPr>
            <p:ph type="title" idx="7"/>
          </p:nvPr>
        </p:nvSpPr>
        <p:spPr>
          <a:xfrm>
            <a:off x="8803184" y="3647000"/>
            <a:ext cx="2428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236" name="Google Shape;4236;p26"/>
          <p:cNvSpPr txBox="1">
            <a:spLocks noGrp="1"/>
          </p:cNvSpPr>
          <p:nvPr>
            <p:ph type="subTitle" idx="8"/>
          </p:nvPr>
        </p:nvSpPr>
        <p:spPr>
          <a:xfrm>
            <a:off x="8803184" y="4429033"/>
            <a:ext cx="24288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51307881"/>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237"/>
        <p:cNvGrpSpPr/>
        <p:nvPr/>
      </p:nvGrpSpPr>
      <p:grpSpPr>
        <a:xfrm>
          <a:off x="0" y="0"/>
          <a:ext cx="0" cy="0"/>
          <a:chOff x="0" y="0"/>
          <a:chExt cx="0" cy="0"/>
        </a:xfrm>
      </p:grpSpPr>
      <p:grpSp>
        <p:nvGrpSpPr>
          <p:cNvPr id="4238" name="Google Shape;4238;p27"/>
          <p:cNvGrpSpPr/>
          <p:nvPr/>
        </p:nvGrpSpPr>
        <p:grpSpPr>
          <a:xfrm>
            <a:off x="-621447" y="179199"/>
            <a:ext cx="13111035" cy="7334839"/>
            <a:chOff x="-466085" y="134399"/>
            <a:chExt cx="9833276" cy="5501129"/>
          </a:xfrm>
        </p:grpSpPr>
        <p:grpSp>
          <p:nvGrpSpPr>
            <p:cNvPr id="4239" name="Google Shape;4239;p27"/>
            <p:cNvGrpSpPr/>
            <p:nvPr/>
          </p:nvGrpSpPr>
          <p:grpSpPr>
            <a:xfrm>
              <a:off x="-65450" y="4357527"/>
              <a:ext cx="9236161" cy="824931"/>
              <a:chOff x="-65450" y="4357527"/>
              <a:chExt cx="9236161" cy="824931"/>
            </a:xfrm>
          </p:grpSpPr>
          <p:sp>
            <p:nvSpPr>
              <p:cNvPr id="4240" name="Google Shape;4240;p27"/>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1" name="Google Shape;4241;p27"/>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42" name="Google Shape;4242;p27"/>
            <p:cNvGrpSpPr/>
            <p:nvPr/>
          </p:nvGrpSpPr>
          <p:grpSpPr>
            <a:xfrm>
              <a:off x="-466085" y="3016801"/>
              <a:ext cx="2142579" cy="2618727"/>
              <a:chOff x="-466085" y="3016801"/>
              <a:chExt cx="2142579" cy="2618727"/>
            </a:xfrm>
          </p:grpSpPr>
          <p:grpSp>
            <p:nvGrpSpPr>
              <p:cNvPr id="4243" name="Google Shape;4243;p27"/>
              <p:cNvGrpSpPr/>
              <p:nvPr/>
            </p:nvGrpSpPr>
            <p:grpSpPr>
              <a:xfrm>
                <a:off x="523205" y="3016801"/>
                <a:ext cx="590152" cy="2371267"/>
                <a:chOff x="5161950" y="1889450"/>
                <a:chExt cx="926600" cy="4128250"/>
              </a:xfrm>
            </p:grpSpPr>
            <p:sp>
              <p:nvSpPr>
                <p:cNvPr id="4244" name="Google Shape;4244;p27"/>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5" name="Google Shape;4245;p27"/>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6" name="Google Shape;4246;p27"/>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7" name="Google Shape;4247;p27"/>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8" name="Google Shape;4248;p27"/>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9" name="Google Shape;4249;p27"/>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0" name="Google Shape;4250;p27"/>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1" name="Google Shape;4251;p27"/>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2" name="Google Shape;4252;p27"/>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3" name="Google Shape;4253;p27"/>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4" name="Google Shape;4254;p27"/>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5" name="Google Shape;4255;p27"/>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6" name="Google Shape;4256;p27"/>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7" name="Google Shape;4257;p27"/>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8" name="Google Shape;4258;p27"/>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9" name="Google Shape;4259;p27"/>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0" name="Google Shape;4260;p27"/>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1" name="Google Shape;4261;p27"/>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2" name="Google Shape;4262;p27"/>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3" name="Google Shape;4263;p27"/>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64" name="Google Shape;4264;p27"/>
              <p:cNvGrpSpPr/>
              <p:nvPr/>
            </p:nvGrpSpPr>
            <p:grpSpPr>
              <a:xfrm flipH="1">
                <a:off x="356102" y="3845124"/>
                <a:ext cx="592242" cy="581335"/>
                <a:chOff x="5672100" y="3575250"/>
                <a:chExt cx="1054750" cy="1035325"/>
              </a:xfrm>
            </p:grpSpPr>
            <p:sp>
              <p:nvSpPr>
                <p:cNvPr id="4265" name="Google Shape;4265;p27"/>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6" name="Google Shape;4266;p27"/>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7" name="Google Shape;4267;p27"/>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8" name="Google Shape;4268;p27"/>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9" name="Google Shape;4269;p27"/>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0" name="Google Shape;4270;p27"/>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1" name="Google Shape;4271;p27"/>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2" name="Google Shape;4272;p27"/>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73" name="Google Shape;4273;p27"/>
              <p:cNvGrpSpPr/>
              <p:nvPr/>
            </p:nvGrpSpPr>
            <p:grpSpPr>
              <a:xfrm rot="749415" flipH="1">
                <a:off x="946768" y="3811851"/>
                <a:ext cx="583337" cy="1417573"/>
                <a:chOff x="1535425" y="492925"/>
                <a:chExt cx="524575" cy="1274775"/>
              </a:xfrm>
            </p:grpSpPr>
            <p:sp>
              <p:nvSpPr>
                <p:cNvPr id="4274" name="Google Shape;4274;p2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5" name="Google Shape;4275;p2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6" name="Google Shape;4276;p2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7" name="Google Shape;4277;p2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8" name="Google Shape;4278;p2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9" name="Google Shape;4279;p2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0" name="Google Shape;4280;p2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1" name="Google Shape;4281;p2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2" name="Google Shape;4282;p2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3" name="Google Shape;4283;p2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4" name="Google Shape;4284;p2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5" name="Google Shape;4285;p2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6" name="Google Shape;4286;p2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7" name="Google Shape;4287;p2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8" name="Google Shape;4288;p2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9" name="Google Shape;4289;p2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90" name="Google Shape;4290;p27"/>
              <p:cNvGrpSpPr/>
              <p:nvPr/>
            </p:nvGrpSpPr>
            <p:grpSpPr>
              <a:xfrm flipH="1">
                <a:off x="-16389" y="3184173"/>
                <a:ext cx="494643" cy="2036537"/>
                <a:chOff x="6248875" y="1941050"/>
                <a:chExt cx="827300" cy="3406150"/>
              </a:xfrm>
            </p:grpSpPr>
            <p:sp>
              <p:nvSpPr>
                <p:cNvPr id="4291" name="Google Shape;4291;p27"/>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2" name="Google Shape;4292;p27"/>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3" name="Google Shape;4293;p27"/>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4" name="Google Shape;4294;p27"/>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5" name="Google Shape;4295;p27"/>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6" name="Google Shape;4296;p27"/>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7" name="Google Shape;4297;p27"/>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8" name="Google Shape;4298;p27"/>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9" name="Google Shape;4299;p27"/>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0" name="Google Shape;4300;p27"/>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1" name="Google Shape;4301;p27"/>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2" name="Google Shape;4302;p27"/>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3" name="Google Shape;4303;p27"/>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4" name="Google Shape;4304;p27"/>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5" name="Google Shape;4305;p27"/>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6" name="Google Shape;4306;p27"/>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7" name="Google Shape;4307;p27"/>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8" name="Google Shape;4308;p27"/>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9" name="Google Shape;4309;p27"/>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0" name="Google Shape;4310;p27"/>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1" name="Google Shape;4311;p27"/>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2" name="Google Shape;4312;p27"/>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3" name="Google Shape;4313;p27"/>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4" name="Google Shape;4314;p27"/>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5" name="Google Shape;4315;p27"/>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6" name="Google Shape;4316;p27"/>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7" name="Google Shape;4317;p27"/>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8" name="Google Shape;4318;p27"/>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9" name="Google Shape;4319;p27"/>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0" name="Google Shape;4320;p27"/>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21" name="Google Shape;4321;p27"/>
              <p:cNvGrpSpPr/>
              <p:nvPr/>
            </p:nvGrpSpPr>
            <p:grpSpPr>
              <a:xfrm rot="-1719346" flipH="1">
                <a:off x="-193601" y="4142192"/>
                <a:ext cx="889403" cy="1363591"/>
                <a:chOff x="2235100" y="548200"/>
                <a:chExt cx="759725" cy="1164775"/>
              </a:xfrm>
            </p:grpSpPr>
            <p:sp>
              <p:nvSpPr>
                <p:cNvPr id="4322" name="Google Shape;4322;p27"/>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3" name="Google Shape;4323;p27"/>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4" name="Google Shape;4324;p27"/>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5" name="Google Shape;4325;p27"/>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6" name="Google Shape;4326;p27"/>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7" name="Google Shape;4327;p27"/>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8" name="Google Shape;4328;p27"/>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9" name="Google Shape;4329;p27"/>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0" name="Google Shape;4330;p27"/>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31" name="Google Shape;4331;p27"/>
              <p:cNvGrpSpPr/>
              <p:nvPr/>
            </p:nvGrpSpPr>
            <p:grpSpPr>
              <a:xfrm flipH="1">
                <a:off x="105776" y="4409391"/>
                <a:ext cx="250313" cy="312391"/>
                <a:chOff x="5920600" y="4383325"/>
                <a:chExt cx="334375" cy="417300"/>
              </a:xfrm>
            </p:grpSpPr>
            <p:sp>
              <p:nvSpPr>
                <p:cNvPr id="4332" name="Google Shape;4332;p27"/>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3" name="Google Shape;4333;p27"/>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4" name="Google Shape;4334;p27"/>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5" name="Google Shape;4335;p27"/>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6" name="Google Shape;4336;p27"/>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7" name="Google Shape;4337;p27"/>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8" name="Google Shape;4338;p27"/>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9" name="Google Shape;4339;p27"/>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0" name="Google Shape;4340;p27"/>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1" name="Google Shape;4341;p27"/>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2" name="Google Shape;4342;p27"/>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3" name="Google Shape;4343;p27"/>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4" name="Google Shape;4344;p27"/>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5" name="Google Shape;4345;p27"/>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6" name="Google Shape;4346;p27"/>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7" name="Google Shape;4347;p27"/>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8" name="Google Shape;4348;p27"/>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9" name="Google Shape;4349;p27"/>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0" name="Google Shape;4350;p27"/>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1" name="Google Shape;4351;p27"/>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352" name="Google Shape;4352;p27"/>
              <p:cNvGrpSpPr/>
              <p:nvPr/>
            </p:nvGrpSpPr>
            <p:grpSpPr>
              <a:xfrm flipH="1">
                <a:off x="446323" y="4426453"/>
                <a:ext cx="988324" cy="895098"/>
                <a:chOff x="4048900" y="1919750"/>
                <a:chExt cx="1060775" cy="960715"/>
              </a:xfrm>
            </p:grpSpPr>
            <p:sp>
              <p:nvSpPr>
                <p:cNvPr id="4353" name="Google Shape;4353;p27"/>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4" name="Google Shape;4354;p27"/>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5" name="Google Shape;4355;p27"/>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6" name="Google Shape;4356;p27"/>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7" name="Google Shape;4357;p27"/>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8" name="Google Shape;4358;p27"/>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9" name="Google Shape;4359;p27"/>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0" name="Google Shape;4360;p27"/>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1" name="Google Shape;4361;p27"/>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2" name="Google Shape;4362;p27"/>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3" name="Google Shape;4363;p27"/>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4" name="Google Shape;4364;p27"/>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5" name="Google Shape;4365;p27"/>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6" name="Google Shape;4366;p27"/>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7" name="Google Shape;4367;p27"/>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8" name="Google Shape;4368;p27"/>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9" name="Google Shape;4369;p27"/>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0" name="Google Shape;4370;p27"/>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1" name="Google Shape;4371;p27"/>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2" name="Google Shape;4372;p27"/>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3" name="Google Shape;4373;p27"/>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4" name="Google Shape;4374;p27"/>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5" name="Google Shape;4375;p27"/>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376" name="Google Shape;4376;p27"/>
            <p:cNvSpPr/>
            <p:nvPr/>
          </p:nvSpPr>
          <p:spPr>
            <a:xfrm>
              <a:off x="8597600" y="22693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7" name="Google Shape;4377;p27"/>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8" name="Google Shape;4378;p27"/>
            <p:cNvSpPr/>
            <p:nvPr/>
          </p:nvSpPr>
          <p:spPr>
            <a:xfrm>
              <a:off x="7068226" y="1343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9" name="Google Shape;4379;p27"/>
            <p:cNvSpPr/>
            <p:nvPr/>
          </p:nvSpPr>
          <p:spPr>
            <a:xfrm>
              <a:off x="117850" y="54001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80" name="Google Shape;4380;p27"/>
            <p:cNvGrpSpPr/>
            <p:nvPr/>
          </p:nvGrpSpPr>
          <p:grpSpPr>
            <a:xfrm>
              <a:off x="7843351" y="3761580"/>
              <a:ext cx="1523840" cy="1608783"/>
              <a:chOff x="7843351" y="3761580"/>
              <a:chExt cx="1523840" cy="1608783"/>
            </a:xfrm>
          </p:grpSpPr>
          <p:grpSp>
            <p:nvGrpSpPr>
              <p:cNvPr id="4381" name="Google Shape;4381;p27"/>
              <p:cNvGrpSpPr/>
              <p:nvPr/>
            </p:nvGrpSpPr>
            <p:grpSpPr>
              <a:xfrm flipH="1">
                <a:off x="7843351" y="4457213"/>
                <a:ext cx="774936" cy="847100"/>
                <a:chOff x="747000" y="4488650"/>
                <a:chExt cx="666325" cy="728375"/>
              </a:xfrm>
            </p:grpSpPr>
            <p:sp>
              <p:nvSpPr>
                <p:cNvPr id="4382" name="Google Shape;4382;p27"/>
                <p:cNvSpPr/>
                <p:nvPr/>
              </p:nvSpPr>
              <p:spPr>
                <a:xfrm>
                  <a:off x="747000" y="4488650"/>
                  <a:ext cx="666325" cy="727225"/>
                </a:xfrm>
                <a:custGeom>
                  <a:avLst/>
                  <a:gdLst/>
                  <a:ahLst/>
                  <a:cxnLst/>
                  <a:rect l="l" t="t" r="r" b="b"/>
                  <a:pathLst>
                    <a:path w="26653" h="29089" extrusionOk="0">
                      <a:moveTo>
                        <a:pt x="16579" y="1"/>
                      </a:moveTo>
                      <a:cubicBezTo>
                        <a:pt x="16579" y="101"/>
                        <a:pt x="16545" y="101"/>
                        <a:pt x="16545" y="101"/>
                      </a:cubicBezTo>
                      <a:cubicBezTo>
                        <a:pt x="16412" y="101"/>
                        <a:pt x="16345" y="101"/>
                        <a:pt x="16212" y="134"/>
                      </a:cubicBezTo>
                      <a:lnTo>
                        <a:pt x="16179" y="134"/>
                      </a:lnTo>
                      <a:cubicBezTo>
                        <a:pt x="15945" y="168"/>
                        <a:pt x="15712" y="201"/>
                        <a:pt x="15411" y="368"/>
                      </a:cubicBezTo>
                      <a:cubicBezTo>
                        <a:pt x="15178" y="501"/>
                        <a:pt x="14911" y="668"/>
                        <a:pt x="14711" y="835"/>
                      </a:cubicBezTo>
                      <a:cubicBezTo>
                        <a:pt x="14210" y="1202"/>
                        <a:pt x="13844" y="1702"/>
                        <a:pt x="13543" y="2136"/>
                      </a:cubicBezTo>
                      <a:cubicBezTo>
                        <a:pt x="13143" y="2669"/>
                        <a:pt x="12843" y="3270"/>
                        <a:pt x="12543" y="3770"/>
                      </a:cubicBezTo>
                      <a:cubicBezTo>
                        <a:pt x="12242" y="4304"/>
                        <a:pt x="11942" y="4871"/>
                        <a:pt x="11675" y="5438"/>
                      </a:cubicBezTo>
                      <a:cubicBezTo>
                        <a:pt x="11375" y="6005"/>
                        <a:pt x="11075" y="6605"/>
                        <a:pt x="10775" y="7139"/>
                      </a:cubicBezTo>
                      <a:cubicBezTo>
                        <a:pt x="10575" y="7506"/>
                        <a:pt x="10341" y="7940"/>
                        <a:pt x="10041" y="8307"/>
                      </a:cubicBezTo>
                      <a:cubicBezTo>
                        <a:pt x="9941" y="8440"/>
                        <a:pt x="9841" y="8507"/>
                        <a:pt x="9741" y="8607"/>
                      </a:cubicBezTo>
                      <a:cubicBezTo>
                        <a:pt x="9674" y="8640"/>
                        <a:pt x="9574" y="8674"/>
                        <a:pt x="9440" y="8707"/>
                      </a:cubicBezTo>
                      <a:cubicBezTo>
                        <a:pt x="9207" y="8807"/>
                        <a:pt x="8907" y="8874"/>
                        <a:pt x="8606" y="8940"/>
                      </a:cubicBezTo>
                      <a:cubicBezTo>
                        <a:pt x="8440" y="8940"/>
                        <a:pt x="8340" y="8974"/>
                        <a:pt x="8173" y="8974"/>
                      </a:cubicBezTo>
                      <a:cubicBezTo>
                        <a:pt x="7839" y="9007"/>
                        <a:pt x="7439" y="9007"/>
                        <a:pt x="7105" y="9107"/>
                      </a:cubicBezTo>
                      <a:cubicBezTo>
                        <a:pt x="6839" y="9174"/>
                        <a:pt x="6572" y="9307"/>
                        <a:pt x="6372" y="9474"/>
                      </a:cubicBezTo>
                      <a:cubicBezTo>
                        <a:pt x="6171" y="9641"/>
                        <a:pt x="5938" y="9841"/>
                        <a:pt x="5771" y="10175"/>
                      </a:cubicBezTo>
                      <a:lnTo>
                        <a:pt x="5538" y="10675"/>
                      </a:lnTo>
                      <a:cubicBezTo>
                        <a:pt x="5438" y="10842"/>
                        <a:pt x="5404" y="11042"/>
                        <a:pt x="5337" y="11275"/>
                      </a:cubicBezTo>
                      <a:cubicBezTo>
                        <a:pt x="5237" y="11642"/>
                        <a:pt x="5171" y="12009"/>
                        <a:pt x="5204" y="12476"/>
                      </a:cubicBezTo>
                      <a:cubicBezTo>
                        <a:pt x="5204" y="12777"/>
                        <a:pt x="5237" y="13010"/>
                        <a:pt x="5237" y="13310"/>
                      </a:cubicBezTo>
                      <a:cubicBezTo>
                        <a:pt x="5271" y="13777"/>
                        <a:pt x="5337" y="14211"/>
                        <a:pt x="5237" y="14711"/>
                      </a:cubicBezTo>
                      <a:cubicBezTo>
                        <a:pt x="5204" y="14945"/>
                        <a:pt x="5171" y="15145"/>
                        <a:pt x="5071" y="15345"/>
                      </a:cubicBezTo>
                      <a:cubicBezTo>
                        <a:pt x="5004" y="15545"/>
                        <a:pt x="4870" y="15712"/>
                        <a:pt x="4737" y="15879"/>
                      </a:cubicBezTo>
                      <a:lnTo>
                        <a:pt x="4270" y="16346"/>
                      </a:lnTo>
                      <a:cubicBezTo>
                        <a:pt x="4070" y="16513"/>
                        <a:pt x="3836" y="16646"/>
                        <a:pt x="3503" y="16779"/>
                      </a:cubicBezTo>
                      <a:cubicBezTo>
                        <a:pt x="3336" y="16813"/>
                        <a:pt x="3169" y="16879"/>
                        <a:pt x="3002" y="16946"/>
                      </a:cubicBezTo>
                      <a:cubicBezTo>
                        <a:pt x="2569" y="17046"/>
                        <a:pt x="2169" y="17213"/>
                        <a:pt x="1735" y="17447"/>
                      </a:cubicBezTo>
                      <a:cubicBezTo>
                        <a:pt x="1435" y="17613"/>
                        <a:pt x="1201" y="17813"/>
                        <a:pt x="934" y="18047"/>
                      </a:cubicBezTo>
                      <a:cubicBezTo>
                        <a:pt x="701" y="18347"/>
                        <a:pt x="534" y="18681"/>
                        <a:pt x="367" y="19048"/>
                      </a:cubicBezTo>
                      <a:cubicBezTo>
                        <a:pt x="200" y="19448"/>
                        <a:pt x="100" y="19882"/>
                        <a:pt x="100" y="20349"/>
                      </a:cubicBezTo>
                      <a:cubicBezTo>
                        <a:pt x="34" y="20682"/>
                        <a:pt x="0" y="21016"/>
                        <a:pt x="0" y="21349"/>
                      </a:cubicBezTo>
                      <a:cubicBezTo>
                        <a:pt x="0" y="22117"/>
                        <a:pt x="200" y="22850"/>
                        <a:pt x="567" y="23618"/>
                      </a:cubicBezTo>
                      <a:cubicBezTo>
                        <a:pt x="734" y="23884"/>
                        <a:pt x="934" y="24218"/>
                        <a:pt x="1235" y="24585"/>
                      </a:cubicBezTo>
                      <a:cubicBezTo>
                        <a:pt x="1435" y="24852"/>
                        <a:pt x="1735" y="25152"/>
                        <a:pt x="2035" y="25419"/>
                      </a:cubicBezTo>
                      <a:cubicBezTo>
                        <a:pt x="2602" y="25986"/>
                        <a:pt x="3336" y="26420"/>
                        <a:pt x="4070" y="26853"/>
                      </a:cubicBezTo>
                      <a:cubicBezTo>
                        <a:pt x="4770" y="27220"/>
                        <a:pt x="5538" y="27587"/>
                        <a:pt x="6405" y="27921"/>
                      </a:cubicBezTo>
                      <a:cubicBezTo>
                        <a:pt x="7105" y="28221"/>
                        <a:pt x="7873" y="28421"/>
                        <a:pt x="8573" y="28621"/>
                      </a:cubicBezTo>
                      <a:cubicBezTo>
                        <a:pt x="9707" y="28855"/>
                        <a:pt x="10841" y="28988"/>
                        <a:pt x="11709" y="29021"/>
                      </a:cubicBezTo>
                      <a:cubicBezTo>
                        <a:pt x="12576" y="29088"/>
                        <a:pt x="13510" y="29088"/>
                        <a:pt x="14377" y="29088"/>
                      </a:cubicBezTo>
                      <a:lnTo>
                        <a:pt x="15411" y="29088"/>
                      </a:lnTo>
                      <a:cubicBezTo>
                        <a:pt x="16946" y="29055"/>
                        <a:pt x="18347" y="28955"/>
                        <a:pt x="19614" y="28688"/>
                      </a:cubicBezTo>
                      <a:cubicBezTo>
                        <a:pt x="21082" y="28421"/>
                        <a:pt x="22316" y="28054"/>
                        <a:pt x="23384" y="27554"/>
                      </a:cubicBezTo>
                      <a:cubicBezTo>
                        <a:pt x="24551" y="26987"/>
                        <a:pt x="25418" y="26219"/>
                        <a:pt x="25885" y="25352"/>
                      </a:cubicBezTo>
                      <a:cubicBezTo>
                        <a:pt x="26119" y="24919"/>
                        <a:pt x="26252" y="24485"/>
                        <a:pt x="26319" y="24018"/>
                      </a:cubicBezTo>
                      <a:cubicBezTo>
                        <a:pt x="26386" y="23718"/>
                        <a:pt x="26419" y="23484"/>
                        <a:pt x="26419" y="23217"/>
                      </a:cubicBezTo>
                      <a:cubicBezTo>
                        <a:pt x="26419" y="22984"/>
                        <a:pt x="26386" y="22717"/>
                        <a:pt x="26319" y="22350"/>
                      </a:cubicBezTo>
                      <a:cubicBezTo>
                        <a:pt x="26252" y="21683"/>
                        <a:pt x="25986" y="21016"/>
                        <a:pt x="25652" y="20415"/>
                      </a:cubicBezTo>
                      <a:cubicBezTo>
                        <a:pt x="25452" y="20048"/>
                        <a:pt x="25185" y="19681"/>
                        <a:pt x="24885" y="19315"/>
                      </a:cubicBezTo>
                      <a:lnTo>
                        <a:pt x="24484" y="18814"/>
                      </a:lnTo>
                      <a:cubicBezTo>
                        <a:pt x="24318" y="18614"/>
                        <a:pt x="24251" y="18381"/>
                        <a:pt x="24118" y="18180"/>
                      </a:cubicBezTo>
                      <a:cubicBezTo>
                        <a:pt x="24084" y="18047"/>
                        <a:pt x="24051" y="17880"/>
                        <a:pt x="24051" y="17780"/>
                      </a:cubicBezTo>
                      <a:lnTo>
                        <a:pt x="24051" y="17213"/>
                      </a:lnTo>
                      <a:cubicBezTo>
                        <a:pt x="24084" y="16946"/>
                        <a:pt x="24218" y="16579"/>
                        <a:pt x="24318" y="16246"/>
                      </a:cubicBezTo>
                      <a:cubicBezTo>
                        <a:pt x="24585" y="15712"/>
                        <a:pt x="24951" y="15212"/>
                        <a:pt x="25285" y="14711"/>
                      </a:cubicBezTo>
                      <a:cubicBezTo>
                        <a:pt x="25452" y="14511"/>
                        <a:pt x="25585" y="14311"/>
                        <a:pt x="25752" y="14044"/>
                      </a:cubicBezTo>
                      <a:cubicBezTo>
                        <a:pt x="26119" y="13410"/>
                        <a:pt x="26653" y="12510"/>
                        <a:pt x="26586" y="11542"/>
                      </a:cubicBezTo>
                      <a:cubicBezTo>
                        <a:pt x="26553" y="11042"/>
                        <a:pt x="26386" y="10542"/>
                        <a:pt x="26119" y="10075"/>
                      </a:cubicBezTo>
                      <a:cubicBezTo>
                        <a:pt x="25986" y="9841"/>
                        <a:pt x="25852" y="9641"/>
                        <a:pt x="25585" y="9341"/>
                      </a:cubicBezTo>
                      <a:cubicBezTo>
                        <a:pt x="25418" y="9141"/>
                        <a:pt x="25252" y="9007"/>
                        <a:pt x="25052" y="8840"/>
                      </a:cubicBezTo>
                      <a:cubicBezTo>
                        <a:pt x="24718" y="8540"/>
                        <a:pt x="24284" y="8373"/>
                        <a:pt x="23917" y="8207"/>
                      </a:cubicBezTo>
                      <a:cubicBezTo>
                        <a:pt x="23550" y="8040"/>
                        <a:pt x="23150" y="7906"/>
                        <a:pt x="22750" y="7806"/>
                      </a:cubicBezTo>
                      <a:lnTo>
                        <a:pt x="22583" y="7740"/>
                      </a:lnTo>
                      <a:cubicBezTo>
                        <a:pt x="22116" y="7640"/>
                        <a:pt x="21649" y="7473"/>
                        <a:pt x="21249" y="7306"/>
                      </a:cubicBezTo>
                      <a:cubicBezTo>
                        <a:pt x="20949" y="7173"/>
                        <a:pt x="20715" y="7006"/>
                        <a:pt x="20448" y="6839"/>
                      </a:cubicBezTo>
                      <a:cubicBezTo>
                        <a:pt x="20281" y="6706"/>
                        <a:pt x="20148" y="6539"/>
                        <a:pt x="20048" y="6372"/>
                      </a:cubicBezTo>
                      <a:cubicBezTo>
                        <a:pt x="19915" y="6205"/>
                        <a:pt x="19814" y="6005"/>
                        <a:pt x="19748" y="5838"/>
                      </a:cubicBezTo>
                      <a:lnTo>
                        <a:pt x="19614" y="5338"/>
                      </a:lnTo>
                      <a:cubicBezTo>
                        <a:pt x="19581" y="4971"/>
                        <a:pt x="19614" y="4571"/>
                        <a:pt x="19614" y="4204"/>
                      </a:cubicBezTo>
                      <a:lnTo>
                        <a:pt x="19614" y="3970"/>
                      </a:lnTo>
                      <a:cubicBezTo>
                        <a:pt x="19614" y="3503"/>
                        <a:pt x="19614" y="2970"/>
                        <a:pt x="19481" y="2402"/>
                      </a:cubicBezTo>
                      <a:cubicBezTo>
                        <a:pt x="19381" y="1902"/>
                        <a:pt x="19114" y="1502"/>
                        <a:pt x="18714" y="1068"/>
                      </a:cubicBezTo>
                      <a:cubicBezTo>
                        <a:pt x="18413" y="801"/>
                        <a:pt x="18147" y="568"/>
                        <a:pt x="17880" y="401"/>
                      </a:cubicBezTo>
                      <a:cubicBezTo>
                        <a:pt x="17580" y="234"/>
                        <a:pt x="17313" y="134"/>
                        <a:pt x="17046" y="67"/>
                      </a:cubicBezTo>
                      <a:cubicBezTo>
                        <a:pt x="16879" y="34"/>
                        <a:pt x="16746" y="34"/>
                        <a:pt x="165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3" name="Google Shape;4383;p27"/>
                <p:cNvSpPr/>
                <p:nvPr/>
              </p:nvSpPr>
              <p:spPr>
                <a:xfrm>
                  <a:off x="1005525" y="4529525"/>
                  <a:ext cx="155125" cy="687500"/>
                </a:xfrm>
                <a:custGeom>
                  <a:avLst/>
                  <a:gdLst/>
                  <a:ahLst/>
                  <a:cxnLst/>
                  <a:rect l="l" t="t" r="r" b="b"/>
                  <a:pathLst>
                    <a:path w="6205" h="27500" extrusionOk="0">
                      <a:moveTo>
                        <a:pt x="6038" y="0"/>
                      </a:moveTo>
                      <a:cubicBezTo>
                        <a:pt x="6071" y="67"/>
                        <a:pt x="6004" y="167"/>
                        <a:pt x="6004" y="234"/>
                      </a:cubicBezTo>
                      <a:cubicBezTo>
                        <a:pt x="5904" y="901"/>
                        <a:pt x="5838" y="1568"/>
                        <a:pt x="5737" y="2302"/>
                      </a:cubicBezTo>
                      <a:cubicBezTo>
                        <a:pt x="5671" y="2969"/>
                        <a:pt x="5571" y="3670"/>
                        <a:pt x="5437" y="4337"/>
                      </a:cubicBezTo>
                      <a:cubicBezTo>
                        <a:pt x="5237" y="5704"/>
                        <a:pt x="5070" y="7105"/>
                        <a:pt x="4870" y="8506"/>
                      </a:cubicBezTo>
                      <a:lnTo>
                        <a:pt x="4870" y="8406"/>
                      </a:lnTo>
                      <a:cubicBezTo>
                        <a:pt x="4837" y="8540"/>
                        <a:pt x="4837" y="8706"/>
                        <a:pt x="4770" y="8840"/>
                      </a:cubicBezTo>
                      <a:lnTo>
                        <a:pt x="4770" y="8773"/>
                      </a:lnTo>
                      <a:cubicBezTo>
                        <a:pt x="4737" y="9040"/>
                        <a:pt x="4703" y="9340"/>
                        <a:pt x="4670" y="9574"/>
                      </a:cubicBezTo>
                      <a:lnTo>
                        <a:pt x="4670" y="9707"/>
                      </a:lnTo>
                      <a:lnTo>
                        <a:pt x="4670" y="9841"/>
                      </a:lnTo>
                      <a:cubicBezTo>
                        <a:pt x="4670" y="9907"/>
                        <a:pt x="4670" y="9941"/>
                        <a:pt x="4603" y="10041"/>
                      </a:cubicBezTo>
                      <a:cubicBezTo>
                        <a:pt x="4570" y="10208"/>
                        <a:pt x="4570" y="10341"/>
                        <a:pt x="4537" y="10508"/>
                      </a:cubicBezTo>
                      <a:cubicBezTo>
                        <a:pt x="4370" y="11575"/>
                        <a:pt x="4170" y="12709"/>
                        <a:pt x="3936" y="13777"/>
                      </a:cubicBezTo>
                      <a:cubicBezTo>
                        <a:pt x="3736" y="14878"/>
                        <a:pt x="3503" y="15945"/>
                        <a:pt x="3236" y="17046"/>
                      </a:cubicBezTo>
                      <a:cubicBezTo>
                        <a:pt x="3002" y="18147"/>
                        <a:pt x="2735" y="19181"/>
                        <a:pt x="2402" y="20248"/>
                      </a:cubicBezTo>
                      <a:cubicBezTo>
                        <a:pt x="2068" y="21382"/>
                        <a:pt x="1735" y="22516"/>
                        <a:pt x="1334" y="23650"/>
                      </a:cubicBezTo>
                      <a:lnTo>
                        <a:pt x="701" y="25252"/>
                      </a:lnTo>
                      <a:cubicBezTo>
                        <a:pt x="600" y="25518"/>
                        <a:pt x="500" y="25752"/>
                        <a:pt x="367" y="26052"/>
                      </a:cubicBezTo>
                      <a:cubicBezTo>
                        <a:pt x="234" y="26352"/>
                        <a:pt x="167" y="26586"/>
                        <a:pt x="33" y="26886"/>
                      </a:cubicBezTo>
                      <a:cubicBezTo>
                        <a:pt x="0" y="26953"/>
                        <a:pt x="0" y="27053"/>
                        <a:pt x="33" y="27120"/>
                      </a:cubicBezTo>
                      <a:cubicBezTo>
                        <a:pt x="67" y="27253"/>
                        <a:pt x="167" y="27386"/>
                        <a:pt x="234" y="27420"/>
                      </a:cubicBezTo>
                      <a:cubicBezTo>
                        <a:pt x="307" y="27475"/>
                        <a:pt x="380" y="27500"/>
                        <a:pt x="448" y="27500"/>
                      </a:cubicBezTo>
                      <a:cubicBezTo>
                        <a:pt x="504" y="27500"/>
                        <a:pt x="555" y="27483"/>
                        <a:pt x="600" y="27453"/>
                      </a:cubicBezTo>
                      <a:cubicBezTo>
                        <a:pt x="734" y="27420"/>
                        <a:pt x="867" y="27353"/>
                        <a:pt x="901" y="27253"/>
                      </a:cubicBezTo>
                      <a:cubicBezTo>
                        <a:pt x="1034" y="27020"/>
                        <a:pt x="1101" y="26786"/>
                        <a:pt x="1234" y="26553"/>
                      </a:cubicBezTo>
                      <a:cubicBezTo>
                        <a:pt x="1368" y="26252"/>
                        <a:pt x="1501" y="26019"/>
                        <a:pt x="1601" y="25719"/>
                      </a:cubicBezTo>
                      <a:cubicBezTo>
                        <a:pt x="1835" y="25218"/>
                        <a:pt x="2035" y="24718"/>
                        <a:pt x="2202" y="24218"/>
                      </a:cubicBezTo>
                      <a:cubicBezTo>
                        <a:pt x="2569" y="23183"/>
                        <a:pt x="2902" y="22183"/>
                        <a:pt x="3169" y="21082"/>
                      </a:cubicBezTo>
                      <a:cubicBezTo>
                        <a:pt x="3436" y="20048"/>
                        <a:pt x="3703" y="18947"/>
                        <a:pt x="3936" y="17880"/>
                      </a:cubicBezTo>
                      <a:cubicBezTo>
                        <a:pt x="4203" y="16779"/>
                        <a:pt x="4370" y="15711"/>
                        <a:pt x="4537" y="14577"/>
                      </a:cubicBezTo>
                      <a:lnTo>
                        <a:pt x="4670" y="13710"/>
                      </a:lnTo>
                      <a:cubicBezTo>
                        <a:pt x="4837" y="12576"/>
                        <a:pt x="5004" y="11508"/>
                        <a:pt x="5104" y="10374"/>
                      </a:cubicBezTo>
                      <a:cubicBezTo>
                        <a:pt x="5170" y="10208"/>
                        <a:pt x="5170" y="10041"/>
                        <a:pt x="5204" y="9841"/>
                      </a:cubicBezTo>
                      <a:lnTo>
                        <a:pt x="5204" y="9774"/>
                      </a:lnTo>
                      <a:cubicBezTo>
                        <a:pt x="5337" y="8873"/>
                        <a:pt x="5404" y="8006"/>
                        <a:pt x="5504" y="7072"/>
                      </a:cubicBezTo>
                      <a:cubicBezTo>
                        <a:pt x="5604" y="6005"/>
                        <a:pt x="5704" y="4904"/>
                        <a:pt x="5838" y="3836"/>
                      </a:cubicBezTo>
                      <a:cubicBezTo>
                        <a:pt x="5871" y="3269"/>
                        <a:pt x="5938" y="2736"/>
                        <a:pt x="6004" y="2202"/>
                      </a:cubicBezTo>
                      <a:cubicBezTo>
                        <a:pt x="6038" y="1668"/>
                        <a:pt x="6104" y="1168"/>
                        <a:pt x="6171" y="601"/>
                      </a:cubicBezTo>
                      <a:cubicBezTo>
                        <a:pt x="6171" y="434"/>
                        <a:pt x="6204" y="334"/>
                        <a:pt x="6204" y="167"/>
                      </a:cubicBezTo>
                      <a:cubicBezTo>
                        <a:pt x="6204" y="67"/>
                        <a:pt x="6104" y="0"/>
                        <a:pt x="60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4" name="Google Shape;4384;p27"/>
                <p:cNvSpPr/>
                <p:nvPr/>
              </p:nvSpPr>
              <p:spPr>
                <a:xfrm>
                  <a:off x="919625" y="4749675"/>
                  <a:ext cx="177650" cy="241200"/>
                </a:xfrm>
                <a:custGeom>
                  <a:avLst/>
                  <a:gdLst/>
                  <a:ahLst/>
                  <a:cxnLst/>
                  <a:rect l="l" t="t" r="r" b="b"/>
                  <a:pathLst>
                    <a:path w="7106" h="9648" extrusionOk="0">
                      <a:moveTo>
                        <a:pt x="100" y="1"/>
                      </a:moveTo>
                      <a:cubicBezTo>
                        <a:pt x="34" y="34"/>
                        <a:pt x="0" y="67"/>
                        <a:pt x="0" y="101"/>
                      </a:cubicBezTo>
                      <a:cubicBezTo>
                        <a:pt x="134" y="534"/>
                        <a:pt x="267" y="935"/>
                        <a:pt x="367" y="1335"/>
                      </a:cubicBezTo>
                      <a:lnTo>
                        <a:pt x="868" y="2569"/>
                      </a:lnTo>
                      <a:cubicBezTo>
                        <a:pt x="1268" y="3436"/>
                        <a:pt x="1768" y="4270"/>
                        <a:pt x="2269" y="5104"/>
                      </a:cubicBezTo>
                      <a:cubicBezTo>
                        <a:pt x="2502" y="5538"/>
                        <a:pt x="2802" y="5938"/>
                        <a:pt x="3102" y="6338"/>
                      </a:cubicBezTo>
                      <a:cubicBezTo>
                        <a:pt x="3369" y="6705"/>
                        <a:pt x="3670" y="7072"/>
                        <a:pt x="4003" y="7439"/>
                      </a:cubicBezTo>
                      <a:cubicBezTo>
                        <a:pt x="4337" y="7773"/>
                        <a:pt x="4670" y="8173"/>
                        <a:pt x="5004" y="8440"/>
                      </a:cubicBezTo>
                      <a:cubicBezTo>
                        <a:pt x="5337" y="8740"/>
                        <a:pt x="5671" y="9040"/>
                        <a:pt x="6038" y="9274"/>
                      </a:cubicBezTo>
                      <a:cubicBezTo>
                        <a:pt x="6138" y="9374"/>
                        <a:pt x="6271" y="9407"/>
                        <a:pt x="6338" y="9441"/>
                      </a:cubicBezTo>
                      <a:cubicBezTo>
                        <a:pt x="6371" y="9474"/>
                        <a:pt x="6438" y="9474"/>
                        <a:pt x="6472" y="9541"/>
                      </a:cubicBezTo>
                      <a:cubicBezTo>
                        <a:pt x="6505" y="9574"/>
                        <a:pt x="6605" y="9574"/>
                        <a:pt x="6638" y="9607"/>
                      </a:cubicBezTo>
                      <a:cubicBezTo>
                        <a:pt x="6684" y="9635"/>
                        <a:pt x="6730" y="9647"/>
                        <a:pt x="6774" y="9647"/>
                      </a:cubicBezTo>
                      <a:cubicBezTo>
                        <a:pt x="6889" y="9647"/>
                        <a:pt x="6990" y="9561"/>
                        <a:pt x="7039" y="9441"/>
                      </a:cubicBezTo>
                      <a:cubicBezTo>
                        <a:pt x="7105" y="9374"/>
                        <a:pt x="7105" y="9274"/>
                        <a:pt x="7039" y="9207"/>
                      </a:cubicBezTo>
                      <a:cubicBezTo>
                        <a:pt x="7005" y="9107"/>
                        <a:pt x="6972" y="9074"/>
                        <a:pt x="6872" y="9040"/>
                      </a:cubicBezTo>
                      <a:cubicBezTo>
                        <a:pt x="6672" y="8874"/>
                        <a:pt x="6438" y="8707"/>
                        <a:pt x="6171" y="8573"/>
                      </a:cubicBezTo>
                      <a:cubicBezTo>
                        <a:pt x="5938" y="8407"/>
                        <a:pt x="5671" y="8240"/>
                        <a:pt x="5437" y="8040"/>
                      </a:cubicBezTo>
                      <a:cubicBezTo>
                        <a:pt x="4937" y="7639"/>
                        <a:pt x="4470" y="7206"/>
                        <a:pt x="4003" y="6739"/>
                      </a:cubicBezTo>
                      <a:cubicBezTo>
                        <a:pt x="3770" y="6472"/>
                        <a:pt x="3536" y="6205"/>
                        <a:pt x="3303" y="5938"/>
                      </a:cubicBezTo>
                      <a:cubicBezTo>
                        <a:pt x="3036" y="5638"/>
                        <a:pt x="2836" y="5371"/>
                        <a:pt x="2635" y="5071"/>
                      </a:cubicBezTo>
                      <a:cubicBezTo>
                        <a:pt x="2435" y="4771"/>
                        <a:pt x="2202" y="4437"/>
                        <a:pt x="2002" y="4137"/>
                      </a:cubicBezTo>
                      <a:cubicBezTo>
                        <a:pt x="1802" y="3870"/>
                        <a:pt x="1635" y="3536"/>
                        <a:pt x="1468" y="3236"/>
                      </a:cubicBezTo>
                      <a:cubicBezTo>
                        <a:pt x="1168" y="2736"/>
                        <a:pt x="934" y="2202"/>
                        <a:pt x="701" y="1635"/>
                      </a:cubicBezTo>
                      <a:cubicBezTo>
                        <a:pt x="501" y="1101"/>
                        <a:pt x="300" y="601"/>
                        <a:pt x="167" y="34"/>
                      </a:cubicBezTo>
                      <a:cubicBezTo>
                        <a:pt x="200" y="1"/>
                        <a:pt x="167" y="1"/>
                        <a:pt x="1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5" name="Google Shape;4385;p27"/>
                <p:cNvSpPr/>
                <p:nvPr/>
              </p:nvSpPr>
              <p:spPr>
                <a:xfrm>
                  <a:off x="819550" y="4946475"/>
                  <a:ext cx="229350" cy="219775"/>
                </a:xfrm>
                <a:custGeom>
                  <a:avLst/>
                  <a:gdLst/>
                  <a:ahLst/>
                  <a:cxnLst/>
                  <a:rect l="l" t="t" r="r" b="b"/>
                  <a:pathLst>
                    <a:path w="9174" h="8791" extrusionOk="0">
                      <a:moveTo>
                        <a:pt x="234" y="1"/>
                      </a:moveTo>
                      <a:cubicBezTo>
                        <a:pt x="201" y="134"/>
                        <a:pt x="167" y="134"/>
                        <a:pt x="167" y="134"/>
                      </a:cubicBezTo>
                      <a:cubicBezTo>
                        <a:pt x="100" y="168"/>
                        <a:pt x="0" y="301"/>
                        <a:pt x="34" y="368"/>
                      </a:cubicBezTo>
                      <a:cubicBezTo>
                        <a:pt x="834" y="2036"/>
                        <a:pt x="1968" y="3537"/>
                        <a:pt x="3203" y="4871"/>
                      </a:cubicBezTo>
                      <a:cubicBezTo>
                        <a:pt x="3870" y="5571"/>
                        <a:pt x="4637" y="6305"/>
                        <a:pt x="5438" y="6906"/>
                      </a:cubicBezTo>
                      <a:cubicBezTo>
                        <a:pt x="6171" y="7506"/>
                        <a:pt x="6905" y="8073"/>
                        <a:pt x="7739" y="8474"/>
                      </a:cubicBezTo>
                      <a:cubicBezTo>
                        <a:pt x="7873" y="8507"/>
                        <a:pt x="8006" y="8574"/>
                        <a:pt x="8140" y="8640"/>
                      </a:cubicBezTo>
                      <a:cubicBezTo>
                        <a:pt x="8273" y="8674"/>
                        <a:pt x="8373" y="8707"/>
                        <a:pt x="8540" y="8740"/>
                      </a:cubicBezTo>
                      <a:lnTo>
                        <a:pt x="8573" y="8740"/>
                      </a:lnTo>
                      <a:cubicBezTo>
                        <a:pt x="8623" y="8774"/>
                        <a:pt x="8682" y="8790"/>
                        <a:pt x="8736" y="8790"/>
                      </a:cubicBezTo>
                      <a:cubicBezTo>
                        <a:pt x="8790" y="8790"/>
                        <a:pt x="8840" y="8774"/>
                        <a:pt x="8873" y="8740"/>
                      </a:cubicBezTo>
                      <a:cubicBezTo>
                        <a:pt x="8973" y="8707"/>
                        <a:pt x="9040" y="8640"/>
                        <a:pt x="9074" y="8540"/>
                      </a:cubicBezTo>
                      <a:cubicBezTo>
                        <a:pt x="9174" y="8373"/>
                        <a:pt x="9074" y="8140"/>
                        <a:pt x="8907" y="8040"/>
                      </a:cubicBezTo>
                      <a:lnTo>
                        <a:pt x="8673" y="7906"/>
                      </a:lnTo>
                      <a:cubicBezTo>
                        <a:pt x="8540" y="7873"/>
                        <a:pt x="8473" y="7840"/>
                        <a:pt x="8340" y="7740"/>
                      </a:cubicBezTo>
                      <a:cubicBezTo>
                        <a:pt x="8140" y="7640"/>
                        <a:pt x="7873" y="7540"/>
                        <a:pt x="7673" y="7406"/>
                      </a:cubicBezTo>
                      <a:cubicBezTo>
                        <a:pt x="7239" y="7206"/>
                        <a:pt x="6839" y="6972"/>
                        <a:pt x="6405" y="6706"/>
                      </a:cubicBezTo>
                      <a:lnTo>
                        <a:pt x="6472" y="6706"/>
                      </a:lnTo>
                      <a:cubicBezTo>
                        <a:pt x="6472" y="6706"/>
                        <a:pt x="6405" y="6706"/>
                        <a:pt x="6405" y="6672"/>
                      </a:cubicBezTo>
                      <a:cubicBezTo>
                        <a:pt x="6405" y="6672"/>
                        <a:pt x="6372" y="6672"/>
                        <a:pt x="6372" y="6606"/>
                      </a:cubicBezTo>
                      <a:lnTo>
                        <a:pt x="6405" y="6606"/>
                      </a:lnTo>
                      <a:cubicBezTo>
                        <a:pt x="5204" y="5838"/>
                        <a:pt x="4137" y="4871"/>
                        <a:pt x="3136" y="3837"/>
                      </a:cubicBezTo>
                      <a:cubicBezTo>
                        <a:pt x="2202" y="2836"/>
                        <a:pt x="1368" y="1735"/>
                        <a:pt x="701" y="568"/>
                      </a:cubicBezTo>
                      <a:cubicBezTo>
                        <a:pt x="701" y="568"/>
                        <a:pt x="701" y="535"/>
                        <a:pt x="668" y="535"/>
                      </a:cubicBezTo>
                      <a:lnTo>
                        <a:pt x="668" y="568"/>
                      </a:lnTo>
                      <a:cubicBezTo>
                        <a:pt x="567" y="401"/>
                        <a:pt x="501" y="301"/>
                        <a:pt x="434" y="101"/>
                      </a:cubicBezTo>
                      <a:cubicBezTo>
                        <a:pt x="367" y="34"/>
                        <a:pt x="3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6" name="Google Shape;4386;p27"/>
                <p:cNvSpPr/>
                <p:nvPr/>
              </p:nvSpPr>
              <p:spPr>
                <a:xfrm>
                  <a:off x="1048050" y="4658150"/>
                  <a:ext cx="89250" cy="116875"/>
                </a:xfrm>
                <a:custGeom>
                  <a:avLst/>
                  <a:gdLst/>
                  <a:ahLst/>
                  <a:cxnLst/>
                  <a:rect l="l" t="t" r="r" b="b"/>
                  <a:pathLst>
                    <a:path w="3570" h="4675" extrusionOk="0">
                      <a:moveTo>
                        <a:pt x="75" y="1"/>
                      </a:moveTo>
                      <a:cubicBezTo>
                        <a:pt x="67" y="1"/>
                        <a:pt x="67" y="9"/>
                        <a:pt x="67" y="26"/>
                      </a:cubicBezTo>
                      <a:cubicBezTo>
                        <a:pt x="0" y="59"/>
                        <a:pt x="0" y="92"/>
                        <a:pt x="0" y="192"/>
                      </a:cubicBezTo>
                      <a:cubicBezTo>
                        <a:pt x="167" y="593"/>
                        <a:pt x="334" y="1026"/>
                        <a:pt x="534" y="1427"/>
                      </a:cubicBezTo>
                      <a:cubicBezTo>
                        <a:pt x="734" y="1860"/>
                        <a:pt x="1001" y="2261"/>
                        <a:pt x="1234" y="2661"/>
                      </a:cubicBezTo>
                      <a:cubicBezTo>
                        <a:pt x="1501" y="3028"/>
                        <a:pt x="1802" y="3361"/>
                        <a:pt x="2068" y="3695"/>
                      </a:cubicBezTo>
                      <a:cubicBezTo>
                        <a:pt x="2402" y="4028"/>
                        <a:pt x="2736" y="4395"/>
                        <a:pt x="3169" y="4662"/>
                      </a:cubicBezTo>
                      <a:cubicBezTo>
                        <a:pt x="3186" y="4671"/>
                        <a:pt x="3209" y="4675"/>
                        <a:pt x="3235" y="4675"/>
                      </a:cubicBezTo>
                      <a:cubicBezTo>
                        <a:pt x="3315" y="4675"/>
                        <a:pt x="3428" y="4637"/>
                        <a:pt x="3503" y="4562"/>
                      </a:cubicBezTo>
                      <a:cubicBezTo>
                        <a:pt x="3536" y="4529"/>
                        <a:pt x="3569" y="4429"/>
                        <a:pt x="3536" y="4362"/>
                      </a:cubicBezTo>
                      <a:cubicBezTo>
                        <a:pt x="3536" y="4262"/>
                        <a:pt x="3503" y="4229"/>
                        <a:pt x="3469" y="4195"/>
                      </a:cubicBezTo>
                      <a:cubicBezTo>
                        <a:pt x="3369" y="4095"/>
                        <a:pt x="3236" y="4028"/>
                        <a:pt x="3136" y="3895"/>
                      </a:cubicBezTo>
                      <a:cubicBezTo>
                        <a:pt x="3002" y="3828"/>
                        <a:pt x="2902" y="3728"/>
                        <a:pt x="2769" y="3662"/>
                      </a:cubicBezTo>
                      <a:cubicBezTo>
                        <a:pt x="2535" y="3428"/>
                        <a:pt x="2335" y="3261"/>
                        <a:pt x="2135" y="3028"/>
                      </a:cubicBezTo>
                      <a:lnTo>
                        <a:pt x="2135" y="3028"/>
                      </a:lnTo>
                      <a:lnTo>
                        <a:pt x="2168" y="3061"/>
                      </a:lnTo>
                      <a:cubicBezTo>
                        <a:pt x="2168" y="3061"/>
                        <a:pt x="2168" y="3028"/>
                        <a:pt x="2135" y="3028"/>
                      </a:cubicBezTo>
                      <a:cubicBezTo>
                        <a:pt x="1868" y="2728"/>
                        <a:pt x="1635" y="2427"/>
                        <a:pt x="1401" y="2160"/>
                      </a:cubicBezTo>
                      <a:cubicBezTo>
                        <a:pt x="1168" y="1827"/>
                        <a:pt x="968" y="1460"/>
                        <a:pt x="734" y="1093"/>
                      </a:cubicBezTo>
                      <a:lnTo>
                        <a:pt x="734" y="1160"/>
                      </a:lnTo>
                      <a:cubicBezTo>
                        <a:pt x="567" y="826"/>
                        <a:pt x="401" y="426"/>
                        <a:pt x="234" y="92"/>
                      </a:cubicBezTo>
                      <a:cubicBezTo>
                        <a:pt x="234" y="59"/>
                        <a:pt x="167" y="26"/>
                        <a:pt x="134" y="26"/>
                      </a:cubicBezTo>
                      <a:cubicBezTo>
                        <a:pt x="100" y="9"/>
                        <a:pt x="84" y="1"/>
                        <a:pt x="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7" name="Google Shape;4387;p27"/>
                <p:cNvSpPr/>
                <p:nvPr/>
              </p:nvSpPr>
              <p:spPr>
                <a:xfrm>
                  <a:off x="1108075" y="4555375"/>
                  <a:ext cx="45075" cy="68600"/>
                </a:xfrm>
                <a:custGeom>
                  <a:avLst/>
                  <a:gdLst/>
                  <a:ahLst/>
                  <a:cxnLst/>
                  <a:rect l="l" t="t" r="r" b="b"/>
                  <a:pathLst>
                    <a:path w="1803" h="2744" extrusionOk="0">
                      <a:moveTo>
                        <a:pt x="101" y="0"/>
                      </a:moveTo>
                      <a:cubicBezTo>
                        <a:pt x="1" y="34"/>
                        <a:pt x="1" y="134"/>
                        <a:pt x="1" y="167"/>
                      </a:cubicBezTo>
                      <a:cubicBezTo>
                        <a:pt x="101" y="367"/>
                        <a:pt x="168" y="634"/>
                        <a:pt x="268" y="834"/>
                      </a:cubicBezTo>
                      <a:cubicBezTo>
                        <a:pt x="335" y="1034"/>
                        <a:pt x="468" y="1301"/>
                        <a:pt x="601" y="1501"/>
                      </a:cubicBezTo>
                      <a:cubicBezTo>
                        <a:pt x="835" y="1935"/>
                        <a:pt x="1135" y="2335"/>
                        <a:pt x="1469" y="2669"/>
                      </a:cubicBezTo>
                      <a:cubicBezTo>
                        <a:pt x="1519" y="2719"/>
                        <a:pt x="1569" y="2744"/>
                        <a:pt x="1615" y="2744"/>
                      </a:cubicBezTo>
                      <a:cubicBezTo>
                        <a:pt x="1660" y="2744"/>
                        <a:pt x="1702" y="2719"/>
                        <a:pt x="1736" y="2669"/>
                      </a:cubicBezTo>
                      <a:cubicBezTo>
                        <a:pt x="1769" y="2636"/>
                        <a:pt x="1802" y="2602"/>
                        <a:pt x="1802" y="2535"/>
                      </a:cubicBezTo>
                      <a:cubicBezTo>
                        <a:pt x="1802" y="2502"/>
                        <a:pt x="1802" y="2435"/>
                        <a:pt x="1769" y="2369"/>
                      </a:cubicBezTo>
                      <a:cubicBezTo>
                        <a:pt x="1635" y="2269"/>
                        <a:pt x="1569" y="2135"/>
                        <a:pt x="1435" y="2002"/>
                      </a:cubicBezTo>
                      <a:cubicBezTo>
                        <a:pt x="1302" y="1868"/>
                        <a:pt x="1202" y="1768"/>
                        <a:pt x="1102" y="1635"/>
                      </a:cubicBezTo>
                      <a:cubicBezTo>
                        <a:pt x="868" y="1368"/>
                        <a:pt x="668" y="1101"/>
                        <a:pt x="501" y="801"/>
                      </a:cubicBezTo>
                      <a:lnTo>
                        <a:pt x="501" y="834"/>
                      </a:lnTo>
                      <a:cubicBezTo>
                        <a:pt x="368" y="634"/>
                        <a:pt x="301" y="367"/>
                        <a:pt x="201" y="134"/>
                      </a:cubicBezTo>
                      <a:cubicBezTo>
                        <a:pt x="201" y="100"/>
                        <a:pt x="134" y="34"/>
                        <a:pt x="101" y="34"/>
                      </a:cubicBezTo>
                      <a:cubicBezTo>
                        <a:pt x="134" y="0"/>
                        <a:pt x="134"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8" name="Google Shape;4388;p27"/>
                <p:cNvSpPr/>
                <p:nvPr/>
              </p:nvSpPr>
              <p:spPr>
                <a:xfrm>
                  <a:off x="1145625" y="4554125"/>
                  <a:ext cx="61725" cy="71325"/>
                </a:xfrm>
                <a:custGeom>
                  <a:avLst/>
                  <a:gdLst/>
                  <a:ahLst/>
                  <a:cxnLst/>
                  <a:rect l="l" t="t" r="r" b="b"/>
                  <a:pathLst>
                    <a:path w="2469" h="2853" extrusionOk="0">
                      <a:moveTo>
                        <a:pt x="2235" y="0"/>
                      </a:moveTo>
                      <a:cubicBezTo>
                        <a:pt x="2210" y="0"/>
                        <a:pt x="2185" y="17"/>
                        <a:pt x="2168" y="50"/>
                      </a:cubicBezTo>
                      <a:lnTo>
                        <a:pt x="1801" y="684"/>
                      </a:lnTo>
                      <a:cubicBezTo>
                        <a:pt x="1635" y="884"/>
                        <a:pt x="1468" y="1151"/>
                        <a:pt x="1301" y="1351"/>
                      </a:cubicBezTo>
                      <a:cubicBezTo>
                        <a:pt x="1134" y="1518"/>
                        <a:pt x="1001" y="1718"/>
                        <a:pt x="801" y="1885"/>
                      </a:cubicBezTo>
                      <a:cubicBezTo>
                        <a:pt x="634" y="2052"/>
                        <a:pt x="434" y="2219"/>
                        <a:pt x="267" y="2352"/>
                      </a:cubicBezTo>
                      <a:cubicBezTo>
                        <a:pt x="234" y="2385"/>
                        <a:pt x="133" y="2419"/>
                        <a:pt x="100" y="2485"/>
                      </a:cubicBezTo>
                      <a:cubicBezTo>
                        <a:pt x="67" y="2519"/>
                        <a:pt x="0" y="2552"/>
                        <a:pt x="0" y="2585"/>
                      </a:cubicBezTo>
                      <a:lnTo>
                        <a:pt x="0" y="2752"/>
                      </a:lnTo>
                      <a:cubicBezTo>
                        <a:pt x="67" y="2819"/>
                        <a:pt x="100" y="2852"/>
                        <a:pt x="133" y="2852"/>
                      </a:cubicBezTo>
                      <a:lnTo>
                        <a:pt x="300" y="2852"/>
                      </a:lnTo>
                      <a:cubicBezTo>
                        <a:pt x="500" y="2686"/>
                        <a:pt x="734" y="2519"/>
                        <a:pt x="901" y="2352"/>
                      </a:cubicBezTo>
                      <a:cubicBezTo>
                        <a:pt x="1101" y="2152"/>
                        <a:pt x="1268" y="1918"/>
                        <a:pt x="1468" y="1685"/>
                      </a:cubicBezTo>
                      <a:cubicBezTo>
                        <a:pt x="1835" y="1218"/>
                        <a:pt x="2135" y="717"/>
                        <a:pt x="2435" y="217"/>
                      </a:cubicBezTo>
                      <a:cubicBezTo>
                        <a:pt x="2468" y="150"/>
                        <a:pt x="2435" y="50"/>
                        <a:pt x="2402" y="50"/>
                      </a:cubicBezTo>
                      <a:lnTo>
                        <a:pt x="2302" y="50"/>
                      </a:lnTo>
                      <a:cubicBezTo>
                        <a:pt x="2285" y="17"/>
                        <a:pt x="2260" y="0"/>
                        <a:pt x="22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9" name="Google Shape;4389;p27"/>
                <p:cNvSpPr/>
                <p:nvPr/>
              </p:nvSpPr>
              <p:spPr>
                <a:xfrm>
                  <a:off x="1127275" y="4675450"/>
                  <a:ext cx="116775" cy="104250"/>
                </a:xfrm>
                <a:custGeom>
                  <a:avLst/>
                  <a:gdLst/>
                  <a:ahLst/>
                  <a:cxnLst/>
                  <a:rect l="l" t="t" r="r" b="b"/>
                  <a:pathLst>
                    <a:path w="4671" h="4170" extrusionOk="0">
                      <a:moveTo>
                        <a:pt x="4503" y="1"/>
                      </a:moveTo>
                      <a:cubicBezTo>
                        <a:pt x="4403" y="1"/>
                        <a:pt x="4337" y="1"/>
                        <a:pt x="4337" y="34"/>
                      </a:cubicBezTo>
                      <a:cubicBezTo>
                        <a:pt x="4337" y="67"/>
                        <a:pt x="4303" y="67"/>
                        <a:pt x="4303" y="134"/>
                      </a:cubicBezTo>
                      <a:lnTo>
                        <a:pt x="4303" y="168"/>
                      </a:lnTo>
                      <a:cubicBezTo>
                        <a:pt x="3970" y="568"/>
                        <a:pt x="3536" y="1001"/>
                        <a:pt x="3169" y="1402"/>
                      </a:cubicBezTo>
                      <a:cubicBezTo>
                        <a:pt x="2802" y="1835"/>
                        <a:pt x="2335" y="2169"/>
                        <a:pt x="1868" y="2503"/>
                      </a:cubicBezTo>
                      <a:lnTo>
                        <a:pt x="1902" y="2503"/>
                      </a:lnTo>
                      <a:cubicBezTo>
                        <a:pt x="1902" y="2503"/>
                        <a:pt x="1868" y="2503"/>
                        <a:pt x="1868" y="2536"/>
                      </a:cubicBezTo>
                      <a:cubicBezTo>
                        <a:pt x="1635" y="2703"/>
                        <a:pt x="1368" y="2903"/>
                        <a:pt x="1068" y="3070"/>
                      </a:cubicBezTo>
                      <a:lnTo>
                        <a:pt x="200" y="3570"/>
                      </a:lnTo>
                      <a:cubicBezTo>
                        <a:pt x="34" y="3670"/>
                        <a:pt x="0" y="3870"/>
                        <a:pt x="67" y="4004"/>
                      </a:cubicBezTo>
                      <a:cubicBezTo>
                        <a:pt x="135" y="4118"/>
                        <a:pt x="235" y="4169"/>
                        <a:pt x="344" y="4169"/>
                      </a:cubicBezTo>
                      <a:cubicBezTo>
                        <a:pt x="395" y="4169"/>
                        <a:pt x="448" y="4158"/>
                        <a:pt x="501" y="4137"/>
                      </a:cubicBezTo>
                      <a:cubicBezTo>
                        <a:pt x="901" y="3904"/>
                        <a:pt x="1301" y="3670"/>
                        <a:pt x="1668" y="3370"/>
                      </a:cubicBezTo>
                      <a:cubicBezTo>
                        <a:pt x="2035" y="3070"/>
                        <a:pt x="2402" y="2736"/>
                        <a:pt x="2735" y="2402"/>
                      </a:cubicBezTo>
                      <a:cubicBezTo>
                        <a:pt x="3403" y="1735"/>
                        <a:pt x="4003" y="1001"/>
                        <a:pt x="4637" y="234"/>
                      </a:cubicBezTo>
                      <a:cubicBezTo>
                        <a:pt x="4670" y="168"/>
                        <a:pt x="4637" y="67"/>
                        <a:pt x="4570" y="34"/>
                      </a:cubicBezTo>
                      <a:cubicBezTo>
                        <a:pt x="4537" y="34"/>
                        <a:pt x="4537" y="1"/>
                        <a:pt x="4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0" name="Google Shape;4390;p27"/>
                <p:cNvSpPr/>
                <p:nvPr/>
              </p:nvSpPr>
              <p:spPr>
                <a:xfrm>
                  <a:off x="1089750" y="4781675"/>
                  <a:ext cx="264375" cy="219050"/>
                </a:xfrm>
                <a:custGeom>
                  <a:avLst/>
                  <a:gdLst/>
                  <a:ahLst/>
                  <a:cxnLst/>
                  <a:rect l="l" t="t" r="r" b="b"/>
                  <a:pathLst>
                    <a:path w="10575" h="8762" extrusionOk="0">
                      <a:moveTo>
                        <a:pt x="10464" y="0"/>
                      </a:moveTo>
                      <a:cubicBezTo>
                        <a:pt x="10455" y="0"/>
                        <a:pt x="10438" y="24"/>
                        <a:pt x="10408" y="55"/>
                      </a:cubicBezTo>
                      <a:cubicBezTo>
                        <a:pt x="9907" y="822"/>
                        <a:pt x="9340" y="1623"/>
                        <a:pt x="8740" y="2390"/>
                      </a:cubicBezTo>
                      <a:cubicBezTo>
                        <a:pt x="8206" y="2990"/>
                        <a:pt x="7672" y="3624"/>
                        <a:pt x="7072" y="4258"/>
                      </a:cubicBezTo>
                      <a:cubicBezTo>
                        <a:pt x="6805" y="4558"/>
                        <a:pt x="6471" y="4825"/>
                        <a:pt x="6171" y="5125"/>
                      </a:cubicBezTo>
                      <a:cubicBezTo>
                        <a:pt x="5838" y="5425"/>
                        <a:pt x="5504" y="5659"/>
                        <a:pt x="5170" y="5926"/>
                      </a:cubicBezTo>
                      <a:lnTo>
                        <a:pt x="5204" y="5892"/>
                      </a:lnTo>
                      <a:lnTo>
                        <a:pt x="5204" y="5892"/>
                      </a:lnTo>
                      <a:cubicBezTo>
                        <a:pt x="4370" y="6459"/>
                        <a:pt x="3503" y="6993"/>
                        <a:pt x="2569" y="7393"/>
                      </a:cubicBezTo>
                      <a:cubicBezTo>
                        <a:pt x="2235" y="7493"/>
                        <a:pt x="1868" y="7627"/>
                        <a:pt x="1501" y="7727"/>
                      </a:cubicBezTo>
                      <a:cubicBezTo>
                        <a:pt x="1101" y="7794"/>
                        <a:pt x="801" y="7827"/>
                        <a:pt x="400" y="7927"/>
                      </a:cubicBezTo>
                      <a:cubicBezTo>
                        <a:pt x="267" y="7927"/>
                        <a:pt x="200" y="7960"/>
                        <a:pt x="134" y="8061"/>
                      </a:cubicBezTo>
                      <a:cubicBezTo>
                        <a:pt x="33" y="8127"/>
                        <a:pt x="0" y="8227"/>
                        <a:pt x="0" y="8327"/>
                      </a:cubicBezTo>
                      <a:cubicBezTo>
                        <a:pt x="0" y="8427"/>
                        <a:pt x="33" y="8561"/>
                        <a:pt x="134" y="8628"/>
                      </a:cubicBezTo>
                      <a:cubicBezTo>
                        <a:pt x="200" y="8728"/>
                        <a:pt x="300" y="8761"/>
                        <a:pt x="400" y="8761"/>
                      </a:cubicBezTo>
                      <a:lnTo>
                        <a:pt x="701" y="8761"/>
                      </a:lnTo>
                      <a:cubicBezTo>
                        <a:pt x="834" y="8761"/>
                        <a:pt x="934" y="8728"/>
                        <a:pt x="1034" y="8728"/>
                      </a:cubicBezTo>
                      <a:lnTo>
                        <a:pt x="1668" y="8594"/>
                      </a:lnTo>
                      <a:cubicBezTo>
                        <a:pt x="2068" y="8461"/>
                        <a:pt x="2535" y="8294"/>
                        <a:pt x="2902" y="8094"/>
                      </a:cubicBezTo>
                      <a:cubicBezTo>
                        <a:pt x="3736" y="7660"/>
                        <a:pt x="4537" y="7160"/>
                        <a:pt x="5237" y="6559"/>
                      </a:cubicBezTo>
                      <a:cubicBezTo>
                        <a:pt x="5637" y="6259"/>
                        <a:pt x="5938" y="5926"/>
                        <a:pt x="6338" y="5592"/>
                      </a:cubicBezTo>
                      <a:cubicBezTo>
                        <a:pt x="6672" y="5259"/>
                        <a:pt x="7005" y="4925"/>
                        <a:pt x="7339" y="4558"/>
                      </a:cubicBezTo>
                      <a:cubicBezTo>
                        <a:pt x="7972" y="3824"/>
                        <a:pt x="8540" y="3124"/>
                        <a:pt x="9140" y="2390"/>
                      </a:cubicBezTo>
                      <a:cubicBezTo>
                        <a:pt x="9640" y="1723"/>
                        <a:pt x="10074" y="989"/>
                        <a:pt x="10541" y="288"/>
                      </a:cubicBezTo>
                      <a:cubicBezTo>
                        <a:pt x="10574" y="255"/>
                        <a:pt x="10541" y="155"/>
                        <a:pt x="10508" y="122"/>
                      </a:cubicBezTo>
                      <a:lnTo>
                        <a:pt x="10474" y="122"/>
                      </a:lnTo>
                      <a:cubicBezTo>
                        <a:pt x="10474" y="32"/>
                        <a:pt x="10474" y="0"/>
                        <a:pt x="104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1" name="Google Shape;4391;p27"/>
                <p:cNvSpPr/>
                <p:nvPr/>
              </p:nvSpPr>
              <p:spPr>
                <a:xfrm>
                  <a:off x="1033025" y="5053225"/>
                  <a:ext cx="341950" cy="114275"/>
                </a:xfrm>
                <a:custGeom>
                  <a:avLst/>
                  <a:gdLst/>
                  <a:ahLst/>
                  <a:cxnLst/>
                  <a:rect l="l" t="t" r="r" b="b"/>
                  <a:pathLst>
                    <a:path w="13678" h="4571" extrusionOk="0">
                      <a:moveTo>
                        <a:pt x="13510" y="1"/>
                      </a:moveTo>
                      <a:cubicBezTo>
                        <a:pt x="13510" y="101"/>
                        <a:pt x="13477" y="101"/>
                        <a:pt x="13477" y="134"/>
                      </a:cubicBezTo>
                      <a:cubicBezTo>
                        <a:pt x="12843" y="634"/>
                        <a:pt x="12176" y="1068"/>
                        <a:pt x="11476" y="1468"/>
                      </a:cubicBezTo>
                      <a:lnTo>
                        <a:pt x="11509" y="1468"/>
                      </a:lnTo>
                      <a:cubicBezTo>
                        <a:pt x="10775" y="1902"/>
                        <a:pt x="10008" y="2235"/>
                        <a:pt x="9207" y="2536"/>
                      </a:cubicBezTo>
                      <a:cubicBezTo>
                        <a:pt x="8807" y="2702"/>
                        <a:pt x="8373" y="2803"/>
                        <a:pt x="7973" y="2936"/>
                      </a:cubicBezTo>
                      <a:cubicBezTo>
                        <a:pt x="7540" y="3069"/>
                        <a:pt x="7139" y="3136"/>
                        <a:pt x="6706" y="3270"/>
                      </a:cubicBezTo>
                      <a:cubicBezTo>
                        <a:pt x="5838" y="3470"/>
                        <a:pt x="4971" y="3603"/>
                        <a:pt x="4037" y="3703"/>
                      </a:cubicBezTo>
                      <a:cubicBezTo>
                        <a:pt x="3637" y="3737"/>
                        <a:pt x="3170" y="3737"/>
                        <a:pt x="2769" y="3770"/>
                      </a:cubicBezTo>
                      <a:lnTo>
                        <a:pt x="1068" y="3770"/>
                      </a:lnTo>
                      <a:cubicBezTo>
                        <a:pt x="868" y="3770"/>
                        <a:pt x="701" y="3770"/>
                        <a:pt x="568" y="3737"/>
                      </a:cubicBezTo>
                      <a:cubicBezTo>
                        <a:pt x="434" y="3737"/>
                        <a:pt x="334" y="3737"/>
                        <a:pt x="234" y="3803"/>
                      </a:cubicBezTo>
                      <a:cubicBezTo>
                        <a:pt x="134" y="3903"/>
                        <a:pt x="101" y="3970"/>
                        <a:pt x="34" y="4070"/>
                      </a:cubicBezTo>
                      <a:cubicBezTo>
                        <a:pt x="1" y="4270"/>
                        <a:pt x="168" y="4537"/>
                        <a:pt x="401" y="4537"/>
                      </a:cubicBezTo>
                      <a:cubicBezTo>
                        <a:pt x="601" y="4570"/>
                        <a:pt x="801" y="4570"/>
                        <a:pt x="1068" y="4570"/>
                      </a:cubicBezTo>
                      <a:lnTo>
                        <a:pt x="1835" y="4570"/>
                      </a:lnTo>
                      <a:cubicBezTo>
                        <a:pt x="2302" y="4570"/>
                        <a:pt x="2803" y="4537"/>
                        <a:pt x="3270" y="4470"/>
                      </a:cubicBezTo>
                      <a:cubicBezTo>
                        <a:pt x="3770" y="4437"/>
                        <a:pt x="4237" y="4370"/>
                        <a:pt x="4738" y="4237"/>
                      </a:cubicBezTo>
                      <a:cubicBezTo>
                        <a:pt x="4971" y="4204"/>
                        <a:pt x="5171" y="4137"/>
                        <a:pt x="5438" y="4070"/>
                      </a:cubicBezTo>
                      <a:cubicBezTo>
                        <a:pt x="5672" y="4037"/>
                        <a:pt x="5938" y="3937"/>
                        <a:pt x="6239" y="3870"/>
                      </a:cubicBezTo>
                      <a:cubicBezTo>
                        <a:pt x="6472" y="3770"/>
                        <a:pt x="6672" y="3737"/>
                        <a:pt x="6939" y="3636"/>
                      </a:cubicBezTo>
                      <a:lnTo>
                        <a:pt x="7673" y="3403"/>
                      </a:lnTo>
                      <a:cubicBezTo>
                        <a:pt x="8140" y="3236"/>
                        <a:pt x="8640" y="3069"/>
                        <a:pt x="9107" y="2869"/>
                      </a:cubicBezTo>
                      <a:cubicBezTo>
                        <a:pt x="10008" y="2469"/>
                        <a:pt x="10909" y="2069"/>
                        <a:pt x="11743" y="1568"/>
                      </a:cubicBezTo>
                      <a:cubicBezTo>
                        <a:pt x="12410" y="1201"/>
                        <a:pt x="13010" y="734"/>
                        <a:pt x="13611" y="267"/>
                      </a:cubicBezTo>
                      <a:cubicBezTo>
                        <a:pt x="13644" y="234"/>
                        <a:pt x="13677" y="134"/>
                        <a:pt x="13644" y="67"/>
                      </a:cubicBezTo>
                      <a:cubicBezTo>
                        <a:pt x="13611" y="1"/>
                        <a:pt x="13577" y="1"/>
                        <a:pt x="1351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2" name="Google Shape;4392;p27"/>
                <p:cNvSpPr/>
                <p:nvPr/>
              </p:nvSpPr>
              <p:spPr>
                <a:xfrm>
                  <a:off x="1082225" y="4676300"/>
                  <a:ext cx="20050" cy="20025"/>
                </a:xfrm>
                <a:custGeom>
                  <a:avLst/>
                  <a:gdLst/>
                  <a:ahLst/>
                  <a:cxnLst/>
                  <a:rect l="l" t="t" r="r" b="b"/>
                  <a:pathLst>
                    <a:path w="802" h="801" extrusionOk="0">
                      <a:moveTo>
                        <a:pt x="435" y="0"/>
                      </a:moveTo>
                      <a:cubicBezTo>
                        <a:pt x="201" y="0"/>
                        <a:pt x="1" y="134"/>
                        <a:pt x="1" y="367"/>
                      </a:cubicBezTo>
                      <a:cubicBezTo>
                        <a:pt x="1" y="601"/>
                        <a:pt x="168" y="801"/>
                        <a:pt x="368" y="801"/>
                      </a:cubicBezTo>
                      <a:cubicBezTo>
                        <a:pt x="601" y="801"/>
                        <a:pt x="801" y="634"/>
                        <a:pt x="801" y="434"/>
                      </a:cubicBezTo>
                      <a:cubicBezTo>
                        <a:pt x="801" y="200"/>
                        <a:pt x="635" y="0"/>
                        <a:pt x="43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3" name="Google Shape;4393;p27"/>
                <p:cNvSpPr/>
                <p:nvPr/>
              </p:nvSpPr>
              <p:spPr>
                <a:xfrm>
                  <a:off x="1075575" y="4637100"/>
                  <a:ext cx="14200" cy="13350"/>
                </a:xfrm>
                <a:custGeom>
                  <a:avLst/>
                  <a:gdLst/>
                  <a:ahLst/>
                  <a:cxnLst/>
                  <a:rect l="l" t="t" r="r" b="b"/>
                  <a:pathLst>
                    <a:path w="568" h="534" extrusionOk="0">
                      <a:moveTo>
                        <a:pt x="300" y="0"/>
                      </a:moveTo>
                      <a:cubicBezTo>
                        <a:pt x="133" y="0"/>
                        <a:pt x="0" y="100"/>
                        <a:pt x="0" y="234"/>
                      </a:cubicBezTo>
                      <a:cubicBezTo>
                        <a:pt x="0" y="367"/>
                        <a:pt x="133" y="534"/>
                        <a:pt x="267" y="534"/>
                      </a:cubicBezTo>
                      <a:cubicBezTo>
                        <a:pt x="400" y="534"/>
                        <a:pt x="500" y="434"/>
                        <a:pt x="567" y="267"/>
                      </a:cubicBezTo>
                      <a:cubicBezTo>
                        <a:pt x="567" y="167"/>
                        <a:pt x="434" y="0"/>
                        <a:pt x="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4" name="Google Shape;4394;p27"/>
                <p:cNvSpPr/>
                <p:nvPr/>
              </p:nvSpPr>
              <p:spPr>
                <a:xfrm>
                  <a:off x="1103075" y="4655450"/>
                  <a:ext cx="5025" cy="5025"/>
                </a:xfrm>
                <a:custGeom>
                  <a:avLst/>
                  <a:gdLst/>
                  <a:ahLst/>
                  <a:cxnLst/>
                  <a:rect l="l" t="t" r="r" b="b"/>
                  <a:pathLst>
                    <a:path w="201" h="201" extrusionOk="0">
                      <a:moveTo>
                        <a:pt x="134" y="0"/>
                      </a:moveTo>
                      <a:cubicBezTo>
                        <a:pt x="101" y="0"/>
                        <a:pt x="1" y="34"/>
                        <a:pt x="1" y="100"/>
                      </a:cubicBezTo>
                      <a:cubicBezTo>
                        <a:pt x="1" y="134"/>
                        <a:pt x="34" y="200"/>
                        <a:pt x="101" y="200"/>
                      </a:cubicBezTo>
                      <a:cubicBezTo>
                        <a:pt x="134" y="200"/>
                        <a:pt x="201" y="167"/>
                        <a:pt x="201" y="134"/>
                      </a:cubicBezTo>
                      <a:cubicBezTo>
                        <a:pt x="201" y="100"/>
                        <a:pt x="168"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5" name="Google Shape;4395;p27"/>
                <p:cNvSpPr/>
                <p:nvPr/>
              </p:nvSpPr>
              <p:spPr>
                <a:xfrm>
                  <a:off x="1091400" y="4604575"/>
                  <a:ext cx="11700" cy="11700"/>
                </a:xfrm>
                <a:custGeom>
                  <a:avLst/>
                  <a:gdLst/>
                  <a:ahLst/>
                  <a:cxnLst/>
                  <a:rect l="l" t="t" r="r" b="b"/>
                  <a:pathLst>
                    <a:path w="468" h="468" extrusionOk="0">
                      <a:moveTo>
                        <a:pt x="268" y="0"/>
                      </a:moveTo>
                      <a:cubicBezTo>
                        <a:pt x="134" y="0"/>
                        <a:pt x="1" y="67"/>
                        <a:pt x="1" y="201"/>
                      </a:cubicBezTo>
                      <a:cubicBezTo>
                        <a:pt x="1" y="334"/>
                        <a:pt x="101" y="467"/>
                        <a:pt x="201" y="467"/>
                      </a:cubicBezTo>
                      <a:cubicBezTo>
                        <a:pt x="334" y="467"/>
                        <a:pt x="468" y="367"/>
                        <a:pt x="468" y="234"/>
                      </a:cubicBezTo>
                      <a:cubicBezTo>
                        <a:pt x="468" y="134"/>
                        <a:pt x="401" y="0"/>
                        <a:pt x="2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6" name="Google Shape;4396;p27"/>
                <p:cNvSpPr/>
                <p:nvPr/>
              </p:nvSpPr>
              <p:spPr>
                <a:xfrm>
                  <a:off x="1127275" y="4638775"/>
                  <a:ext cx="5025" cy="5025"/>
                </a:xfrm>
                <a:custGeom>
                  <a:avLst/>
                  <a:gdLst/>
                  <a:ahLst/>
                  <a:cxnLst/>
                  <a:rect l="l" t="t" r="r" b="b"/>
                  <a:pathLst>
                    <a:path w="201" h="201" extrusionOk="0">
                      <a:moveTo>
                        <a:pt x="134" y="0"/>
                      </a:moveTo>
                      <a:cubicBezTo>
                        <a:pt x="34" y="0"/>
                        <a:pt x="0" y="33"/>
                        <a:pt x="0" y="100"/>
                      </a:cubicBezTo>
                      <a:cubicBezTo>
                        <a:pt x="0" y="133"/>
                        <a:pt x="34" y="200"/>
                        <a:pt x="67" y="200"/>
                      </a:cubicBezTo>
                      <a:cubicBezTo>
                        <a:pt x="100" y="200"/>
                        <a:pt x="200" y="167"/>
                        <a:pt x="200" y="133"/>
                      </a:cubicBezTo>
                      <a:cubicBezTo>
                        <a:pt x="200" y="100"/>
                        <a:pt x="167" y="0"/>
                        <a:pt x="1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7" name="Google Shape;4397;p27"/>
                <p:cNvSpPr/>
                <p:nvPr/>
              </p:nvSpPr>
              <p:spPr>
                <a:xfrm>
                  <a:off x="1111425" y="4713825"/>
                  <a:ext cx="10875" cy="10850"/>
                </a:xfrm>
                <a:custGeom>
                  <a:avLst/>
                  <a:gdLst/>
                  <a:ahLst/>
                  <a:cxnLst/>
                  <a:rect l="l" t="t" r="r" b="b"/>
                  <a:pathLst>
                    <a:path w="435" h="434" extrusionOk="0">
                      <a:moveTo>
                        <a:pt x="201" y="0"/>
                      </a:moveTo>
                      <a:cubicBezTo>
                        <a:pt x="100" y="0"/>
                        <a:pt x="0" y="100"/>
                        <a:pt x="0" y="200"/>
                      </a:cubicBezTo>
                      <a:cubicBezTo>
                        <a:pt x="0" y="334"/>
                        <a:pt x="67" y="434"/>
                        <a:pt x="201" y="434"/>
                      </a:cubicBezTo>
                      <a:cubicBezTo>
                        <a:pt x="334" y="434"/>
                        <a:pt x="434" y="334"/>
                        <a:pt x="434" y="200"/>
                      </a:cubicBezTo>
                      <a:cubicBezTo>
                        <a:pt x="434" y="100"/>
                        <a:pt x="334" y="0"/>
                        <a:pt x="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8" name="Google Shape;4398;p27"/>
                <p:cNvSpPr/>
                <p:nvPr/>
              </p:nvSpPr>
              <p:spPr>
                <a:xfrm>
                  <a:off x="1024700" y="4810550"/>
                  <a:ext cx="28375" cy="28375"/>
                </a:xfrm>
                <a:custGeom>
                  <a:avLst/>
                  <a:gdLst/>
                  <a:ahLst/>
                  <a:cxnLst/>
                  <a:rect l="l" t="t" r="r" b="b"/>
                  <a:pathLst>
                    <a:path w="1135" h="1135" extrusionOk="0">
                      <a:moveTo>
                        <a:pt x="601" y="1"/>
                      </a:moveTo>
                      <a:cubicBezTo>
                        <a:pt x="300" y="1"/>
                        <a:pt x="0" y="234"/>
                        <a:pt x="0" y="568"/>
                      </a:cubicBezTo>
                      <a:cubicBezTo>
                        <a:pt x="0" y="835"/>
                        <a:pt x="267" y="1135"/>
                        <a:pt x="567" y="1135"/>
                      </a:cubicBezTo>
                      <a:cubicBezTo>
                        <a:pt x="834" y="1135"/>
                        <a:pt x="1134" y="935"/>
                        <a:pt x="1134" y="601"/>
                      </a:cubicBezTo>
                      <a:cubicBezTo>
                        <a:pt x="1134" y="301"/>
                        <a:pt x="901" y="1"/>
                        <a:pt x="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9" name="Google Shape;4399;p27"/>
                <p:cNvSpPr/>
                <p:nvPr/>
              </p:nvSpPr>
              <p:spPr>
                <a:xfrm>
                  <a:off x="1024700" y="4747175"/>
                  <a:ext cx="20025" cy="20050"/>
                </a:xfrm>
                <a:custGeom>
                  <a:avLst/>
                  <a:gdLst/>
                  <a:ahLst/>
                  <a:cxnLst/>
                  <a:rect l="l" t="t" r="r" b="b"/>
                  <a:pathLst>
                    <a:path w="801" h="802" extrusionOk="0">
                      <a:moveTo>
                        <a:pt x="434" y="0"/>
                      </a:moveTo>
                      <a:cubicBezTo>
                        <a:pt x="234" y="0"/>
                        <a:pt x="67" y="167"/>
                        <a:pt x="0" y="367"/>
                      </a:cubicBezTo>
                      <a:cubicBezTo>
                        <a:pt x="0" y="601"/>
                        <a:pt x="167" y="801"/>
                        <a:pt x="367" y="801"/>
                      </a:cubicBezTo>
                      <a:cubicBezTo>
                        <a:pt x="601" y="801"/>
                        <a:pt x="767" y="634"/>
                        <a:pt x="801" y="434"/>
                      </a:cubicBezTo>
                      <a:cubicBezTo>
                        <a:pt x="801" y="201"/>
                        <a:pt x="634" y="0"/>
                        <a:pt x="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0" name="Google Shape;4400;p27"/>
                <p:cNvSpPr/>
                <p:nvPr/>
              </p:nvSpPr>
              <p:spPr>
                <a:xfrm>
                  <a:off x="1068050" y="4780525"/>
                  <a:ext cx="5875" cy="6700"/>
                </a:xfrm>
                <a:custGeom>
                  <a:avLst/>
                  <a:gdLst/>
                  <a:ahLst/>
                  <a:cxnLst/>
                  <a:rect l="l" t="t" r="r" b="b"/>
                  <a:pathLst>
                    <a:path w="235" h="268" extrusionOk="0">
                      <a:moveTo>
                        <a:pt x="101" y="1"/>
                      </a:moveTo>
                      <a:lnTo>
                        <a:pt x="1" y="134"/>
                      </a:lnTo>
                      <a:cubicBezTo>
                        <a:pt x="1" y="201"/>
                        <a:pt x="34" y="268"/>
                        <a:pt x="101" y="268"/>
                      </a:cubicBezTo>
                      <a:cubicBezTo>
                        <a:pt x="201" y="268"/>
                        <a:pt x="234" y="201"/>
                        <a:pt x="234" y="134"/>
                      </a:cubicBezTo>
                      <a:cubicBezTo>
                        <a:pt x="234" y="34"/>
                        <a:pt x="201" y="1"/>
                        <a:pt x="1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1" name="Google Shape;4401;p27"/>
                <p:cNvSpPr/>
                <p:nvPr/>
              </p:nvSpPr>
              <p:spPr>
                <a:xfrm>
                  <a:off x="1073050" y="4831400"/>
                  <a:ext cx="12550" cy="12525"/>
                </a:xfrm>
                <a:custGeom>
                  <a:avLst/>
                  <a:gdLst/>
                  <a:ahLst/>
                  <a:cxnLst/>
                  <a:rect l="l" t="t" r="r" b="b"/>
                  <a:pathLst>
                    <a:path w="502" h="501" extrusionOk="0">
                      <a:moveTo>
                        <a:pt x="234" y="1"/>
                      </a:moveTo>
                      <a:cubicBezTo>
                        <a:pt x="101" y="1"/>
                        <a:pt x="1" y="134"/>
                        <a:pt x="1" y="267"/>
                      </a:cubicBezTo>
                      <a:cubicBezTo>
                        <a:pt x="1" y="401"/>
                        <a:pt x="68" y="501"/>
                        <a:pt x="234" y="501"/>
                      </a:cubicBezTo>
                      <a:cubicBezTo>
                        <a:pt x="368" y="501"/>
                        <a:pt x="501" y="434"/>
                        <a:pt x="501" y="267"/>
                      </a:cubicBezTo>
                      <a:cubicBezTo>
                        <a:pt x="501" y="134"/>
                        <a:pt x="401" y="1"/>
                        <a:pt x="2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2" name="Google Shape;4402;p27"/>
                <p:cNvSpPr/>
                <p:nvPr/>
              </p:nvSpPr>
              <p:spPr>
                <a:xfrm>
                  <a:off x="1069725" y="4746350"/>
                  <a:ext cx="8375" cy="8350"/>
                </a:xfrm>
                <a:custGeom>
                  <a:avLst/>
                  <a:gdLst/>
                  <a:ahLst/>
                  <a:cxnLst/>
                  <a:rect l="l" t="t" r="r" b="b"/>
                  <a:pathLst>
                    <a:path w="335" h="334" extrusionOk="0">
                      <a:moveTo>
                        <a:pt x="167" y="0"/>
                      </a:moveTo>
                      <a:cubicBezTo>
                        <a:pt x="101" y="0"/>
                        <a:pt x="1" y="67"/>
                        <a:pt x="1" y="167"/>
                      </a:cubicBezTo>
                      <a:cubicBezTo>
                        <a:pt x="1" y="234"/>
                        <a:pt x="67" y="334"/>
                        <a:pt x="167" y="334"/>
                      </a:cubicBezTo>
                      <a:cubicBezTo>
                        <a:pt x="234" y="334"/>
                        <a:pt x="334" y="234"/>
                        <a:pt x="334" y="167"/>
                      </a:cubicBezTo>
                      <a:cubicBezTo>
                        <a:pt x="334" y="67"/>
                        <a:pt x="267" y="0"/>
                        <a:pt x="1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3" name="Google Shape;4403;p27"/>
                <p:cNvSpPr/>
                <p:nvPr/>
              </p:nvSpPr>
              <p:spPr>
                <a:xfrm>
                  <a:off x="1054725" y="4888100"/>
                  <a:ext cx="14200" cy="13375"/>
                </a:xfrm>
                <a:custGeom>
                  <a:avLst/>
                  <a:gdLst/>
                  <a:ahLst/>
                  <a:cxnLst/>
                  <a:rect l="l" t="t" r="r" b="b"/>
                  <a:pathLst>
                    <a:path w="568" h="535" extrusionOk="0">
                      <a:moveTo>
                        <a:pt x="300" y="1"/>
                      </a:moveTo>
                      <a:cubicBezTo>
                        <a:pt x="200" y="1"/>
                        <a:pt x="67" y="68"/>
                        <a:pt x="0" y="234"/>
                      </a:cubicBezTo>
                      <a:cubicBezTo>
                        <a:pt x="0" y="368"/>
                        <a:pt x="134" y="535"/>
                        <a:pt x="267" y="535"/>
                      </a:cubicBezTo>
                      <a:cubicBezTo>
                        <a:pt x="434" y="535"/>
                        <a:pt x="567" y="401"/>
                        <a:pt x="567" y="268"/>
                      </a:cubicBezTo>
                      <a:cubicBezTo>
                        <a:pt x="567" y="168"/>
                        <a:pt x="434" y="1"/>
                        <a:pt x="3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4" name="Google Shape;4404;p27"/>
                <p:cNvSpPr/>
                <p:nvPr/>
              </p:nvSpPr>
              <p:spPr>
                <a:xfrm>
                  <a:off x="1011350" y="4855575"/>
                  <a:ext cx="6700" cy="6700"/>
                </a:xfrm>
                <a:custGeom>
                  <a:avLst/>
                  <a:gdLst/>
                  <a:ahLst/>
                  <a:cxnLst/>
                  <a:rect l="l" t="t" r="r" b="b"/>
                  <a:pathLst>
                    <a:path w="268" h="268" extrusionOk="0">
                      <a:moveTo>
                        <a:pt x="134" y="1"/>
                      </a:moveTo>
                      <a:cubicBezTo>
                        <a:pt x="101" y="1"/>
                        <a:pt x="1" y="101"/>
                        <a:pt x="1" y="134"/>
                      </a:cubicBezTo>
                      <a:cubicBezTo>
                        <a:pt x="1" y="168"/>
                        <a:pt x="34" y="268"/>
                        <a:pt x="134" y="268"/>
                      </a:cubicBezTo>
                      <a:cubicBezTo>
                        <a:pt x="201" y="268"/>
                        <a:pt x="267" y="201"/>
                        <a:pt x="267" y="134"/>
                      </a:cubicBezTo>
                      <a:cubicBezTo>
                        <a:pt x="267" y="101"/>
                        <a:pt x="201"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5" name="Google Shape;4405;p27"/>
                <p:cNvSpPr/>
                <p:nvPr/>
              </p:nvSpPr>
              <p:spPr>
                <a:xfrm>
                  <a:off x="1061375" y="4927300"/>
                  <a:ext cx="12550" cy="12525"/>
                </a:xfrm>
                <a:custGeom>
                  <a:avLst/>
                  <a:gdLst/>
                  <a:ahLst/>
                  <a:cxnLst/>
                  <a:rect l="l" t="t" r="r" b="b"/>
                  <a:pathLst>
                    <a:path w="502" h="501" extrusionOk="0">
                      <a:moveTo>
                        <a:pt x="268" y="1"/>
                      </a:moveTo>
                      <a:cubicBezTo>
                        <a:pt x="134" y="1"/>
                        <a:pt x="1" y="134"/>
                        <a:pt x="1" y="267"/>
                      </a:cubicBezTo>
                      <a:cubicBezTo>
                        <a:pt x="1" y="401"/>
                        <a:pt x="101" y="501"/>
                        <a:pt x="268" y="501"/>
                      </a:cubicBezTo>
                      <a:cubicBezTo>
                        <a:pt x="368" y="501"/>
                        <a:pt x="501" y="434"/>
                        <a:pt x="501" y="267"/>
                      </a:cubicBezTo>
                      <a:cubicBezTo>
                        <a:pt x="501" y="134"/>
                        <a:pt x="435" y="1"/>
                        <a:pt x="2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6" name="Google Shape;4406;p27"/>
                <p:cNvSpPr/>
                <p:nvPr/>
              </p:nvSpPr>
              <p:spPr>
                <a:xfrm>
                  <a:off x="965475" y="5047400"/>
                  <a:ext cx="28400" cy="28375"/>
                </a:xfrm>
                <a:custGeom>
                  <a:avLst/>
                  <a:gdLst/>
                  <a:ahLst/>
                  <a:cxnLst/>
                  <a:rect l="l" t="t" r="r" b="b"/>
                  <a:pathLst>
                    <a:path w="1136" h="1135" extrusionOk="0">
                      <a:moveTo>
                        <a:pt x="601" y="0"/>
                      </a:moveTo>
                      <a:cubicBezTo>
                        <a:pt x="301" y="0"/>
                        <a:pt x="1" y="200"/>
                        <a:pt x="1" y="534"/>
                      </a:cubicBezTo>
                      <a:cubicBezTo>
                        <a:pt x="1" y="834"/>
                        <a:pt x="234" y="1134"/>
                        <a:pt x="535" y="1134"/>
                      </a:cubicBezTo>
                      <a:cubicBezTo>
                        <a:pt x="835" y="1134"/>
                        <a:pt x="1135" y="901"/>
                        <a:pt x="1135" y="567"/>
                      </a:cubicBezTo>
                      <a:cubicBezTo>
                        <a:pt x="1135" y="300"/>
                        <a:pt x="868" y="0"/>
                        <a:pt x="6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7" name="Google Shape;4407;p27"/>
                <p:cNvSpPr/>
                <p:nvPr/>
              </p:nvSpPr>
              <p:spPr>
                <a:xfrm>
                  <a:off x="967975" y="4969000"/>
                  <a:ext cx="17550" cy="17525"/>
                </a:xfrm>
                <a:custGeom>
                  <a:avLst/>
                  <a:gdLst/>
                  <a:ahLst/>
                  <a:cxnLst/>
                  <a:rect l="l" t="t" r="r" b="b"/>
                  <a:pathLst>
                    <a:path w="702" h="701" extrusionOk="0">
                      <a:moveTo>
                        <a:pt x="368" y="0"/>
                      </a:moveTo>
                      <a:cubicBezTo>
                        <a:pt x="168" y="0"/>
                        <a:pt x="1" y="167"/>
                        <a:pt x="1" y="334"/>
                      </a:cubicBezTo>
                      <a:cubicBezTo>
                        <a:pt x="1" y="501"/>
                        <a:pt x="101" y="701"/>
                        <a:pt x="335" y="701"/>
                      </a:cubicBezTo>
                      <a:cubicBezTo>
                        <a:pt x="535" y="701"/>
                        <a:pt x="701" y="601"/>
                        <a:pt x="701" y="367"/>
                      </a:cubicBezTo>
                      <a:cubicBezTo>
                        <a:pt x="701" y="234"/>
                        <a:pt x="568"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8" name="Google Shape;4408;p27"/>
                <p:cNvSpPr/>
                <p:nvPr/>
              </p:nvSpPr>
              <p:spPr>
                <a:xfrm>
                  <a:off x="1030525" y="4993175"/>
                  <a:ext cx="10050" cy="10875"/>
                </a:xfrm>
                <a:custGeom>
                  <a:avLst/>
                  <a:gdLst/>
                  <a:ahLst/>
                  <a:cxnLst/>
                  <a:rect l="l" t="t" r="r" b="b"/>
                  <a:pathLst>
                    <a:path w="402" h="435" extrusionOk="0">
                      <a:moveTo>
                        <a:pt x="201" y="1"/>
                      </a:moveTo>
                      <a:cubicBezTo>
                        <a:pt x="67" y="1"/>
                        <a:pt x="1" y="101"/>
                        <a:pt x="1" y="201"/>
                      </a:cubicBezTo>
                      <a:cubicBezTo>
                        <a:pt x="1" y="334"/>
                        <a:pt x="67" y="434"/>
                        <a:pt x="201" y="434"/>
                      </a:cubicBezTo>
                      <a:cubicBezTo>
                        <a:pt x="334" y="434"/>
                        <a:pt x="401" y="334"/>
                        <a:pt x="401" y="201"/>
                      </a:cubicBezTo>
                      <a:cubicBezTo>
                        <a:pt x="401" y="101"/>
                        <a:pt x="334" y="1"/>
                        <a:pt x="2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9" name="Google Shape;4409;p27"/>
                <p:cNvSpPr/>
                <p:nvPr/>
              </p:nvSpPr>
              <p:spPr>
                <a:xfrm>
                  <a:off x="1045550" y="5033200"/>
                  <a:ext cx="6700" cy="5875"/>
                </a:xfrm>
                <a:custGeom>
                  <a:avLst/>
                  <a:gdLst/>
                  <a:ahLst/>
                  <a:cxnLst/>
                  <a:rect l="l" t="t" r="r" b="b"/>
                  <a:pathLst>
                    <a:path w="268" h="235" extrusionOk="0">
                      <a:moveTo>
                        <a:pt x="134" y="1"/>
                      </a:moveTo>
                      <a:cubicBezTo>
                        <a:pt x="100" y="34"/>
                        <a:pt x="0" y="68"/>
                        <a:pt x="0" y="101"/>
                      </a:cubicBezTo>
                      <a:cubicBezTo>
                        <a:pt x="0" y="201"/>
                        <a:pt x="67" y="234"/>
                        <a:pt x="134" y="234"/>
                      </a:cubicBezTo>
                      <a:cubicBezTo>
                        <a:pt x="234" y="234"/>
                        <a:pt x="267" y="201"/>
                        <a:pt x="267" y="101"/>
                      </a:cubicBezTo>
                      <a:cubicBezTo>
                        <a:pt x="267" y="34"/>
                        <a:pt x="234"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0" name="Google Shape;4410;p27"/>
                <p:cNvSpPr/>
                <p:nvPr/>
              </p:nvSpPr>
              <p:spPr>
                <a:xfrm>
                  <a:off x="1012175" y="5084925"/>
                  <a:ext cx="14200" cy="13350"/>
                </a:xfrm>
                <a:custGeom>
                  <a:avLst/>
                  <a:gdLst/>
                  <a:ahLst/>
                  <a:cxnLst/>
                  <a:rect l="l" t="t" r="r" b="b"/>
                  <a:pathLst>
                    <a:path w="568" h="534" extrusionOk="0">
                      <a:moveTo>
                        <a:pt x="301" y="0"/>
                      </a:moveTo>
                      <a:cubicBezTo>
                        <a:pt x="134" y="0"/>
                        <a:pt x="1" y="100"/>
                        <a:pt x="1" y="267"/>
                      </a:cubicBezTo>
                      <a:cubicBezTo>
                        <a:pt x="1" y="367"/>
                        <a:pt x="134" y="534"/>
                        <a:pt x="268" y="534"/>
                      </a:cubicBezTo>
                      <a:cubicBezTo>
                        <a:pt x="368" y="534"/>
                        <a:pt x="501" y="467"/>
                        <a:pt x="568" y="300"/>
                      </a:cubicBezTo>
                      <a:cubicBezTo>
                        <a:pt x="568" y="167"/>
                        <a:pt x="435"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1" name="Google Shape;4411;p27"/>
                <p:cNvSpPr/>
                <p:nvPr/>
              </p:nvSpPr>
              <p:spPr>
                <a:xfrm>
                  <a:off x="920450" y="5006525"/>
                  <a:ext cx="12525" cy="12525"/>
                </a:xfrm>
                <a:custGeom>
                  <a:avLst/>
                  <a:gdLst/>
                  <a:ahLst/>
                  <a:cxnLst/>
                  <a:rect l="l" t="t" r="r" b="b"/>
                  <a:pathLst>
                    <a:path w="501" h="501" extrusionOk="0">
                      <a:moveTo>
                        <a:pt x="267" y="1"/>
                      </a:moveTo>
                      <a:cubicBezTo>
                        <a:pt x="134" y="1"/>
                        <a:pt x="1" y="134"/>
                        <a:pt x="1" y="267"/>
                      </a:cubicBezTo>
                      <a:cubicBezTo>
                        <a:pt x="1" y="401"/>
                        <a:pt x="101" y="501"/>
                        <a:pt x="267" y="501"/>
                      </a:cubicBezTo>
                      <a:cubicBezTo>
                        <a:pt x="368" y="501"/>
                        <a:pt x="501" y="434"/>
                        <a:pt x="501" y="267"/>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2" name="Google Shape;4412;p27"/>
                <p:cNvSpPr/>
                <p:nvPr/>
              </p:nvSpPr>
              <p:spPr>
                <a:xfrm>
                  <a:off x="909600" y="4924100"/>
                  <a:ext cx="5050" cy="5725"/>
                </a:xfrm>
                <a:custGeom>
                  <a:avLst/>
                  <a:gdLst/>
                  <a:ahLst/>
                  <a:cxnLst/>
                  <a:rect l="l" t="t" r="r" b="b"/>
                  <a:pathLst>
                    <a:path w="202" h="229" extrusionOk="0">
                      <a:moveTo>
                        <a:pt x="72" y="1"/>
                      </a:moveTo>
                      <a:cubicBezTo>
                        <a:pt x="48" y="1"/>
                        <a:pt x="25" y="48"/>
                        <a:pt x="1" y="95"/>
                      </a:cubicBezTo>
                      <a:cubicBezTo>
                        <a:pt x="1" y="129"/>
                        <a:pt x="34" y="229"/>
                        <a:pt x="68" y="229"/>
                      </a:cubicBezTo>
                      <a:cubicBezTo>
                        <a:pt x="101" y="229"/>
                        <a:pt x="201" y="195"/>
                        <a:pt x="201" y="129"/>
                      </a:cubicBezTo>
                      <a:cubicBezTo>
                        <a:pt x="201" y="95"/>
                        <a:pt x="168" y="29"/>
                        <a:pt x="101" y="29"/>
                      </a:cubicBezTo>
                      <a:cubicBezTo>
                        <a:pt x="91" y="9"/>
                        <a:pt x="81" y="1"/>
                        <a:pt x="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3" name="Google Shape;4413;p27"/>
                <p:cNvSpPr/>
                <p:nvPr/>
              </p:nvSpPr>
              <p:spPr>
                <a:xfrm>
                  <a:off x="843725" y="5079900"/>
                  <a:ext cx="17550" cy="17550"/>
                </a:xfrm>
                <a:custGeom>
                  <a:avLst/>
                  <a:gdLst/>
                  <a:ahLst/>
                  <a:cxnLst/>
                  <a:rect l="l" t="t" r="r" b="b"/>
                  <a:pathLst>
                    <a:path w="702" h="702" extrusionOk="0">
                      <a:moveTo>
                        <a:pt x="368" y="1"/>
                      </a:moveTo>
                      <a:cubicBezTo>
                        <a:pt x="168" y="1"/>
                        <a:pt x="1" y="168"/>
                        <a:pt x="1" y="335"/>
                      </a:cubicBezTo>
                      <a:cubicBezTo>
                        <a:pt x="1" y="501"/>
                        <a:pt x="134" y="701"/>
                        <a:pt x="334" y="701"/>
                      </a:cubicBezTo>
                      <a:cubicBezTo>
                        <a:pt x="501" y="701"/>
                        <a:pt x="668" y="568"/>
                        <a:pt x="701" y="368"/>
                      </a:cubicBezTo>
                      <a:cubicBezTo>
                        <a:pt x="701" y="201"/>
                        <a:pt x="568"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4" name="Google Shape;4414;p27"/>
                <p:cNvSpPr/>
                <p:nvPr/>
              </p:nvSpPr>
              <p:spPr>
                <a:xfrm>
                  <a:off x="794525" y="4998175"/>
                  <a:ext cx="15875" cy="15875"/>
                </a:xfrm>
                <a:custGeom>
                  <a:avLst/>
                  <a:gdLst/>
                  <a:ahLst/>
                  <a:cxnLst/>
                  <a:rect l="l" t="t" r="r" b="b"/>
                  <a:pathLst>
                    <a:path w="635" h="635" extrusionOk="0">
                      <a:moveTo>
                        <a:pt x="334" y="1"/>
                      </a:moveTo>
                      <a:cubicBezTo>
                        <a:pt x="167" y="1"/>
                        <a:pt x="1" y="134"/>
                        <a:pt x="1" y="301"/>
                      </a:cubicBezTo>
                      <a:cubicBezTo>
                        <a:pt x="1" y="468"/>
                        <a:pt x="134" y="635"/>
                        <a:pt x="301" y="635"/>
                      </a:cubicBezTo>
                      <a:cubicBezTo>
                        <a:pt x="468" y="635"/>
                        <a:pt x="634" y="501"/>
                        <a:pt x="634" y="335"/>
                      </a:cubicBezTo>
                      <a:cubicBezTo>
                        <a:pt x="634" y="168"/>
                        <a:pt x="501" y="1"/>
                        <a:pt x="3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5" name="Google Shape;4415;p27"/>
                <p:cNvSpPr/>
                <p:nvPr/>
              </p:nvSpPr>
              <p:spPr>
                <a:xfrm>
                  <a:off x="842900" y="5029875"/>
                  <a:ext cx="13375" cy="13375"/>
                </a:xfrm>
                <a:custGeom>
                  <a:avLst/>
                  <a:gdLst/>
                  <a:ahLst/>
                  <a:cxnLst/>
                  <a:rect l="l" t="t" r="r" b="b"/>
                  <a:pathLst>
                    <a:path w="535" h="535" extrusionOk="0">
                      <a:moveTo>
                        <a:pt x="267" y="1"/>
                      </a:moveTo>
                      <a:cubicBezTo>
                        <a:pt x="100" y="1"/>
                        <a:pt x="0" y="134"/>
                        <a:pt x="0" y="234"/>
                      </a:cubicBezTo>
                      <a:cubicBezTo>
                        <a:pt x="0" y="401"/>
                        <a:pt x="100" y="534"/>
                        <a:pt x="234" y="534"/>
                      </a:cubicBezTo>
                      <a:cubicBezTo>
                        <a:pt x="401" y="534"/>
                        <a:pt x="534" y="401"/>
                        <a:pt x="534" y="301"/>
                      </a:cubicBezTo>
                      <a:cubicBezTo>
                        <a:pt x="534" y="134"/>
                        <a:pt x="401"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6" name="Google Shape;4416;p27"/>
                <p:cNvSpPr/>
                <p:nvPr/>
              </p:nvSpPr>
              <p:spPr>
                <a:xfrm>
                  <a:off x="803700" y="5055725"/>
                  <a:ext cx="8375" cy="8375"/>
                </a:xfrm>
                <a:custGeom>
                  <a:avLst/>
                  <a:gdLst/>
                  <a:ahLst/>
                  <a:cxnLst/>
                  <a:rect l="l" t="t" r="r" b="b"/>
                  <a:pathLst>
                    <a:path w="335" h="335" extrusionOk="0">
                      <a:moveTo>
                        <a:pt x="167" y="1"/>
                      </a:moveTo>
                      <a:cubicBezTo>
                        <a:pt x="101" y="1"/>
                        <a:pt x="1" y="101"/>
                        <a:pt x="1" y="167"/>
                      </a:cubicBezTo>
                      <a:cubicBezTo>
                        <a:pt x="1" y="267"/>
                        <a:pt x="101" y="334"/>
                        <a:pt x="167" y="334"/>
                      </a:cubicBezTo>
                      <a:cubicBezTo>
                        <a:pt x="267" y="334"/>
                        <a:pt x="334" y="267"/>
                        <a:pt x="334" y="167"/>
                      </a:cubicBezTo>
                      <a:cubicBezTo>
                        <a:pt x="334" y="101"/>
                        <a:pt x="267" y="1"/>
                        <a:pt x="1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7" name="Google Shape;4417;p27"/>
                <p:cNvSpPr/>
                <p:nvPr/>
              </p:nvSpPr>
              <p:spPr>
                <a:xfrm>
                  <a:off x="1144775" y="4838075"/>
                  <a:ext cx="24225" cy="24200"/>
                </a:xfrm>
                <a:custGeom>
                  <a:avLst/>
                  <a:gdLst/>
                  <a:ahLst/>
                  <a:cxnLst/>
                  <a:rect l="l" t="t" r="r" b="b"/>
                  <a:pathLst>
                    <a:path w="969" h="968" extrusionOk="0">
                      <a:moveTo>
                        <a:pt x="501" y="0"/>
                      </a:moveTo>
                      <a:cubicBezTo>
                        <a:pt x="268" y="34"/>
                        <a:pt x="34" y="201"/>
                        <a:pt x="1" y="467"/>
                      </a:cubicBezTo>
                      <a:cubicBezTo>
                        <a:pt x="1" y="701"/>
                        <a:pt x="201" y="968"/>
                        <a:pt x="468" y="968"/>
                      </a:cubicBezTo>
                      <a:cubicBezTo>
                        <a:pt x="701" y="968"/>
                        <a:pt x="935" y="801"/>
                        <a:pt x="968" y="501"/>
                      </a:cubicBezTo>
                      <a:cubicBezTo>
                        <a:pt x="968" y="234"/>
                        <a:pt x="768" y="0"/>
                        <a:pt x="5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8" name="Google Shape;4418;p27"/>
                <p:cNvSpPr/>
                <p:nvPr/>
              </p:nvSpPr>
              <p:spPr>
                <a:xfrm>
                  <a:off x="1156450" y="4798050"/>
                  <a:ext cx="12550" cy="12525"/>
                </a:xfrm>
                <a:custGeom>
                  <a:avLst/>
                  <a:gdLst/>
                  <a:ahLst/>
                  <a:cxnLst/>
                  <a:rect l="l" t="t" r="r" b="b"/>
                  <a:pathLst>
                    <a:path w="502" h="501" extrusionOk="0">
                      <a:moveTo>
                        <a:pt x="234" y="0"/>
                      </a:moveTo>
                      <a:cubicBezTo>
                        <a:pt x="101" y="0"/>
                        <a:pt x="1" y="100"/>
                        <a:pt x="1" y="267"/>
                      </a:cubicBezTo>
                      <a:cubicBezTo>
                        <a:pt x="1" y="401"/>
                        <a:pt x="134" y="501"/>
                        <a:pt x="234" y="501"/>
                      </a:cubicBezTo>
                      <a:cubicBezTo>
                        <a:pt x="368" y="501"/>
                        <a:pt x="501" y="434"/>
                        <a:pt x="501" y="267"/>
                      </a:cubicBezTo>
                      <a:cubicBezTo>
                        <a:pt x="501" y="134"/>
                        <a:pt x="368" y="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9" name="Google Shape;4419;p27"/>
                <p:cNvSpPr/>
                <p:nvPr/>
              </p:nvSpPr>
              <p:spPr>
                <a:xfrm>
                  <a:off x="1198975" y="4815850"/>
                  <a:ext cx="7550" cy="7225"/>
                </a:xfrm>
                <a:custGeom>
                  <a:avLst/>
                  <a:gdLst/>
                  <a:ahLst/>
                  <a:cxnLst/>
                  <a:rect l="l" t="t" r="r" b="b"/>
                  <a:pathLst>
                    <a:path w="302" h="289" extrusionOk="0">
                      <a:moveTo>
                        <a:pt x="108" y="0"/>
                      </a:moveTo>
                      <a:cubicBezTo>
                        <a:pt x="52" y="0"/>
                        <a:pt x="26" y="71"/>
                        <a:pt x="1" y="122"/>
                      </a:cubicBezTo>
                      <a:cubicBezTo>
                        <a:pt x="1" y="222"/>
                        <a:pt x="34" y="289"/>
                        <a:pt x="134" y="289"/>
                      </a:cubicBezTo>
                      <a:cubicBezTo>
                        <a:pt x="201" y="289"/>
                        <a:pt x="268" y="256"/>
                        <a:pt x="301" y="156"/>
                      </a:cubicBezTo>
                      <a:cubicBezTo>
                        <a:pt x="301" y="89"/>
                        <a:pt x="268" y="22"/>
                        <a:pt x="168" y="22"/>
                      </a:cubicBezTo>
                      <a:cubicBezTo>
                        <a:pt x="144" y="7"/>
                        <a:pt x="125" y="0"/>
                        <a:pt x="1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0" name="Google Shape;4420;p27"/>
                <p:cNvSpPr/>
                <p:nvPr/>
              </p:nvSpPr>
              <p:spPr>
                <a:xfrm>
                  <a:off x="1183150" y="4863925"/>
                  <a:ext cx="11700" cy="11700"/>
                </a:xfrm>
                <a:custGeom>
                  <a:avLst/>
                  <a:gdLst/>
                  <a:ahLst/>
                  <a:cxnLst/>
                  <a:rect l="l" t="t" r="r" b="b"/>
                  <a:pathLst>
                    <a:path w="468" h="468" extrusionOk="0">
                      <a:moveTo>
                        <a:pt x="267" y="0"/>
                      </a:moveTo>
                      <a:cubicBezTo>
                        <a:pt x="134" y="0"/>
                        <a:pt x="0" y="101"/>
                        <a:pt x="0" y="201"/>
                      </a:cubicBezTo>
                      <a:cubicBezTo>
                        <a:pt x="0" y="334"/>
                        <a:pt x="100" y="467"/>
                        <a:pt x="234" y="467"/>
                      </a:cubicBezTo>
                      <a:cubicBezTo>
                        <a:pt x="334" y="467"/>
                        <a:pt x="467" y="367"/>
                        <a:pt x="467" y="267"/>
                      </a:cubicBezTo>
                      <a:cubicBezTo>
                        <a:pt x="467" y="134"/>
                        <a:pt x="400" y="0"/>
                        <a:pt x="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1" name="Google Shape;4421;p27"/>
                <p:cNvSpPr/>
                <p:nvPr/>
              </p:nvSpPr>
              <p:spPr>
                <a:xfrm>
                  <a:off x="1140600" y="4923125"/>
                  <a:ext cx="17550" cy="18375"/>
                </a:xfrm>
                <a:custGeom>
                  <a:avLst/>
                  <a:gdLst/>
                  <a:ahLst/>
                  <a:cxnLst/>
                  <a:rect l="l" t="t" r="r" b="b"/>
                  <a:pathLst>
                    <a:path w="702" h="735" extrusionOk="0">
                      <a:moveTo>
                        <a:pt x="368" y="1"/>
                      </a:moveTo>
                      <a:cubicBezTo>
                        <a:pt x="201" y="1"/>
                        <a:pt x="34" y="134"/>
                        <a:pt x="1" y="334"/>
                      </a:cubicBezTo>
                      <a:cubicBezTo>
                        <a:pt x="1" y="501"/>
                        <a:pt x="134" y="735"/>
                        <a:pt x="334" y="735"/>
                      </a:cubicBezTo>
                      <a:cubicBezTo>
                        <a:pt x="535" y="735"/>
                        <a:pt x="701" y="601"/>
                        <a:pt x="701" y="401"/>
                      </a:cubicBezTo>
                      <a:cubicBezTo>
                        <a:pt x="701" y="234"/>
                        <a:pt x="601" y="1"/>
                        <a:pt x="3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2" name="Google Shape;4422;p27"/>
                <p:cNvSpPr/>
                <p:nvPr/>
              </p:nvSpPr>
              <p:spPr>
                <a:xfrm>
                  <a:off x="1116425" y="5069900"/>
                  <a:ext cx="12525" cy="13375"/>
                </a:xfrm>
                <a:custGeom>
                  <a:avLst/>
                  <a:gdLst/>
                  <a:ahLst/>
                  <a:cxnLst/>
                  <a:rect l="l" t="t" r="r" b="b"/>
                  <a:pathLst>
                    <a:path w="501" h="535" extrusionOk="0">
                      <a:moveTo>
                        <a:pt x="267" y="1"/>
                      </a:moveTo>
                      <a:cubicBezTo>
                        <a:pt x="134" y="34"/>
                        <a:pt x="1" y="101"/>
                        <a:pt x="1" y="268"/>
                      </a:cubicBezTo>
                      <a:cubicBezTo>
                        <a:pt x="1" y="401"/>
                        <a:pt x="101" y="534"/>
                        <a:pt x="267" y="534"/>
                      </a:cubicBezTo>
                      <a:cubicBezTo>
                        <a:pt x="401" y="534"/>
                        <a:pt x="501" y="434"/>
                        <a:pt x="501" y="268"/>
                      </a:cubicBezTo>
                      <a:cubicBezTo>
                        <a:pt x="501" y="134"/>
                        <a:pt x="434" y="1"/>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3" name="Google Shape;4423;p27"/>
                <p:cNvSpPr/>
                <p:nvPr/>
              </p:nvSpPr>
              <p:spPr>
                <a:xfrm>
                  <a:off x="1117250" y="5013200"/>
                  <a:ext cx="15050" cy="14200"/>
                </a:xfrm>
                <a:custGeom>
                  <a:avLst/>
                  <a:gdLst/>
                  <a:ahLst/>
                  <a:cxnLst/>
                  <a:rect l="l" t="t" r="r" b="b"/>
                  <a:pathLst>
                    <a:path w="602" h="568" extrusionOk="0">
                      <a:moveTo>
                        <a:pt x="301" y="0"/>
                      </a:moveTo>
                      <a:cubicBezTo>
                        <a:pt x="134" y="0"/>
                        <a:pt x="1" y="134"/>
                        <a:pt x="1" y="301"/>
                      </a:cubicBezTo>
                      <a:cubicBezTo>
                        <a:pt x="1" y="467"/>
                        <a:pt x="134" y="567"/>
                        <a:pt x="301" y="567"/>
                      </a:cubicBezTo>
                      <a:cubicBezTo>
                        <a:pt x="468" y="567"/>
                        <a:pt x="601" y="467"/>
                        <a:pt x="601" y="301"/>
                      </a:cubicBezTo>
                      <a:cubicBezTo>
                        <a:pt x="601" y="134"/>
                        <a:pt x="468" y="0"/>
                        <a:pt x="3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4" name="Google Shape;4424;p27"/>
                <p:cNvSpPr/>
                <p:nvPr/>
              </p:nvSpPr>
              <p:spPr>
                <a:xfrm>
                  <a:off x="1158950" y="5054575"/>
                  <a:ext cx="5875" cy="5350"/>
                </a:xfrm>
                <a:custGeom>
                  <a:avLst/>
                  <a:gdLst/>
                  <a:ahLst/>
                  <a:cxnLst/>
                  <a:rect l="l" t="t" r="r" b="b"/>
                  <a:pathLst>
                    <a:path w="235" h="214" extrusionOk="0">
                      <a:moveTo>
                        <a:pt x="96" y="0"/>
                      </a:moveTo>
                      <a:cubicBezTo>
                        <a:pt x="54" y="0"/>
                        <a:pt x="1" y="31"/>
                        <a:pt x="1" y="80"/>
                      </a:cubicBezTo>
                      <a:cubicBezTo>
                        <a:pt x="1" y="147"/>
                        <a:pt x="67" y="213"/>
                        <a:pt x="101" y="213"/>
                      </a:cubicBezTo>
                      <a:cubicBezTo>
                        <a:pt x="134" y="213"/>
                        <a:pt x="234" y="180"/>
                        <a:pt x="234" y="147"/>
                      </a:cubicBezTo>
                      <a:cubicBezTo>
                        <a:pt x="234" y="80"/>
                        <a:pt x="201" y="13"/>
                        <a:pt x="134" y="13"/>
                      </a:cubicBezTo>
                      <a:cubicBezTo>
                        <a:pt x="125" y="4"/>
                        <a:pt x="112" y="0"/>
                        <a:pt x="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5" name="Google Shape;4425;p27"/>
                <p:cNvSpPr/>
                <p:nvPr/>
              </p:nvSpPr>
              <p:spPr>
                <a:xfrm>
                  <a:off x="1148125" y="5100750"/>
                  <a:ext cx="5850" cy="5875"/>
                </a:xfrm>
                <a:custGeom>
                  <a:avLst/>
                  <a:gdLst/>
                  <a:ahLst/>
                  <a:cxnLst/>
                  <a:rect l="l" t="t" r="r" b="b"/>
                  <a:pathLst>
                    <a:path w="234" h="235" extrusionOk="0">
                      <a:moveTo>
                        <a:pt x="134" y="1"/>
                      </a:moveTo>
                      <a:cubicBezTo>
                        <a:pt x="33" y="34"/>
                        <a:pt x="0" y="68"/>
                        <a:pt x="0" y="134"/>
                      </a:cubicBezTo>
                      <a:cubicBezTo>
                        <a:pt x="0" y="168"/>
                        <a:pt x="33" y="234"/>
                        <a:pt x="134" y="234"/>
                      </a:cubicBezTo>
                      <a:cubicBezTo>
                        <a:pt x="167" y="234"/>
                        <a:pt x="234" y="201"/>
                        <a:pt x="234" y="134"/>
                      </a:cubicBezTo>
                      <a:cubicBezTo>
                        <a:pt x="234" y="68"/>
                        <a:pt x="200" y="1"/>
                        <a:pt x="1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6" name="Google Shape;4426;p27"/>
              <p:cNvGrpSpPr/>
              <p:nvPr/>
            </p:nvGrpSpPr>
            <p:grpSpPr>
              <a:xfrm flipH="1">
                <a:off x="8563430" y="3761580"/>
                <a:ext cx="668020" cy="1064893"/>
                <a:chOff x="60675" y="3495450"/>
                <a:chExt cx="509550" cy="812275"/>
              </a:xfrm>
            </p:grpSpPr>
            <p:sp>
              <p:nvSpPr>
                <p:cNvPr id="4427" name="Google Shape;4427;p27"/>
                <p:cNvSpPr/>
                <p:nvPr/>
              </p:nvSpPr>
              <p:spPr>
                <a:xfrm>
                  <a:off x="64000" y="3495450"/>
                  <a:ext cx="506225" cy="800600"/>
                </a:xfrm>
                <a:custGeom>
                  <a:avLst/>
                  <a:gdLst/>
                  <a:ahLst/>
                  <a:cxnLst/>
                  <a:rect l="l" t="t" r="r" b="b"/>
                  <a:pathLst>
                    <a:path w="20249" h="32024" extrusionOk="0">
                      <a:moveTo>
                        <a:pt x="15879" y="0"/>
                      </a:moveTo>
                      <a:cubicBezTo>
                        <a:pt x="15579" y="0"/>
                        <a:pt x="15278" y="67"/>
                        <a:pt x="15078" y="200"/>
                      </a:cubicBezTo>
                      <a:cubicBezTo>
                        <a:pt x="14845" y="334"/>
                        <a:pt x="14578" y="501"/>
                        <a:pt x="14378" y="667"/>
                      </a:cubicBezTo>
                      <a:cubicBezTo>
                        <a:pt x="13844" y="1134"/>
                        <a:pt x="13410" y="1668"/>
                        <a:pt x="13043" y="2202"/>
                      </a:cubicBezTo>
                      <a:cubicBezTo>
                        <a:pt x="12576" y="2836"/>
                        <a:pt x="12176" y="3503"/>
                        <a:pt x="11876" y="4070"/>
                      </a:cubicBezTo>
                      <a:cubicBezTo>
                        <a:pt x="11609" y="4537"/>
                        <a:pt x="11376" y="4971"/>
                        <a:pt x="11109" y="5404"/>
                      </a:cubicBezTo>
                      <a:cubicBezTo>
                        <a:pt x="11075" y="5304"/>
                        <a:pt x="11009" y="5171"/>
                        <a:pt x="10909" y="5071"/>
                      </a:cubicBezTo>
                      <a:cubicBezTo>
                        <a:pt x="10775" y="4971"/>
                        <a:pt x="10675" y="4870"/>
                        <a:pt x="10508" y="4870"/>
                      </a:cubicBezTo>
                      <a:cubicBezTo>
                        <a:pt x="10445" y="4860"/>
                        <a:pt x="10383" y="4855"/>
                        <a:pt x="10322" y="4855"/>
                      </a:cubicBezTo>
                      <a:cubicBezTo>
                        <a:pt x="10004" y="4855"/>
                        <a:pt x="9737" y="4986"/>
                        <a:pt x="9541" y="5071"/>
                      </a:cubicBezTo>
                      <a:cubicBezTo>
                        <a:pt x="9207" y="5237"/>
                        <a:pt x="8874" y="5504"/>
                        <a:pt x="8574" y="5738"/>
                      </a:cubicBezTo>
                      <a:cubicBezTo>
                        <a:pt x="8240" y="6038"/>
                        <a:pt x="7940" y="6338"/>
                        <a:pt x="7673" y="6705"/>
                      </a:cubicBezTo>
                      <a:cubicBezTo>
                        <a:pt x="7373" y="7072"/>
                        <a:pt x="7073" y="7506"/>
                        <a:pt x="6839" y="8006"/>
                      </a:cubicBezTo>
                      <a:cubicBezTo>
                        <a:pt x="6439" y="8673"/>
                        <a:pt x="6105" y="9474"/>
                        <a:pt x="5772" y="10341"/>
                      </a:cubicBezTo>
                      <a:cubicBezTo>
                        <a:pt x="5738" y="10241"/>
                        <a:pt x="5705" y="10174"/>
                        <a:pt x="5605" y="10141"/>
                      </a:cubicBezTo>
                      <a:cubicBezTo>
                        <a:pt x="5505" y="10007"/>
                        <a:pt x="5338" y="9907"/>
                        <a:pt x="5104" y="9907"/>
                      </a:cubicBezTo>
                      <a:cubicBezTo>
                        <a:pt x="5004" y="9907"/>
                        <a:pt x="4838" y="9974"/>
                        <a:pt x="4604" y="10041"/>
                      </a:cubicBezTo>
                      <a:cubicBezTo>
                        <a:pt x="4437" y="10141"/>
                        <a:pt x="4337" y="10241"/>
                        <a:pt x="4204" y="10374"/>
                      </a:cubicBezTo>
                      <a:cubicBezTo>
                        <a:pt x="3870" y="10675"/>
                        <a:pt x="3603" y="11042"/>
                        <a:pt x="3337" y="11408"/>
                      </a:cubicBezTo>
                      <a:cubicBezTo>
                        <a:pt x="2769" y="12209"/>
                        <a:pt x="2269" y="13143"/>
                        <a:pt x="1702" y="14244"/>
                      </a:cubicBezTo>
                      <a:cubicBezTo>
                        <a:pt x="1435" y="14744"/>
                        <a:pt x="1268" y="15144"/>
                        <a:pt x="1168" y="15511"/>
                      </a:cubicBezTo>
                      <a:cubicBezTo>
                        <a:pt x="1068" y="15678"/>
                        <a:pt x="1035" y="15845"/>
                        <a:pt x="1002" y="16045"/>
                      </a:cubicBezTo>
                      <a:cubicBezTo>
                        <a:pt x="935" y="16145"/>
                        <a:pt x="935" y="16212"/>
                        <a:pt x="935" y="16312"/>
                      </a:cubicBezTo>
                      <a:cubicBezTo>
                        <a:pt x="868" y="16579"/>
                        <a:pt x="835" y="16879"/>
                        <a:pt x="768" y="17179"/>
                      </a:cubicBezTo>
                      <a:cubicBezTo>
                        <a:pt x="1" y="21149"/>
                        <a:pt x="101" y="25218"/>
                        <a:pt x="234" y="29188"/>
                      </a:cubicBezTo>
                      <a:lnTo>
                        <a:pt x="268" y="29922"/>
                      </a:lnTo>
                      <a:cubicBezTo>
                        <a:pt x="268" y="30555"/>
                        <a:pt x="334" y="31223"/>
                        <a:pt x="334" y="31856"/>
                      </a:cubicBezTo>
                      <a:cubicBezTo>
                        <a:pt x="334" y="31890"/>
                        <a:pt x="334" y="31923"/>
                        <a:pt x="368" y="31990"/>
                      </a:cubicBezTo>
                      <a:cubicBezTo>
                        <a:pt x="401" y="32023"/>
                        <a:pt x="434" y="32023"/>
                        <a:pt x="501" y="32023"/>
                      </a:cubicBezTo>
                      <a:cubicBezTo>
                        <a:pt x="568" y="32023"/>
                        <a:pt x="668" y="31923"/>
                        <a:pt x="668" y="31856"/>
                      </a:cubicBezTo>
                      <a:cubicBezTo>
                        <a:pt x="668" y="31056"/>
                        <a:pt x="601" y="30255"/>
                        <a:pt x="601" y="29488"/>
                      </a:cubicBezTo>
                      <a:lnTo>
                        <a:pt x="568" y="28220"/>
                      </a:lnTo>
                      <a:lnTo>
                        <a:pt x="568" y="28220"/>
                      </a:lnTo>
                      <a:cubicBezTo>
                        <a:pt x="668" y="28521"/>
                        <a:pt x="768" y="28821"/>
                        <a:pt x="935" y="29054"/>
                      </a:cubicBezTo>
                      <a:cubicBezTo>
                        <a:pt x="1068" y="29221"/>
                        <a:pt x="1202" y="29388"/>
                        <a:pt x="1335" y="29521"/>
                      </a:cubicBezTo>
                      <a:cubicBezTo>
                        <a:pt x="1502" y="29688"/>
                        <a:pt x="1669" y="29822"/>
                        <a:pt x="1835" y="29888"/>
                      </a:cubicBezTo>
                      <a:cubicBezTo>
                        <a:pt x="2102" y="30055"/>
                        <a:pt x="2503" y="30155"/>
                        <a:pt x="2870" y="30189"/>
                      </a:cubicBezTo>
                      <a:cubicBezTo>
                        <a:pt x="3036" y="30189"/>
                        <a:pt x="3203" y="30189"/>
                        <a:pt x="3370" y="30155"/>
                      </a:cubicBezTo>
                      <a:cubicBezTo>
                        <a:pt x="3503" y="30088"/>
                        <a:pt x="3670" y="30088"/>
                        <a:pt x="3837" y="30022"/>
                      </a:cubicBezTo>
                      <a:cubicBezTo>
                        <a:pt x="4104" y="29922"/>
                        <a:pt x="4437" y="29755"/>
                        <a:pt x="4838" y="29555"/>
                      </a:cubicBezTo>
                      <a:cubicBezTo>
                        <a:pt x="5104" y="29388"/>
                        <a:pt x="5405" y="29221"/>
                        <a:pt x="5738" y="28988"/>
                      </a:cubicBezTo>
                      <a:cubicBezTo>
                        <a:pt x="6272" y="28587"/>
                        <a:pt x="6839" y="28154"/>
                        <a:pt x="7540" y="27520"/>
                      </a:cubicBezTo>
                      <a:cubicBezTo>
                        <a:pt x="7740" y="27320"/>
                        <a:pt x="7940" y="27086"/>
                        <a:pt x="8207" y="26886"/>
                      </a:cubicBezTo>
                      <a:cubicBezTo>
                        <a:pt x="8373" y="26719"/>
                        <a:pt x="8574" y="26553"/>
                        <a:pt x="8774" y="26352"/>
                      </a:cubicBezTo>
                      <a:lnTo>
                        <a:pt x="10175" y="25085"/>
                      </a:lnTo>
                      <a:cubicBezTo>
                        <a:pt x="10542" y="24751"/>
                        <a:pt x="10942" y="24418"/>
                        <a:pt x="11342" y="24051"/>
                      </a:cubicBezTo>
                      <a:cubicBezTo>
                        <a:pt x="12710" y="22817"/>
                        <a:pt x="13711" y="21849"/>
                        <a:pt x="14611" y="20849"/>
                      </a:cubicBezTo>
                      <a:cubicBezTo>
                        <a:pt x="15212" y="20215"/>
                        <a:pt x="15679" y="19681"/>
                        <a:pt x="16112" y="19147"/>
                      </a:cubicBezTo>
                      <a:cubicBezTo>
                        <a:pt x="16613" y="18514"/>
                        <a:pt x="17013" y="17980"/>
                        <a:pt x="17347" y="17413"/>
                      </a:cubicBezTo>
                      <a:cubicBezTo>
                        <a:pt x="17680" y="16846"/>
                        <a:pt x="17880" y="16345"/>
                        <a:pt x="18014" y="15845"/>
                      </a:cubicBezTo>
                      <a:cubicBezTo>
                        <a:pt x="18047" y="15578"/>
                        <a:pt x="18080" y="15345"/>
                        <a:pt x="18080" y="15078"/>
                      </a:cubicBezTo>
                      <a:cubicBezTo>
                        <a:pt x="18080" y="14911"/>
                        <a:pt x="18047" y="14711"/>
                        <a:pt x="18014" y="14477"/>
                      </a:cubicBezTo>
                      <a:cubicBezTo>
                        <a:pt x="17947" y="14244"/>
                        <a:pt x="17880" y="14077"/>
                        <a:pt x="17780" y="13910"/>
                      </a:cubicBezTo>
                      <a:cubicBezTo>
                        <a:pt x="17747" y="13844"/>
                        <a:pt x="17680" y="13743"/>
                        <a:pt x="17580" y="13677"/>
                      </a:cubicBezTo>
                      <a:cubicBezTo>
                        <a:pt x="17380" y="13510"/>
                        <a:pt x="17113" y="13377"/>
                        <a:pt x="16880" y="13343"/>
                      </a:cubicBezTo>
                      <a:cubicBezTo>
                        <a:pt x="16801" y="13335"/>
                        <a:pt x="16720" y="13331"/>
                        <a:pt x="16637" y="13331"/>
                      </a:cubicBezTo>
                      <a:cubicBezTo>
                        <a:pt x="16367" y="13331"/>
                        <a:pt x="16069" y="13375"/>
                        <a:pt x="15712" y="13477"/>
                      </a:cubicBezTo>
                      <a:cubicBezTo>
                        <a:pt x="15579" y="13510"/>
                        <a:pt x="15512" y="13543"/>
                        <a:pt x="15378" y="13577"/>
                      </a:cubicBezTo>
                      <a:lnTo>
                        <a:pt x="15712" y="13210"/>
                      </a:lnTo>
                      <a:cubicBezTo>
                        <a:pt x="15879" y="13010"/>
                        <a:pt x="16046" y="12843"/>
                        <a:pt x="16212" y="12643"/>
                      </a:cubicBezTo>
                      <a:cubicBezTo>
                        <a:pt x="17180" y="11509"/>
                        <a:pt x="18114" y="10341"/>
                        <a:pt x="18948" y="9007"/>
                      </a:cubicBezTo>
                      <a:cubicBezTo>
                        <a:pt x="19381" y="8373"/>
                        <a:pt x="19682" y="7806"/>
                        <a:pt x="19882" y="7239"/>
                      </a:cubicBezTo>
                      <a:cubicBezTo>
                        <a:pt x="20115" y="6572"/>
                        <a:pt x="20249" y="6071"/>
                        <a:pt x="20215" y="5571"/>
                      </a:cubicBezTo>
                      <a:cubicBezTo>
                        <a:pt x="20182" y="5304"/>
                        <a:pt x="20082" y="4971"/>
                        <a:pt x="19948" y="4637"/>
                      </a:cubicBezTo>
                      <a:cubicBezTo>
                        <a:pt x="19882" y="4403"/>
                        <a:pt x="19748" y="4237"/>
                        <a:pt x="19581" y="4137"/>
                      </a:cubicBezTo>
                      <a:cubicBezTo>
                        <a:pt x="19515" y="4036"/>
                        <a:pt x="19448" y="4003"/>
                        <a:pt x="19381" y="3970"/>
                      </a:cubicBezTo>
                      <a:cubicBezTo>
                        <a:pt x="19115" y="3757"/>
                        <a:pt x="18802" y="3685"/>
                        <a:pt x="18501" y="3685"/>
                      </a:cubicBezTo>
                      <a:cubicBezTo>
                        <a:pt x="18237" y="3685"/>
                        <a:pt x="17983" y="3741"/>
                        <a:pt x="17780" y="3803"/>
                      </a:cubicBezTo>
                      <a:cubicBezTo>
                        <a:pt x="17447" y="3870"/>
                        <a:pt x="17113" y="4036"/>
                        <a:pt x="16746" y="4237"/>
                      </a:cubicBezTo>
                      <a:cubicBezTo>
                        <a:pt x="16613" y="4337"/>
                        <a:pt x="16446" y="4403"/>
                        <a:pt x="16346" y="4503"/>
                      </a:cubicBezTo>
                      <a:lnTo>
                        <a:pt x="16413" y="4370"/>
                      </a:lnTo>
                      <a:lnTo>
                        <a:pt x="16546" y="4137"/>
                      </a:lnTo>
                      <a:cubicBezTo>
                        <a:pt x="16880" y="3403"/>
                        <a:pt x="17113" y="2869"/>
                        <a:pt x="17246" y="2335"/>
                      </a:cubicBezTo>
                      <a:cubicBezTo>
                        <a:pt x="17347" y="2035"/>
                        <a:pt x="17380" y="1802"/>
                        <a:pt x="17380" y="1501"/>
                      </a:cubicBezTo>
                      <a:cubicBezTo>
                        <a:pt x="17380" y="1335"/>
                        <a:pt x="17380" y="1034"/>
                        <a:pt x="17246" y="801"/>
                      </a:cubicBezTo>
                      <a:cubicBezTo>
                        <a:pt x="17213" y="701"/>
                        <a:pt x="17180" y="667"/>
                        <a:pt x="17180" y="567"/>
                      </a:cubicBezTo>
                      <a:cubicBezTo>
                        <a:pt x="17113" y="501"/>
                        <a:pt x="17080" y="467"/>
                        <a:pt x="17046" y="401"/>
                      </a:cubicBezTo>
                      <a:cubicBezTo>
                        <a:pt x="17002" y="423"/>
                        <a:pt x="16968" y="430"/>
                        <a:pt x="16944" y="430"/>
                      </a:cubicBezTo>
                      <a:cubicBezTo>
                        <a:pt x="16894" y="430"/>
                        <a:pt x="16880" y="401"/>
                        <a:pt x="16880" y="401"/>
                      </a:cubicBezTo>
                      <a:cubicBezTo>
                        <a:pt x="16779" y="334"/>
                        <a:pt x="16746" y="267"/>
                        <a:pt x="16679" y="234"/>
                      </a:cubicBezTo>
                      <a:cubicBezTo>
                        <a:pt x="16579" y="167"/>
                        <a:pt x="16446" y="134"/>
                        <a:pt x="16279" y="67"/>
                      </a:cubicBezTo>
                      <a:cubicBezTo>
                        <a:pt x="16179" y="34"/>
                        <a:pt x="16046" y="34"/>
                        <a:pt x="158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8" name="Google Shape;4428;p27"/>
                <p:cNvSpPr/>
                <p:nvPr/>
              </p:nvSpPr>
              <p:spPr>
                <a:xfrm>
                  <a:off x="60675" y="3703925"/>
                  <a:ext cx="170150" cy="529800"/>
                </a:xfrm>
                <a:custGeom>
                  <a:avLst/>
                  <a:gdLst/>
                  <a:ahLst/>
                  <a:cxnLst/>
                  <a:rect l="l" t="t" r="r" b="b"/>
                  <a:pathLst>
                    <a:path w="6806" h="21192" extrusionOk="0">
                      <a:moveTo>
                        <a:pt x="4770" y="1"/>
                      </a:moveTo>
                      <a:cubicBezTo>
                        <a:pt x="4537" y="1"/>
                        <a:pt x="4337" y="67"/>
                        <a:pt x="4137" y="134"/>
                      </a:cubicBezTo>
                      <a:cubicBezTo>
                        <a:pt x="3970" y="167"/>
                        <a:pt x="3770" y="234"/>
                        <a:pt x="3603" y="334"/>
                      </a:cubicBezTo>
                      <a:cubicBezTo>
                        <a:pt x="3369" y="401"/>
                        <a:pt x="3203" y="534"/>
                        <a:pt x="3036" y="668"/>
                      </a:cubicBezTo>
                      <a:cubicBezTo>
                        <a:pt x="2869" y="801"/>
                        <a:pt x="2702" y="968"/>
                        <a:pt x="2536" y="1135"/>
                      </a:cubicBezTo>
                      <a:cubicBezTo>
                        <a:pt x="2235" y="1402"/>
                        <a:pt x="2002" y="1702"/>
                        <a:pt x="1802" y="2035"/>
                      </a:cubicBezTo>
                      <a:cubicBezTo>
                        <a:pt x="1535" y="2402"/>
                        <a:pt x="1335" y="2836"/>
                        <a:pt x="1168" y="3236"/>
                      </a:cubicBezTo>
                      <a:cubicBezTo>
                        <a:pt x="801" y="4070"/>
                        <a:pt x="534" y="4971"/>
                        <a:pt x="334" y="5838"/>
                      </a:cubicBezTo>
                      <a:cubicBezTo>
                        <a:pt x="167" y="6572"/>
                        <a:pt x="100" y="7373"/>
                        <a:pt x="34" y="8173"/>
                      </a:cubicBezTo>
                      <a:cubicBezTo>
                        <a:pt x="0" y="8573"/>
                        <a:pt x="34" y="9040"/>
                        <a:pt x="34" y="9474"/>
                      </a:cubicBezTo>
                      <a:cubicBezTo>
                        <a:pt x="34" y="10008"/>
                        <a:pt x="34" y="10508"/>
                        <a:pt x="100" y="11042"/>
                      </a:cubicBezTo>
                      <a:cubicBezTo>
                        <a:pt x="167" y="12810"/>
                        <a:pt x="367" y="14544"/>
                        <a:pt x="701" y="16246"/>
                      </a:cubicBezTo>
                      <a:cubicBezTo>
                        <a:pt x="1034" y="17913"/>
                        <a:pt x="1602" y="19548"/>
                        <a:pt x="2369" y="21049"/>
                      </a:cubicBezTo>
                      <a:cubicBezTo>
                        <a:pt x="2424" y="21131"/>
                        <a:pt x="2479" y="21191"/>
                        <a:pt x="2571" y="21191"/>
                      </a:cubicBezTo>
                      <a:cubicBezTo>
                        <a:pt x="2590" y="21191"/>
                        <a:pt x="2612" y="21188"/>
                        <a:pt x="2636" y="21182"/>
                      </a:cubicBezTo>
                      <a:cubicBezTo>
                        <a:pt x="2702" y="21149"/>
                        <a:pt x="2802" y="21016"/>
                        <a:pt x="2769" y="20916"/>
                      </a:cubicBezTo>
                      <a:cubicBezTo>
                        <a:pt x="2169" y="19815"/>
                        <a:pt x="1702" y="18547"/>
                        <a:pt x="1401" y="17313"/>
                      </a:cubicBezTo>
                      <a:lnTo>
                        <a:pt x="1401" y="17246"/>
                      </a:lnTo>
                      <a:lnTo>
                        <a:pt x="1401" y="17213"/>
                      </a:lnTo>
                      <a:cubicBezTo>
                        <a:pt x="868" y="14878"/>
                        <a:pt x="701" y="12510"/>
                        <a:pt x="734" y="10074"/>
                      </a:cubicBezTo>
                      <a:lnTo>
                        <a:pt x="734" y="10074"/>
                      </a:lnTo>
                      <a:lnTo>
                        <a:pt x="734" y="10175"/>
                      </a:lnTo>
                      <a:cubicBezTo>
                        <a:pt x="801" y="9341"/>
                        <a:pt x="834" y="8507"/>
                        <a:pt x="968" y="7673"/>
                      </a:cubicBezTo>
                      <a:cubicBezTo>
                        <a:pt x="1064" y="6937"/>
                        <a:pt x="1221" y="6232"/>
                        <a:pt x="1440" y="5498"/>
                      </a:cubicBezTo>
                      <a:lnTo>
                        <a:pt x="1440" y="5498"/>
                      </a:lnTo>
                      <a:cubicBezTo>
                        <a:pt x="1467" y="5486"/>
                        <a:pt x="1468" y="5456"/>
                        <a:pt x="1468" y="5408"/>
                      </a:cubicBezTo>
                      <a:lnTo>
                        <a:pt x="1468" y="5408"/>
                      </a:lnTo>
                      <a:cubicBezTo>
                        <a:pt x="1468" y="5452"/>
                        <a:pt x="1468" y="5466"/>
                        <a:pt x="1445" y="5481"/>
                      </a:cubicBezTo>
                      <a:lnTo>
                        <a:pt x="1445" y="5481"/>
                      </a:lnTo>
                      <a:cubicBezTo>
                        <a:pt x="1453" y="5455"/>
                        <a:pt x="1460" y="5430"/>
                        <a:pt x="1468" y="5404"/>
                      </a:cubicBezTo>
                      <a:cubicBezTo>
                        <a:pt x="1702" y="4537"/>
                        <a:pt x="2069" y="3703"/>
                        <a:pt x="2536" y="2903"/>
                      </a:cubicBezTo>
                      <a:cubicBezTo>
                        <a:pt x="2802" y="2502"/>
                        <a:pt x="3103" y="2135"/>
                        <a:pt x="3470" y="1802"/>
                      </a:cubicBezTo>
                      <a:cubicBezTo>
                        <a:pt x="3670" y="1635"/>
                        <a:pt x="3870" y="1468"/>
                        <a:pt x="4103" y="1335"/>
                      </a:cubicBezTo>
                      <a:cubicBezTo>
                        <a:pt x="4270" y="1235"/>
                        <a:pt x="4437" y="1168"/>
                        <a:pt x="4637" y="1135"/>
                      </a:cubicBezTo>
                      <a:cubicBezTo>
                        <a:pt x="4770" y="1068"/>
                        <a:pt x="4871" y="1068"/>
                        <a:pt x="4971" y="1068"/>
                      </a:cubicBezTo>
                      <a:cubicBezTo>
                        <a:pt x="5004" y="1068"/>
                        <a:pt x="5071" y="1068"/>
                        <a:pt x="5137" y="1135"/>
                      </a:cubicBezTo>
                      <a:cubicBezTo>
                        <a:pt x="5171" y="1135"/>
                        <a:pt x="5171" y="1168"/>
                        <a:pt x="5204" y="1168"/>
                      </a:cubicBezTo>
                      <a:cubicBezTo>
                        <a:pt x="5271" y="1168"/>
                        <a:pt x="5271" y="1201"/>
                        <a:pt x="5271" y="1201"/>
                      </a:cubicBezTo>
                      <a:cubicBezTo>
                        <a:pt x="5304" y="1235"/>
                        <a:pt x="5304" y="1302"/>
                        <a:pt x="5338" y="1335"/>
                      </a:cubicBezTo>
                      <a:cubicBezTo>
                        <a:pt x="5371" y="1402"/>
                        <a:pt x="5438" y="1502"/>
                        <a:pt x="5438" y="1568"/>
                      </a:cubicBezTo>
                      <a:cubicBezTo>
                        <a:pt x="5471" y="1869"/>
                        <a:pt x="5504" y="2169"/>
                        <a:pt x="5504" y="2469"/>
                      </a:cubicBezTo>
                      <a:cubicBezTo>
                        <a:pt x="5504" y="2869"/>
                        <a:pt x="5438" y="3336"/>
                        <a:pt x="5371" y="3737"/>
                      </a:cubicBezTo>
                      <a:cubicBezTo>
                        <a:pt x="5338" y="3970"/>
                        <a:pt x="5304" y="4170"/>
                        <a:pt x="5304" y="4370"/>
                      </a:cubicBezTo>
                      <a:cubicBezTo>
                        <a:pt x="5271" y="4537"/>
                        <a:pt x="5271" y="4704"/>
                        <a:pt x="5204" y="4871"/>
                      </a:cubicBezTo>
                      <a:cubicBezTo>
                        <a:pt x="5171" y="5004"/>
                        <a:pt x="5204" y="5171"/>
                        <a:pt x="5304" y="5304"/>
                      </a:cubicBezTo>
                      <a:cubicBezTo>
                        <a:pt x="5371" y="5404"/>
                        <a:pt x="5504" y="5505"/>
                        <a:pt x="5671" y="5505"/>
                      </a:cubicBezTo>
                      <a:cubicBezTo>
                        <a:pt x="5704" y="5513"/>
                        <a:pt x="5740" y="5517"/>
                        <a:pt x="5776" y="5517"/>
                      </a:cubicBezTo>
                      <a:cubicBezTo>
                        <a:pt x="5886" y="5517"/>
                        <a:pt x="6005" y="5480"/>
                        <a:pt x="6105" y="5404"/>
                      </a:cubicBezTo>
                      <a:cubicBezTo>
                        <a:pt x="6205" y="5338"/>
                        <a:pt x="6305" y="5204"/>
                        <a:pt x="6305" y="5038"/>
                      </a:cubicBezTo>
                      <a:lnTo>
                        <a:pt x="6305" y="5004"/>
                      </a:lnTo>
                      <a:cubicBezTo>
                        <a:pt x="6372" y="4737"/>
                        <a:pt x="6472" y="4470"/>
                        <a:pt x="6505" y="4204"/>
                      </a:cubicBezTo>
                      <a:cubicBezTo>
                        <a:pt x="6605" y="3870"/>
                        <a:pt x="6638" y="3536"/>
                        <a:pt x="6705" y="3203"/>
                      </a:cubicBezTo>
                      <a:cubicBezTo>
                        <a:pt x="6772" y="2836"/>
                        <a:pt x="6805" y="2469"/>
                        <a:pt x="6805" y="2069"/>
                      </a:cubicBezTo>
                      <a:cubicBezTo>
                        <a:pt x="6805" y="1735"/>
                        <a:pt x="6705" y="1368"/>
                        <a:pt x="6605" y="1068"/>
                      </a:cubicBezTo>
                      <a:cubicBezTo>
                        <a:pt x="6538" y="901"/>
                        <a:pt x="6472" y="801"/>
                        <a:pt x="6338" y="634"/>
                      </a:cubicBezTo>
                      <a:cubicBezTo>
                        <a:pt x="6305" y="534"/>
                        <a:pt x="6205" y="501"/>
                        <a:pt x="6171" y="401"/>
                      </a:cubicBezTo>
                      <a:cubicBezTo>
                        <a:pt x="6038" y="401"/>
                        <a:pt x="6005" y="334"/>
                        <a:pt x="5938" y="301"/>
                      </a:cubicBezTo>
                      <a:cubicBezTo>
                        <a:pt x="5838" y="234"/>
                        <a:pt x="5771" y="167"/>
                        <a:pt x="5638" y="134"/>
                      </a:cubicBezTo>
                      <a:cubicBezTo>
                        <a:pt x="5538" y="67"/>
                        <a:pt x="5438" y="34"/>
                        <a:pt x="5338" y="34"/>
                      </a:cubicBezTo>
                      <a:cubicBezTo>
                        <a:pt x="5237" y="34"/>
                        <a:pt x="5204" y="1"/>
                        <a:pt x="51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9" name="Google Shape;4429;p27"/>
                <p:cNvSpPr/>
                <p:nvPr/>
              </p:nvSpPr>
              <p:spPr>
                <a:xfrm>
                  <a:off x="69850" y="3719775"/>
                  <a:ext cx="139275" cy="235350"/>
                </a:xfrm>
                <a:custGeom>
                  <a:avLst/>
                  <a:gdLst/>
                  <a:ahLst/>
                  <a:cxnLst/>
                  <a:rect l="l" t="t" r="r" b="b"/>
                  <a:pathLst>
                    <a:path w="5571" h="9414" extrusionOk="0">
                      <a:moveTo>
                        <a:pt x="4170" y="0"/>
                      </a:moveTo>
                      <a:cubicBezTo>
                        <a:pt x="3803" y="34"/>
                        <a:pt x="3469" y="201"/>
                        <a:pt x="3169" y="401"/>
                      </a:cubicBezTo>
                      <a:cubicBezTo>
                        <a:pt x="2836" y="601"/>
                        <a:pt x="2602" y="901"/>
                        <a:pt x="2335" y="1201"/>
                      </a:cubicBezTo>
                      <a:cubicBezTo>
                        <a:pt x="2068" y="1535"/>
                        <a:pt x="1835" y="1902"/>
                        <a:pt x="1635" y="2269"/>
                      </a:cubicBezTo>
                      <a:cubicBezTo>
                        <a:pt x="1168" y="3069"/>
                        <a:pt x="901" y="4003"/>
                        <a:pt x="634" y="4871"/>
                      </a:cubicBezTo>
                      <a:cubicBezTo>
                        <a:pt x="401" y="5638"/>
                        <a:pt x="234" y="6472"/>
                        <a:pt x="134" y="7372"/>
                      </a:cubicBezTo>
                      <a:cubicBezTo>
                        <a:pt x="100" y="7673"/>
                        <a:pt x="100" y="7906"/>
                        <a:pt x="34" y="8206"/>
                      </a:cubicBezTo>
                      <a:cubicBezTo>
                        <a:pt x="34" y="8440"/>
                        <a:pt x="0" y="8707"/>
                        <a:pt x="34" y="8940"/>
                      </a:cubicBezTo>
                      <a:cubicBezTo>
                        <a:pt x="100" y="9174"/>
                        <a:pt x="267" y="9374"/>
                        <a:pt x="467" y="9407"/>
                      </a:cubicBezTo>
                      <a:cubicBezTo>
                        <a:pt x="492" y="9411"/>
                        <a:pt x="518" y="9413"/>
                        <a:pt x="545" y="9413"/>
                      </a:cubicBezTo>
                      <a:cubicBezTo>
                        <a:pt x="731" y="9413"/>
                        <a:pt x="943" y="9311"/>
                        <a:pt x="1001" y="9107"/>
                      </a:cubicBezTo>
                      <a:cubicBezTo>
                        <a:pt x="1335" y="8340"/>
                        <a:pt x="1535" y="7506"/>
                        <a:pt x="1802" y="6672"/>
                      </a:cubicBezTo>
                      <a:lnTo>
                        <a:pt x="1802" y="6739"/>
                      </a:lnTo>
                      <a:cubicBezTo>
                        <a:pt x="1802" y="6839"/>
                        <a:pt x="1835" y="6905"/>
                        <a:pt x="1868" y="7005"/>
                      </a:cubicBezTo>
                      <a:cubicBezTo>
                        <a:pt x="1968" y="7105"/>
                        <a:pt x="2102" y="7172"/>
                        <a:pt x="2202" y="7206"/>
                      </a:cubicBezTo>
                      <a:cubicBezTo>
                        <a:pt x="2335" y="7206"/>
                        <a:pt x="2469" y="7206"/>
                        <a:pt x="2602" y="7105"/>
                      </a:cubicBezTo>
                      <a:cubicBezTo>
                        <a:pt x="2669" y="7039"/>
                        <a:pt x="2802" y="6905"/>
                        <a:pt x="2802" y="6772"/>
                      </a:cubicBezTo>
                      <a:cubicBezTo>
                        <a:pt x="2802" y="6105"/>
                        <a:pt x="2936" y="5404"/>
                        <a:pt x="3103" y="4770"/>
                      </a:cubicBezTo>
                      <a:cubicBezTo>
                        <a:pt x="3303" y="4103"/>
                        <a:pt x="3603" y="3503"/>
                        <a:pt x="3970" y="2869"/>
                      </a:cubicBezTo>
                      <a:cubicBezTo>
                        <a:pt x="4403" y="2235"/>
                        <a:pt x="4837" y="1602"/>
                        <a:pt x="5304" y="1034"/>
                      </a:cubicBezTo>
                      <a:cubicBezTo>
                        <a:pt x="5337" y="1001"/>
                        <a:pt x="5404" y="901"/>
                        <a:pt x="5404" y="868"/>
                      </a:cubicBezTo>
                      <a:cubicBezTo>
                        <a:pt x="5438" y="834"/>
                        <a:pt x="5471" y="768"/>
                        <a:pt x="5504" y="701"/>
                      </a:cubicBezTo>
                      <a:cubicBezTo>
                        <a:pt x="5571" y="601"/>
                        <a:pt x="5571" y="501"/>
                        <a:pt x="5504" y="367"/>
                      </a:cubicBezTo>
                      <a:cubicBezTo>
                        <a:pt x="5471" y="334"/>
                        <a:pt x="5471" y="234"/>
                        <a:pt x="5404" y="201"/>
                      </a:cubicBezTo>
                      <a:cubicBezTo>
                        <a:pt x="5404" y="167"/>
                        <a:pt x="5337" y="100"/>
                        <a:pt x="5304" y="100"/>
                      </a:cubicBezTo>
                      <a:cubicBezTo>
                        <a:pt x="5137" y="67"/>
                        <a:pt x="4937" y="34"/>
                        <a:pt x="47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0" name="Google Shape;4430;p27"/>
                <p:cNvSpPr/>
                <p:nvPr/>
              </p:nvSpPr>
              <p:spPr>
                <a:xfrm>
                  <a:off x="207450" y="3590700"/>
                  <a:ext cx="149300" cy="168400"/>
                </a:xfrm>
                <a:custGeom>
                  <a:avLst/>
                  <a:gdLst/>
                  <a:ahLst/>
                  <a:cxnLst/>
                  <a:rect l="l" t="t" r="r" b="b"/>
                  <a:pathLst>
                    <a:path w="5972" h="6736" extrusionOk="0">
                      <a:moveTo>
                        <a:pt x="4408" y="0"/>
                      </a:moveTo>
                      <a:cubicBezTo>
                        <a:pt x="4209" y="0"/>
                        <a:pt x="4032" y="62"/>
                        <a:pt x="3836" y="160"/>
                      </a:cubicBezTo>
                      <a:cubicBezTo>
                        <a:pt x="3569" y="226"/>
                        <a:pt x="3303" y="393"/>
                        <a:pt x="3069" y="560"/>
                      </a:cubicBezTo>
                      <a:cubicBezTo>
                        <a:pt x="2802" y="727"/>
                        <a:pt x="2569" y="927"/>
                        <a:pt x="2335" y="1127"/>
                      </a:cubicBezTo>
                      <a:cubicBezTo>
                        <a:pt x="1902" y="1561"/>
                        <a:pt x="1568" y="2095"/>
                        <a:pt x="1234" y="2595"/>
                      </a:cubicBezTo>
                      <a:cubicBezTo>
                        <a:pt x="901" y="3162"/>
                        <a:pt x="634" y="3696"/>
                        <a:pt x="434" y="4263"/>
                      </a:cubicBezTo>
                      <a:cubicBezTo>
                        <a:pt x="234" y="4830"/>
                        <a:pt x="100" y="5397"/>
                        <a:pt x="0" y="6031"/>
                      </a:cubicBezTo>
                      <a:lnTo>
                        <a:pt x="0" y="6231"/>
                      </a:lnTo>
                      <a:cubicBezTo>
                        <a:pt x="0" y="6498"/>
                        <a:pt x="134" y="6698"/>
                        <a:pt x="401" y="6731"/>
                      </a:cubicBezTo>
                      <a:cubicBezTo>
                        <a:pt x="418" y="6734"/>
                        <a:pt x="435" y="6735"/>
                        <a:pt x="453" y="6735"/>
                      </a:cubicBezTo>
                      <a:cubicBezTo>
                        <a:pt x="640" y="6735"/>
                        <a:pt x="840" y="6580"/>
                        <a:pt x="901" y="6398"/>
                      </a:cubicBezTo>
                      <a:cubicBezTo>
                        <a:pt x="934" y="6031"/>
                        <a:pt x="1001" y="5630"/>
                        <a:pt x="1101" y="5263"/>
                      </a:cubicBezTo>
                      <a:cubicBezTo>
                        <a:pt x="1301" y="4596"/>
                        <a:pt x="1601" y="3963"/>
                        <a:pt x="1935" y="3395"/>
                      </a:cubicBezTo>
                      <a:cubicBezTo>
                        <a:pt x="2235" y="2928"/>
                        <a:pt x="2602" y="2461"/>
                        <a:pt x="2969" y="2061"/>
                      </a:cubicBezTo>
                      <a:cubicBezTo>
                        <a:pt x="3236" y="1794"/>
                        <a:pt x="3503" y="1594"/>
                        <a:pt x="3803" y="1427"/>
                      </a:cubicBezTo>
                      <a:cubicBezTo>
                        <a:pt x="3970" y="1361"/>
                        <a:pt x="4103" y="1294"/>
                        <a:pt x="4270" y="1261"/>
                      </a:cubicBezTo>
                      <a:cubicBezTo>
                        <a:pt x="4337" y="1261"/>
                        <a:pt x="4403" y="1261"/>
                        <a:pt x="4470" y="1227"/>
                      </a:cubicBezTo>
                      <a:lnTo>
                        <a:pt x="4570" y="1227"/>
                      </a:lnTo>
                      <a:lnTo>
                        <a:pt x="4604" y="1261"/>
                      </a:lnTo>
                      <a:cubicBezTo>
                        <a:pt x="4604" y="1327"/>
                        <a:pt x="4637" y="1327"/>
                        <a:pt x="4637" y="1361"/>
                      </a:cubicBezTo>
                      <a:cubicBezTo>
                        <a:pt x="4670" y="1427"/>
                        <a:pt x="4670" y="1461"/>
                        <a:pt x="4737" y="1561"/>
                      </a:cubicBezTo>
                      <a:cubicBezTo>
                        <a:pt x="4770" y="1828"/>
                        <a:pt x="4770" y="2028"/>
                        <a:pt x="4770" y="2261"/>
                      </a:cubicBezTo>
                      <a:cubicBezTo>
                        <a:pt x="4737" y="2862"/>
                        <a:pt x="4637" y="3395"/>
                        <a:pt x="4470" y="3929"/>
                      </a:cubicBezTo>
                      <a:cubicBezTo>
                        <a:pt x="4470" y="3996"/>
                        <a:pt x="4470" y="3996"/>
                        <a:pt x="4437" y="4029"/>
                      </a:cubicBezTo>
                      <a:cubicBezTo>
                        <a:pt x="4437" y="4096"/>
                        <a:pt x="4437" y="4229"/>
                        <a:pt x="4470" y="4296"/>
                      </a:cubicBezTo>
                      <a:cubicBezTo>
                        <a:pt x="4503" y="4430"/>
                        <a:pt x="4637" y="4563"/>
                        <a:pt x="4770" y="4630"/>
                      </a:cubicBezTo>
                      <a:cubicBezTo>
                        <a:pt x="4833" y="4665"/>
                        <a:pt x="4907" y="4682"/>
                        <a:pt x="4985" y="4682"/>
                      </a:cubicBezTo>
                      <a:cubicBezTo>
                        <a:pt x="5197" y="4682"/>
                        <a:pt x="5431" y="4558"/>
                        <a:pt x="5504" y="4363"/>
                      </a:cubicBezTo>
                      <a:cubicBezTo>
                        <a:pt x="5671" y="3896"/>
                        <a:pt x="5804" y="3429"/>
                        <a:pt x="5904" y="2962"/>
                      </a:cubicBezTo>
                      <a:cubicBezTo>
                        <a:pt x="5971" y="2528"/>
                        <a:pt x="5971" y="2028"/>
                        <a:pt x="5938" y="1527"/>
                      </a:cubicBezTo>
                      <a:cubicBezTo>
                        <a:pt x="5904" y="1094"/>
                        <a:pt x="5738" y="693"/>
                        <a:pt x="5404" y="393"/>
                      </a:cubicBezTo>
                      <a:lnTo>
                        <a:pt x="5271" y="260"/>
                      </a:lnTo>
                      <a:cubicBezTo>
                        <a:pt x="5104" y="93"/>
                        <a:pt x="4837" y="26"/>
                        <a:pt x="4637" y="26"/>
                      </a:cubicBezTo>
                      <a:cubicBezTo>
                        <a:pt x="4556" y="8"/>
                        <a:pt x="4481" y="0"/>
                        <a:pt x="4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1" name="Google Shape;4431;p27"/>
                <p:cNvSpPr/>
                <p:nvPr/>
              </p:nvSpPr>
              <p:spPr>
                <a:xfrm>
                  <a:off x="109875" y="3523925"/>
                  <a:ext cx="350275" cy="719375"/>
                </a:xfrm>
                <a:custGeom>
                  <a:avLst/>
                  <a:gdLst/>
                  <a:ahLst/>
                  <a:cxnLst/>
                  <a:rect l="l" t="t" r="r" b="b"/>
                  <a:pathLst>
                    <a:path w="14011" h="28775" extrusionOk="0">
                      <a:moveTo>
                        <a:pt x="13873" y="0"/>
                      </a:moveTo>
                      <a:cubicBezTo>
                        <a:pt x="13842" y="0"/>
                        <a:pt x="13810" y="39"/>
                        <a:pt x="13810" y="62"/>
                      </a:cubicBezTo>
                      <a:lnTo>
                        <a:pt x="13177" y="1697"/>
                      </a:lnTo>
                      <a:cubicBezTo>
                        <a:pt x="12976" y="2230"/>
                        <a:pt x="12743" y="2764"/>
                        <a:pt x="12509" y="3298"/>
                      </a:cubicBezTo>
                      <a:cubicBezTo>
                        <a:pt x="12042" y="4399"/>
                        <a:pt x="11575" y="5499"/>
                        <a:pt x="11142" y="6600"/>
                      </a:cubicBezTo>
                      <a:cubicBezTo>
                        <a:pt x="10174" y="8835"/>
                        <a:pt x="9174" y="10970"/>
                        <a:pt x="8073" y="13105"/>
                      </a:cubicBezTo>
                      <a:cubicBezTo>
                        <a:pt x="7039" y="15273"/>
                        <a:pt x="5905" y="17408"/>
                        <a:pt x="4837" y="19543"/>
                      </a:cubicBezTo>
                      <a:cubicBezTo>
                        <a:pt x="3703" y="21611"/>
                        <a:pt x="2569" y="23746"/>
                        <a:pt x="1401" y="25781"/>
                      </a:cubicBezTo>
                      <a:cubicBezTo>
                        <a:pt x="968" y="26614"/>
                        <a:pt x="501" y="27415"/>
                        <a:pt x="34" y="28249"/>
                      </a:cubicBezTo>
                      <a:cubicBezTo>
                        <a:pt x="0" y="28316"/>
                        <a:pt x="0" y="28449"/>
                        <a:pt x="34" y="28549"/>
                      </a:cubicBezTo>
                      <a:cubicBezTo>
                        <a:pt x="67" y="28616"/>
                        <a:pt x="167" y="28716"/>
                        <a:pt x="234" y="28749"/>
                      </a:cubicBezTo>
                      <a:cubicBezTo>
                        <a:pt x="284" y="28766"/>
                        <a:pt x="342" y="28774"/>
                        <a:pt x="397" y="28774"/>
                      </a:cubicBezTo>
                      <a:cubicBezTo>
                        <a:pt x="451" y="28774"/>
                        <a:pt x="501" y="28766"/>
                        <a:pt x="534" y="28749"/>
                      </a:cubicBezTo>
                      <a:cubicBezTo>
                        <a:pt x="568" y="28749"/>
                        <a:pt x="568" y="28716"/>
                        <a:pt x="634" y="28716"/>
                      </a:cubicBezTo>
                      <a:cubicBezTo>
                        <a:pt x="668" y="28649"/>
                        <a:pt x="701" y="28616"/>
                        <a:pt x="734" y="28549"/>
                      </a:cubicBezTo>
                      <a:cubicBezTo>
                        <a:pt x="1335" y="27548"/>
                        <a:pt x="1902" y="26481"/>
                        <a:pt x="2469" y="25447"/>
                      </a:cubicBezTo>
                      <a:cubicBezTo>
                        <a:pt x="3036" y="24413"/>
                        <a:pt x="3570" y="23379"/>
                        <a:pt x="4137" y="22311"/>
                      </a:cubicBezTo>
                      <a:cubicBezTo>
                        <a:pt x="5238" y="20210"/>
                        <a:pt x="6305" y="18075"/>
                        <a:pt x="7339" y="15907"/>
                      </a:cubicBezTo>
                      <a:cubicBezTo>
                        <a:pt x="8373" y="13739"/>
                        <a:pt x="9374" y="11570"/>
                        <a:pt x="10308" y="9369"/>
                      </a:cubicBezTo>
                      <a:cubicBezTo>
                        <a:pt x="11242" y="7201"/>
                        <a:pt x="12142" y="4999"/>
                        <a:pt x="13010" y="2764"/>
                      </a:cubicBezTo>
                      <a:lnTo>
                        <a:pt x="14010" y="129"/>
                      </a:lnTo>
                      <a:cubicBezTo>
                        <a:pt x="13977" y="95"/>
                        <a:pt x="13977" y="62"/>
                        <a:pt x="13910" y="29"/>
                      </a:cubicBezTo>
                      <a:cubicBezTo>
                        <a:pt x="13900" y="8"/>
                        <a:pt x="13886" y="0"/>
                        <a:pt x="138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2" name="Google Shape;4432;p27"/>
                <p:cNvSpPr/>
                <p:nvPr/>
              </p:nvSpPr>
              <p:spPr>
                <a:xfrm>
                  <a:off x="286675" y="3609700"/>
                  <a:ext cx="35050" cy="251350"/>
                </a:xfrm>
                <a:custGeom>
                  <a:avLst/>
                  <a:gdLst/>
                  <a:ahLst/>
                  <a:cxnLst/>
                  <a:rect l="l" t="t" r="r" b="b"/>
                  <a:pathLst>
                    <a:path w="1402" h="10054" extrusionOk="0">
                      <a:moveTo>
                        <a:pt x="1101" y="0"/>
                      </a:moveTo>
                      <a:cubicBezTo>
                        <a:pt x="1068" y="0"/>
                        <a:pt x="1001" y="0"/>
                        <a:pt x="968" y="100"/>
                      </a:cubicBezTo>
                      <a:cubicBezTo>
                        <a:pt x="834" y="467"/>
                        <a:pt x="734" y="834"/>
                        <a:pt x="601" y="1268"/>
                      </a:cubicBezTo>
                      <a:cubicBezTo>
                        <a:pt x="467" y="1668"/>
                        <a:pt x="400" y="2102"/>
                        <a:pt x="300" y="2502"/>
                      </a:cubicBezTo>
                      <a:cubicBezTo>
                        <a:pt x="134" y="3336"/>
                        <a:pt x="67" y="4170"/>
                        <a:pt x="0" y="5004"/>
                      </a:cubicBezTo>
                      <a:cubicBezTo>
                        <a:pt x="0" y="5437"/>
                        <a:pt x="0" y="5838"/>
                        <a:pt x="67" y="6271"/>
                      </a:cubicBezTo>
                      <a:cubicBezTo>
                        <a:pt x="100" y="6672"/>
                        <a:pt x="134" y="7139"/>
                        <a:pt x="234" y="7572"/>
                      </a:cubicBezTo>
                      <a:cubicBezTo>
                        <a:pt x="300" y="7973"/>
                        <a:pt x="400" y="8406"/>
                        <a:pt x="501" y="8807"/>
                      </a:cubicBezTo>
                      <a:cubicBezTo>
                        <a:pt x="601" y="9007"/>
                        <a:pt x="634" y="9240"/>
                        <a:pt x="734" y="9440"/>
                      </a:cubicBezTo>
                      <a:lnTo>
                        <a:pt x="834" y="9674"/>
                      </a:lnTo>
                      <a:cubicBezTo>
                        <a:pt x="901" y="9774"/>
                        <a:pt x="968" y="9907"/>
                        <a:pt x="1068" y="9974"/>
                      </a:cubicBezTo>
                      <a:cubicBezTo>
                        <a:pt x="1104" y="10029"/>
                        <a:pt x="1151" y="10054"/>
                        <a:pt x="1197" y="10054"/>
                      </a:cubicBezTo>
                      <a:cubicBezTo>
                        <a:pt x="1234" y="10054"/>
                        <a:pt x="1271" y="10037"/>
                        <a:pt x="1301" y="10007"/>
                      </a:cubicBezTo>
                      <a:cubicBezTo>
                        <a:pt x="1334" y="10007"/>
                        <a:pt x="1334" y="9974"/>
                        <a:pt x="1401" y="9941"/>
                      </a:cubicBezTo>
                      <a:lnTo>
                        <a:pt x="1401" y="9907"/>
                      </a:lnTo>
                      <a:lnTo>
                        <a:pt x="1401" y="9774"/>
                      </a:lnTo>
                      <a:cubicBezTo>
                        <a:pt x="1401" y="9741"/>
                        <a:pt x="1401" y="9640"/>
                        <a:pt x="1334" y="9607"/>
                      </a:cubicBezTo>
                      <a:cubicBezTo>
                        <a:pt x="1334" y="9507"/>
                        <a:pt x="1301" y="9440"/>
                        <a:pt x="1268" y="9407"/>
                      </a:cubicBezTo>
                      <a:lnTo>
                        <a:pt x="1134" y="9007"/>
                      </a:lnTo>
                      <a:cubicBezTo>
                        <a:pt x="1001" y="8740"/>
                        <a:pt x="934" y="8473"/>
                        <a:pt x="834" y="8173"/>
                      </a:cubicBezTo>
                      <a:cubicBezTo>
                        <a:pt x="667" y="7639"/>
                        <a:pt x="567" y="7072"/>
                        <a:pt x="467" y="6472"/>
                      </a:cubicBezTo>
                      <a:cubicBezTo>
                        <a:pt x="434" y="6238"/>
                        <a:pt x="400" y="5971"/>
                        <a:pt x="400" y="5671"/>
                      </a:cubicBezTo>
                      <a:cubicBezTo>
                        <a:pt x="334" y="5404"/>
                        <a:pt x="334" y="5137"/>
                        <a:pt x="334" y="4837"/>
                      </a:cubicBezTo>
                      <a:cubicBezTo>
                        <a:pt x="334" y="4270"/>
                        <a:pt x="400" y="3736"/>
                        <a:pt x="434" y="3136"/>
                      </a:cubicBezTo>
                      <a:lnTo>
                        <a:pt x="434" y="3169"/>
                      </a:lnTo>
                      <a:cubicBezTo>
                        <a:pt x="567" y="2135"/>
                        <a:pt x="801" y="1134"/>
                        <a:pt x="1134" y="167"/>
                      </a:cubicBezTo>
                      <a:cubicBezTo>
                        <a:pt x="1168" y="100"/>
                        <a:pt x="1134" y="67"/>
                        <a:pt x="11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3" name="Google Shape;4433;p27"/>
                <p:cNvSpPr/>
                <p:nvPr/>
              </p:nvSpPr>
              <p:spPr>
                <a:xfrm>
                  <a:off x="151575" y="3723100"/>
                  <a:ext cx="70075" cy="333925"/>
                </a:xfrm>
                <a:custGeom>
                  <a:avLst/>
                  <a:gdLst/>
                  <a:ahLst/>
                  <a:cxnLst/>
                  <a:rect l="l" t="t" r="r" b="b"/>
                  <a:pathLst>
                    <a:path w="2803" h="13357" extrusionOk="0">
                      <a:moveTo>
                        <a:pt x="1001" y="1"/>
                      </a:moveTo>
                      <a:lnTo>
                        <a:pt x="901" y="34"/>
                      </a:lnTo>
                      <a:cubicBezTo>
                        <a:pt x="834" y="34"/>
                        <a:pt x="734" y="68"/>
                        <a:pt x="734" y="101"/>
                      </a:cubicBezTo>
                      <a:cubicBezTo>
                        <a:pt x="167" y="2069"/>
                        <a:pt x="0" y="4104"/>
                        <a:pt x="134" y="6105"/>
                      </a:cubicBezTo>
                      <a:cubicBezTo>
                        <a:pt x="167" y="7139"/>
                        <a:pt x="334" y="8207"/>
                        <a:pt x="567" y="9241"/>
                      </a:cubicBezTo>
                      <a:cubicBezTo>
                        <a:pt x="834" y="10241"/>
                        <a:pt x="1168" y="11209"/>
                        <a:pt x="1568" y="12143"/>
                      </a:cubicBezTo>
                      <a:cubicBezTo>
                        <a:pt x="1668" y="12376"/>
                        <a:pt x="1802" y="12543"/>
                        <a:pt x="1902" y="12743"/>
                      </a:cubicBezTo>
                      <a:cubicBezTo>
                        <a:pt x="2002" y="12877"/>
                        <a:pt x="2035" y="12943"/>
                        <a:pt x="2135" y="13010"/>
                      </a:cubicBezTo>
                      <a:lnTo>
                        <a:pt x="2235" y="13144"/>
                      </a:lnTo>
                      <a:lnTo>
                        <a:pt x="2369" y="13277"/>
                      </a:lnTo>
                      <a:cubicBezTo>
                        <a:pt x="2424" y="13332"/>
                        <a:pt x="2479" y="13357"/>
                        <a:pt x="2534" y="13357"/>
                      </a:cubicBezTo>
                      <a:cubicBezTo>
                        <a:pt x="2579" y="13357"/>
                        <a:pt x="2624" y="13340"/>
                        <a:pt x="2669" y="13310"/>
                      </a:cubicBezTo>
                      <a:cubicBezTo>
                        <a:pt x="2802" y="13244"/>
                        <a:pt x="2802" y="13110"/>
                        <a:pt x="2736" y="12977"/>
                      </a:cubicBezTo>
                      <a:lnTo>
                        <a:pt x="2736" y="12943"/>
                      </a:lnTo>
                      <a:cubicBezTo>
                        <a:pt x="2702" y="12777"/>
                        <a:pt x="2636" y="12643"/>
                        <a:pt x="2535" y="12476"/>
                      </a:cubicBezTo>
                      <a:cubicBezTo>
                        <a:pt x="2469" y="12310"/>
                        <a:pt x="2369" y="12143"/>
                        <a:pt x="2235" y="11943"/>
                      </a:cubicBezTo>
                      <a:cubicBezTo>
                        <a:pt x="2068" y="11609"/>
                        <a:pt x="1902" y="11242"/>
                        <a:pt x="1735" y="10909"/>
                      </a:cubicBezTo>
                      <a:cubicBezTo>
                        <a:pt x="1201" y="9641"/>
                        <a:pt x="868" y="8340"/>
                        <a:pt x="667" y="7006"/>
                      </a:cubicBezTo>
                      <a:lnTo>
                        <a:pt x="667" y="7073"/>
                      </a:lnTo>
                      <a:cubicBezTo>
                        <a:pt x="534" y="6272"/>
                        <a:pt x="501" y="5505"/>
                        <a:pt x="434" y="4738"/>
                      </a:cubicBezTo>
                      <a:cubicBezTo>
                        <a:pt x="434" y="3937"/>
                        <a:pt x="501" y="3136"/>
                        <a:pt x="567" y="2403"/>
                      </a:cubicBezTo>
                      <a:lnTo>
                        <a:pt x="567" y="2436"/>
                      </a:lnTo>
                      <a:cubicBezTo>
                        <a:pt x="667" y="1635"/>
                        <a:pt x="834" y="901"/>
                        <a:pt x="1034" y="134"/>
                      </a:cubicBezTo>
                      <a:cubicBezTo>
                        <a:pt x="1034" y="101"/>
                        <a:pt x="1034" y="1"/>
                        <a:pt x="10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4" name="Google Shape;4434;p27"/>
                <p:cNvSpPr/>
                <p:nvPr/>
              </p:nvSpPr>
              <p:spPr>
                <a:xfrm>
                  <a:off x="401750" y="3545475"/>
                  <a:ext cx="14200" cy="87975"/>
                </a:xfrm>
                <a:custGeom>
                  <a:avLst/>
                  <a:gdLst/>
                  <a:ahLst/>
                  <a:cxnLst/>
                  <a:rect l="l" t="t" r="r" b="b"/>
                  <a:pathLst>
                    <a:path w="568" h="3519" extrusionOk="0">
                      <a:moveTo>
                        <a:pt x="301" y="1"/>
                      </a:moveTo>
                      <a:cubicBezTo>
                        <a:pt x="234" y="1"/>
                        <a:pt x="167" y="1"/>
                        <a:pt x="167" y="67"/>
                      </a:cubicBezTo>
                      <a:cubicBezTo>
                        <a:pt x="34" y="634"/>
                        <a:pt x="0" y="1202"/>
                        <a:pt x="0" y="1735"/>
                      </a:cubicBezTo>
                      <a:cubicBezTo>
                        <a:pt x="0" y="2035"/>
                        <a:pt x="34" y="2302"/>
                        <a:pt x="67" y="2569"/>
                      </a:cubicBezTo>
                      <a:cubicBezTo>
                        <a:pt x="134" y="2869"/>
                        <a:pt x="167" y="3170"/>
                        <a:pt x="301" y="3403"/>
                      </a:cubicBezTo>
                      <a:cubicBezTo>
                        <a:pt x="301" y="3470"/>
                        <a:pt x="334" y="3503"/>
                        <a:pt x="367" y="3503"/>
                      </a:cubicBezTo>
                      <a:cubicBezTo>
                        <a:pt x="390" y="3503"/>
                        <a:pt x="427" y="3518"/>
                        <a:pt x="459" y="3518"/>
                      </a:cubicBezTo>
                      <a:cubicBezTo>
                        <a:pt x="475" y="3518"/>
                        <a:pt x="490" y="3514"/>
                        <a:pt x="501" y="3503"/>
                      </a:cubicBezTo>
                      <a:cubicBezTo>
                        <a:pt x="534" y="3503"/>
                        <a:pt x="568" y="3437"/>
                        <a:pt x="568" y="3403"/>
                      </a:cubicBezTo>
                      <a:lnTo>
                        <a:pt x="568" y="3270"/>
                      </a:lnTo>
                      <a:cubicBezTo>
                        <a:pt x="534" y="3136"/>
                        <a:pt x="501" y="2903"/>
                        <a:pt x="467" y="2736"/>
                      </a:cubicBezTo>
                      <a:lnTo>
                        <a:pt x="334" y="2102"/>
                      </a:lnTo>
                      <a:cubicBezTo>
                        <a:pt x="234" y="1602"/>
                        <a:pt x="234" y="1068"/>
                        <a:pt x="301" y="534"/>
                      </a:cubicBezTo>
                      <a:lnTo>
                        <a:pt x="301" y="534"/>
                      </a:lnTo>
                      <a:lnTo>
                        <a:pt x="301" y="568"/>
                      </a:lnTo>
                      <a:cubicBezTo>
                        <a:pt x="334" y="401"/>
                        <a:pt x="334" y="234"/>
                        <a:pt x="367" y="67"/>
                      </a:cubicBezTo>
                      <a:cubicBezTo>
                        <a:pt x="334" y="67"/>
                        <a:pt x="334" y="34"/>
                        <a:pt x="301" y="1"/>
                      </a:cubicBezTo>
                      <a:close/>
                    </a:path>
                  </a:pathLst>
                </a:custGeom>
                <a:solidFill>
                  <a:srgbClr val="A5BF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5" name="Google Shape;4435;p27"/>
                <p:cNvSpPr/>
                <p:nvPr/>
              </p:nvSpPr>
              <p:spPr>
                <a:xfrm>
                  <a:off x="365900" y="3619275"/>
                  <a:ext cx="178475" cy="116375"/>
                </a:xfrm>
                <a:custGeom>
                  <a:avLst/>
                  <a:gdLst/>
                  <a:ahLst/>
                  <a:cxnLst/>
                  <a:rect l="l" t="t" r="r" b="b"/>
                  <a:pathLst>
                    <a:path w="7139" h="4655" extrusionOk="0">
                      <a:moveTo>
                        <a:pt x="7038" y="1"/>
                      </a:moveTo>
                      <a:cubicBezTo>
                        <a:pt x="7013" y="1"/>
                        <a:pt x="6988" y="18"/>
                        <a:pt x="6972" y="51"/>
                      </a:cubicBezTo>
                      <a:cubicBezTo>
                        <a:pt x="6772" y="318"/>
                        <a:pt x="6505" y="618"/>
                        <a:pt x="6238" y="885"/>
                      </a:cubicBezTo>
                      <a:cubicBezTo>
                        <a:pt x="5904" y="1218"/>
                        <a:pt x="5504" y="1519"/>
                        <a:pt x="5137" y="1785"/>
                      </a:cubicBezTo>
                      <a:cubicBezTo>
                        <a:pt x="4937" y="1952"/>
                        <a:pt x="4737" y="2086"/>
                        <a:pt x="4503" y="2252"/>
                      </a:cubicBezTo>
                      <a:cubicBezTo>
                        <a:pt x="4303" y="2386"/>
                        <a:pt x="4103" y="2553"/>
                        <a:pt x="3836" y="2619"/>
                      </a:cubicBezTo>
                      <a:cubicBezTo>
                        <a:pt x="3236" y="2953"/>
                        <a:pt x="2635" y="3287"/>
                        <a:pt x="1968" y="3553"/>
                      </a:cubicBezTo>
                      <a:cubicBezTo>
                        <a:pt x="1668" y="3687"/>
                        <a:pt x="1334" y="3787"/>
                        <a:pt x="1068" y="3920"/>
                      </a:cubicBezTo>
                      <a:cubicBezTo>
                        <a:pt x="901" y="3954"/>
                        <a:pt x="767" y="4054"/>
                        <a:pt x="601" y="4087"/>
                      </a:cubicBezTo>
                      <a:cubicBezTo>
                        <a:pt x="567" y="4120"/>
                        <a:pt x="467" y="4120"/>
                        <a:pt x="400" y="4154"/>
                      </a:cubicBezTo>
                      <a:cubicBezTo>
                        <a:pt x="300" y="4221"/>
                        <a:pt x="234" y="4254"/>
                        <a:pt x="167" y="4254"/>
                      </a:cubicBezTo>
                      <a:cubicBezTo>
                        <a:pt x="100" y="4287"/>
                        <a:pt x="0" y="4387"/>
                        <a:pt x="67" y="4454"/>
                      </a:cubicBezTo>
                      <a:cubicBezTo>
                        <a:pt x="67" y="4487"/>
                        <a:pt x="100" y="4587"/>
                        <a:pt x="134" y="4621"/>
                      </a:cubicBezTo>
                      <a:cubicBezTo>
                        <a:pt x="167" y="4654"/>
                        <a:pt x="267" y="4654"/>
                        <a:pt x="300" y="4654"/>
                      </a:cubicBezTo>
                      <a:cubicBezTo>
                        <a:pt x="400" y="4654"/>
                        <a:pt x="434" y="4621"/>
                        <a:pt x="500" y="4621"/>
                      </a:cubicBezTo>
                      <a:cubicBezTo>
                        <a:pt x="601" y="4621"/>
                        <a:pt x="667" y="4587"/>
                        <a:pt x="767" y="4554"/>
                      </a:cubicBezTo>
                      <a:cubicBezTo>
                        <a:pt x="934" y="4487"/>
                        <a:pt x="1068" y="4454"/>
                        <a:pt x="1234" y="4387"/>
                      </a:cubicBezTo>
                      <a:cubicBezTo>
                        <a:pt x="1568" y="4254"/>
                        <a:pt x="1835" y="4120"/>
                        <a:pt x="2135" y="3954"/>
                      </a:cubicBezTo>
                      <a:cubicBezTo>
                        <a:pt x="2469" y="3787"/>
                        <a:pt x="2769" y="3620"/>
                        <a:pt x="3102" y="3453"/>
                      </a:cubicBezTo>
                      <a:cubicBezTo>
                        <a:pt x="3436" y="3253"/>
                        <a:pt x="3769" y="3086"/>
                        <a:pt x="4070" y="2820"/>
                      </a:cubicBezTo>
                      <a:lnTo>
                        <a:pt x="4937" y="2219"/>
                      </a:lnTo>
                      <a:cubicBezTo>
                        <a:pt x="5070" y="2086"/>
                        <a:pt x="5237" y="1986"/>
                        <a:pt x="5337" y="1886"/>
                      </a:cubicBezTo>
                      <a:cubicBezTo>
                        <a:pt x="5504" y="1752"/>
                        <a:pt x="5637" y="1619"/>
                        <a:pt x="5804" y="1485"/>
                      </a:cubicBezTo>
                      <a:cubicBezTo>
                        <a:pt x="6300" y="1088"/>
                        <a:pt x="6763" y="593"/>
                        <a:pt x="7129" y="97"/>
                      </a:cubicBezTo>
                      <a:lnTo>
                        <a:pt x="7129" y="97"/>
                      </a:lnTo>
                      <a:cubicBezTo>
                        <a:pt x="7134" y="114"/>
                        <a:pt x="7136" y="128"/>
                        <a:pt x="7137" y="128"/>
                      </a:cubicBezTo>
                      <a:cubicBezTo>
                        <a:pt x="7139" y="128"/>
                        <a:pt x="7139" y="116"/>
                        <a:pt x="7139" y="84"/>
                      </a:cubicBezTo>
                      <a:lnTo>
                        <a:pt x="7139" y="84"/>
                      </a:lnTo>
                      <a:cubicBezTo>
                        <a:pt x="7135" y="89"/>
                        <a:pt x="7132" y="93"/>
                        <a:pt x="7129" y="97"/>
                      </a:cubicBezTo>
                      <a:lnTo>
                        <a:pt x="7129" y="97"/>
                      </a:lnTo>
                      <a:cubicBezTo>
                        <a:pt x="7124" y="81"/>
                        <a:pt x="7116" y="62"/>
                        <a:pt x="7105" y="51"/>
                      </a:cubicBezTo>
                      <a:cubicBezTo>
                        <a:pt x="7088" y="18"/>
                        <a:pt x="7063" y="1"/>
                        <a:pt x="703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6" name="Google Shape;4436;p27"/>
                <p:cNvSpPr/>
                <p:nvPr/>
              </p:nvSpPr>
              <p:spPr>
                <a:xfrm>
                  <a:off x="247475" y="3867375"/>
                  <a:ext cx="242700" cy="123450"/>
                </a:xfrm>
                <a:custGeom>
                  <a:avLst/>
                  <a:gdLst/>
                  <a:ahLst/>
                  <a:cxnLst/>
                  <a:rect l="l" t="t" r="r" b="b"/>
                  <a:pathLst>
                    <a:path w="9708" h="4938" extrusionOk="0">
                      <a:moveTo>
                        <a:pt x="9674" y="1"/>
                      </a:moveTo>
                      <a:cubicBezTo>
                        <a:pt x="9674" y="34"/>
                        <a:pt x="9641" y="34"/>
                        <a:pt x="9574" y="34"/>
                      </a:cubicBezTo>
                      <a:cubicBezTo>
                        <a:pt x="9040" y="468"/>
                        <a:pt x="8506" y="868"/>
                        <a:pt x="7973" y="1268"/>
                      </a:cubicBezTo>
                      <a:cubicBezTo>
                        <a:pt x="7673" y="1468"/>
                        <a:pt x="7372" y="1635"/>
                        <a:pt x="7072" y="1802"/>
                      </a:cubicBezTo>
                      <a:cubicBezTo>
                        <a:pt x="6805" y="2002"/>
                        <a:pt x="6472" y="2169"/>
                        <a:pt x="6138" y="2336"/>
                      </a:cubicBezTo>
                      <a:cubicBezTo>
                        <a:pt x="5738" y="2536"/>
                        <a:pt x="5371" y="2703"/>
                        <a:pt x="4971" y="2936"/>
                      </a:cubicBezTo>
                      <a:cubicBezTo>
                        <a:pt x="4570" y="3069"/>
                        <a:pt x="4170" y="3270"/>
                        <a:pt x="3736" y="3436"/>
                      </a:cubicBezTo>
                      <a:cubicBezTo>
                        <a:pt x="2982" y="3764"/>
                        <a:pt x="2163" y="3996"/>
                        <a:pt x="1344" y="4193"/>
                      </a:cubicBezTo>
                      <a:lnTo>
                        <a:pt x="1344" y="4193"/>
                      </a:lnTo>
                      <a:cubicBezTo>
                        <a:pt x="1350" y="4188"/>
                        <a:pt x="1357" y="4181"/>
                        <a:pt x="1368" y="4170"/>
                      </a:cubicBezTo>
                      <a:lnTo>
                        <a:pt x="1368" y="4170"/>
                      </a:lnTo>
                      <a:cubicBezTo>
                        <a:pt x="1168" y="4204"/>
                        <a:pt x="1001" y="4237"/>
                        <a:pt x="801" y="4304"/>
                      </a:cubicBezTo>
                      <a:cubicBezTo>
                        <a:pt x="701" y="4337"/>
                        <a:pt x="567" y="4337"/>
                        <a:pt x="501" y="4370"/>
                      </a:cubicBezTo>
                      <a:cubicBezTo>
                        <a:pt x="467" y="4370"/>
                        <a:pt x="367" y="4404"/>
                        <a:pt x="334" y="4404"/>
                      </a:cubicBezTo>
                      <a:cubicBezTo>
                        <a:pt x="301" y="4404"/>
                        <a:pt x="234" y="4470"/>
                        <a:pt x="201" y="4470"/>
                      </a:cubicBezTo>
                      <a:lnTo>
                        <a:pt x="167" y="4470"/>
                      </a:lnTo>
                      <a:cubicBezTo>
                        <a:pt x="67" y="4504"/>
                        <a:pt x="0" y="4604"/>
                        <a:pt x="0" y="4704"/>
                      </a:cubicBezTo>
                      <a:cubicBezTo>
                        <a:pt x="0" y="4804"/>
                        <a:pt x="67" y="4937"/>
                        <a:pt x="201" y="4937"/>
                      </a:cubicBezTo>
                      <a:lnTo>
                        <a:pt x="501" y="4937"/>
                      </a:lnTo>
                      <a:cubicBezTo>
                        <a:pt x="634" y="4937"/>
                        <a:pt x="734" y="4937"/>
                        <a:pt x="834" y="4871"/>
                      </a:cubicBezTo>
                      <a:cubicBezTo>
                        <a:pt x="1034" y="4837"/>
                        <a:pt x="1301" y="4804"/>
                        <a:pt x="1501" y="4737"/>
                      </a:cubicBezTo>
                      <a:cubicBezTo>
                        <a:pt x="1902" y="4637"/>
                        <a:pt x="2335" y="4504"/>
                        <a:pt x="2736" y="4337"/>
                      </a:cubicBezTo>
                      <a:cubicBezTo>
                        <a:pt x="3636" y="4003"/>
                        <a:pt x="4470" y="3637"/>
                        <a:pt x="5237" y="3170"/>
                      </a:cubicBezTo>
                      <a:cubicBezTo>
                        <a:pt x="5471" y="3036"/>
                        <a:pt x="5638" y="2969"/>
                        <a:pt x="5838" y="2836"/>
                      </a:cubicBezTo>
                      <a:cubicBezTo>
                        <a:pt x="6038" y="2703"/>
                        <a:pt x="6205" y="2569"/>
                        <a:pt x="6405" y="2502"/>
                      </a:cubicBezTo>
                      <a:lnTo>
                        <a:pt x="7539" y="1735"/>
                      </a:lnTo>
                      <a:cubicBezTo>
                        <a:pt x="7906" y="1502"/>
                        <a:pt x="8240" y="1235"/>
                        <a:pt x="8640" y="968"/>
                      </a:cubicBezTo>
                      <a:cubicBezTo>
                        <a:pt x="8973" y="701"/>
                        <a:pt x="9340" y="401"/>
                        <a:pt x="9674" y="134"/>
                      </a:cubicBezTo>
                      <a:cubicBezTo>
                        <a:pt x="9707" y="67"/>
                        <a:pt x="9707" y="34"/>
                        <a:pt x="96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7" name="Google Shape;4437;p27"/>
                <p:cNvSpPr/>
                <p:nvPr/>
              </p:nvSpPr>
              <p:spPr>
                <a:xfrm>
                  <a:off x="152400" y="4103600"/>
                  <a:ext cx="152650" cy="55825"/>
                </a:xfrm>
                <a:custGeom>
                  <a:avLst/>
                  <a:gdLst/>
                  <a:ahLst/>
                  <a:cxnLst/>
                  <a:rect l="l" t="t" r="r" b="b"/>
                  <a:pathLst>
                    <a:path w="6106" h="2233" extrusionOk="0">
                      <a:moveTo>
                        <a:pt x="5955" y="0"/>
                      </a:moveTo>
                      <a:cubicBezTo>
                        <a:pt x="5930" y="0"/>
                        <a:pt x="5905" y="8"/>
                        <a:pt x="5872" y="25"/>
                      </a:cubicBezTo>
                      <a:cubicBezTo>
                        <a:pt x="5771" y="92"/>
                        <a:pt x="5605" y="192"/>
                        <a:pt x="5438" y="259"/>
                      </a:cubicBezTo>
                      <a:lnTo>
                        <a:pt x="5471" y="259"/>
                      </a:lnTo>
                      <a:cubicBezTo>
                        <a:pt x="5004" y="525"/>
                        <a:pt x="4537" y="726"/>
                        <a:pt x="4104" y="926"/>
                      </a:cubicBezTo>
                      <a:cubicBezTo>
                        <a:pt x="3603" y="1159"/>
                        <a:pt x="3103" y="1259"/>
                        <a:pt x="2603" y="1393"/>
                      </a:cubicBezTo>
                      <a:cubicBezTo>
                        <a:pt x="2202" y="1493"/>
                        <a:pt x="1869" y="1526"/>
                        <a:pt x="1502" y="1559"/>
                      </a:cubicBezTo>
                      <a:cubicBezTo>
                        <a:pt x="1101" y="1593"/>
                        <a:pt x="701" y="1660"/>
                        <a:pt x="301" y="1660"/>
                      </a:cubicBezTo>
                      <a:cubicBezTo>
                        <a:pt x="134" y="1660"/>
                        <a:pt x="1" y="1826"/>
                        <a:pt x="34" y="1993"/>
                      </a:cubicBezTo>
                      <a:cubicBezTo>
                        <a:pt x="34" y="2138"/>
                        <a:pt x="160" y="2233"/>
                        <a:pt x="303" y="2233"/>
                      </a:cubicBezTo>
                      <a:cubicBezTo>
                        <a:pt x="324" y="2233"/>
                        <a:pt x="346" y="2231"/>
                        <a:pt x="368" y="2227"/>
                      </a:cubicBezTo>
                      <a:cubicBezTo>
                        <a:pt x="634" y="2227"/>
                        <a:pt x="868" y="2193"/>
                        <a:pt x="1135" y="2160"/>
                      </a:cubicBezTo>
                      <a:cubicBezTo>
                        <a:pt x="1368" y="2093"/>
                        <a:pt x="1635" y="2060"/>
                        <a:pt x="1869" y="1993"/>
                      </a:cubicBezTo>
                      <a:cubicBezTo>
                        <a:pt x="2369" y="1860"/>
                        <a:pt x="2836" y="1693"/>
                        <a:pt x="3336" y="1526"/>
                      </a:cubicBezTo>
                      <a:cubicBezTo>
                        <a:pt x="3837" y="1359"/>
                        <a:pt x="4304" y="1159"/>
                        <a:pt x="4737" y="892"/>
                      </a:cubicBezTo>
                      <a:cubicBezTo>
                        <a:pt x="5204" y="692"/>
                        <a:pt x="5638" y="392"/>
                        <a:pt x="6038" y="158"/>
                      </a:cubicBezTo>
                      <a:cubicBezTo>
                        <a:pt x="6105" y="92"/>
                        <a:pt x="6105" y="58"/>
                        <a:pt x="6038" y="25"/>
                      </a:cubicBezTo>
                      <a:cubicBezTo>
                        <a:pt x="6005" y="8"/>
                        <a:pt x="5980" y="0"/>
                        <a:pt x="595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8" name="Google Shape;4438;p27"/>
                <p:cNvSpPr/>
                <p:nvPr/>
              </p:nvSpPr>
              <p:spPr>
                <a:xfrm>
                  <a:off x="194100" y="3939300"/>
                  <a:ext cx="19200" cy="18175"/>
                </a:xfrm>
                <a:custGeom>
                  <a:avLst/>
                  <a:gdLst/>
                  <a:ahLst/>
                  <a:cxnLst/>
                  <a:rect l="l" t="t" r="r" b="b"/>
                  <a:pathLst>
                    <a:path w="768" h="727" extrusionOk="0">
                      <a:moveTo>
                        <a:pt x="384" y="1"/>
                      </a:moveTo>
                      <a:cubicBezTo>
                        <a:pt x="292" y="1"/>
                        <a:pt x="201" y="42"/>
                        <a:pt x="134" y="126"/>
                      </a:cubicBezTo>
                      <a:cubicBezTo>
                        <a:pt x="1" y="259"/>
                        <a:pt x="1" y="493"/>
                        <a:pt x="134" y="626"/>
                      </a:cubicBezTo>
                      <a:cubicBezTo>
                        <a:pt x="201" y="693"/>
                        <a:pt x="292" y="726"/>
                        <a:pt x="384" y="726"/>
                      </a:cubicBezTo>
                      <a:cubicBezTo>
                        <a:pt x="476" y="726"/>
                        <a:pt x="568" y="693"/>
                        <a:pt x="634" y="626"/>
                      </a:cubicBezTo>
                      <a:cubicBezTo>
                        <a:pt x="768" y="493"/>
                        <a:pt x="768" y="259"/>
                        <a:pt x="634" y="126"/>
                      </a:cubicBezTo>
                      <a:cubicBezTo>
                        <a:pt x="568" y="42"/>
                        <a:pt x="476" y="1"/>
                        <a:pt x="3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9" name="Google Shape;4439;p27"/>
                <p:cNvSpPr/>
                <p:nvPr/>
              </p:nvSpPr>
              <p:spPr>
                <a:xfrm>
                  <a:off x="205775" y="3898025"/>
                  <a:ext cx="11700" cy="10650"/>
                </a:xfrm>
                <a:custGeom>
                  <a:avLst/>
                  <a:gdLst/>
                  <a:ahLst/>
                  <a:cxnLst/>
                  <a:rect l="l" t="t" r="r" b="b"/>
                  <a:pathLst>
                    <a:path w="468" h="426" extrusionOk="0">
                      <a:moveTo>
                        <a:pt x="230" y="0"/>
                      </a:moveTo>
                      <a:cubicBezTo>
                        <a:pt x="176" y="0"/>
                        <a:pt x="117" y="25"/>
                        <a:pt x="67" y="76"/>
                      </a:cubicBezTo>
                      <a:cubicBezTo>
                        <a:pt x="1" y="142"/>
                        <a:pt x="1" y="276"/>
                        <a:pt x="67" y="376"/>
                      </a:cubicBezTo>
                      <a:cubicBezTo>
                        <a:pt x="117" y="409"/>
                        <a:pt x="176" y="426"/>
                        <a:pt x="230" y="426"/>
                      </a:cubicBezTo>
                      <a:cubicBezTo>
                        <a:pt x="284" y="426"/>
                        <a:pt x="334" y="409"/>
                        <a:pt x="367" y="376"/>
                      </a:cubicBezTo>
                      <a:cubicBezTo>
                        <a:pt x="468" y="276"/>
                        <a:pt x="468" y="142"/>
                        <a:pt x="367" y="76"/>
                      </a:cubicBezTo>
                      <a:cubicBezTo>
                        <a:pt x="334" y="25"/>
                        <a:pt x="284" y="0"/>
                        <a:pt x="230"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0" name="Google Shape;4440;p27"/>
                <p:cNvSpPr/>
                <p:nvPr/>
              </p:nvSpPr>
              <p:spPr>
                <a:xfrm>
                  <a:off x="222450" y="3934725"/>
                  <a:ext cx="10025" cy="9600"/>
                </a:xfrm>
                <a:custGeom>
                  <a:avLst/>
                  <a:gdLst/>
                  <a:ahLst/>
                  <a:cxnLst/>
                  <a:rect l="l" t="t" r="r" b="b"/>
                  <a:pathLst>
                    <a:path w="401" h="384" extrusionOk="0">
                      <a:moveTo>
                        <a:pt x="226" y="0"/>
                      </a:moveTo>
                      <a:cubicBezTo>
                        <a:pt x="176" y="0"/>
                        <a:pt x="117" y="25"/>
                        <a:pt x="67" y="75"/>
                      </a:cubicBezTo>
                      <a:cubicBezTo>
                        <a:pt x="1" y="142"/>
                        <a:pt x="1" y="275"/>
                        <a:pt x="67" y="309"/>
                      </a:cubicBezTo>
                      <a:cubicBezTo>
                        <a:pt x="117" y="359"/>
                        <a:pt x="176" y="384"/>
                        <a:pt x="226" y="384"/>
                      </a:cubicBezTo>
                      <a:cubicBezTo>
                        <a:pt x="276" y="384"/>
                        <a:pt x="318" y="359"/>
                        <a:pt x="334" y="309"/>
                      </a:cubicBezTo>
                      <a:cubicBezTo>
                        <a:pt x="401" y="242"/>
                        <a:pt x="401" y="109"/>
                        <a:pt x="334" y="75"/>
                      </a:cubicBezTo>
                      <a:cubicBezTo>
                        <a:pt x="318" y="25"/>
                        <a:pt x="276" y="0"/>
                        <a:pt x="22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1" name="Google Shape;4441;p27"/>
                <p:cNvSpPr/>
                <p:nvPr/>
              </p:nvSpPr>
              <p:spPr>
                <a:xfrm>
                  <a:off x="238300" y="3896150"/>
                  <a:ext cx="12525" cy="11500"/>
                </a:xfrm>
                <a:custGeom>
                  <a:avLst/>
                  <a:gdLst/>
                  <a:ahLst/>
                  <a:cxnLst/>
                  <a:rect l="l" t="t" r="r" b="b"/>
                  <a:pathLst>
                    <a:path w="501" h="460" extrusionOk="0">
                      <a:moveTo>
                        <a:pt x="221" y="0"/>
                      </a:moveTo>
                      <a:cubicBezTo>
                        <a:pt x="167" y="0"/>
                        <a:pt x="117" y="17"/>
                        <a:pt x="67" y="50"/>
                      </a:cubicBezTo>
                      <a:cubicBezTo>
                        <a:pt x="0" y="151"/>
                        <a:pt x="0" y="317"/>
                        <a:pt x="67" y="384"/>
                      </a:cubicBezTo>
                      <a:cubicBezTo>
                        <a:pt x="117" y="434"/>
                        <a:pt x="184" y="459"/>
                        <a:pt x="246" y="459"/>
                      </a:cubicBezTo>
                      <a:cubicBezTo>
                        <a:pt x="309" y="459"/>
                        <a:pt x="367" y="434"/>
                        <a:pt x="401" y="384"/>
                      </a:cubicBezTo>
                      <a:cubicBezTo>
                        <a:pt x="501" y="317"/>
                        <a:pt x="501" y="151"/>
                        <a:pt x="401" y="50"/>
                      </a:cubicBezTo>
                      <a:cubicBezTo>
                        <a:pt x="334" y="17"/>
                        <a:pt x="276" y="0"/>
                        <a:pt x="22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2" name="Google Shape;4442;p27"/>
                <p:cNvSpPr/>
                <p:nvPr/>
              </p:nvSpPr>
              <p:spPr>
                <a:xfrm>
                  <a:off x="229950" y="3838825"/>
                  <a:ext cx="13375" cy="12325"/>
                </a:xfrm>
                <a:custGeom>
                  <a:avLst/>
                  <a:gdLst/>
                  <a:ahLst/>
                  <a:cxnLst/>
                  <a:rect l="l" t="t" r="r" b="b"/>
                  <a:pathLst>
                    <a:path w="535" h="493" extrusionOk="0">
                      <a:moveTo>
                        <a:pt x="264" y="0"/>
                      </a:moveTo>
                      <a:cubicBezTo>
                        <a:pt x="193" y="0"/>
                        <a:pt x="118" y="25"/>
                        <a:pt x="68" y="75"/>
                      </a:cubicBezTo>
                      <a:cubicBezTo>
                        <a:pt x="1" y="175"/>
                        <a:pt x="1" y="342"/>
                        <a:pt x="68" y="442"/>
                      </a:cubicBezTo>
                      <a:cubicBezTo>
                        <a:pt x="134" y="475"/>
                        <a:pt x="209" y="492"/>
                        <a:pt x="276" y="492"/>
                      </a:cubicBezTo>
                      <a:cubicBezTo>
                        <a:pt x="343" y="492"/>
                        <a:pt x="401" y="475"/>
                        <a:pt x="435" y="442"/>
                      </a:cubicBezTo>
                      <a:cubicBezTo>
                        <a:pt x="535" y="309"/>
                        <a:pt x="535" y="142"/>
                        <a:pt x="435" y="75"/>
                      </a:cubicBezTo>
                      <a:cubicBezTo>
                        <a:pt x="401" y="25"/>
                        <a:pt x="334" y="0"/>
                        <a:pt x="26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3" name="Google Shape;4443;p27"/>
                <p:cNvSpPr/>
                <p:nvPr/>
              </p:nvSpPr>
              <p:spPr>
                <a:xfrm>
                  <a:off x="277500" y="3857575"/>
                  <a:ext cx="6700" cy="5450"/>
                </a:xfrm>
                <a:custGeom>
                  <a:avLst/>
                  <a:gdLst/>
                  <a:ahLst/>
                  <a:cxnLst/>
                  <a:rect l="l" t="t" r="r" b="b"/>
                  <a:pathLst>
                    <a:path w="268" h="218" extrusionOk="0">
                      <a:moveTo>
                        <a:pt x="129" y="1"/>
                      </a:moveTo>
                      <a:cubicBezTo>
                        <a:pt x="100" y="1"/>
                        <a:pt x="67" y="9"/>
                        <a:pt x="34" y="26"/>
                      </a:cubicBezTo>
                      <a:cubicBezTo>
                        <a:pt x="0" y="59"/>
                        <a:pt x="0" y="159"/>
                        <a:pt x="34" y="192"/>
                      </a:cubicBezTo>
                      <a:cubicBezTo>
                        <a:pt x="67" y="209"/>
                        <a:pt x="100" y="217"/>
                        <a:pt x="129" y="217"/>
                      </a:cubicBezTo>
                      <a:cubicBezTo>
                        <a:pt x="159" y="217"/>
                        <a:pt x="184" y="209"/>
                        <a:pt x="200" y="192"/>
                      </a:cubicBezTo>
                      <a:cubicBezTo>
                        <a:pt x="267" y="126"/>
                        <a:pt x="267" y="59"/>
                        <a:pt x="200" y="26"/>
                      </a:cubicBezTo>
                      <a:cubicBezTo>
                        <a:pt x="184" y="9"/>
                        <a:pt x="159" y="1"/>
                        <a:pt x="129"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4" name="Google Shape;4444;p27"/>
                <p:cNvSpPr/>
                <p:nvPr/>
              </p:nvSpPr>
              <p:spPr>
                <a:xfrm>
                  <a:off x="263325" y="3812550"/>
                  <a:ext cx="6700" cy="6900"/>
                </a:xfrm>
                <a:custGeom>
                  <a:avLst/>
                  <a:gdLst/>
                  <a:ahLst/>
                  <a:cxnLst/>
                  <a:rect l="l" t="t" r="r" b="b"/>
                  <a:pathLst>
                    <a:path w="268" h="276" extrusionOk="0">
                      <a:moveTo>
                        <a:pt x="134" y="0"/>
                      </a:moveTo>
                      <a:cubicBezTo>
                        <a:pt x="92" y="0"/>
                        <a:pt x="50" y="9"/>
                        <a:pt x="34" y="25"/>
                      </a:cubicBezTo>
                      <a:cubicBezTo>
                        <a:pt x="0" y="59"/>
                        <a:pt x="0" y="159"/>
                        <a:pt x="34" y="226"/>
                      </a:cubicBezTo>
                      <a:cubicBezTo>
                        <a:pt x="50" y="259"/>
                        <a:pt x="75" y="276"/>
                        <a:pt x="109" y="276"/>
                      </a:cubicBezTo>
                      <a:cubicBezTo>
                        <a:pt x="142" y="276"/>
                        <a:pt x="184" y="259"/>
                        <a:pt x="234" y="226"/>
                      </a:cubicBezTo>
                      <a:cubicBezTo>
                        <a:pt x="267" y="192"/>
                        <a:pt x="267" y="125"/>
                        <a:pt x="234" y="25"/>
                      </a:cubicBezTo>
                      <a:cubicBezTo>
                        <a:pt x="217" y="9"/>
                        <a:pt x="175" y="0"/>
                        <a:pt x="134"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5" name="Google Shape;4445;p27"/>
                <p:cNvSpPr/>
                <p:nvPr/>
              </p:nvSpPr>
              <p:spPr>
                <a:xfrm>
                  <a:off x="259975" y="3906150"/>
                  <a:ext cx="5875" cy="6075"/>
                </a:xfrm>
                <a:custGeom>
                  <a:avLst/>
                  <a:gdLst/>
                  <a:ahLst/>
                  <a:cxnLst/>
                  <a:rect l="l" t="t" r="r" b="b"/>
                  <a:pathLst>
                    <a:path w="235" h="243" extrusionOk="0">
                      <a:moveTo>
                        <a:pt x="105" y="1"/>
                      </a:moveTo>
                      <a:cubicBezTo>
                        <a:pt x="76" y="1"/>
                        <a:pt x="51" y="17"/>
                        <a:pt x="34" y="51"/>
                      </a:cubicBezTo>
                      <a:cubicBezTo>
                        <a:pt x="1" y="84"/>
                        <a:pt x="1" y="151"/>
                        <a:pt x="34" y="218"/>
                      </a:cubicBezTo>
                      <a:cubicBezTo>
                        <a:pt x="51" y="234"/>
                        <a:pt x="84" y="243"/>
                        <a:pt x="117" y="243"/>
                      </a:cubicBezTo>
                      <a:cubicBezTo>
                        <a:pt x="151" y="243"/>
                        <a:pt x="184" y="234"/>
                        <a:pt x="201" y="218"/>
                      </a:cubicBezTo>
                      <a:cubicBezTo>
                        <a:pt x="234" y="151"/>
                        <a:pt x="234" y="84"/>
                        <a:pt x="201" y="51"/>
                      </a:cubicBezTo>
                      <a:cubicBezTo>
                        <a:pt x="168" y="17"/>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6" name="Google Shape;4446;p27"/>
                <p:cNvSpPr/>
                <p:nvPr/>
              </p:nvSpPr>
              <p:spPr>
                <a:xfrm>
                  <a:off x="207450" y="3978250"/>
                  <a:ext cx="19200" cy="17575"/>
                </a:xfrm>
                <a:custGeom>
                  <a:avLst/>
                  <a:gdLst/>
                  <a:ahLst/>
                  <a:cxnLst/>
                  <a:rect l="l" t="t" r="r" b="b"/>
                  <a:pathLst>
                    <a:path w="768" h="703" extrusionOk="0">
                      <a:moveTo>
                        <a:pt x="403" y="1"/>
                      </a:moveTo>
                      <a:cubicBezTo>
                        <a:pt x="304" y="1"/>
                        <a:pt x="208" y="46"/>
                        <a:pt x="134" y="102"/>
                      </a:cubicBezTo>
                      <a:cubicBezTo>
                        <a:pt x="0" y="236"/>
                        <a:pt x="0" y="502"/>
                        <a:pt x="134" y="603"/>
                      </a:cubicBezTo>
                      <a:cubicBezTo>
                        <a:pt x="200" y="669"/>
                        <a:pt x="292" y="703"/>
                        <a:pt x="384" y="703"/>
                      </a:cubicBezTo>
                      <a:cubicBezTo>
                        <a:pt x="476" y="703"/>
                        <a:pt x="567" y="669"/>
                        <a:pt x="634" y="603"/>
                      </a:cubicBezTo>
                      <a:cubicBezTo>
                        <a:pt x="767" y="502"/>
                        <a:pt x="767" y="236"/>
                        <a:pt x="634" y="102"/>
                      </a:cubicBezTo>
                      <a:cubicBezTo>
                        <a:pt x="561" y="29"/>
                        <a:pt x="481" y="1"/>
                        <a:pt x="403"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7" name="Google Shape;4447;p27"/>
                <p:cNvSpPr/>
                <p:nvPr/>
              </p:nvSpPr>
              <p:spPr>
                <a:xfrm>
                  <a:off x="115700" y="3975800"/>
                  <a:ext cx="18375" cy="15850"/>
                </a:xfrm>
                <a:custGeom>
                  <a:avLst/>
                  <a:gdLst/>
                  <a:ahLst/>
                  <a:cxnLst/>
                  <a:rect l="l" t="t" r="r" b="b"/>
                  <a:pathLst>
                    <a:path w="735" h="634" extrusionOk="0">
                      <a:moveTo>
                        <a:pt x="343" y="0"/>
                      </a:moveTo>
                      <a:cubicBezTo>
                        <a:pt x="259" y="0"/>
                        <a:pt x="184" y="33"/>
                        <a:pt x="134" y="100"/>
                      </a:cubicBezTo>
                      <a:cubicBezTo>
                        <a:pt x="1" y="200"/>
                        <a:pt x="1" y="434"/>
                        <a:pt x="134" y="534"/>
                      </a:cubicBezTo>
                      <a:cubicBezTo>
                        <a:pt x="201" y="600"/>
                        <a:pt x="284" y="634"/>
                        <a:pt x="368" y="634"/>
                      </a:cubicBezTo>
                      <a:cubicBezTo>
                        <a:pt x="451" y="634"/>
                        <a:pt x="535" y="600"/>
                        <a:pt x="601" y="534"/>
                      </a:cubicBezTo>
                      <a:cubicBezTo>
                        <a:pt x="735" y="434"/>
                        <a:pt x="735" y="200"/>
                        <a:pt x="601" y="100"/>
                      </a:cubicBezTo>
                      <a:cubicBezTo>
                        <a:pt x="518" y="33"/>
                        <a:pt x="426" y="0"/>
                        <a:pt x="343"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8" name="Google Shape;4448;p27"/>
                <p:cNvSpPr/>
                <p:nvPr/>
              </p:nvSpPr>
              <p:spPr>
                <a:xfrm>
                  <a:off x="128225" y="3933050"/>
                  <a:ext cx="16700" cy="15250"/>
                </a:xfrm>
                <a:custGeom>
                  <a:avLst/>
                  <a:gdLst/>
                  <a:ahLst/>
                  <a:cxnLst/>
                  <a:rect l="l" t="t" r="r" b="b"/>
                  <a:pathLst>
                    <a:path w="668" h="610" extrusionOk="0">
                      <a:moveTo>
                        <a:pt x="351" y="0"/>
                      </a:moveTo>
                      <a:cubicBezTo>
                        <a:pt x="275" y="0"/>
                        <a:pt x="200" y="25"/>
                        <a:pt x="134" y="76"/>
                      </a:cubicBezTo>
                      <a:cubicBezTo>
                        <a:pt x="0" y="209"/>
                        <a:pt x="0" y="376"/>
                        <a:pt x="134" y="509"/>
                      </a:cubicBezTo>
                      <a:cubicBezTo>
                        <a:pt x="200" y="576"/>
                        <a:pt x="275" y="609"/>
                        <a:pt x="351" y="609"/>
                      </a:cubicBezTo>
                      <a:cubicBezTo>
                        <a:pt x="426" y="609"/>
                        <a:pt x="501" y="576"/>
                        <a:pt x="567" y="509"/>
                      </a:cubicBezTo>
                      <a:cubicBezTo>
                        <a:pt x="667" y="376"/>
                        <a:pt x="667" y="209"/>
                        <a:pt x="567" y="76"/>
                      </a:cubicBezTo>
                      <a:cubicBezTo>
                        <a:pt x="501" y="25"/>
                        <a:pt x="426" y="0"/>
                        <a:pt x="351"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9" name="Google Shape;4449;p27"/>
                <p:cNvSpPr/>
                <p:nvPr/>
              </p:nvSpPr>
              <p:spPr>
                <a:xfrm>
                  <a:off x="159900" y="4005600"/>
                  <a:ext cx="12550" cy="11500"/>
                </a:xfrm>
                <a:custGeom>
                  <a:avLst/>
                  <a:gdLst/>
                  <a:ahLst/>
                  <a:cxnLst/>
                  <a:rect l="l" t="t" r="r" b="b"/>
                  <a:pathLst>
                    <a:path w="502" h="460" extrusionOk="0">
                      <a:moveTo>
                        <a:pt x="247" y="1"/>
                      </a:moveTo>
                      <a:cubicBezTo>
                        <a:pt x="184" y="1"/>
                        <a:pt x="118" y="26"/>
                        <a:pt x="68" y="76"/>
                      </a:cubicBezTo>
                      <a:cubicBezTo>
                        <a:pt x="1" y="142"/>
                        <a:pt x="1" y="309"/>
                        <a:pt x="68" y="409"/>
                      </a:cubicBezTo>
                      <a:cubicBezTo>
                        <a:pt x="118" y="443"/>
                        <a:pt x="184" y="459"/>
                        <a:pt x="247" y="459"/>
                      </a:cubicBezTo>
                      <a:cubicBezTo>
                        <a:pt x="309" y="459"/>
                        <a:pt x="368" y="443"/>
                        <a:pt x="401" y="409"/>
                      </a:cubicBezTo>
                      <a:cubicBezTo>
                        <a:pt x="501" y="309"/>
                        <a:pt x="501" y="142"/>
                        <a:pt x="401" y="76"/>
                      </a:cubicBezTo>
                      <a:cubicBezTo>
                        <a:pt x="368" y="26"/>
                        <a:pt x="309" y="1"/>
                        <a:pt x="2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0" name="Google Shape;4450;p27"/>
                <p:cNvSpPr/>
                <p:nvPr/>
              </p:nvSpPr>
              <p:spPr>
                <a:xfrm>
                  <a:off x="132400" y="4032900"/>
                  <a:ext cx="12525" cy="11500"/>
                </a:xfrm>
                <a:custGeom>
                  <a:avLst/>
                  <a:gdLst/>
                  <a:ahLst/>
                  <a:cxnLst/>
                  <a:rect l="l" t="t" r="r" b="b"/>
                  <a:pathLst>
                    <a:path w="501" h="460" extrusionOk="0">
                      <a:moveTo>
                        <a:pt x="254" y="1"/>
                      </a:moveTo>
                      <a:cubicBezTo>
                        <a:pt x="192" y="1"/>
                        <a:pt x="134" y="18"/>
                        <a:pt x="100" y="51"/>
                      </a:cubicBezTo>
                      <a:cubicBezTo>
                        <a:pt x="0" y="151"/>
                        <a:pt x="0" y="318"/>
                        <a:pt x="100" y="385"/>
                      </a:cubicBezTo>
                      <a:cubicBezTo>
                        <a:pt x="134" y="435"/>
                        <a:pt x="192" y="460"/>
                        <a:pt x="254" y="460"/>
                      </a:cubicBezTo>
                      <a:cubicBezTo>
                        <a:pt x="317" y="460"/>
                        <a:pt x="384" y="435"/>
                        <a:pt x="434" y="385"/>
                      </a:cubicBezTo>
                      <a:cubicBezTo>
                        <a:pt x="500" y="318"/>
                        <a:pt x="500" y="151"/>
                        <a:pt x="434" y="51"/>
                      </a:cubicBezTo>
                      <a:cubicBezTo>
                        <a:pt x="384" y="18"/>
                        <a:pt x="317" y="1"/>
                        <a:pt x="25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1" name="Google Shape;4451;p27"/>
                <p:cNvSpPr/>
                <p:nvPr/>
              </p:nvSpPr>
              <p:spPr>
                <a:xfrm>
                  <a:off x="121550" y="4066475"/>
                  <a:ext cx="21700" cy="18625"/>
                </a:xfrm>
                <a:custGeom>
                  <a:avLst/>
                  <a:gdLst/>
                  <a:ahLst/>
                  <a:cxnLst/>
                  <a:rect l="l" t="t" r="r" b="b"/>
                  <a:pathLst>
                    <a:path w="868" h="745" extrusionOk="0">
                      <a:moveTo>
                        <a:pt x="447" y="1"/>
                      </a:moveTo>
                      <a:cubicBezTo>
                        <a:pt x="351" y="1"/>
                        <a:pt x="251" y="26"/>
                        <a:pt x="167" y="76"/>
                      </a:cubicBezTo>
                      <a:cubicBezTo>
                        <a:pt x="0" y="242"/>
                        <a:pt x="34" y="509"/>
                        <a:pt x="167" y="643"/>
                      </a:cubicBezTo>
                      <a:cubicBezTo>
                        <a:pt x="241" y="716"/>
                        <a:pt x="327" y="744"/>
                        <a:pt x="412" y="744"/>
                      </a:cubicBezTo>
                      <a:cubicBezTo>
                        <a:pt x="520" y="744"/>
                        <a:pt x="626" y="699"/>
                        <a:pt x="701" y="643"/>
                      </a:cubicBezTo>
                      <a:cubicBezTo>
                        <a:pt x="868" y="476"/>
                        <a:pt x="801" y="209"/>
                        <a:pt x="701" y="76"/>
                      </a:cubicBezTo>
                      <a:cubicBezTo>
                        <a:pt x="634" y="26"/>
                        <a:pt x="542" y="1"/>
                        <a:pt x="44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2" name="Google Shape;4452;p27"/>
                <p:cNvSpPr/>
                <p:nvPr/>
              </p:nvSpPr>
              <p:spPr>
                <a:xfrm>
                  <a:off x="169925" y="4053750"/>
                  <a:ext cx="11700" cy="10050"/>
                </a:xfrm>
                <a:custGeom>
                  <a:avLst/>
                  <a:gdLst/>
                  <a:ahLst/>
                  <a:cxnLst/>
                  <a:rect l="l" t="t" r="r" b="b"/>
                  <a:pathLst>
                    <a:path w="468" h="402" extrusionOk="0">
                      <a:moveTo>
                        <a:pt x="238" y="1"/>
                      </a:moveTo>
                      <a:cubicBezTo>
                        <a:pt x="184" y="1"/>
                        <a:pt x="134" y="18"/>
                        <a:pt x="100" y="51"/>
                      </a:cubicBezTo>
                      <a:cubicBezTo>
                        <a:pt x="0" y="151"/>
                        <a:pt x="0" y="251"/>
                        <a:pt x="100" y="351"/>
                      </a:cubicBezTo>
                      <a:cubicBezTo>
                        <a:pt x="134" y="385"/>
                        <a:pt x="184" y="401"/>
                        <a:pt x="238" y="401"/>
                      </a:cubicBezTo>
                      <a:cubicBezTo>
                        <a:pt x="292" y="401"/>
                        <a:pt x="350" y="385"/>
                        <a:pt x="400" y="351"/>
                      </a:cubicBezTo>
                      <a:cubicBezTo>
                        <a:pt x="467" y="251"/>
                        <a:pt x="467" y="151"/>
                        <a:pt x="400" y="51"/>
                      </a:cubicBezTo>
                      <a:cubicBezTo>
                        <a:pt x="350" y="18"/>
                        <a:pt x="292" y="1"/>
                        <a:pt x="23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3" name="Google Shape;4453;p27"/>
                <p:cNvSpPr/>
                <p:nvPr/>
              </p:nvSpPr>
              <p:spPr>
                <a:xfrm>
                  <a:off x="306675" y="3692450"/>
                  <a:ext cx="22550" cy="20475"/>
                </a:xfrm>
                <a:custGeom>
                  <a:avLst/>
                  <a:gdLst/>
                  <a:ahLst/>
                  <a:cxnLst/>
                  <a:rect l="l" t="t" r="r" b="b"/>
                  <a:pathLst>
                    <a:path w="902" h="819" extrusionOk="0">
                      <a:moveTo>
                        <a:pt x="455" y="1"/>
                      </a:moveTo>
                      <a:cubicBezTo>
                        <a:pt x="343" y="1"/>
                        <a:pt x="234" y="43"/>
                        <a:pt x="168" y="126"/>
                      </a:cubicBezTo>
                      <a:cubicBezTo>
                        <a:pt x="1" y="293"/>
                        <a:pt x="1" y="593"/>
                        <a:pt x="168" y="693"/>
                      </a:cubicBezTo>
                      <a:cubicBezTo>
                        <a:pt x="251" y="776"/>
                        <a:pt x="368" y="818"/>
                        <a:pt x="480" y="818"/>
                      </a:cubicBezTo>
                      <a:cubicBezTo>
                        <a:pt x="593" y="818"/>
                        <a:pt x="701" y="776"/>
                        <a:pt x="768" y="693"/>
                      </a:cubicBezTo>
                      <a:cubicBezTo>
                        <a:pt x="901" y="526"/>
                        <a:pt x="901" y="226"/>
                        <a:pt x="768" y="126"/>
                      </a:cubicBezTo>
                      <a:cubicBezTo>
                        <a:pt x="685" y="43"/>
                        <a:pt x="568" y="1"/>
                        <a:pt x="45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4" name="Google Shape;4454;p27"/>
                <p:cNvSpPr/>
                <p:nvPr/>
              </p:nvSpPr>
              <p:spPr>
                <a:xfrm>
                  <a:off x="334200" y="3635550"/>
                  <a:ext cx="15875" cy="15250"/>
                </a:xfrm>
                <a:custGeom>
                  <a:avLst/>
                  <a:gdLst/>
                  <a:ahLst/>
                  <a:cxnLst/>
                  <a:rect l="l" t="t" r="r" b="b"/>
                  <a:pathLst>
                    <a:path w="635" h="610" extrusionOk="0">
                      <a:moveTo>
                        <a:pt x="317" y="0"/>
                      </a:moveTo>
                      <a:cubicBezTo>
                        <a:pt x="242" y="0"/>
                        <a:pt x="167" y="34"/>
                        <a:pt x="101" y="100"/>
                      </a:cubicBezTo>
                      <a:cubicBezTo>
                        <a:pt x="1" y="234"/>
                        <a:pt x="1" y="401"/>
                        <a:pt x="101" y="534"/>
                      </a:cubicBezTo>
                      <a:cubicBezTo>
                        <a:pt x="167" y="584"/>
                        <a:pt x="242" y="609"/>
                        <a:pt x="317" y="609"/>
                      </a:cubicBezTo>
                      <a:cubicBezTo>
                        <a:pt x="392" y="609"/>
                        <a:pt x="468" y="584"/>
                        <a:pt x="534" y="534"/>
                      </a:cubicBezTo>
                      <a:cubicBezTo>
                        <a:pt x="634" y="401"/>
                        <a:pt x="634" y="234"/>
                        <a:pt x="534" y="100"/>
                      </a:cubicBezTo>
                      <a:cubicBezTo>
                        <a:pt x="468" y="34"/>
                        <a:pt x="392" y="0"/>
                        <a:pt x="3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5" name="Google Shape;4455;p27"/>
                <p:cNvSpPr/>
                <p:nvPr/>
              </p:nvSpPr>
              <p:spPr>
                <a:xfrm>
                  <a:off x="376725" y="3661825"/>
                  <a:ext cx="5875" cy="6050"/>
                </a:xfrm>
                <a:custGeom>
                  <a:avLst/>
                  <a:gdLst/>
                  <a:ahLst/>
                  <a:cxnLst/>
                  <a:rect l="l" t="t" r="r" b="b"/>
                  <a:pathLst>
                    <a:path w="235" h="242" extrusionOk="0">
                      <a:moveTo>
                        <a:pt x="117" y="0"/>
                      </a:moveTo>
                      <a:cubicBezTo>
                        <a:pt x="84" y="0"/>
                        <a:pt x="51" y="17"/>
                        <a:pt x="34" y="50"/>
                      </a:cubicBezTo>
                      <a:cubicBezTo>
                        <a:pt x="1" y="83"/>
                        <a:pt x="1" y="184"/>
                        <a:pt x="34" y="217"/>
                      </a:cubicBezTo>
                      <a:cubicBezTo>
                        <a:pt x="51" y="234"/>
                        <a:pt x="84" y="242"/>
                        <a:pt x="117" y="242"/>
                      </a:cubicBezTo>
                      <a:cubicBezTo>
                        <a:pt x="151" y="242"/>
                        <a:pt x="184" y="234"/>
                        <a:pt x="201" y="217"/>
                      </a:cubicBezTo>
                      <a:cubicBezTo>
                        <a:pt x="234" y="184"/>
                        <a:pt x="234" y="83"/>
                        <a:pt x="201" y="50"/>
                      </a:cubicBezTo>
                      <a:cubicBezTo>
                        <a:pt x="184" y="17"/>
                        <a:pt x="151" y="0"/>
                        <a:pt x="11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6" name="Google Shape;4456;p27"/>
                <p:cNvSpPr/>
                <p:nvPr/>
              </p:nvSpPr>
              <p:spPr>
                <a:xfrm>
                  <a:off x="343375" y="3681200"/>
                  <a:ext cx="10025" cy="9625"/>
                </a:xfrm>
                <a:custGeom>
                  <a:avLst/>
                  <a:gdLst/>
                  <a:ahLst/>
                  <a:cxnLst/>
                  <a:rect l="l" t="t" r="r" b="b"/>
                  <a:pathLst>
                    <a:path w="401" h="385" extrusionOk="0">
                      <a:moveTo>
                        <a:pt x="226" y="1"/>
                      </a:moveTo>
                      <a:cubicBezTo>
                        <a:pt x="176" y="1"/>
                        <a:pt x="117" y="26"/>
                        <a:pt x="67" y="76"/>
                      </a:cubicBezTo>
                      <a:cubicBezTo>
                        <a:pt x="0" y="142"/>
                        <a:pt x="0" y="276"/>
                        <a:pt x="67" y="309"/>
                      </a:cubicBezTo>
                      <a:cubicBezTo>
                        <a:pt x="117" y="359"/>
                        <a:pt x="176" y="384"/>
                        <a:pt x="226" y="384"/>
                      </a:cubicBezTo>
                      <a:cubicBezTo>
                        <a:pt x="276" y="384"/>
                        <a:pt x="317" y="359"/>
                        <a:pt x="334" y="309"/>
                      </a:cubicBezTo>
                      <a:cubicBezTo>
                        <a:pt x="401" y="242"/>
                        <a:pt x="401" y="109"/>
                        <a:pt x="334" y="76"/>
                      </a:cubicBezTo>
                      <a:cubicBezTo>
                        <a:pt x="317" y="26"/>
                        <a:pt x="276" y="1"/>
                        <a:pt x="226"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7" name="Google Shape;4457;p27"/>
                <p:cNvSpPr/>
                <p:nvPr/>
              </p:nvSpPr>
              <p:spPr>
                <a:xfrm>
                  <a:off x="344200" y="3730400"/>
                  <a:ext cx="10875" cy="9075"/>
                </a:xfrm>
                <a:custGeom>
                  <a:avLst/>
                  <a:gdLst/>
                  <a:ahLst/>
                  <a:cxnLst/>
                  <a:rect l="l" t="t" r="r" b="b"/>
                  <a:pathLst>
                    <a:path w="435" h="363" extrusionOk="0">
                      <a:moveTo>
                        <a:pt x="218" y="1"/>
                      </a:moveTo>
                      <a:cubicBezTo>
                        <a:pt x="176" y="1"/>
                        <a:pt x="134" y="26"/>
                        <a:pt x="101" y="76"/>
                      </a:cubicBezTo>
                      <a:cubicBezTo>
                        <a:pt x="1" y="142"/>
                        <a:pt x="34" y="209"/>
                        <a:pt x="101" y="309"/>
                      </a:cubicBezTo>
                      <a:cubicBezTo>
                        <a:pt x="127" y="348"/>
                        <a:pt x="158" y="362"/>
                        <a:pt x="191" y="362"/>
                      </a:cubicBezTo>
                      <a:cubicBezTo>
                        <a:pt x="241" y="362"/>
                        <a:pt x="294" y="329"/>
                        <a:pt x="334" y="309"/>
                      </a:cubicBezTo>
                      <a:cubicBezTo>
                        <a:pt x="434" y="243"/>
                        <a:pt x="368" y="142"/>
                        <a:pt x="334" y="76"/>
                      </a:cubicBezTo>
                      <a:cubicBezTo>
                        <a:pt x="301" y="26"/>
                        <a:pt x="259" y="1"/>
                        <a:pt x="218"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8" name="Google Shape;4458;p27"/>
                <p:cNvSpPr/>
                <p:nvPr/>
              </p:nvSpPr>
              <p:spPr>
                <a:xfrm>
                  <a:off x="318350" y="3766900"/>
                  <a:ext cx="13375" cy="12325"/>
                </a:xfrm>
                <a:custGeom>
                  <a:avLst/>
                  <a:gdLst/>
                  <a:ahLst/>
                  <a:cxnLst/>
                  <a:rect l="l" t="t" r="r" b="b"/>
                  <a:pathLst>
                    <a:path w="535" h="493" extrusionOk="0">
                      <a:moveTo>
                        <a:pt x="255" y="0"/>
                      </a:moveTo>
                      <a:cubicBezTo>
                        <a:pt x="184" y="0"/>
                        <a:pt x="117" y="17"/>
                        <a:pt x="67" y="50"/>
                      </a:cubicBezTo>
                      <a:cubicBezTo>
                        <a:pt x="1" y="150"/>
                        <a:pt x="1" y="317"/>
                        <a:pt x="67" y="417"/>
                      </a:cubicBezTo>
                      <a:cubicBezTo>
                        <a:pt x="117" y="467"/>
                        <a:pt x="193" y="492"/>
                        <a:pt x="268" y="492"/>
                      </a:cubicBezTo>
                      <a:cubicBezTo>
                        <a:pt x="343" y="492"/>
                        <a:pt x="418" y="467"/>
                        <a:pt x="468" y="417"/>
                      </a:cubicBezTo>
                      <a:cubicBezTo>
                        <a:pt x="534" y="350"/>
                        <a:pt x="534" y="184"/>
                        <a:pt x="468" y="50"/>
                      </a:cubicBezTo>
                      <a:cubicBezTo>
                        <a:pt x="401" y="17"/>
                        <a:pt x="326" y="0"/>
                        <a:pt x="255"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9" name="Google Shape;4459;p27"/>
                <p:cNvSpPr/>
                <p:nvPr/>
              </p:nvSpPr>
              <p:spPr>
                <a:xfrm>
                  <a:off x="422600" y="3568625"/>
                  <a:ext cx="6700" cy="7525"/>
                </a:xfrm>
                <a:custGeom>
                  <a:avLst/>
                  <a:gdLst/>
                  <a:ahLst/>
                  <a:cxnLst/>
                  <a:rect l="l" t="t" r="r" b="b"/>
                  <a:pathLst>
                    <a:path w="268" h="301" extrusionOk="0">
                      <a:moveTo>
                        <a:pt x="159" y="0"/>
                      </a:moveTo>
                      <a:cubicBezTo>
                        <a:pt x="125" y="0"/>
                        <a:pt x="84" y="25"/>
                        <a:pt x="34" y="75"/>
                      </a:cubicBezTo>
                      <a:cubicBezTo>
                        <a:pt x="0" y="109"/>
                        <a:pt x="0" y="209"/>
                        <a:pt x="34" y="276"/>
                      </a:cubicBezTo>
                      <a:cubicBezTo>
                        <a:pt x="50" y="292"/>
                        <a:pt x="84" y="301"/>
                        <a:pt x="121" y="301"/>
                      </a:cubicBezTo>
                      <a:cubicBezTo>
                        <a:pt x="159" y="301"/>
                        <a:pt x="201" y="292"/>
                        <a:pt x="234" y="276"/>
                      </a:cubicBezTo>
                      <a:cubicBezTo>
                        <a:pt x="267" y="242"/>
                        <a:pt x="267" y="142"/>
                        <a:pt x="234" y="75"/>
                      </a:cubicBezTo>
                      <a:cubicBezTo>
                        <a:pt x="217" y="25"/>
                        <a:pt x="192" y="0"/>
                        <a:pt x="1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0" name="Google Shape;4460;p27"/>
                <p:cNvSpPr/>
                <p:nvPr/>
              </p:nvSpPr>
              <p:spPr>
                <a:xfrm>
                  <a:off x="314175" y="3877600"/>
                  <a:ext cx="19225" cy="19200"/>
                </a:xfrm>
                <a:custGeom>
                  <a:avLst/>
                  <a:gdLst/>
                  <a:ahLst/>
                  <a:cxnLst/>
                  <a:rect l="l" t="t" r="r" b="b"/>
                  <a:pathLst>
                    <a:path w="769" h="768" extrusionOk="0">
                      <a:moveTo>
                        <a:pt x="376" y="0"/>
                      </a:moveTo>
                      <a:cubicBezTo>
                        <a:pt x="276" y="0"/>
                        <a:pt x="184" y="42"/>
                        <a:pt x="134" y="125"/>
                      </a:cubicBezTo>
                      <a:cubicBezTo>
                        <a:pt x="1" y="292"/>
                        <a:pt x="1" y="526"/>
                        <a:pt x="134" y="692"/>
                      </a:cubicBezTo>
                      <a:cubicBezTo>
                        <a:pt x="218" y="742"/>
                        <a:pt x="309" y="767"/>
                        <a:pt x="401" y="767"/>
                      </a:cubicBezTo>
                      <a:cubicBezTo>
                        <a:pt x="493" y="767"/>
                        <a:pt x="585" y="742"/>
                        <a:pt x="668" y="692"/>
                      </a:cubicBezTo>
                      <a:cubicBezTo>
                        <a:pt x="768" y="526"/>
                        <a:pt x="768" y="292"/>
                        <a:pt x="668" y="125"/>
                      </a:cubicBezTo>
                      <a:cubicBezTo>
                        <a:pt x="585" y="42"/>
                        <a:pt x="476" y="0"/>
                        <a:pt x="376"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1" name="Google Shape;4461;p27"/>
                <p:cNvSpPr/>
                <p:nvPr/>
              </p:nvSpPr>
              <p:spPr>
                <a:xfrm>
                  <a:off x="348375" y="3834025"/>
                  <a:ext cx="17550" cy="15875"/>
                </a:xfrm>
                <a:custGeom>
                  <a:avLst/>
                  <a:gdLst/>
                  <a:ahLst/>
                  <a:cxnLst/>
                  <a:rect l="l" t="t" r="r" b="b"/>
                  <a:pathLst>
                    <a:path w="702" h="635" extrusionOk="0">
                      <a:moveTo>
                        <a:pt x="368" y="0"/>
                      </a:moveTo>
                      <a:cubicBezTo>
                        <a:pt x="284" y="0"/>
                        <a:pt x="201" y="34"/>
                        <a:pt x="134" y="100"/>
                      </a:cubicBezTo>
                      <a:cubicBezTo>
                        <a:pt x="1" y="200"/>
                        <a:pt x="1" y="434"/>
                        <a:pt x="134" y="534"/>
                      </a:cubicBezTo>
                      <a:cubicBezTo>
                        <a:pt x="201" y="601"/>
                        <a:pt x="284" y="634"/>
                        <a:pt x="368" y="634"/>
                      </a:cubicBezTo>
                      <a:cubicBezTo>
                        <a:pt x="451" y="634"/>
                        <a:pt x="534" y="601"/>
                        <a:pt x="601" y="534"/>
                      </a:cubicBezTo>
                      <a:cubicBezTo>
                        <a:pt x="701" y="434"/>
                        <a:pt x="701" y="200"/>
                        <a:pt x="601" y="100"/>
                      </a:cubicBezTo>
                      <a:cubicBezTo>
                        <a:pt x="534" y="34"/>
                        <a:pt x="451" y="0"/>
                        <a:pt x="36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2" name="Google Shape;4462;p27"/>
                <p:cNvSpPr/>
                <p:nvPr/>
              </p:nvSpPr>
              <p:spPr>
                <a:xfrm>
                  <a:off x="374225" y="3878850"/>
                  <a:ext cx="16700" cy="15250"/>
                </a:xfrm>
                <a:custGeom>
                  <a:avLst/>
                  <a:gdLst/>
                  <a:ahLst/>
                  <a:cxnLst/>
                  <a:rect l="l" t="t" r="r" b="b"/>
                  <a:pathLst>
                    <a:path w="668" h="610" extrusionOk="0">
                      <a:moveTo>
                        <a:pt x="338" y="0"/>
                      </a:moveTo>
                      <a:cubicBezTo>
                        <a:pt x="259" y="0"/>
                        <a:pt x="184" y="25"/>
                        <a:pt x="134" y="75"/>
                      </a:cubicBezTo>
                      <a:cubicBezTo>
                        <a:pt x="1" y="209"/>
                        <a:pt x="1" y="376"/>
                        <a:pt x="134" y="509"/>
                      </a:cubicBezTo>
                      <a:cubicBezTo>
                        <a:pt x="201" y="576"/>
                        <a:pt x="276" y="609"/>
                        <a:pt x="351" y="609"/>
                      </a:cubicBezTo>
                      <a:cubicBezTo>
                        <a:pt x="426" y="609"/>
                        <a:pt x="501" y="576"/>
                        <a:pt x="568" y="509"/>
                      </a:cubicBezTo>
                      <a:cubicBezTo>
                        <a:pt x="668" y="376"/>
                        <a:pt x="668" y="209"/>
                        <a:pt x="568" y="75"/>
                      </a:cubicBezTo>
                      <a:cubicBezTo>
                        <a:pt x="501" y="25"/>
                        <a:pt x="418"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3" name="Google Shape;4463;p27"/>
                <p:cNvSpPr/>
                <p:nvPr/>
              </p:nvSpPr>
              <p:spPr>
                <a:xfrm>
                  <a:off x="348375" y="3877375"/>
                  <a:ext cx="13375" cy="13575"/>
                </a:xfrm>
                <a:custGeom>
                  <a:avLst/>
                  <a:gdLst/>
                  <a:ahLst/>
                  <a:cxnLst/>
                  <a:rect l="l" t="t" r="r" b="b"/>
                  <a:pathLst>
                    <a:path w="535" h="543" extrusionOk="0">
                      <a:moveTo>
                        <a:pt x="284" y="1"/>
                      </a:moveTo>
                      <a:cubicBezTo>
                        <a:pt x="217" y="1"/>
                        <a:pt x="151" y="34"/>
                        <a:pt x="101" y="101"/>
                      </a:cubicBezTo>
                      <a:cubicBezTo>
                        <a:pt x="1" y="234"/>
                        <a:pt x="1" y="401"/>
                        <a:pt x="101" y="468"/>
                      </a:cubicBezTo>
                      <a:cubicBezTo>
                        <a:pt x="151" y="518"/>
                        <a:pt x="217" y="543"/>
                        <a:pt x="284" y="543"/>
                      </a:cubicBezTo>
                      <a:cubicBezTo>
                        <a:pt x="351" y="543"/>
                        <a:pt x="418" y="518"/>
                        <a:pt x="468" y="468"/>
                      </a:cubicBezTo>
                      <a:cubicBezTo>
                        <a:pt x="534" y="368"/>
                        <a:pt x="534" y="201"/>
                        <a:pt x="468" y="101"/>
                      </a:cubicBezTo>
                      <a:cubicBezTo>
                        <a:pt x="418" y="34"/>
                        <a:pt x="351" y="1"/>
                        <a:pt x="284"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4" name="Google Shape;4464;p27"/>
                <p:cNvSpPr/>
                <p:nvPr/>
              </p:nvSpPr>
              <p:spPr>
                <a:xfrm>
                  <a:off x="346700" y="3909700"/>
                  <a:ext cx="12550" cy="11500"/>
                </a:xfrm>
                <a:custGeom>
                  <a:avLst/>
                  <a:gdLst/>
                  <a:ahLst/>
                  <a:cxnLst/>
                  <a:rect l="l" t="t" r="r" b="b"/>
                  <a:pathLst>
                    <a:path w="502" h="460" extrusionOk="0">
                      <a:moveTo>
                        <a:pt x="247" y="0"/>
                      </a:moveTo>
                      <a:cubicBezTo>
                        <a:pt x="184" y="0"/>
                        <a:pt x="118" y="25"/>
                        <a:pt x="68" y="76"/>
                      </a:cubicBezTo>
                      <a:cubicBezTo>
                        <a:pt x="1" y="142"/>
                        <a:pt x="1" y="309"/>
                        <a:pt x="68" y="409"/>
                      </a:cubicBezTo>
                      <a:cubicBezTo>
                        <a:pt x="118" y="442"/>
                        <a:pt x="184" y="459"/>
                        <a:pt x="247" y="459"/>
                      </a:cubicBezTo>
                      <a:cubicBezTo>
                        <a:pt x="309" y="459"/>
                        <a:pt x="368" y="442"/>
                        <a:pt x="401" y="409"/>
                      </a:cubicBezTo>
                      <a:cubicBezTo>
                        <a:pt x="501" y="309"/>
                        <a:pt x="501" y="142"/>
                        <a:pt x="401" y="76"/>
                      </a:cubicBezTo>
                      <a:cubicBezTo>
                        <a:pt x="368" y="25"/>
                        <a:pt x="309" y="0"/>
                        <a:pt x="247"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5" name="Google Shape;4465;p27"/>
                <p:cNvSpPr/>
                <p:nvPr/>
              </p:nvSpPr>
              <p:spPr>
                <a:xfrm>
                  <a:off x="300850" y="3927425"/>
                  <a:ext cx="18375" cy="17525"/>
                </a:xfrm>
                <a:custGeom>
                  <a:avLst/>
                  <a:gdLst/>
                  <a:ahLst/>
                  <a:cxnLst/>
                  <a:rect l="l" t="t" r="r" b="b"/>
                  <a:pathLst>
                    <a:path w="735" h="701" extrusionOk="0">
                      <a:moveTo>
                        <a:pt x="338" y="0"/>
                      </a:moveTo>
                      <a:cubicBezTo>
                        <a:pt x="250" y="0"/>
                        <a:pt x="167" y="34"/>
                        <a:pt x="100" y="100"/>
                      </a:cubicBezTo>
                      <a:cubicBezTo>
                        <a:pt x="0" y="234"/>
                        <a:pt x="0" y="467"/>
                        <a:pt x="100" y="601"/>
                      </a:cubicBezTo>
                      <a:cubicBezTo>
                        <a:pt x="167" y="667"/>
                        <a:pt x="267" y="701"/>
                        <a:pt x="363" y="701"/>
                      </a:cubicBezTo>
                      <a:cubicBezTo>
                        <a:pt x="459" y="701"/>
                        <a:pt x="551" y="667"/>
                        <a:pt x="601" y="601"/>
                      </a:cubicBezTo>
                      <a:cubicBezTo>
                        <a:pt x="734" y="467"/>
                        <a:pt x="734" y="234"/>
                        <a:pt x="601" y="100"/>
                      </a:cubicBezTo>
                      <a:cubicBezTo>
                        <a:pt x="517" y="34"/>
                        <a:pt x="426" y="0"/>
                        <a:pt x="3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6" name="Google Shape;4466;p27"/>
                <p:cNvSpPr/>
                <p:nvPr/>
              </p:nvSpPr>
              <p:spPr>
                <a:xfrm>
                  <a:off x="388400" y="3820050"/>
                  <a:ext cx="5875" cy="5450"/>
                </a:xfrm>
                <a:custGeom>
                  <a:avLst/>
                  <a:gdLst/>
                  <a:ahLst/>
                  <a:cxnLst/>
                  <a:rect l="l" t="t" r="r" b="b"/>
                  <a:pathLst>
                    <a:path w="235" h="218" extrusionOk="0">
                      <a:moveTo>
                        <a:pt x="105" y="1"/>
                      </a:moveTo>
                      <a:cubicBezTo>
                        <a:pt x="76" y="1"/>
                        <a:pt x="51" y="9"/>
                        <a:pt x="34" y="26"/>
                      </a:cubicBezTo>
                      <a:cubicBezTo>
                        <a:pt x="1" y="59"/>
                        <a:pt x="1" y="159"/>
                        <a:pt x="34" y="192"/>
                      </a:cubicBezTo>
                      <a:cubicBezTo>
                        <a:pt x="51" y="209"/>
                        <a:pt x="76" y="217"/>
                        <a:pt x="105" y="217"/>
                      </a:cubicBezTo>
                      <a:cubicBezTo>
                        <a:pt x="134" y="217"/>
                        <a:pt x="168" y="209"/>
                        <a:pt x="201" y="192"/>
                      </a:cubicBezTo>
                      <a:cubicBezTo>
                        <a:pt x="234" y="126"/>
                        <a:pt x="234" y="59"/>
                        <a:pt x="201" y="26"/>
                      </a:cubicBezTo>
                      <a:cubicBezTo>
                        <a:pt x="168" y="9"/>
                        <a:pt x="134" y="1"/>
                        <a:pt x="105"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7" name="Google Shape;4467;p27"/>
                <p:cNvSpPr/>
                <p:nvPr/>
              </p:nvSpPr>
              <p:spPr>
                <a:xfrm>
                  <a:off x="390900" y="3762725"/>
                  <a:ext cx="11700" cy="10650"/>
                </a:xfrm>
                <a:custGeom>
                  <a:avLst/>
                  <a:gdLst/>
                  <a:ahLst/>
                  <a:cxnLst/>
                  <a:rect l="l" t="t" r="r" b="b"/>
                  <a:pathLst>
                    <a:path w="468" h="426" extrusionOk="0">
                      <a:moveTo>
                        <a:pt x="238" y="0"/>
                      </a:moveTo>
                      <a:cubicBezTo>
                        <a:pt x="184" y="0"/>
                        <a:pt x="134" y="17"/>
                        <a:pt x="101" y="50"/>
                      </a:cubicBezTo>
                      <a:cubicBezTo>
                        <a:pt x="1" y="150"/>
                        <a:pt x="1" y="284"/>
                        <a:pt x="101" y="351"/>
                      </a:cubicBezTo>
                      <a:cubicBezTo>
                        <a:pt x="134" y="401"/>
                        <a:pt x="184" y="426"/>
                        <a:pt x="238" y="426"/>
                      </a:cubicBezTo>
                      <a:cubicBezTo>
                        <a:pt x="293" y="426"/>
                        <a:pt x="351" y="401"/>
                        <a:pt x="401" y="351"/>
                      </a:cubicBezTo>
                      <a:cubicBezTo>
                        <a:pt x="468" y="284"/>
                        <a:pt x="468" y="150"/>
                        <a:pt x="401" y="50"/>
                      </a:cubicBezTo>
                      <a:cubicBezTo>
                        <a:pt x="351" y="17"/>
                        <a:pt x="293" y="0"/>
                        <a:pt x="238"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8" name="Google Shape;4468;p27"/>
                <p:cNvSpPr/>
                <p:nvPr/>
              </p:nvSpPr>
              <p:spPr>
                <a:xfrm>
                  <a:off x="248300" y="4059800"/>
                  <a:ext cx="12550" cy="11500"/>
                </a:xfrm>
                <a:custGeom>
                  <a:avLst/>
                  <a:gdLst/>
                  <a:ahLst/>
                  <a:cxnLst/>
                  <a:rect l="l" t="t" r="r" b="b"/>
                  <a:pathLst>
                    <a:path w="502" h="460" extrusionOk="0">
                      <a:moveTo>
                        <a:pt x="280" y="1"/>
                      </a:moveTo>
                      <a:cubicBezTo>
                        <a:pt x="218" y="1"/>
                        <a:pt x="151" y="26"/>
                        <a:pt x="101" y="76"/>
                      </a:cubicBezTo>
                      <a:cubicBezTo>
                        <a:pt x="1" y="143"/>
                        <a:pt x="1" y="309"/>
                        <a:pt x="101" y="409"/>
                      </a:cubicBezTo>
                      <a:cubicBezTo>
                        <a:pt x="134" y="443"/>
                        <a:pt x="193" y="459"/>
                        <a:pt x="255" y="459"/>
                      </a:cubicBezTo>
                      <a:cubicBezTo>
                        <a:pt x="318" y="459"/>
                        <a:pt x="384" y="443"/>
                        <a:pt x="434" y="409"/>
                      </a:cubicBezTo>
                      <a:cubicBezTo>
                        <a:pt x="501" y="309"/>
                        <a:pt x="501" y="143"/>
                        <a:pt x="434" y="76"/>
                      </a:cubicBezTo>
                      <a:cubicBezTo>
                        <a:pt x="401" y="26"/>
                        <a:pt x="343" y="1"/>
                        <a:pt x="28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9" name="Google Shape;4469;p27"/>
                <p:cNvSpPr/>
                <p:nvPr/>
              </p:nvSpPr>
              <p:spPr>
                <a:xfrm>
                  <a:off x="286675" y="4025400"/>
                  <a:ext cx="7525" cy="7750"/>
                </a:xfrm>
                <a:custGeom>
                  <a:avLst/>
                  <a:gdLst/>
                  <a:ahLst/>
                  <a:cxnLst/>
                  <a:rect l="l" t="t" r="r" b="b"/>
                  <a:pathLst>
                    <a:path w="301" h="310" extrusionOk="0">
                      <a:moveTo>
                        <a:pt x="167" y="1"/>
                      </a:moveTo>
                      <a:cubicBezTo>
                        <a:pt x="125" y="1"/>
                        <a:pt x="84" y="17"/>
                        <a:pt x="67" y="51"/>
                      </a:cubicBezTo>
                      <a:cubicBezTo>
                        <a:pt x="0" y="118"/>
                        <a:pt x="0" y="184"/>
                        <a:pt x="67" y="284"/>
                      </a:cubicBezTo>
                      <a:cubicBezTo>
                        <a:pt x="84" y="301"/>
                        <a:pt x="109" y="309"/>
                        <a:pt x="142" y="309"/>
                      </a:cubicBezTo>
                      <a:cubicBezTo>
                        <a:pt x="175" y="309"/>
                        <a:pt x="217" y="301"/>
                        <a:pt x="267" y="284"/>
                      </a:cubicBezTo>
                      <a:cubicBezTo>
                        <a:pt x="300" y="218"/>
                        <a:pt x="300" y="151"/>
                        <a:pt x="267" y="51"/>
                      </a:cubicBezTo>
                      <a:cubicBezTo>
                        <a:pt x="250" y="17"/>
                        <a:pt x="209" y="1"/>
                        <a:pt x="167"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0" name="Google Shape;4470;p27"/>
                <p:cNvSpPr/>
                <p:nvPr/>
              </p:nvSpPr>
              <p:spPr>
                <a:xfrm>
                  <a:off x="306675" y="4058550"/>
                  <a:ext cx="10875" cy="8575"/>
                </a:xfrm>
                <a:custGeom>
                  <a:avLst/>
                  <a:gdLst/>
                  <a:ahLst/>
                  <a:cxnLst/>
                  <a:rect l="l" t="t" r="r" b="b"/>
                  <a:pathLst>
                    <a:path w="435" h="343" extrusionOk="0">
                      <a:moveTo>
                        <a:pt x="230" y="1"/>
                      </a:moveTo>
                      <a:cubicBezTo>
                        <a:pt x="184" y="1"/>
                        <a:pt x="134" y="9"/>
                        <a:pt x="101" y="26"/>
                      </a:cubicBezTo>
                      <a:cubicBezTo>
                        <a:pt x="1" y="126"/>
                        <a:pt x="1" y="193"/>
                        <a:pt x="101" y="293"/>
                      </a:cubicBezTo>
                      <a:cubicBezTo>
                        <a:pt x="134" y="326"/>
                        <a:pt x="176" y="343"/>
                        <a:pt x="218" y="343"/>
                      </a:cubicBezTo>
                      <a:cubicBezTo>
                        <a:pt x="259" y="343"/>
                        <a:pt x="301" y="326"/>
                        <a:pt x="334" y="293"/>
                      </a:cubicBezTo>
                      <a:cubicBezTo>
                        <a:pt x="434" y="193"/>
                        <a:pt x="434" y="126"/>
                        <a:pt x="334" y="26"/>
                      </a:cubicBezTo>
                      <a:cubicBezTo>
                        <a:pt x="318" y="9"/>
                        <a:pt x="276" y="1"/>
                        <a:pt x="230" y="1"/>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1" name="Google Shape;4471;p27"/>
                <p:cNvSpPr/>
                <p:nvPr/>
              </p:nvSpPr>
              <p:spPr>
                <a:xfrm>
                  <a:off x="231625" y="4098175"/>
                  <a:ext cx="13375" cy="12325"/>
                </a:xfrm>
                <a:custGeom>
                  <a:avLst/>
                  <a:gdLst/>
                  <a:ahLst/>
                  <a:cxnLst/>
                  <a:rect l="l" t="t" r="r" b="b"/>
                  <a:pathLst>
                    <a:path w="535" h="493" extrusionOk="0">
                      <a:moveTo>
                        <a:pt x="259" y="0"/>
                      </a:moveTo>
                      <a:cubicBezTo>
                        <a:pt x="192" y="0"/>
                        <a:pt x="134" y="25"/>
                        <a:pt x="101" y="75"/>
                      </a:cubicBezTo>
                      <a:cubicBezTo>
                        <a:pt x="1" y="209"/>
                        <a:pt x="1" y="375"/>
                        <a:pt x="101" y="442"/>
                      </a:cubicBezTo>
                      <a:cubicBezTo>
                        <a:pt x="151" y="476"/>
                        <a:pt x="217" y="492"/>
                        <a:pt x="284" y="492"/>
                      </a:cubicBezTo>
                      <a:cubicBezTo>
                        <a:pt x="351" y="492"/>
                        <a:pt x="418" y="476"/>
                        <a:pt x="468" y="442"/>
                      </a:cubicBezTo>
                      <a:cubicBezTo>
                        <a:pt x="534" y="309"/>
                        <a:pt x="534" y="142"/>
                        <a:pt x="468" y="75"/>
                      </a:cubicBezTo>
                      <a:cubicBezTo>
                        <a:pt x="401" y="25"/>
                        <a:pt x="326" y="0"/>
                        <a:pt x="259" y="0"/>
                      </a:cubicBezTo>
                      <a:close/>
                    </a:path>
                  </a:pathLst>
                </a:custGeom>
                <a:solidFill>
                  <a:srgbClr val="CFF0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2" name="Google Shape;4472;p27"/>
                <p:cNvSpPr/>
                <p:nvPr/>
              </p:nvSpPr>
              <p:spPr>
                <a:xfrm>
                  <a:off x="448450" y="3992475"/>
                  <a:ext cx="25" cy="25"/>
                </a:xfrm>
                <a:custGeom>
                  <a:avLst/>
                  <a:gdLst/>
                  <a:ahLst/>
                  <a:cxnLst/>
                  <a:rect l="l" t="t" r="r" b="b"/>
                  <a:pathLst>
                    <a:path w="1" h="1" extrusionOk="0">
                      <a:moveTo>
                        <a:pt x="0" y="0"/>
                      </a:moveTo>
                      <a:lnTo>
                        <a:pt x="0" y="0"/>
                      </a:lnTo>
                      <a:lnTo>
                        <a:pt x="0"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3" name="Google Shape;4473;p27"/>
                <p:cNvSpPr/>
                <p:nvPr/>
              </p:nvSpPr>
              <p:spPr>
                <a:xfrm>
                  <a:off x="451775" y="4001650"/>
                  <a:ext cx="25" cy="25"/>
                </a:xfrm>
                <a:custGeom>
                  <a:avLst/>
                  <a:gdLst/>
                  <a:ahLst/>
                  <a:cxnLst/>
                  <a:rect l="l" t="t" r="r" b="b"/>
                  <a:pathLst>
                    <a:path w="1" h="1" extrusionOk="0">
                      <a:moveTo>
                        <a:pt x="1" y="0"/>
                      </a:move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4" name="Google Shape;4474;p27"/>
                <p:cNvSpPr/>
                <p:nvPr/>
              </p:nvSpPr>
              <p:spPr>
                <a:xfrm>
                  <a:off x="460125" y="4283500"/>
                  <a:ext cx="25" cy="25"/>
                </a:xfrm>
                <a:custGeom>
                  <a:avLst/>
                  <a:gdLst/>
                  <a:ahLst/>
                  <a:cxnLst/>
                  <a:rect l="l" t="t" r="r" b="b"/>
                  <a:pathLst>
                    <a:path w="1" h="1" extrusionOk="0">
                      <a:moveTo>
                        <a:pt x="0" y="1"/>
                      </a:moveTo>
                      <a:lnTo>
                        <a:pt x="0" y="1"/>
                      </a:lnTo>
                      <a:lnTo>
                        <a:pt x="0" y="1"/>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5" name="Google Shape;4475;p27"/>
                <p:cNvSpPr/>
                <p:nvPr/>
              </p:nvSpPr>
              <p:spPr>
                <a:xfrm>
                  <a:off x="485975" y="4307700"/>
                  <a:ext cx="25" cy="25"/>
                </a:xfrm>
                <a:custGeom>
                  <a:avLst/>
                  <a:gdLst/>
                  <a:ahLst/>
                  <a:cxnLst/>
                  <a:rect l="l" t="t" r="r" b="b"/>
                  <a:pathLst>
                    <a:path w="1" h="1" extrusionOk="0">
                      <a:moveTo>
                        <a:pt x="1" y="0"/>
                      </a:moveTo>
                      <a:lnTo>
                        <a:pt x="1" y="0"/>
                      </a:lnTo>
                      <a:lnTo>
                        <a:pt x="1" y="0"/>
                      </a:lnTo>
                      <a:close/>
                    </a:path>
                  </a:pathLst>
                </a:custGeom>
                <a:solidFill>
                  <a:srgbClr val="FFAF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76" name="Google Shape;4476;p27"/>
              <p:cNvGrpSpPr/>
              <p:nvPr/>
            </p:nvGrpSpPr>
            <p:grpSpPr>
              <a:xfrm flipH="1">
                <a:off x="8920181" y="4488630"/>
                <a:ext cx="447011" cy="642232"/>
                <a:chOff x="178250" y="4721325"/>
                <a:chExt cx="244375" cy="351100"/>
              </a:xfrm>
            </p:grpSpPr>
            <p:sp>
              <p:nvSpPr>
                <p:cNvPr id="4477" name="Google Shape;4477;p27"/>
                <p:cNvSpPr/>
                <p:nvPr/>
              </p:nvSpPr>
              <p:spPr>
                <a:xfrm>
                  <a:off x="178250" y="4721325"/>
                  <a:ext cx="244375" cy="351100"/>
                </a:xfrm>
                <a:custGeom>
                  <a:avLst/>
                  <a:gdLst/>
                  <a:ahLst/>
                  <a:cxnLst/>
                  <a:rect l="l" t="t" r="r" b="b"/>
                  <a:pathLst>
                    <a:path w="9775" h="14044" extrusionOk="0">
                      <a:moveTo>
                        <a:pt x="334" y="0"/>
                      </a:moveTo>
                      <a:cubicBezTo>
                        <a:pt x="268" y="0"/>
                        <a:pt x="168" y="34"/>
                        <a:pt x="134" y="67"/>
                      </a:cubicBezTo>
                      <a:cubicBezTo>
                        <a:pt x="67" y="167"/>
                        <a:pt x="1" y="301"/>
                        <a:pt x="67" y="367"/>
                      </a:cubicBezTo>
                      <a:cubicBezTo>
                        <a:pt x="268" y="968"/>
                        <a:pt x="434" y="1535"/>
                        <a:pt x="568" y="2135"/>
                      </a:cubicBezTo>
                      <a:cubicBezTo>
                        <a:pt x="668" y="2636"/>
                        <a:pt x="801" y="3069"/>
                        <a:pt x="935" y="3570"/>
                      </a:cubicBezTo>
                      <a:lnTo>
                        <a:pt x="1035" y="4037"/>
                      </a:lnTo>
                      <a:cubicBezTo>
                        <a:pt x="1368" y="5404"/>
                        <a:pt x="1735" y="6739"/>
                        <a:pt x="2169" y="8073"/>
                      </a:cubicBezTo>
                      <a:cubicBezTo>
                        <a:pt x="2703" y="9574"/>
                        <a:pt x="3270" y="10708"/>
                        <a:pt x="4004" y="11642"/>
                      </a:cubicBezTo>
                      <a:cubicBezTo>
                        <a:pt x="4371" y="12142"/>
                        <a:pt x="4838" y="12543"/>
                        <a:pt x="5338" y="12910"/>
                      </a:cubicBezTo>
                      <a:cubicBezTo>
                        <a:pt x="5838" y="13310"/>
                        <a:pt x="6405" y="13577"/>
                        <a:pt x="7006" y="13744"/>
                      </a:cubicBezTo>
                      <a:cubicBezTo>
                        <a:pt x="7606" y="13910"/>
                        <a:pt x="8273" y="14044"/>
                        <a:pt x="8974" y="14044"/>
                      </a:cubicBezTo>
                      <a:lnTo>
                        <a:pt x="9374" y="14044"/>
                      </a:lnTo>
                      <a:cubicBezTo>
                        <a:pt x="9574" y="14044"/>
                        <a:pt x="9674" y="13910"/>
                        <a:pt x="9674" y="13810"/>
                      </a:cubicBezTo>
                      <a:lnTo>
                        <a:pt x="9674" y="13710"/>
                      </a:lnTo>
                      <a:cubicBezTo>
                        <a:pt x="9708" y="13677"/>
                        <a:pt x="9774" y="13577"/>
                        <a:pt x="9774" y="13510"/>
                      </a:cubicBezTo>
                      <a:cubicBezTo>
                        <a:pt x="9774" y="13143"/>
                        <a:pt x="9741" y="12743"/>
                        <a:pt x="9641" y="12242"/>
                      </a:cubicBezTo>
                      <a:cubicBezTo>
                        <a:pt x="9608" y="11876"/>
                        <a:pt x="9508" y="11475"/>
                        <a:pt x="9441" y="11042"/>
                      </a:cubicBezTo>
                      <a:cubicBezTo>
                        <a:pt x="9274" y="10208"/>
                        <a:pt x="9007" y="9374"/>
                        <a:pt x="8740" y="8573"/>
                      </a:cubicBezTo>
                      <a:cubicBezTo>
                        <a:pt x="8107" y="6872"/>
                        <a:pt x="7239" y="5338"/>
                        <a:pt x="6172" y="4003"/>
                      </a:cubicBezTo>
                      <a:cubicBezTo>
                        <a:pt x="5471" y="3069"/>
                        <a:pt x="4637" y="2235"/>
                        <a:pt x="3737" y="1568"/>
                      </a:cubicBezTo>
                      <a:cubicBezTo>
                        <a:pt x="3270" y="1235"/>
                        <a:pt x="2803" y="968"/>
                        <a:pt x="2269" y="701"/>
                      </a:cubicBezTo>
                      <a:cubicBezTo>
                        <a:pt x="1669" y="401"/>
                        <a:pt x="1102" y="201"/>
                        <a:pt x="601" y="34"/>
                      </a:cubicBezTo>
                      <a:cubicBezTo>
                        <a:pt x="401" y="0"/>
                        <a:pt x="334" y="0"/>
                        <a:pt x="3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8" name="Google Shape;4478;p27"/>
                <p:cNvSpPr/>
                <p:nvPr/>
              </p:nvSpPr>
              <p:spPr>
                <a:xfrm>
                  <a:off x="192425" y="4737650"/>
                  <a:ext cx="214350" cy="319650"/>
                </a:xfrm>
                <a:custGeom>
                  <a:avLst/>
                  <a:gdLst/>
                  <a:ahLst/>
                  <a:cxnLst/>
                  <a:rect l="l" t="t" r="r" b="b"/>
                  <a:pathLst>
                    <a:path w="8574" h="12786" extrusionOk="0">
                      <a:moveTo>
                        <a:pt x="129" y="1"/>
                      </a:moveTo>
                      <a:cubicBezTo>
                        <a:pt x="81" y="1"/>
                        <a:pt x="58" y="24"/>
                        <a:pt x="34" y="48"/>
                      </a:cubicBezTo>
                      <a:cubicBezTo>
                        <a:pt x="1" y="148"/>
                        <a:pt x="1" y="215"/>
                        <a:pt x="68" y="315"/>
                      </a:cubicBezTo>
                      <a:cubicBezTo>
                        <a:pt x="368" y="482"/>
                        <a:pt x="601" y="682"/>
                        <a:pt x="868" y="848"/>
                      </a:cubicBezTo>
                      <a:cubicBezTo>
                        <a:pt x="1569" y="1416"/>
                        <a:pt x="2169" y="2149"/>
                        <a:pt x="2703" y="2850"/>
                      </a:cubicBezTo>
                      <a:cubicBezTo>
                        <a:pt x="3737" y="4318"/>
                        <a:pt x="4537" y="5885"/>
                        <a:pt x="5271" y="7520"/>
                      </a:cubicBezTo>
                      <a:cubicBezTo>
                        <a:pt x="5672" y="8320"/>
                        <a:pt x="6038" y="9154"/>
                        <a:pt x="6405" y="9988"/>
                      </a:cubicBezTo>
                      <a:cubicBezTo>
                        <a:pt x="6772" y="10722"/>
                        <a:pt x="7173" y="11489"/>
                        <a:pt x="7606" y="12223"/>
                      </a:cubicBezTo>
                      <a:lnTo>
                        <a:pt x="7873" y="12590"/>
                      </a:lnTo>
                      <a:cubicBezTo>
                        <a:pt x="7906" y="12690"/>
                        <a:pt x="7940" y="12724"/>
                        <a:pt x="8073" y="12757"/>
                      </a:cubicBezTo>
                      <a:cubicBezTo>
                        <a:pt x="8104" y="12778"/>
                        <a:pt x="8132" y="12786"/>
                        <a:pt x="8158" y="12786"/>
                      </a:cubicBezTo>
                      <a:cubicBezTo>
                        <a:pt x="8215" y="12786"/>
                        <a:pt x="8261" y="12747"/>
                        <a:pt x="8307" y="12724"/>
                      </a:cubicBezTo>
                      <a:cubicBezTo>
                        <a:pt x="8507" y="12624"/>
                        <a:pt x="8574" y="12423"/>
                        <a:pt x="8440" y="12257"/>
                      </a:cubicBezTo>
                      <a:cubicBezTo>
                        <a:pt x="8373" y="12090"/>
                        <a:pt x="8240" y="11923"/>
                        <a:pt x="8140" y="11756"/>
                      </a:cubicBezTo>
                      <a:cubicBezTo>
                        <a:pt x="8040" y="11589"/>
                        <a:pt x="7940" y="11389"/>
                        <a:pt x="7806" y="11223"/>
                      </a:cubicBezTo>
                      <a:lnTo>
                        <a:pt x="7206" y="10088"/>
                      </a:lnTo>
                      <a:cubicBezTo>
                        <a:pt x="6772" y="9288"/>
                        <a:pt x="6372" y="8521"/>
                        <a:pt x="5972" y="7720"/>
                      </a:cubicBezTo>
                      <a:cubicBezTo>
                        <a:pt x="5138" y="6119"/>
                        <a:pt x="4371" y="4518"/>
                        <a:pt x="3303" y="3050"/>
                      </a:cubicBezTo>
                      <a:cubicBezTo>
                        <a:pt x="2469" y="1883"/>
                        <a:pt x="1469" y="782"/>
                        <a:pt x="268" y="48"/>
                      </a:cubicBezTo>
                      <a:cubicBezTo>
                        <a:pt x="234" y="48"/>
                        <a:pt x="234" y="15"/>
                        <a:pt x="201" y="15"/>
                      </a:cubicBezTo>
                      <a:cubicBezTo>
                        <a:pt x="172" y="5"/>
                        <a:pt x="148" y="1"/>
                        <a:pt x="12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9" name="Google Shape;4479;p27"/>
                <p:cNvSpPr/>
                <p:nvPr/>
              </p:nvSpPr>
              <p:spPr>
                <a:xfrm>
                  <a:off x="375900" y="4943150"/>
                  <a:ext cx="6700" cy="70075"/>
                </a:xfrm>
                <a:custGeom>
                  <a:avLst/>
                  <a:gdLst/>
                  <a:ahLst/>
                  <a:cxnLst/>
                  <a:rect l="l" t="t" r="r" b="b"/>
                  <a:pathLst>
                    <a:path w="268" h="2803" extrusionOk="0">
                      <a:moveTo>
                        <a:pt x="67" y="0"/>
                      </a:moveTo>
                      <a:cubicBezTo>
                        <a:pt x="67" y="0"/>
                        <a:pt x="34" y="34"/>
                        <a:pt x="34" y="100"/>
                      </a:cubicBezTo>
                      <a:cubicBezTo>
                        <a:pt x="67" y="501"/>
                        <a:pt x="67" y="934"/>
                        <a:pt x="67" y="1368"/>
                      </a:cubicBezTo>
                      <a:cubicBezTo>
                        <a:pt x="67" y="1602"/>
                        <a:pt x="34" y="1802"/>
                        <a:pt x="34" y="2002"/>
                      </a:cubicBezTo>
                      <a:cubicBezTo>
                        <a:pt x="34" y="2202"/>
                        <a:pt x="0" y="2435"/>
                        <a:pt x="0" y="2636"/>
                      </a:cubicBezTo>
                      <a:cubicBezTo>
                        <a:pt x="0" y="2702"/>
                        <a:pt x="34" y="2769"/>
                        <a:pt x="100" y="2802"/>
                      </a:cubicBezTo>
                      <a:cubicBezTo>
                        <a:pt x="134" y="2802"/>
                        <a:pt x="201" y="2802"/>
                        <a:pt x="201" y="2769"/>
                      </a:cubicBezTo>
                      <a:cubicBezTo>
                        <a:pt x="234" y="2702"/>
                        <a:pt x="234" y="2702"/>
                        <a:pt x="234" y="2669"/>
                      </a:cubicBezTo>
                      <a:cubicBezTo>
                        <a:pt x="267" y="2469"/>
                        <a:pt x="267" y="2269"/>
                        <a:pt x="267" y="2035"/>
                      </a:cubicBezTo>
                      <a:lnTo>
                        <a:pt x="267" y="1435"/>
                      </a:lnTo>
                      <a:cubicBezTo>
                        <a:pt x="267" y="1001"/>
                        <a:pt x="234" y="601"/>
                        <a:pt x="201" y="134"/>
                      </a:cubicBezTo>
                      <a:cubicBezTo>
                        <a:pt x="201" y="67"/>
                        <a:pt x="201" y="67"/>
                        <a:pt x="134" y="34"/>
                      </a:cubicBezTo>
                      <a:cubicBezTo>
                        <a:pt x="134" y="34"/>
                        <a:pt x="100"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0" name="Google Shape;4480;p27"/>
                <p:cNvSpPr/>
                <p:nvPr/>
              </p:nvSpPr>
              <p:spPr>
                <a:xfrm>
                  <a:off x="340050" y="4880575"/>
                  <a:ext cx="10850" cy="71775"/>
                </a:xfrm>
                <a:custGeom>
                  <a:avLst/>
                  <a:gdLst/>
                  <a:ahLst/>
                  <a:cxnLst/>
                  <a:rect l="l" t="t" r="r" b="b"/>
                  <a:pathLst>
                    <a:path w="434" h="2871" extrusionOk="0">
                      <a:moveTo>
                        <a:pt x="218" y="0"/>
                      </a:moveTo>
                      <a:cubicBezTo>
                        <a:pt x="181" y="0"/>
                        <a:pt x="167" y="37"/>
                        <a:pt x="167" y="102"/>
                      </a:cubicBezTo>
                      <a:lnTo>
                        <a:pt x="167" y="1269"/>
                      </a:lnTo>
                      <a:cubicBezTo>
                        <a:pt x="167" y="1469"/>
                        <a:pt x="133" y="1636"/>
                        <a:pt x="133" y="1836"/>
                      </a:cubicBezTo>
                      <a:cubicBezTo>
                        <a:pt x="133" y="2003"/>
                        <a:pt x="100" y="2203"/>
                        <a:pt x="33" y="2370"/>
                      </a:cubicBezTo>
                      <a:cubicBezTo>
                        <a:pt x="33" y="2503"/>
                        <a:pt x="0" y="2603"/>
                        <a:pt x="0" y="2704"/>
                      </a:cubicBezTo>
                      <a:cubicBezTo>
                        <a:pt x="0" y="2770"/>
                        <a:pt x="0" y="2770"/>
                        <a:pt x="33" y="2804"/>
                      </a:cubicBezTo>
                      <a:cubicBezTo>
                        <a:pt x="100" y="2837"/>
                        <a:pt x="100" y="2870"/>
                        <a:pt x="133" y="2870"/>
                      </a:cubicBezTo>
                      <a:lnTo>
                        <a:pt x="267" y="2870"/>
                      </a:lnTo>
                      <a:cubicBezTo>
                        <a:pt x="300" y="2870"/>
                        <a:pt x="334" y="2837"/>
                        <a:pt x="334" y="2804"/>
                      </a:cubicBezTo>
                      <a:cubicBezTo>
                        <a:pt x="367" y="2603"/>
                        <a:pt x="367" y="2370"/>
                        <a:pt x="434" y="2170"/>
                      </a:cubicBezTo>
                      <a:lnTo>
                        <a:pt x="434" y="1503"/>
                      </a:lnTo>
                      <a:cubicBezTo>
                        <a:pt x="434" y="1036"/>
                        <a:pt x="367" y="602"/>
                        <a:pt x="367" y="135"/>
                      </a:cubicBezTo>
                      <a:cubicBezTo>
                        <a:pt x="367" y="68"/>
                        <a:pt x="334" y="35"/>
                        <a:pt x="300" y="35"/>
                      </a:cubicBezTo>
                      <a:cubicBezTo>
                        <a:pt x="265" y="11"/>
                        <a:pt x="238" y="0"/>
                        <a:pt x="2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1" name="Google Shape;4481;p27"/>
                <p:cNvSpPr/>
                <p:nvPr/>
              </p:nvSpPr>
              <p:spPr>
                <a:xfrm>
                  <a:off x="300850" y="4812225"/>
                  <a:ext cx="5850" cy="55050"/>
                </a:xfrm>
                <a:custGeom>
                  <a:avLst/>
                  <a:gdLst/>
                  <a:ahLst/>
                  <a:cxnLst/>
                  <a:rect l="l" t="t" r="r" b="b"/>
                  <a:pathLst>
                    <a:path w="234" h="2202" extrusionOk="0">
                      <a:moveTo>
                        <a:pt x="67" y="0"/>
                      </a:moveTo>
                      <a:cubicBezTo>
                        <a:pt x="34" y="0"/>
                        <a:pt x="0" y="34"/>
                        <a:pt x="0" y="100"/>
                      </a:cubicBezTo>
                      <a:cubicBezTo>
                        <a:pt x="0" y="200"/>
                        <a:pt x="34" y="267"/>
                        <a:pt x="34" y="367"/>
                      </a:cubicBezTo>
                      <a:cubicBezTo>
                        <a:pt x="67" y="934"/>
                        <a:pt x="67" y="1501"/>
                        <a:pt x="0" y="2068"/>
                      </a:cubicBezTo>
                      <a:cubicBezTo>
                        <a:pt x="0" y="2102"/>
                        <a:pt x="0" y="2169"/>
                        <a:pt x="34" y="2169"/>
                      </a:cubicBezTo>
                      <a:cubicBezTo>
                        <a:pt x="67" y="2202"/>
                        <a:pt x="67" y="2202"/>
                        <a:pt x="100" y="2202"/>
                      </a:cubicBezTo>
                      <a:cubicBezTo>
                        <a:pt x="200" y="2202"/>
                        <a:pt x="234" y="2169"/>
                        <a:pt x="234" y="2068"/>
                      </a:cubicBezTo>
                      <a:lnTo>
                        <a:pt x="234" y="1068"/>
                      </a:lnTo>
                      <a:cubicBezTo>
                        <a:pt x="234" y="734"/>
                        <a:pt x="200" y="401"/>
                        <a:pt x="167" y="34"/>
                      </a:cubicBezTo>
                      <a:cubicBezTo>
                        <a:pt x="200" y="34"/>
                        <a:pt x="167" y="0"/>
                        <a:pt x="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2" name="Google Shape;4482;p27"/>
                <p:cNvSpPr/>
                <p:nvPr/>
              </p:nvSpPr>
              <p:spPr>
                <a:xfrm>
                  <a:off x="251650" y="4762725"/>
                  <a:ext cx="10850" cy="38675"/>
                </a:xfrm>
                <a:custGeom>
                  <a:avLst/>
                  <a:gdLst/>
                  <a:ahLst/>
                  <a:cxnLst/>
                  <a:rect l="l" t="t" r="r" b="b"/>
                  <a:pathLst>
                    <a:path w="434" h="1547" extrusionOk="0">
                      <a:moveTo>
                        <a:pt x="128" y="0"/>
                      </a:moveTo>
                      <a:cubicBezTo>
                        <a:pt x="110" y="0"/>
                        <a:pt x="90" y="4"/>
                        <a:pt x="67" y="12"/>
                      </a:cubicBezTo>
                      <a:cubicBezTo>
                        <a:pt x="0" y="12"/>
                        <a:pt x="0" y="79"/>
                        <a:pt x="0" y="179"/>
                      </a:cubicBezTo>
                      <a:lnTo>
                        <a:pt x="100" y="913"/>
                      </a:lnTo>
                      <a:lnTo>
                        <a:pt x="100" y="880"/>
                      </a:lnTo>
                      <a:cubicBezTo>
                        <a:pt x="100" y="1046"/>
                        <a:pt x="167" y="1213"/>
                        <a:pt x="167" y="1380"/>
                      </a:cubicBezTo>
                      <a:cubicBezTo>
                        <a:pt x="167" y="1447"/>
                        <a:pt x="200" y="1547"/>
                        <a:pt x="267" y="1547"/>
                      </a:cubicBezTo>
                      <a:cubicBezTo>
                        <a:pt x="367" y="1547"/>
                        <a:pt x="434" y="1447"/>
                        <a:pt x="434" y="1413"/>
                      </a:cubicBezTo>
                      <a:cubicBezTo>
                        <a:pt x="434" y="1213"/>
                        <a:pt x="400" y="1013"/>
                        <a:pt x="400" y="846"/>
                      </a:cubicBezTo>
                      <a:cubicBezTo>
                        <a:pt x="367" y="579"/>
                        <a:pt x="334" y="379"/>
                        <a:pt x="267" y="146"/>
                      </a:cubicBezTo>
                      <a:cubicBezTo>
                        <a:pt x="216" y="44"/>
                        <a:pt x="185" y="0"/>
                        <a:pt x="1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3" name="Google Shape;4483;p27"/>
                <p:cNvSpPr/>
                <p:nvPr/>
              </p:nvSpPr>
              <p:spPr>
                <a:xfrm>
                  <a:off x="202450" y="4775400"/>
                  <a:ext cx="54225" cy="22675"/>
                </a:xfrm>
                <a:custGeom>
                  <a:avLst/>
                  <a:gdLst/>
                  <a:ahLst/>
                  <a:cxnLst/>
                  <a:rect l="l" t="t" r="r" b="b"/>
                  <a:pathLst>
                    <a:path w="2169" h="907" extrusionOk="0">
                      <a:moveTo>
                        <a:pt x="101" y="0"/>
                      </a:moveTo>
                      <a:cubicBezTo>
                        <a:pt x="67" y="0"/>
                        <a:pt x="33" y="20"/>
                        <a:pt x="33" y="39"/>
                      </a:cubicBezTo>
                      <a:cubicBezTo>
                        <a:pt x="33" y="72"/>
                        <a:pt x="0" y="139"/>
                        <a:pt x="33" y="172"/>
                      </a:cubicBezTo>
                      <a:cubicBezTo>
                        <a:pt x="33" y="206"/>
                        <a:pt x="100" y="239"/>
                        <a:pt x="100" y="239"/>
                      </a:cubicBezTo>
                      <a:cubicBezTo>
                        <a:pt x="367" y="373"/>
                        <a:pt x="667" y="539"/>
                        <a:pt x="1001" y="673"/>
                      </a:cubicBezTo>
                      <a:cubicBezTo>
                        <a:pt x="1168" y="706"/>
                        <a:pt x="1301" y="806"/>
                        <a:pt x="1468" y="840"/>
                      </a:cubicBezTo>
                      <a:cubicBezTo>
                        <a:pt x="1635" y="873"/>
                        <a:pt x="1801" y="906"/>
                        <a:pt x="1968" y="906"/>
                      </a:cubicBezTo>
                      <a:cubicBezTo>
                        <a:pt x="2035" y="906"/>
                        <a:pt x="2135" y="873"/>
                        <a:pt x="2135" y="806"/>
                      </a:cubicBezTo>
                      <a:cubicBezTo>
                        <a:pt x="2168" y="706"/>
                        <a:pt x="2102" y="573"/>
                        <a:pt x="2002" y="573"/>
                      </a:cubicBezTo>
                      <a:cubicBezTo>
                        <a:pt x="1835" y="539"/>
                        <a:pt x="1701" y="506"/>
                        <a:pt x="1535" y="506"/>
                      </a:cubicBezTo>
                      <a:cubicBezTo>
                        <a:pt x="1368" y="473"/>
                        <a:pt x="1268" y="406"/>
                        <a:pt x="1101" y="373"/>
                      </a:cubicBezTo>
                      <a:cubicBezTo>
                        <a:pt x="801" y="306"/>
                        <a:pt x="500" y="172"/>
                        <a:pt x="200" y="39"/>
                      </a:cubicBezTo>
                      <a:lnTo>
                        <a:pt x="167" y="39"/>
                      </a:lnTo>
                      <a:cubicBezTo>
                        <a:pt x="153" y="11"/>
                        <a:pt x="127" y="0"/>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4" name="Google Shape;4484;p27"/>
                <p:cNvSpPr/>
                <p:nvPr/>
              </p:nvSpPr>
              <p:spPr>
                <a:xfrm>
                  <a:off x="217450" y="4837250"/>
                  <a:ext cx="90100" cy="35875"/>
                </a:xfrm>
                <a:custGeom>
                  <a:avLst/>
                  <a:gdLst/>
                  <a:ahLst/>
                  <a:cxnLst/>
                  <a:rect l="l" t="t" r="r" b="b"/>
                  <a:pathLst>
                    <a:path w="3604" h="1435" extrusionOk="0">
                      <a:moveTo>
                        <a:pt x="201" y="0"/>
                      </a:moveTo>
                      <a:cubicBezTo>
                        <a:pt x="67" y="33"/>
                        <a:pt x="67" y="33"/>
                        <a:pt x="34" y="67"/>
                      </a:cubicBezTo>
                      <a:cubicBezTo>
                        <a:pt x="1" y="100"/>
                        <a:pt x="34" y="200"/>
                        <a:pt x="67" y="200"/>
                      </a:cubicBezTo>
                      <a:cubicBezTo>
                        <a:pt x="568" y="500"/>
                        <a:pt x="1101" y="767"/>
                        <a:pt x="1668" y="1001"/>
                      </a:cubicBezTo>
                      <a:cubicBezTo>
                        <a:pt x="1902" y="1101"/>
                        <a:pt x="2202" y="1201"/>
                        <a:pt x="2502" y="1268"/>
                      </a:cubicBezTo>
                      <a:cubicBezTo>
                        <a:pt x="2769" y="1368"/>
                        <a:pt x="3069" y="1434"/>
                        <a:pt x="3403" y="1434"/>
                      </a:cubicBezTo>
                      <a:cubicBezTo>
                        <a:pt x="3503" y="1434"/>
                        <a:pt x="3536" y="1401"/>
                        <a:pt x="3570" y="1334"/>
                      </a:cubicBezTo>
                      <a:cubicBezTo>
                        <a:pt x="3603" y="1234"/>
                        <a:pt x="3570" y="1168"/>
                        <a:pt x="3503" y="1101"/>
                      </a:cubicBezTo>
                      <a:cubicBezTo>
                        <a:pt x="3270" y="1067"/>
                        <a:pt x="3036" y="1034"/>
                        <a:pt x="2803" y="967"/>
                      </a:cubicBezTo>
                      <a:cubicBezTo>
                        <a:pt x="2602" y="934"/>
                        <a:pt x="2402" y="901"/>
                        <a:pt x="2135" y="834"/>
                      </a:cubicBezTo>
                      <a:cubicBezTo>
                        <a:pt x="1935" y="767"/>
                        <a:pt x="1735" y="701"/>
                        <a:pt x="1535" y="600"/>
                      </a:cubicBezTo>
                      <a:lnTo>
                        <a:pt x="901" y="367"/>
                      </a:lnTo>
                      <a:lnTo>
                        <a:pt x="935" y="367"/>
                      </a:lnTo>
                      <a:cubicBezTo>
                        <a:pt x="701" y="234"/>
                        <a:pt x="434" y="100"/>
                        <a:pt x="2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5" name="Google Shape;4485;p27"/>
                <p:cNvSpPr/>
                <p:nvPr/>
              </p:nvSpPr>
              <p:spPr>
                <a:xfrm>
                  <a:off x="247475" y="4918475"/>
                  <a:ext cx="91750" cy="33875"/>
                </a:xfrm>
                <a:custGeom>
                  <a:avLst/>
                  <a:gdLst/>
                  <a:ahLst/>
                  <a:cxnLst/>
                  <a:rect l="l" t="t" r="r" b="b"/>
                  <a:pathLst>
                    <a:path w="3670" h="1355" extrusionOk="0">
                      <a:moveTo>
                        <a:pt x="49" y="0"/>
                      </a:moveTo>
                      <a:cubicBezTo>
                        <a:pt x="38" y="0"/>
                        <a:pt x="34" y="8"/>
                        <a:pt x="34" y="20"/>
                      </a:cubicBezTo>
                      <a:cubicBezTo>
                        <a:pt x="0" y="87"/>
                        <a:pt x="34" y="120"/>
                        <a:pt x="67" y="153"/>
                      </a:cubicBezTo>
                      <a:cubicBezTo>
                        <a:pt x="301" y="320"/>
                        <a:pt x="534" y="487"/>
                        <a:pt x="801" y="620"/>
                      </a:cubicBezTo>
                      <a:cubicBezTo>
                        <a:pt x="1034" y="754"/>
                        <a:pt x="1335" y="854"/>
                        <a:pt x="1635" y="987"/>
                      </a:cubicBezTo>
                      <a:cubicBezTo>
                        <a:pt x="1735" y="1021"/>
                        <a:pt x="1902" y="1087"/>
                        <a:pt x="2035" y="1121"/>
                      </a:cubicBezTo>
                      <a:cubicBezTo>
                        <a:pt x="2135" y="1154"/>
                        <a:pt x="2202" y="1154"/>
                        <a:pt x="2302" y="1188"/>
                      </a:cubicBezTo>
                      <a:cubicBezTo>
                        <a:pt x="2369" y="1188"/>
                        <a:pt x="2469" y="1254"/>
                        <a:pt x="2536" y="1254"/>
                      </a:cubicBezTo>
                      <a:cubicBezTo>
                        <a:pt x="2669" y="1288"/>
                        <a:pt x="2836" y="1288"/>
                        <a:pt x="2969" y="1321"/>
                      </a:cubicBezTo>
                      <a:cubicBezTo>
                        <a:pt x="3136" y="1354"/>
                        <a:pt x="3303" y="1354"/>
                        <a:pt x="3470" y="1354"/>
                      </a:cubicBezTo>
                      <a:lnTo>
                        <a:pt x="3536" y="1354"/>
                      </a:lnTo>
                      <a:cubicBezTo>
                        <a:pt x="3570" y="1321"/>
                        <a:pt x="3636" y="1321"/>
                        <a:pt x="3636" y="1288"/>
                      </a:cubicBezTo>
                      <a:cubicBezTo>
                        <a:pt x="3670" y="1188"/>
                        <a:pt x="3570" y="1087"/>
                        <a:pt x="3503" y="1087"/>
                      </a:cubicBezTo>
                      <a:cubicBezTo>
                        <a:pt x="3303" y="1021"/>
                        <a:pt x="3136" y="987"/>
                        <a:pt x="2902" y="987"/>
                      </a:cubicBezTo>
                      <a:cubicBezTo>
                        <a:pt x="2702" y="954"/>
                        <a:pt x="2536" y="954"/>
                        <a:pt x="2335" y="921"/>
                      </a:cubicBezTo>
                      <a:cubicBezTo>
                        <a:pt x="2235" y="921"/>
                        <a:pt x="2169" y="854"/>
                        <a:pt x="2069" y="854"/>
                      </a:cubicBezTo>
                      <a:cubicBezTo>
                        <a:pt x="1902" y="821"/>
                        <a:pt x="1702" y="787"/>
                        <a:pt x="1535" y="754"/>
                      </a:cubicBezTo>
                      <a:cubicBezTo>
                        <a:pt x="1335" y="687"/>
                        <a:pt x="1168" y="620"/>
                        <a:pt x="1001" y="520"/>
                      </a:cubicBezTo>
                      <a:cubicBezTo>
                        <a:pt x="868" y="487"/>
                        <a:pt x="734" y="420"/>
                        <a:pt x="634" y="320"/>
                      </a:cubicBezTo>
                      <a:cubicBezTo>
                        <a:pt x="501" y="254"/>
                        <a:pt x="334" y="153"/>
                        <a:pt x="201" y="87"/>
                      </a:cubicBezTo>
                      <a:lnTo>
                        <a:pt x="167" y="87"/>
                      </a:lnTo>
                      <a:cubicBezTo>
                        <a:pt x="104" y="23"/>
                        <a:pt x="67" y="0"/>
                        <a:pt x="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6" name="Google Shape;4486;p27"/>
                <p:cNvSpPr/>
                <p:nvPr/>
              </p:nvSpPr>
              <p:spPr>
                <a:xfrm>
                  <a:off x="282500" y="4993175"/>
                  <a:ext cx="97600" cy="28375"/>
                </a:xfrm>
                <a:custGeom>
                  <a:avLst/>
                  <a:gdLst/>
                  <a:ahLst/>
                  <a:cxnLst/>
                  <a:rect l="l" t="t" r="r" b="b"/>
                  <a:pathLst>
                    <a:path w="3904" h="1135" extrusionOk="0">
                      <a:moveTo>
                        <a:pt x="234" y="1"/>
                      </a:moveTo>
                      <a:cubicBezTo>
                        <a:pt x="100" y="34"/>
                        <a:pt x="67" y="34"/>
                        <a:pt x="67" y="101"/>
                      </a:cubicBezTo>
                      <a:cubicBezTo>
                        <a:pt x="0" y="134"/>
                        <a:pt x="67" y="201"/>
                        <a:pt x="100" y="201"/>
                      </a:cubicBezTo>
                      <a:cubicBezTo>
                        <a:pt x="334" y="334"/>
                        <a:pt x="601" y="468"/>
                        <a:pt x="901" y="535"/>
                      </a:cubicBezTo>
                      <a:cubicBezTo>
                        <a:pt x="1168" y="668"/>
                        <a:pt x="1501" y="768"/>
                        <a:pt x="1802" y="835"/>
                      </a:cubicBezTo>
                      <a:cubicBezTo>
                        <a:pt x="2102" y="935"/>
                        <a:pt x="2402" y="1002"/>
                        <a:pt x="2669" y="1035"/>
                      </a:cubicBezTo>
                      <a:cubicBezTo>
                        <a:pt x="2969" y="1102"/>
                        <a:pt x="3303" y="1135"/>
                        <a:pt x="3636" y="1135"/>
                      </a:cubicBezTo>
                      <a:cubicBezTo>
                        <a:pt x="3670" y="1135"/>
                        <a:pt x="3770" y="1135"/>
                        <a:pt x="3803" y="1102"/>
                      </a:cubicBezTo>
                      <a:cubicBezTo>
                        <a:pt x="3836" y="1035"/>
                        <a:pt x="3903" y="1002"/>
                        <a:pt x="3903" y="968"/>
                      </a:cubicBezTo>
                      <a:cubicBezTo>
                        <a:pt x="3903" y="835"/>
                        <a:pt x="3803" y="768"/>
                        <a:pt x="3670" y="768"/>
                      </a:cubicBezTo>
                      <a:cubicBezTo>
                        <a:pt x="3436" y="768"/>
                        <a:pt x="3169" y="701"/>
                        <a:pt x="2936" y="701"/>
                      </a:cubicBezTo>
                      <a:cubicBezTo>
                        <a:pt x="2636" y="701"/>
                        <a:pt x="2402" y="668"/>
                        <a:pt x="2102" y="635"/>
                      </a:cubicBezTo>
                      <a:lnTo>
                        <a:pt x="2135" y="635"/>
                      </a:lnTo>
                      <a:cubicBezTo>
                        <a:pt x="2002" y="568"/>
                        <a:pt x="1835" y="568"/>
                        <a:pt x="1735" y="535"/>
                      </a:cubicBezTo>
                      <a:cubicBezTo>
                        <a:pt x="1568" y="501"/>
                        <a:pt x="1401" y="468"/>
                        <a:pt x="1268" y="434"/>
                      </a:cubicBezTo>
                      <a:cubicBezTo>
                        <a:pt x="968" y="334"/>
                        <a:pt x="734" y="201"/>
                        <a:pt x="434" y="101"/>
                      </a:cubicBezTo>
                      <a:cubicBezTo>
                        <a:pt x="401" y="34"/>
                        <a:pt x="301" y="34"/>
                        <a:pt x="2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87" name="Google Shape;4487;p27"/>
              <p:cNvGrpSpPr/>
              <p:nvPr/>
            </p:nvGrpSpPr>
            <p:grpSpPr>
              <a:xfrm flipH="1">
                <a:off x="8399121" y="4488632"/>
                <a:ext cx="681767" cy="881731"/>
                <a:chOff x="373400" y="4372750"/>
                <a:chExt cx="548750" cy="709700"/>
              </a:xfrm>
            </p:grpSpPr>
            <p:sp>
              <p:nvSpPr>
                <p:cNvPr id="4488" name="Google Shape;4488;p27"/>
                <p:cNvSpPr/>
                <p:nvPr/>
              </p:nvSpPr>
              <p:spPr>
                <a:xfrm>
                  <a:off x="603550" y="4391925"/>
                  <a:ext cx="43400" cy="183775"/>
                </a:xfrm>
                <a:custGeom>
                  <a:avLst/>
                  <a:gdLst/>
                  <a:ahLst/>
                  <a:cxnLst/>
                  <a:rect l="l" t="t" r="r" b="b"/>
                  <a:pathLst>
                    <a:path w="1736" h="7351" extrusionOk="0">
                      <a:moveTo>
                        <a:pt x="1602" y="0"/>
                      </a:moveTo>
                      <a:cubicBezTo>
                        <a:pt x="1502" y="0"/>
                        <a:pt x="1502" y="67"/>
                        <a:pt x="1502" y="134"/>
                      </a:cubicBezTo>
                      <a:lnTo>
                        <a:pt x="1502" y="300"/>
                      </a:lnTo>
                      <a:cubicBezTo>
                        <a:pt x="1502" y="567"/>
                        <a:pt x="1502" y="901"/>
                        <a:pt x="1469" y="1201"/>
                      </a:cubicBezTo>
                      <a:lnTo>
                        <a:pt x="1335" y="2068"/>
                      </a:lnTo>
                      <a:cubicBezTo>
                        <a:pt x="1268" y="2702"/>
                        <a:pt x="1135" y="3303"/>
                        <a:pt x="968" y="3870"/>
                      </a:cubicBezTo>
                      <a:cubicBezTo>
                        <a:pt x="735" y="4870"/>
                        <a:pt x="401" y="5905"/>
                        <a:pt x="68" y="6905"/>
                      </a:cubicBezTo>
                      <a:cubicBezTo>
                        <a:pt x="1" y="7005"/>
                        <a:pt x="1" y="7072"/>
                        <a:pt x="68" y="7172"/>
                      </a:cubicBezTo>
                      <a:cubicBezTo>
                        <a:pt x="101" y="7239"/>
                        <a:pt x="134" y="7306"/>
                        <a:pt x="234" y="7339"/>
                      </a:cubicBezTo>
                      <a:cubicBezTo>
                        <a:pt x="272" y="7346"/>
                        <a:pt x="309" y="7350"/>
                        <a:pt x="346" y="7350"/>
                      </a:cubicBezTo>
                      <a:cubicBezTo>
                        <a:pt x="471" y="7350"/>
                        <a:pt x="583" y="7301"/>
                        <a:pt x="635" y="7172"/>
                      </a:cubicBezTo>
                      <a:cubicBezTo>
                        <a:pt x="1068" y="6038"/>
                        <a:pt x="1335" y="4837"/>
                        <a:pt x="1569" y="3670"/>
                      </a:cubicBezTo>
                      <a:lnTo>
                        <a:pt x="1669" y="2802"/>
                      </a:lnTo>
                      <a:cubicBezTo>
                        <a:pt x="1735" y="2502"/>
                        <a:pt x="1735" y="2202"/>
                        <a:pt x="1735" y="1902"/>
                      </a:cubicBezTo>
                      <a:lnTo>
                        <a:pt x="1735" y="134"/>
                      </a:lnTo>
                      <a:cubicBezTo>
                        <a:pt x="1735" y="34"/>
                        <a:pt x="1635" y="0"/>
                        <a:pt x="16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9" name="Google Shape;4489;p27"/>
                <p:cNvSpPr/>
                <p:nvPr/>
              </p:nvSpPr>
              <p:spPr>
                <a:xfrm>
                  <a:off x="651100" y="4437450"/>
                  <a:ext cx="100100" cy="184400"/>
                </a:xfrm>
                <a:custGeom>
                  <a:avLst/>
                  <a:gdLst/>
                  <a:ahLst/>
                  <a:cxnLst/>
                  <a:rect l="l" t="t" r="r" b="b"/>
                  <a:pathLst>
                    <a:path w="4004" h="7376" extrusionOk="0">
                      <a:moveTo>
                        <a:pt x="3798" y="0"/>
                      </a:moveTo>
                      <a:cubicBezTo>
                        <a:pt x="3753" y="0"/>
                        <a:pt x="3736" y="24"/>
                        <a:pt x="3736" y="47"/>
                      </a:cubicBezTo>
                      <a:cubicBezTo>
                        <a:pt x="3536" y="648"/>
                        <a:pt x="3269" y="1215"/>
                        <a:pt x="3002" y="1815"/>
                      </a:cubicBezTo>
                      <a:cubicBezTo>
                        <a:pt x="2736" y="2382"/>
                        <a:pt x="2402" y="2916"/>
                        <a:pt x="2102" y="3483"/>
                      </a:cubicBezTo>
                      <a:lnTo>
                        <a:pt x="2168" y="3416"/>
                      </a:lnTo>
                      <a:lnTo>
                        <a:pt x="2168" y="3416"/>
                      </a:lnTo>
                      <a:cubicBezTo>
                        <a:pt x="2002" y="3717"/>
                        <a:pt x="1835" y="3983"/>
                        <a:pt x="1668" y="4250"/>
                      </a:cubicBezTo>
                      <a:cubicBezTo>
                        <a:pt x="1501" y="4551"/>
                        <a:pt x="1268" y="4851"/>
                        <a:pt x="1101" y="5151"/>
                      </a:cubicBezTo>
                      <a:cubicBezTo>
                        <a:pt x="934" y="5418"/>
                        <a:pt x="734" y="5718"/>
                        <a:pt x="567" y="6018"/>
                      </a:cubicBezTo>
                      <a:cubicBezTo>
                        <a:pt x="367" y="6318"/>
                        <a:pt x="200" y="6652"/>
                        <a:pt x="34" y="6919"/>
                      </a:cubicBezTo>
                      <a:cubicBezTo>
                        <a:pt x="0" y="6986"/>
                        <a:pt x="0" y="7052"/>
                        <a:pt x="0" y="7086"/>
                      </a:cubicBezTo>
                      <a:cubicBezTo>
                        <a:pt x="0" y="7186"/>
                        <a:pt x="34" y="7252"/>
                        <a:pt x="100" y="7319"/>
                      </a:cubicBezTo>
                      <a:cubicBezTo>
                        <a:pt x="163" y="7357"/>
                        <a:pt x="235" y="7375"/>
                        <a:pt x="306" y="7375"/>
                      </a:cubicBezTo>
                      <a:cubicBezTo>
                        <a:pt x="423" y="7375"/>
                        <a:pt x="538" y="7323"/>
                        <a:pt x="601" y="7219"/>
                      </a:cubicBezTo>
                      <a:cubicBezTo>
                        <a:pt x="834" y="6952"/>
                        <a:pt x="1001" y="6685"/>
                        <a:pt x="1101" y="6385"/>
                      </a:cubicBezTo>
                      <a:lnTo>
                        <a:pt x="1601" y="5518"/>
                      </a:lnTo>
                      <a:cubicBezTo>
                        <a:pt x="1768" y="5218"/>
                        <a:pt x="1902" y="4917"/>
                        <a:pt x="2035" y="4617"/>
                      </a:cubicBezTo>
                      <a:cubicBezTo>
                        <a:pt x="2168" y="4350"/>
                        <a:pt x="2335" y="4050"/>
                        <a:pt x="2435" y="3750"/>
                      </a:cubicBezTo>
                      <a:cubicBezTo>
                        <a:pt x="2569" y="3450"/>
                        <a:pt x="2702" y="3183"/>
                        <a:pt x="2869" y="2883"/>
                      </a:cubicBezTo>
                      <a:lnTo>
                        <a:pt x="3236" y="2015"/>
                      </a:lnTo>
                      <a:cubicBezTo>
                        <a:pt x="3503" y="1382"/>
                        <a:pt x="3736" y="748"/>
                        <a:pt x="3936" y="114"/>
                      </a:cubicBezTo>
                      <a:cubicBezTo>
                        <a:pt x="4003" y="81"/>
                        <a:pt x="3936" y="14"/>
                        <a:pt x="3903" y="14"/>
                      </a:cubicBezTo>
                      <a:lnTo>
                        <a:pt x="3870" y="14"/>
                      </a:lnTo>
                      <a:cubicBezTo>
                        <a:pt x="3840" y="4"/>
                        <a:pt x="3817" y="0"/>
                        <a:pt x="37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0" name="Google Shape;4490;p27"/>
                <p:cNvSpPr/>
                <p:nvPr/>
              </p:nvSpPr>
              <p:spPr>
                <a:xfrm>
                  <a:off x="708625" y="4497000"/>
                  <a:ext cx="135125" cy="164950"/>
                </a:xfrm>
                <a:custGeom>
                  <a:avLst/>
                  <a:gdLst/>
                  <a:ahLst/>
                  <a:cxnLst/>
                  <a:rect l="l" t="t" r="r" b="b"/>
                  <a:pathLst>
                    <a:path w="5405" h="6598" extrusionOk="0">
                      <a:moveTo>
                        <a:pt x="5238" y="0"/>
                      </a:moveTo>
                      <a:cubicBezTo>
                        <a:pt x="5138" y="0"/>
                        <a:pt x="5105" y="0"/>
                        <a:pt x="5071" y="34"/>
                      </a:cubicBezTo>
                      <a:cubicBezTo>
                        <a:pt x="4537" y="467"/>
                        <a:pt x="4037" y="868"/>
                        <a:pt x="3537" y="1301"/>
                      </a:cubicBezTo>
                      <a:cubicBezTo>
                        <a:pt x="3003" y="1768"/>
                        <a:pt x="2569" y="2202"/>
                        <a:pt x="2102" y="2702"/>
                      </a:cubicBezTo>
                      <a:cubicBezTo>
                        <a:pt x="1669" y="3203"/>
                        <a:pt x="1268" y="3736"/>
                        <a:pt x="935" y="4337"/>
                      </a:cubicBezTo>
                      <a:cubicBezTo>
                        <a:pt x="768" y="4637"/>
                        <a:pt x="601" y="4904"/>
                        <a:pt x="435" y="5237"/>
                      </a:cubicBezTo>
                      <a:cubicBezTo>
                        <a:pt x="268" y="5571"/>
                        <a:pt x="134" y="5871"/>
                        <a:pt x="68" y="6205"/>
                      </a:cubicBezTo>
                      <a:cubicBezTo>
                        <a:pt x="1" y="6305"/>
                        <a:pt x="1" y="6338"/>
                        <a:pt x="68" y="6405"/>
                      </a:cubicBezTo>
                      <a:cubicBezTo>
                        <a:pt x="101" y="6505"/>
                        <a:pt x="134" y="6538"/>
                        <a:pt x="234" y="6572"/>
                      </a:cubicBezTo>
                      <a:cubicBezTo>
                        <a:pt x="260" y="6589"/>
                        <a:pt x="291" y="6597"/>
                        <a:pt x="323" y="6597"/>
                      </a:cubicBezTo>
                      <a:cubicBezTo>
                        <a:pt x="416" y="6597"/>
                        <a:pt x="527" y="6529"/>
                        <a:pt x="601" y="6405"/>
                      </a:cubicBezTo>
                      <a:cubicBezTo>
                        <a:pt x="735" y="6138"/>
                        <a:pt x="835" y="5871"/>
                        <a:pt x="968" y="5571"/>
                      </a:cubicBezTo>
                      <a:cubicBezTo>
                        <a:pt x="1102" y="5304"/>
                        <a:pt x="1268" y="5004"/>
                        <a:pt x="1435" y="4737"/>
                      </a:cubicBezTo>
                      <a:cubicBezTo>
                        <a:pt x="1735" y="4203"/>
                        <a:pt x="2102" y="3703"/>
                        <a:pt x="2469" y="3203"/>
                      </a:cubicBezTo>
                      <a:cubicBezTo>
                        <a:pt x="2703" y="2969"/>
                        <a:pt x="2903" y="2669"/>
                        <a:pt x="3103" y="2435"/>
                      </a:cubicBezTo>
                      <a:cubicBezTo>
                        <a:pt x="3303" y="2169"/>
                        <a:pt x="3537" y="1935"/>
                        <a:pt x="3737" y="1702"/>
                      </a:cubicBezTo>
                      <a:cubicBezTo>
                        <a:pt x="4237" y="1201"/>
                        <a:pt x="4771" y="768"/>
                        <a:pt x="5305" y="301"/>
                      </a:cubicBezTo>
                      <a:cubicBezTo>
                        <a:pt x="5405" y="267"/>
                        <a:pt x="5405" y="134"/>
                        <a:pt x="5338" y="100"/>
                      </a:cubicBezTo>
                      <a:cubicBezTo>
                        <a:pt x="5305" y="34"/>
                        <a:pt x="5271" y="0"/>
                        <a:pt x="5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1" name="Google Shape;4491;p27"/>
                <p:cNvSpPr/>
                <p:nvPr/>
              </p:nvSpPr>
              <p:spPr>
                <a:xfrm>
                  <a:off x="628575" y="4372750"/>
                  <a:ext cx="28375" cy="28375"/>
                </a:xfrm>
                <a:custGeom>
                  <a:avLst/>
                  <a:gdLst/>
                  <a:ahLst/>
                  <a:cxnLst/>
                  <a:rect l="l" t="t" r="r" b="b"/>
                  <a:pathLst>
                    <a:path w="1135" h="1135" extrusionOk="0">
                      <a:moveTo>
                        <a:pt x="634" y="0"/>
                      </a:moveTo>
                      <a:cubicBezTo>
                        <a:pt x="468" y="0"/>
                        <a:pt x="334" y="67"/>
                        <a:pt x="234" y="133"/>
                      </a:cubicBezTo>
                      <a:cubicBezTo>
                        <a:pt x="101" y="234"/>
                        <a:pt x="1" y="400"/>
                        <a:pt x="1" y="500"/>
                      </a:cubicBezTo>
                      <a:cubicBezTo>
                        <a:pt x="1" y="667"/>
                        <a:pt x="67" y="801"/>
                        <a:pt x="134" y="934"/>
                      </a:cubicBezTo>
                      <a:cubicBezTo>
                        <a:pt x="234" y="1067"/>
                        <a:pt x="368" y="1134"/>
                        <a:pt x="501" y="1134"/>
                      </a:cubicBezTo>
                      <a:cubicBezTo>
                        <a:pt x="668" y="1134"/>
                        <a:pt x="801" y="1134"/>
                        <a:pt x="935" y="1001"/>
                      </a:cubicBezTo>
                      <a:cubicBezTo>
                        <a:pt x="1068" y="934"/>
                        <a:pt x="1135" y="767"/>
                        <a:pt x="1135" y="634"/>
                      </a:cubicBezTo>
                      <a:cubicBezTo>
                        <a:pt x="1135" y="467"/>
                        <a:pt x="1101" y="334"/>
                        <a:pt x="1001" y="234"/>
                      </a:cubicBezTo>
                      <a:cubicBezTo>
                        <a:pt x="935" y="100"/>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2" name="Google Shape;4492;p27"/>
                <p:cNvSpPr/>
                <p:nvPr/>
              </p:nvSpPr>
              <p:spPr>
                <a:xfrm>
                  <a:off x="734475" y="4418600"/>
                  <a:ext cx="27550" cy="28375"/>
                </a:xfrm>
                <a:custGeom>
                  <a:avLst/>
                  <a:gdLst/>
                  <a:ahLst/>
                  <a:cxnLst/>
                  <a:rect l="l" t="t" r="r" b="b"/>
                  <a:pathLst>
                    <a:path w="1102" h="1135" extrusionOk="0">
                      <a:moveTo>
                        <a:pt x="601" y="1"/>
                      </a:moveTo>
                      <a:cubicBezTo>
                        <a:pt x="435" y="1"/>
                        <a:pt x="335" y="67"/>
                        <a:pt x="201" y="134"/>
                      </a:cubicBezTo>
                      <a:cubicBezTo>
                        <a:pt x="68" y="234"/>
                        <a:pt x="1" y="401"/>
                        <a:pt x="1" y="501"/>
                      </a:cubicBezTo>
                      <a:cubicBezTo>
                        <a:pt x="1" y="668"/>
                        <a:pt x="34" y="801"/>
                        <a:pt x="101" y="935"/>
                      </a:cubicBezTo>
                      <a:cubicBezTo>
                        <a:pt x="201" y="1068"/>
                        <a:pt x="368" y="1135"/>
                        <a:pt x="501" y="1135"/>
                      </a:cubicBezTo>
                      <a:cubicBezTo>
                        <a:pt x="668" y="1135"/>
                        <a:pt x="768" y="1135"/>
                        <a:pt x="902" y="1001"/>
                      </a:cubicBezTo>
                      <a:cubicBezTo>
                        <a:pt x="1035" y="935"/>
                        <a:pt x="1102" y="768"/>
                        <a:pt x="1102" y="634"/>
                      </a:cubicBezTo>
                      <a:cubicBezTo>
                        <a:pt x="1102" y="468"/>
                        <a:pt x="1068" y="334"/>
                        <a:pt x="1002" y="234"/>
                      </a:cubicBezTo>
                      <a:cubicBezTo>
                        <a:pt x="902" y="101"/>
                        <a:pt x="735" y="1"/>
                        <a:pt x="601" y="1"/>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3" name="Google Shape;4493;p27"/>
                <p:cNvSpPr/>
                <p:nvPr/>
              </p:nvSpPr>
              <p:spPr>
                <a:xfrm>
                  <a:off x="828725" y="4482825"/>
                  <a:ext cx="28375" cy="27525"/>
                </a:xfrm>
                <a:custGeom>
                  <a:avLst/>
                  <a:gdLst/>
                  <a:ahLst/>
                  <a:cxnLst/>
                  <a:rect l="l" t="t" r="r" b="b"/>
                  <a:pathLst>
                    <a:path w="1135" h="1101" extrusionOk="0">
                      <a:moveTo>
                        <a:pt x="634" y="0"/>
                      </a:moveTo>
                      <a:cubicBezTo>
                        <a:pt x="467" y="0"/>
                        <a:pt x="334" y="34"/>
                        <a:pt x="234" y="100"/>
                      </a:cubicBezTo>
                      <a:cubicBezTo>
                        <a:pt x="100" y="200"/>
                        <a:pt x="0" y="367"/>
                        <a:pt x="0" y="501"/>
                      </a:cubicBezTo>
                      <a:cubicBezTo>
                        <a:pt x="0" y="634"/>
                        <a:pt x="67" y="767"/>
                        <a:pt x="134" y="901"/>
                      </a:cubicBezTo>
                      <a:cubicBezTo>
                        <a:pt x="234" y="1034"/>
                        <a:pt x="401" y="1101"/>
                        <a:pt x="501" y="1101"/>
                      </a:cubicBezTo>
                      <a:cubicBezTo>
                        <a:pt x="667" y="1101"/>
                        <a:pt x="801" y="1101"/>
                        <a:pt x="934" y="968"/>
                      </a:cubicBezTo>
                      <a:cubicBezTo>
                        <a:pt x="1068" y="901"/>
                        <a:pt x="1134" y="734"/>
                        <a:pt x="1134" y="601"/>
                      </a:cubicBezTo>
                      <a:cubicBezTo>
                        <a:pt x="1134" y="434"/>
                        <a:pt x="1101" y="334"/>
                        <a:pt x="1001" y="200"/>
                      </a:cubicBezTo>
                      <a:cubicBezTo>
                        <a:pt x="934" y="67"/>
                        <a:pt x="768" y="0"/>
                        <a:pt x="634"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4" name="Google Shape;4494;p27"/>
                <p:cNvSpPr/>
                <p:nvPr/>
              </p:nvSpPr>
              <p:spPr>
                <a:xfrm>
                  <a:off x="422600" y="4443625"/>
                  <a:ext cx="499550" cy="528725"/>
                </a:xfrm>
                <a:custGeom>
                  <a:avLst/>
                  <a:gdLst/>
                  <a:ahLst/>
                  <a:cxnLst/>
                  <a:rect l="l" t="t" r="r" b="b"/>
                  <a:pathLst>
                    <a:path w="19982" h="21149" extrusionOk="0">
                      <a:moveTo>
                        <a:pt x="2702" y="0"/>
                      </a:moveTo>
                      <a:cubicBezTo>
                        <a:pt x="2569" y="0"/>
                        <a:pt x="2469" y="0"/>
                        <a:pt x="2369" y="67"/>
                      </a:cubicBezTo>
                      <a:cubicBezTo>
                        <a:pt x="2069" y="100"/>
                        <a:pt x="1802" y="234"/>
                        <a:pt x="1535" y="434"/>
                      </a:cubicBezTo>
                      <a:cubicBezTo>
                        <a:pt x="1301" y="634"/>
                        <a:pt x="1135" y="901"/>
                        <a:pt x="968" y="1301"/>
                      </a:cubicBezTo>
                      <a:cubicBezTo>
                        <a:pt x="768" y="1668"/>
                        <a:pt x="701" y="2135"/>
                        <a:pt x="734" y="2636"/>
                      </a:cubicBezTo>
                      <a:cubicBezTo>
                        <a:pt x="734" y="3169"/>
                        <a:pt x="868" y="3670"/>
                        <a:pt x="1001" y="4237"/>
                      </a:cubicBezTo>
                      <a:lnTo>
                        <a:pt x="1068" y="4570"/>
                      </a:lnTo>
                      <a:cubicBezTo>
                        <a:pt x="1168" y="4971"/>
                        <a:pt x="1268" y="5338"/>
                        <a:pt x="1335" y="5771"/>
                      </a:cubicBezTo>
                      <a:cubicBezTo>
                        <a:pt x="1401" y="6605"/>
                        <a:pt x="1268" y="7439"/>
                        <a:pt x="1168" y="8273"/>
                      </a:cubicBezTo>
                      <a:lnTo>
                        <a:pt x="1168" y="8240"/>
                      </a:lnTo>
                      <a:cubicBezTo>
                        <a:pt x="1101" y="8373"/>
                        <a:pt x="1101" y="8507"/>
                        <a:pt x="1068" y="8673"/>
                      </a:cubicBezTo>
                      <a:lnTo>
                        <a:pt x="1034" y="9007"/>
                      </a:lnTo>
                      <a:lnTo>
                        <a:pt x="1001" y="9407"/>
                      </a:lnTo>
                      <a:cubicBezTo>
                        <a:pt x="968" y="9574"/>
                        <a:pt x="968" y="9774"/>
                        <a:pt x="901" y="9941"/>
                      </a:cubicBezTo>
                      <a:cubicBezTo>
                        <a:pt x="834" y="10408"/>
                        <a:pt x="701" y="10908"/>
                        <a:pt x="601" y="11342"/>
                      </a:cubicBezTo>
                      <a:lnTo>
                        <a:pt x="534" y="11642"/>
                      </a:lnTo>
                      <a:cubicBezTo>
                        <a:pt x="267" y="12743"/>
                        <a:pt x="0" y="13877"/>
                        <a:pt x="34" y="15145"/>
                      </a:cubicBezTo>
                      <a:cubicBezTo>
                        <a:pt x="34" y="16012"/>
                        <a:pt x="234" y="16846"/>
                        <a:pt x="601" y="17646"/>
                      </a:cubicBezTo>
                      <a:cubicBezTo>
                        <a:pt x="901" y="18213"/>
                        <a:pt x="1268" y="18814"/>
                        <a:pt x="1768" y="19314"/>
                      </a:cubicBezTo>
                      <a:cubicBezTo>
                        <a:pt x="2702" y="20215"/>
                        <a:pt x="3937" y="20849"/>
                        <a:pt x="5271" y="21049"/>
                      </a:cubicBezTo>
                      <a:cubicBezTo>
                        <a:pt x="5671" y="21116"/>
                        <a:pt x="6005" y="21149"/>
                        <a:pt x="6338" y="21149"/>
                      </a:cubicBezTo>
                      <a:lnTo>
                        <a:pt x="6405" y="21149"/>
                      </a:lnTo>
                      <a:cubicBezTo>
                        <a:pt x="6705" y="21149"/>
                        <a:pt x="7005" y="21116"/>
                        <a:pt x="7372" y="21049"/>
                      </a:cubicBezTo>
                      <a:cubicBezTo>
                        <a:pt x="8006" y="20982"/>
                        <a:pt x="8673" y="20815"/>
                        <a:pt x="9274" y="20515"/>
                      </a:cubicBezTo>
                      <a:cubicBezTo>
                        <a:pt x="9707" y="20348"/>
                        <a:pt x="10074" y="20115"/>
                        <a:pt x="10508" y="19781"/>
                      </a:cubicBezTo>
                      <a:cubicBezTo>
                        <a:pt x="10875" y="19481"/>
                        <a:pt x="11208" y="19147"/>
                        <a:pt x="11542" y="18714"/>
                      </a:cubicBezTo>
                      <a:cubicBezTo>
                        <a:pt x="11909" y="18213"/>
                        <a:pt x="12209" y="17680"/>
                        <a:pt x="12476" y="17179"/>
                      </a:cubicBezTo>
                      <a:cubicBezTo>
                        <a:pt x="12676" y="16779"/>
                        <a:pt x="12843" y="16312"/>
                        <a:pt x="13043" y="15845"/>
                      </a:cubicBezTo>
                      <a:cubicBezTo>
                        <a:pt x="13143" y="15645"/>
                        <a:pt x="13210" y="15445"/>
                        <a:pt x="13343" y="15211"/>
                      </a:cubicBezTo>
                      <a:cubicBezTo>
                        <a:pt x="13643" y="14511"/>
                        <a:pt x="14010" y="13777"/>
                        <a:pt x="14544" y="13043"/>
                      </a:cubicBezTo>
                      <a:cubicBezTo>
                        <a:pt x="14711" y="12843"/>
                        <a:pt x="14911" y="12643"/>
                        <a:pt x="15078" y="12476"/>
                      </a:cubicBezTo>
                      <a:cubicBezTo>
                        <a:pt x="15245" y="12309"/>
                        <a:pt x="15478" y="12142"/>
                        <a:pt x="15712" y="11976"/>
                      </a:cubicBezTo>
                      <a:cubicBezTo>
                        <a:pt x="16079" y="11675"/>
                        <a:pt x="16546" y="11442"/>
                        <a:pt x="16912" y="11175"/>
                      </a:cubicBezTo>
                      <a:cubicBezTo>
                        <a:pt x="17346" y="10942"/>
                        <a:pt x="17813" y="10641"/>
                        <a:pt x="18213" y="10308"/>
                      </a:cubicBezTo>
                      <a:cubicBezTo>
                        <a:pt x="18647" y="10008"/>
                        <a:pt x="18981" y="9674"/>
                        <a:pt x="19247" y="9307"/>
                      </a:cubicBezTo>
                      <a:cubicBezTo>
                        <a:pt x="19581" y="8940"/>
                        <a:pt x="19748" y="8573"/>
                        <a:pt x="19881" y="8240"/>
                      </a:cubicBezTo>
                      <a:cubicBezTo>
                        <a:pt x="19915" y="8073"/>
                        <a:pt x="19981" y="7906"/>
                        <a:pt x="19915" y="7739"/>
                      </a:cubicBezTo>
                      <a:cubicBezTo>
                        <a:pt x="19915" y="7506"/>
                        <a:pt x="19881" y="7339"/>
                        <a:pt x="19748" y="7139"/>
                      </a:cubicBezTo>
                      <a:cubicBezTo>
                        <a:pt x="19714" y="7072"/>
                        <a:pt x="19681" y="6972"/>
                        <a:pt x="19581" y="6905"/>
                      </a:cubicBezTo>
                      <a:cubicBezTo>
                        <a:pt x="19548" y="6805"/>
                        <a:pt x="19514" y="6772"/>
                        <a:pt x="19414" y="6739"/>
                      </a:cubicBezTo>
                      <a:cubicBezTo>
                        <a:pt x="19247" y="6605"/>
                        <a:pt x="19081" y="6438"/>
                        <a:pt x="18881" y="6338"/>
                      </a:cubicBezTo>
                      <a:cubicBezTo>
                        <a:pt x="18414" y="6105"/>
                        <a:pt x="17913" y="5971"/>
                        <a:pt x="17379" y="5938"/>
                      </a:cubicBezTo>
                      <a:lnTo>
                        <a:pt x="17146" y="5938"/>
                      </a:lnTo>
                      <a:cubicBezTo>
                        <a:pt x="17013" y="5938"/>
                        <a:pt x="16846" y="5938"/>
                        <a:pt x="16712" y="5971"/>
                      </a:cubicBezTo>
                      <a:cubicBezTo>
                        <a:pt x="16479" y="6005"/>
                        <a:pt x="16179" y="6071"/>
                        <a:pt x="15912" y="6105"/>
                      </a:cubicBezTo>
                      <a:cubicBezTo>
                        <a:pt x="15545" y="6172"/>
                        <a:pt x="15111" y="6338"/>
                        <a:pt x="14744" y="6572"/>
                      </a:cubicBezTo>
                      <a:cubicBezTo>
                        <a:pt x="14411" y="6739"/>
                        <a:pt x="14044" y="6972"/>
                        <a:pt x="13677" y="7272"/>
                      </a:cubicBezTo>
                      <a:cubicBezTo>
                        <a:pt x="13543" y="7406"/>
                        <a:pt x="13377" y="7506"/>
                        <a:pt x="13243" y="7639"/>
                      </a:cubicBezTo>
                      <a:cubicBezTo>
                        <a:pt x="13377" y="7272"/>
                        <a:pt x="13477" y="6905"/>
                        <a:pt x="13543" y="6572"/>
                      </a:cubicBezTo>
                      <a:cubicBezTo>
                        <a:pt x="13643" y="6138"/>
                        <a:pt x="13677" y="5771"/>
                        <a:pt x="13643" y="5438"/>
                      </a:cubicBezTo>
                      <a:cubicBezTo>
                        <a:pt x="13577" y="5071"/>
                        <a:pt x="13510" y="4771"/>
                        <a:pt x="13377" y="4504"/>
                      </a:cubicBezTo>
                      <a:cubicBezTo>
                        <a:pt x="13310" y="4404"/>
                        <a:pt x="13210" y="4304"/>
                        <a:pt x="13076" y="4170"/>
                      </a:cubicBezTo>
                      <a:cubicBezTo>
                        <a:pt x="12976" y="4070"/>
                        <a:pt x="12810" y="3970"/>
                        <a:pt x="12643" y="3903"/>
                      </a:cubicBezTo>
                      <a:cubicBezTo>
                        <a:pt x="12476" y="3803"/>
                        <a:pt x="12309" y="3770"/>
                        <a:pt x="12076" y="3770"/>
                      </a:cubicBezTo>
                      <a:cubicBezTo>
                        <a:pt x="12009" y="3770"/>
                        <a:pt x="11909" y="3770"/>
                        <a:pt x="11809" y="3803"/>
                      </a:cubicBezTo>
                      <a:cubicBezTo>
                        <a:pt x="11542" y="3837"/>
                        <a:pt x="11308" y="3970"/>
                        <a:pt x="11042" y="4137"/>
                      </a:cubicBezTo>
                      <a:cubicBezTo>
                        <a:pt x="10741" y="4337"/>
                        <a:pt x="10475" y="4604"/>
                        <a:pt x="10174" y="4937"/>
                      </a:cubicBezTo>
                      <a:cubicBezTo>
                        <a:pt x="9907" y="5238"/>
                        <a:pt x="9674" y="5571"/>
                        <a:pt x="9374" y="5971"/>
                      </a:cubicBezTo>
                      <a:cubicBezTo>
                        <a:pt x="9207" y="6172"/>
                        <a:pt x="9074" y="6405"/>
                        <a:pt x="8973" y="6639"/>
                      </a:cubicBezTo>
                      <a:lnTo>
                        <a:pt x="9007" y="6505"/>
                      </a:lnTo>
                      <a:lnTo>
                        <a:pt x="9040" y="6405"/>
                      </a:lnTo>
                      <a:cubicBezTo>
                        <a:pt x="9174" y="5638"/>
                        <a:pt x="9240" y="5071"/>
                        <a:pt x="9240" y="4470"/>
                      </a:cubicBezTo>
                      <a:cubicBezTo>
                        <a:pt x="9240" y="4137"/>
                        <a:pt x="9240" y="3837"/>
                        <a:pt x="9174" y="3603"/>
                      </a:cubicBezTo>
                      <a:cubicBezTo>
                        <a:pt x="9140" y="3303"/>
                        <a:pt x="9040" y="3103"/>
                        <a:pt x="8907" y="2903"/>
                      </a:cubicBezTo>
                      <a:cubicBezTo>
                        <a:pt x="8807" y="2669"/>
                        <a:pt x="8640" y="2502"/>
                        <a:pt x="8406" y="2436"/>
                      </a:cubicBezTo>
                      <a:cubicBezTo>
                        <a:pt x="8240" y="2335"/>
                        <a:pt x="8039" y="2302"/>
                        <a:pt x="7806" y="2302"/>
                      </a:cubicBezTo>
                      <a:lnTo>
                        <a:pt x="7639" y="2302"/>
                      </a:lnTo>
                      <a:cubicBezTo>
                        <a:pt x="7406" y="2302"/>
                        <a:pt x="7206" y="2402"/>
                        <a:pt x="7005" y="2469"/>
                      </a:cubicBezTo>
                      <a:cubicBezTo>
                        <a:pt x="6839" y="2536"/>
                        <a:pt x="6672" y="2736"/>
                        <a:pt x="6505" y="2903"/>
                      </a:cubicBezTo>
                      <a:cubicBezTo>
                        <a:pt x="6171" y="3303"/>
                        <a:pt x="5971" y="3803"/>
                        <a:pt x="5838" y="4170"/>
                      </a:cubicBezTo>
                      <a:cubicBezTo>
                        <a:pt x="5805" y="4304"/>
                        <a:pt x="5738" y="4404"/>
                        <a:pt x="5738" y="4504"/>
                      </a:cubicBezTo>
                      <a:lnTo>
                        <a:pt x="5738" y="4103"/>
                      </a:lnTo>
                      <a:cubicBezTo>
                        <a:pt x="5704" y="3069"/>
                        <a:pt x="5404" y="2102"/>
                        <a:pt x="4937" y="1401"/>
                      </a:cubicBezTo>
                      <a:cubicBezTo>
                        <a:pt x="4537" y="768"/>
                        <a:pt x="3937" y="301"/>
                        <a:pt x="3269" y="100"/>
                      </a:cubicBezTo>
                      <a:cubicBezTo>
                        <a:pt x="3069" y="67"/>
                        <a:pt x="2869" y="0"/>
                        <a:pt x="2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5" name="Google Shape;4495;p27"/>
                <p:cNvSpPr/>
                <p:nvPr/>
              </p:nvSpPr>
              <p:spPr>
                <a:xfrm>
                  <a:off x="439275" y="4441950"/>
                  <a:ext cx="480375" cy="313600"/>
                </a:xfrm>
                <a:custGeom>
                  <a:avLst/>
                  <a:gdLst/>
                  <a:ahLst/>
                  <a:cxnLst/>
                  <a:rect l="l" t="t" r="r" b="b"/>
                  <a:pathLst>
                    <a:path w="19215" h="12544" extrusionOk="0">
                      <a:moveTo>
                        <a:pt x="1869" y="1"/>
                      </a:moveTo>
                      <a:cubicBezTo>
                        <a:pt x="1902" y="67"/>
                        <a:pt x="1802" y="67"/>
                        <a:pt x="1668" y="67"/>
                      </a:cubicBezTo>
                      <a:cubicBezTo>
                        <a:pt x="1368" y="134"/>
                        <a:pt x="1068" y="234"/>
                        <a:pt x="834" y="468"/>
                      </a:cubicBezTo>
                      <a:cubicBezTo>
                        <a:pt x="568" y="668"/>
                        <a:pt x="367" y="935"/>
                        <a:pt x="234" y="1335"/>
                      </a:cubicBezTo>
                      <a:cubicBezTo>
                        <a:pt x="67" y="1702"/>
                        <a:pt x="1" y="2169"/>
                        <a:pt x="34" y="2669"/>
                      </a:cubicBezTo>
                      <a:cubicBezTo>
                        <a:pt x="34" y="3203"/>
                        <a:pt x="167" y="3703"/>
                        <a:pt x="267" y="4237"/>
                      </a:cubicBezTo>
                      <a:lnTo>
                        <a:pt x="367" y="4571"/>
                      </a:lnTo>
                      <a:cubicBezTo>
                        <a:pt x="434" y="4871"/>
                        <a:pt x="501" y="5171"/>
                        <a:pt x="568" y="5471"/>
                      </a:cubicBezTo>
                      <a:cubicBezTo>
                        <a:pt x="601" y="5371"/>
                        <a:pt x="701" y="5305"/>
                        <a:pt x="734" y="5238"/>
                      </a:cubicBezTo>
                      <a:cubicBezTo>
                        <a:pt x="834" y="5171"/>
                        <a:pt x="901" y="5071"/>
                        <a:pt x="1001" y="5038"/>
                      </a:cubicBezTo>
                      <a:cubicBezTo>
                        <a:pt x="1201" y="4904"/>
                        <a:pt x="1402" y="4838"/>
                        <a:pt x="1602" y="4804"/>
                      </a:cubicBezTo>
                      <a:lnTo>
                        <a:pt x="1869" y="4804"/>
                      </a:lnTo>
                      <a:cubicBezTo>
                        <a:pt x="2002" y="4804"/>
                        <a:pt x="2102" y="4804"/>
                        <a:pt x="2235" y="4838"/>
                      </a:cubicBezTo>
                      <a:cubicBezTo>
                        <a:pt x="2436" y="4904"/>
                        <a:pt x="2602" y="5004"/>
                        <a:pt x="2769" y="5171"/>
                      </a:cubicBezTo>
                      <a:cubicBezTo>
                        <a:pt x="2936" y="5338"/>
                        <a:pt x="3036" y="5538"/>
                        <a:pt x="3103" y="5805"/>
                      </a:cubicBezTo>
                      <a:cubicBezTo>
                        <a:pt x="3203" y="6038"/>
                        <a:pt x="3270" y="6339"/>
                        <a:pt x="3270" y="6572"/>
                      </a:cubicBezTo>
                      <a:cubicBezTo>
                        <a:pt x="3336" y="6872"/>
                        <a:pt x="3336" y="7206"/>
                        <a:pt x="3336" y="7539"/>
                      </a:cubicBezTo>
                      <a:cubicBezTo>
                        <a:pt x="3336" y="8173"/>
                        <a:pt x="3270" y="8840"/>
                        <a:pt x="3203" y="9474"/>
                      </a:cubicBezTo>
                      <a:cubicBezTo>
                        <a:pt x="3169" y="9708"/>
                        <a:pt x="3169" y="9975"/>
                        <a:pt x="3103" y="10208"/>
                      </a:cubicBezTo>
                      <a:cubicBezTo>
                        <a:pt x="3203" y="9975"/>
                        <a:pt x="3336" y="9674"/>
                        <a:pt x="3403" y="9407"/>
                      </a:cubicBezTo>
                      <a:cubicBezTo>
                        <a:pt x="3536" y="9141"/>
                        <a:pt x="3670" y="8807"/>
                        <a:pt x="3837" y="8507"/>
                      </a:cubicBezTo>
                      <a:cubicBezTo>
                        <a:pt x="3937" y="8207"/>
                        <a:pt x="4103" y="7973"/>
                        <a:pt x="4270" y="7706"/>
                      </a:cubicBezTo>
                      <a:cubicBezTo>
                        <a:pt x="4370" y="7573"/>
                        <a:pt x="4437" y="7506"/>
                        <a:pt x="4570" y="7373"/>
                      </a:cubicBezTo>
                      <a:cubicBezTo>
                        <a:pt x="4671" y="7306"/>
                        <a:pt x="4737" y="7206"/>
                        <a:pt x="4871" y="7173"/>
                      </a:cubicBezTo>
                      <a:cubicBezTo>
                        <a:pt x="4937" y="7072"/>
                        <a:pt x="5071" y="7039"/>
                        <a:pt x="5204" y="7006"/>
                      </a:cubicBezTo>
                      <a:cubicBezTo>
                        <a:pt x="5238" y="7006"/>
                        <a:pt x="5338" y="6972"/>
                        <a:pt x="5371" y="6972"/>
                      </a:cubicBezTo>
                      <a:lnTo>
                        <a:pt x="5538" y="6972"/>
                      </a:lnTo>
                      <a:cubicBezTo>
                        <a:pt x="5771" y="6972"/>
                        <a:pt x="6072" y="7072"/>
                        <a:pt x="6272" y="7206"/>
                      </a:cubicBezTo>
                      <a:cubicBezTo>
                        <a:pt x="6405" y="7306"/>
                        <a:pt x="6539" y="7406"/>
                        <a:pt x="6605" y="7539"/>
                      </a:cubicBezTo>
                      <a:cubicBezTo>
                        <a:pt x="6705" y="7673"/>
                        <a:pt x="6805" y="7806"/>
                        <a:pt x="6839" y="7906"/>
                      </a:cubicBezTo>
                      <a:cubicBezTo>
                        <a:pt x="6939" y="8240"/>
                        <a:pt x="6939" y="8574"/>
                        <a:pt x="6939" y="8907"/>
                      </a:cubicBezTo>
                      <a:cubicBezTo>
                        <a:pt x="6939" y="9307"/>
                        <a:pt x="6905" y="9708"/>
                        <a:pt x="6839" y="10075"/>
                      </a:cubicBezTo>
                      <a:lnTo>
                        <a:pt x="6572" y="11209"/>
                      </a:lnTo>
                      <a:cubicBezTo>
                        <a:pt x="6539" y="11376"/>
                        <a:pt x="6505" y="11542"/>
                        <a:pt x="6505" y="11709"/>
                      </a:cubicBezTo>
                      <a:cubicBezTo>
                        <a:pt x="6572" y="11542"/>
                        <a:pt x="6672" y="11409"/>
                        <a:pt x="6805" y="11242"/>
                      </a:cubicBezTo>
                      <a:cubicBezTo>
                        <a:pt x="6972" y="10975"/>
                        <a:pt x="7106" y="10675"/>
                        <a:pt x="7306" y="10408"/>
                      </a:cubicBezTo>
                      <a:cubicBezTo>
                        <a:pt x="7506" y="10141"/>
                        <a:pt x="7673" y="9841"/>
                        <a:pt x="7906" y="9541"/>
                      </a:cubicBezTo>
                      <a:cubicBezTo>
                        <a:pt x="8140" y="9307"/>
                        <a:pt x="8340" y="9041"/>
                        <a:pt x="8573" y="8807"/>
                      </a:cubicBezTo>
                      <a:cubicBezTo>
                        <a:pt x="8773" y="8640"/>
                        <a:pt x="9007" y="8473"/>
                        <a:pt x="9207" y="8340"/>
                      </a:cubicBezTo>
                      <a:cubicBezTo>
                        <a:pt x="9372" y="8258"/>
                        <a:pt x="9536" y="8198"/>
                        <a:pt x="9738" y="8198"/>
                      </a:cubicBezTo>
                      <a:cubicBezTo>
                        <a:pt x="9782" y="8198"/>
                        <a:pt x="9827" y="8201"/>
                        <a:pt x="9874" y="8207"/>
                      </a:cubicBezTo>
                      <a:cubicBezTo>
                        <a:pt x="10108" y="8240"/>
                        <a:pt x="10341" y="8340"/>
                        <a:pt x="10508" y="8507"/>
                      </a:cubicBezTo>
                      <a:cubicBezTo>
                        <a:pt x="10608" y="8574"/>
                        <a:pt x="10708" y="8707"/>
                        <a:pt x="10775" y="8840"/>
                      </a:cubicBezTo>
                      <a:cubicBezTo>
                        <a:pt x="10842" y="8874"/>
                        <a:pt x="10842" y="8974"/>
                        <a:pt x="10875" y="9007"/>
                      </a:cubicBezTo>
                      <a:cubicBezTo>
                        <a:pt x="10908" y="9041"/>
                        <a:pt x="10908" y="9141"/>
                        <a:pt x="10908" y="9207"/>
                      </a:cubicBezTo>
                      <a:cubicBezTo>
                        <a:pt x="10942" y="9374"/>
                        <a:pt x="10942" y="9541"/>
                        <a:pt x="10942" y="9708"/>
                      </a:cubicBezTo>
                      <a:cubicBezTo>
                        <a:pt x="10942" y="9874"/>
                        <a:pt x="10942" y="10041"/>
                        <a:pt x="10908" y="10208"/>
                      </a:cubicBezTo>
                      <a:cubicBezTo>
                        <a:pt x="10875" y="10575"/>
                        <a:pt x="10742" y="10942"/>
                        <a:pt x="10608" y="11342"/>
                      </a:cubicBezTo>
                      <a:cubicBezTo>
                        <a:pt x="10508" y="11709"/>
                        <a:pt x="10375" y="12076"/>
                        <a:pt x="10208" y="12410"/>
                      </a:cubicBezTo>
                      <a:cubicBezTo>
                        <a:pt x="10208" y="12476"/>
                        <a:pt x="10174" y="12510"/>
                        <a:pt x="10174" y="12543"/>
                      </a:cubicBezTo>
                      <a:cubicBezTo>
                        <a:pt x="10441" y="12176"/>
                        <a:pt x="10708" y="11843"/>
                        <a:pt x="11042" y="11442"/>
                      </a:cubicBezTo>
                      <a:cubicBezTo>
                        <a:pt x="11242" y="11209"/>
                        <a:pt x="11442" y="10942"/>
                        <a:pt x="11709" y="10742"/>
                      </a:cubicBezTo>
                      <a:cubicBezTo>
                        <a:pt x="11909" y="10542"/>
                        <a:pt x="12176" y="10275"/>
                        <a:pt x="12409" y="10075"/>
                      </a:cubicBezTo>
                      <a:cubicBezTo>
                        <a:pt x="12610" y="9874"/>
                        <a:pt x="12876" y="9708"/>
                        <a:pt x="13110" y="9574"/>
                      </a:cubicBezTo>
                      <a:cubicBezTo>
                        <a:pt x="13343" y="9441"/>
                        <a:pt x="13577" y="9341"/>
                        <a:pt x="13844" y="9274"/>
                      </a:cubicBezTo>
                      <a:cubicBezTo>
                        <a:pt x="13944" y="9257"/>
                        <a:pt x="14044" y="9249"/>
                        <a:pt x="14144" y="9249"/>
                      </a:cubicBezTo>
                      <a:cubicBezTo>
                        <a:pt x="14244" y="9249"/>
                        <a:pt x="14344" y="9257"/>
                        <a:pt x="14444" y="9274"/>
                      </a:cubicBezTo>
                      <a:cubicBezTo>
                        <a:pt x="14678" y="9341"/>
                        <a:pt x="14878" y="9508"/>
                        <a:pt x="15011" y="9674"/>
                      </a:cubicBezTo>
                      <a:cubicBezTo>
                        <a:pt x="15078" y="9741"/>
                        <a:pt x="15111" y="9841"/>
                        <a:pt x="15178" y="9941"/>
                      </a:cubicBezTo>
                      <a:cubicBezTo>
                        <a:pt x="15211" y="10041"/>
                        <a:pt x="15211" y="10108"/>
                        <a:pt x="15211" y="10208"/>
                      </a:cubicBezTo>
                      <a:cubicBezTo>
                        <a:pt x="15211" y="10408"/>
                        <a:pt x="15211" y="10675"/>
                        <a:pt x="15111" y="10875"/>
                      </a:cubicBezTo>
                      <a:cubicBezTo>
                        <a:pt x="15045" y="11175"/>
                        <a:pt x="14945" y="11409"/>
                        <a:pt x="14844" y="11709"/>
                      </a:cubicBezTo>
                      <a:cubicBezTo>
                        <a:pt x="14744" y="11909"/>
                        <a:pt x="14611" y="12176"/>
                        <a:pt x="14511" y="12376"/>
                      </a:cubicBezTo>
                      <a:cubicBezTo>
                        <a:pt x="14611" y="12310"/>
                        <a:pt x="14744" y="12176"/>
                        <a:pt x="14911" y="12043"/>
                      </a:cubicBezTo>
                      <a:cubicBezTo>
                        <a:pt x="15278" y="11742"/>
                        <a:pt x="15712" y="11542"/>
                        <a:pt x="16112" y="11242"/>
                      </a:cubicBezTo>
                      <a:cubicBezTo>
                        <a:pt x="16546" y="11009"/>
                        <a:pt x="17013" y="10708"/>
                        <a:pt x="17413" y="10375"/>
                      </a:cubicBezTo>
                      <a:cubicBezTo>
                        <a:pt x="17847" y="10075"/>
                        <a:pt x="18180" y="9741"/>
                        <a:pt x="18514" y="9374"/>
                      </a:cubicBezTo>
                      <a:cubicBezTo>
                        <a:pt x="18847" y="9007"/>
                        <a:pt x="19014" y="8640"/>
                        <a:pt x="19114" y="8307"/>
                      </a:cubicBezTo>
                      <a:cubicBezTo>
                        <a:pt x="19181" y="8140"/>
                        <a:pt x="19214" y="7973"/>
                        <a:pt x="19181" y="7806"/>
                      </a:cubicBezTo>
                      <a:cubicBezTo>
                        <a:pt x="19181" y="7573"/>
                        <a:pt x="19114" y="7406"/>
                        <a:pt x="19014" y="7206"/>
                      </a:cubicBezTo>
                      <a:cubicBezTo>
                        <a:pt x="18947" y="7139"/>
                        <a:pt x="18914" y="7039"/>
                        <a:pt x="18847" y="6972"/>
                      </a:cubicBezTo>
                      <a:cubicBezTo>
                        <a:pt x="18781" y="6872"/>
                        <a:pt x="18747" y="6839"/>
                        <a:pt x="18681" y="6806"/>
                      </a:cubicBezTo>
                      <a:cubicBezTo>
                        <a:pt x="18514" y="6639"/>
                        <a:pt x="18347" y="6505"/>
                        <a:pt x="18113" y="6405"/>
                      </a:cubicBezTo>
                      <a:cubicBezTo>
                        <a:pt x="17680" y="6172"/>
                        <a:pt x="17179" y="6038"/>
                        <a:pt x="16612" y="6005"/>
                      </a:cubicBezTo>
                      <a:lnTo>
                        <a:pt x="16379" y="6005"/>
                      </a:lnTo>
                      <a:cubicBezTo>
                        <a:pt x="16245" y="6005"/>
                        <a:pt x="16079" y="6005"/>
                        <a:pt x="15945" y="6038"/>
                      </a:cubicBezTo>
                      <a:cubicBezTo>
                        <a:pt x="15678" y="6072"/>
                        <a:pt x="15412" y="6138"/>
                        <a:pt x="15178" y="6172"/>
                      </a:cubicBezTo>
                      <a:cubicBezTo>
                        <a:pt x="14778" y="6239"/>
                        <a:pt x="14377" y="6405"/>
                        <a:pt x="14011" y="6639"/>
                      </a:cubicBezTo>
                      <a:cubicBezTo>
                        <a:pt x="13677" y="6806"/>
                        <a:pt x="13277" y="7039"/>
                        <a:pt x="12910" y="7339"/>
                      </a:cubicBezTo>
                      <a:cubicBezTo>
                        <a:pt x="12776" y="7473"/>
                        <a:pt x="12610" y="7573"/>
                        <a:pt x="12509" y="7706"/>
                      </a:cubicBezTo>
                      <a:cubicBezTo>
                        <a:pt x="12610" y="7339"/>
                        <a:pt x="12743" y="7006"/>
                        <a:pt x="12776" y="6639"/>
                      </a:cubicBezTo>
                      <a:cubicBezTo>
                        <a:pt x="12876" y="6205"/>
                        <a:pt x="12910" y="5838"/>
                        <a:pt x="12876" y="5505"/>
                      </a:cubicBezTo>
                      <a:cubicBezTo>
                        <a:pt x="12843" y="5138"/>
                        <a:pt x="12743" y="4838"/>
                        <a:pt x="12610" y="4571"/>
                      </a:cubicBezTo>
                      <a:cubicBezTo>
                        <a:pt x="12543" y="4471"/>
                        <a:pt x="12443" y="4371"/>
                        <a:pt x="12343" y="4237"/>
                      </a:cubicBezTo>
                      <a:cubicBezTo>
                        <a:pt x="12209" y="4137"/>
                        <a:pt x="12042" y="4037"/>
                        <a:pt x="11876" y="3970"/>
                      </a:cubicBezTo>
                      <a:cubicBezTo>
                        <a:pt x="11709" y="3870"/>
                        <a:pt x="11542" y="3837"/>
                        <a:pt x="11342" y="3837"/>
                      </a:cubicBezTo>
                      <a:cubicBezTo>
                        <a:pt x="11242" y="3837"/>
                        <a:pt x="11175" y="3837"/>
                        <a:pt x="11042" y="3870"/>
                      </a:cubicBezTo>
                      <a:cubicBezTo>
                        <a:pt x="10775" y="3904"/>
                        <a:pt x="10541" y="4037"/>
                        <a:pt x="10241" y="4204"/>
                      </a:cubicBezTo>
                      <a:cubicBezTo>
                        <a:pt x="9941" y="4404"/>
                        <a:pt x="9674" y="4671"/>
                        <a:pt x="9374" y="5004"/>
                      </a:cubicBezTo>
                      <a:cubicBezTo>
                        <a:pt x="9107" y="5305"/>
                        <a:pt x="8874" y="5638"/>
                        <a:pt x="8573" y="6038"/>
                      </a:cubicBezTo>
                      <a:cubicBezTo>
                        <a:pt x="8407" y="6239"/>
                        <a:pt x="8273" y="6472"/>
                        <a:pt x="8173" y="6706"/>
                      </a:cubicBezTo>
                      <a:lnTo>
                        <a:pt x="8206" y="6572"/>
                      </a:lnTo>
                      <a:lnTo>
                        <a:pt x="8240" y="6405"/>
                      </a:lnTo>
                      <a:cubicBezTo>
                        <a:pt x="8373" y="5671"/>
                        <a:pt x="8440" y="5038"/>
                        <a:pt x="8440" y="4504"/>
                      </a:cubicBezTo>
                      <a:cubicBezTo>
                        <a:pt x="8440" y="4204"/>
                        <a:pt x="8407" y="3870"/>
                        <a:pt x="8373" y="3637"/>
                      </a:cubicBezTo>
                      <a:cubicBezTo>
                        <a:pt x="8340" y="3336"/>
                        <a:pt x="8240" y="3136"/>
                        <a:pt x="8106" y="2903"/>
                      </a:cubicBezTo>
                      <a:cubicBezTo>
                        <a:pt x="8006" y="2703"/>
                        <a:pt x="7839" y="2536"/>
                        <a:pt x="7606" y="2402"/>
                      </a:cubicBezTo>
                      <a:cubicBezTo>
                        <a:pt x="7439" y="2336"/>
                        <a:pt x="7239" y="2302"/>
                        <a:pt x="7006" y="2302"/>
                      </a:cubicBezTo>
                      <a:lnTo>
                        <a:pt x="6839" y="2302"/>
                      </a:lnTo>
                      <a:cubicBezTo>
                        <a:pt x="6605" y="2302"/>
                        <a:pt x="6405" y="2369"/>
                        <a:pt x="6205" y="2469"/>
                      </a:cubicBezTo>
                      <a:cubicBezTo>
                        <a:pt x="6038" y="2536"/>
                        <a:pt x="5871" y="2703"/>
                        <a:pt x="5705" y="2869"/>
                      </a:cubicBezTo>
                      <a:cubicBezTo>
                        <a:pt x="5371" y="3303"/>
                        <a:pt x="5171" y="3803"/>
                        <a:pt x="5037" y="4170"/>
                      </a:cubicBezTo>
                      <a:cubicBezTo>
                        <a:pt x="5004" y="4304"/>
                        <a:pt x="4937" y="4371"/>
                        <a:pt x="4904" y="4504"/>
                      </a:cubicBezTo>
                      <a:cubicBezTo>
                        <a:pt x="4937" y="4371"/>
                        <a:pt x="4937" y="4204"/>
                        <a:pt x="4904" y="4070"/>
                      </a:cubicBezTo>
                      <a:cubicBezTo>
                        <a:pt x="4871" y="3036"/>
                        <a:pt x="4570" y="2069"/>
                        <a:pt x="4103" y="1368"/>
                      </a:cubicBezTo>
                      <a:cubicBezTo>
                        <a:pt x="3703" y="735"/>
                        <a:pt x="3103" y="301"/>
                        <a:pt x="2436" y="67"/>
                      </a:cubicBezTo>
                      <a:cubicBezTo>
                        <a:pt x="2235" y="34"/>
                        <a:pt x="2069" y="1"/>
                        <a:pt x="18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6" name="Google Shape;4496;p27"/>
                <p:cNvSpPr/>
                <p:nvPr/>
              </p:nvSpPr>
              <p:spPr>
                <a:xfrm>
                  <a:off x="454275" y="4622075"/>
                  <a:ext cx="38400" cy="262875"/>
                </a:xfrm>
                <a:custGeom>
                  <a:avLst/>
                  <a:gdLst/>
                  <a:ahLst/>
                  <a:cxnLst/>
                  <a:rect l="l" t="t" r="r" b="b"/>
                  <a:pathLst>
                    <a:path w="1536" h="10515" extrusionOk="0">
                      <a:moveTo>
                        <a:pt x="1435" y="1"/>
                      </a:moveTo>
                      <a:cubicBezTo>
                        <a:pt x="1402" y="1"/>
                        <a:pt x="1369" y="34"/>
                        <a:pt x="1369" y="101"/>
                      </a:cubicBezTo>
                      <a:cubicBezTo>
                        <a:pt x="1402" y="935"/>
                        <a:pt x="1369" y="1702"/>
                        <a:pt x="1302" y="2536"/>
                      </a:cubicBezTo>
                      <a:lnTo>
                        <a:pt x="1302" y="2503"/>
                      </a:lnTo>
                      <a:cubicBezTo>
                        <a:pt x="1269" y="3136"/>
                        <a:pt x="1202" y="3804"/>
                        <a:pt x="1102" y="4437"/>
                      </a:cubicBezTo>
                      <a:cubicBezTo>
                        <a:pt x="1068" y="4771"/>
                        <a:pt x="1035" y="5038"/>
                        <a:pt x="935" y="5371"/>
                      </a:cubicBezTo>
                      <a:cubicBezTo>
                        <a:pt x="902" y="5705"/>
                        <a:pt x="802" y="6005"/>
                        <a:pt x="768" y="6339"/>
                      </a:cubicBezTo>
                      <a:lnTo>
                        <a:pt x="401" y="8207"/>
                      </a:lnTo>
                      <a:cubicBezTo>
                        <a:pt x="268" y="8874"/>
                        <a:pt x="101" y="9508"/>
                        <a:pt x="1" y="10175"/>
                      </a:cubicBezTo>
                      <a:cubicBezTo>
                        <a:pt x="1" y="10275"/>
                        <a:pt x="1" y="10342"/>
                        <a:pt x="68" y="10375"/>
                      </a:cubicBezTo>
                      <a:cubicBezTo>
                        <a:pt x="101" y="10475"/>
                        <a:pt x="168" y="10508"/>
                        <a:pt x="234" y="10508"/>
                      </a:cubicBezTo>
                      <a:cubicBezTo>
                        <a:pt x="256" y="10513"/>
                        <a:pt x="277" y="10515"/>
                        <a:pt x="297" y="10515"/>
                      </a:cubicBezTo>
                      <a:cubicBezTo>
                        <a:pt x="427" y="10515"/>
                        <a:pt x="510" y="10424"/>
                        <a:pt x="568" y="10308"/>
                      </a:cubicBezTo>
                      <a:cubicBezTo>
                        <a:pt x="668" y="9775"/>
                        <a:pt x="768" y="9274"/>
                        <a:pt x="835" y="8707"/>
                      </a:cubicBezTo>
                      <a:lnTo>
                        <a:pt x="1102" y="7106"/>
                      </a:lnTo>
                      <a:cubicBezTo>
                        <a:pt x="1168" y="6539"/>
                        <a:pt x="1235" y="6005"/>
                        <a:pt x="1302" y="5471"/>
                      </a:cubicBezTo>
                      <a:cubicBezTo>
                        <a:pt x="1335" y="5171"/>
                        <a:pt x="1335" y="4938"/>
                        <a:pt x="1402" y="4638"/>
                      </a:cubicBezTo>
                      <a:cubicBezTo>
                        <a:pt x="1402" y="4371"/>
                        <a:pt x="1435" y="4104"/>
                        <a:pt x="1435" y="3837"/>
                      </a:cubicBezTo>
                      <a:cubicBezTo>
                        <a:pt x="1469" y="3203"/>
                        <a:pt x="1502" y="2603"/>
                        <a:pt x="1502" y="2002"/>
                      </a:cubicBezTo>
                      <a:lnTo>
                        <a:pt x="1502" y="101"/>
                      </a:lnTo>
                      <a:cubicBezTo>
                        <a:pt x="1535" y="34"/>
                        <a:pt x="1469" y="1"/>
                        <a:pt x="1435"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7" name="Google Shape;4497;p27"/>
                <p:cNvSpPr/>
                <p:nvPr/>
              </p:nvSpPr>
              <p:spPr>
                <a:xfrm>
                  <a:off x="495975" y="4675450"/>
                  <a:ext cx="76750" cy="240375"/>
                </a:xfrm>
                <a:custGeom>
                  <a:avLst/>
                  <a:gdLst/>
                  <a:ahLst/>
                  <a:cxnLst/>
                  <a:rect l="l" t="t" r="r" b="b"/>
                  <a:pathLst>
                    <a:path w="3070" h="9615" extrusionOk="0">
                      <a:moveTo>
                        <a:pt x="1368" y="5571"/>
                      </a:moveTo>
                      <a:lnTo>
                        <a:pt x="1368" y="5638"/>
                      </a:lnTo>
                      <a:cubicBezTo>
                        <a:pt x="1402" y="5571"/>
                        <a:pt x="1402" y="5571"/>
                        <a:pt x="1368" y="5571"/>
                      </a:cubicBezTo>
                      <a:close/>
                      <a:moveTo>
                        <a:pt x="2936" y="1"/>
                      </a:moveTo>
                      <a:cubicBezTo>
                        <a:pt x="2970" y="1"/>
                        <a:pt x="2936" y="34"/>
                        <a:pt x="2903" y="67"/>
                      </a:cubicBezTo>
                      <a:cubicBezTo>
                        <a:pt x="2636" y="1001"/>
                        <a:pt x="2403" y="1902"/>
                        <a:pt x="2202" y="2836"/>
                      </a:cubicBezTo>
                      <a:lnTo>
                        <a:pt x="1802" y="4204"/>
                      </a:lnTo>
                      <a:cubicBezTo>
                        <a:pt x="1735" y="4404"/>
                        <a:pt x="1669" y="4671"/>
                        <a:pt x="1602" y="4871"/>
                      </a:cubicBezTo>
                      <a:cubicBezTo>
                        <a:pt x="1502" y="5138"/>
                        <a:pt x="1435" y="5338"/>
                        <a:pt x="1402" y="5571"/>
                      </a:cubicBezTo>
                      <a:cubicBezTo>
                        <a:pt x="1368" y="5738"/>
                        <a:pt x="1268" y="5905"/>
                        <a:pt x="1235" y="6072"/>
                      </a:cubicBezTo>
                      <a:cubicBezTo>
                        <a:pt x="1068" y="6572"/>
                        <a:pt x="835" y="7072"/>
                        <a:pt x="668" y="7573"/>
                      </a:cubicBezTo>
                      <a:cubicBezTo>
                        <a:pt x="468" y="8073"/>
                        <a:pt x="268" y="8574"/>
                        <a:pt x="68" y="9141"/>
                      </a:cubicBezTo>
                      <a:cubicBezTo>
                        <a:pt x="1" y="9207"/>
                        <a:pt x="1" y="9307"/>
                        <a:pt x="1" y="9374"/>
                      </a:cubicBezTo>
                      <a:cubicBezTo>
                        <a:pt x="68" y="9474"/>
                        <a:pt x="101" y="9541"/>
                        <a:pt x="201" y="9574"/>
                      </a:cubicBezTo>
                      <a:cubicBezTo>
                        <a:pt x="247" y="9602"/>
                        <a:pt x="295" y="9614"/>
                        <a:pt x="343" y="9614"/>
                      </a:cubicBezTo>
                      <a:cubicBezTo>
                        <a:pt x="468" y="9614"/>
                        <a:pt x="586" y="9528"/>
                        <a:pt x="635" y="9407"/>
                      </a:cubicBezTo>
                      <a:cubicBezTo>
                        <a:pt x="801" y="9074"/>
                        <a:pt x="935" y="8707"/>
                        <a:pt x="1068" y="8340"/>
                      </a:cubicBezTo>
                      <a:cubicBezTo>
                        <a:pt x="1168" y="7973"/>
                        <a:pt x="1302" y="7539"/>
                        <a:pt x="1435" y="7173"/>
                      </a:cubicBezTo>
                      <a:cubicBezTo>
                        <a:pt x="1635" y="6405"/>
                        <a:pt x="1869" y="5638"/>
                        <a:pt x="2036" y="4838"/>
                      </a:cubicBezTo>
                      <a:cubicBezTo>
                        <a:pt x="2202" y="4037"/>
                        <a:pt x="2369" y="3303"/>
                        <a:pt x="2536" y="2503"/>
                      </a:cubicBezTo>
                      <a:cubicBezTo>
                        <a:pt x="2703" y="1702"/>
                        <a:pt x="2870" y="901"/>
                        <a:pt x="3070" y="134"/>
                      </a:cubicBezTo>
                      <a:cubicBezTo>
                        <a:pt x="3070" y="67"/>
                        <a:pt x="3036" y="1"/>
                        <a:pt x="2970"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8" name="Google Shape;4498;p27"/>
                <p:cNvSpPr/>
                <p:nvPr/>
              </p:nvSpPr>
              <p:spPr>
                <a:xfrm>
                  <a:off x="564375" y="4714650"/>
                  <a:ext cx="109250" cy="221025"/>
                </a:xfrm>
                <a:custGeom>
                  <a:avLst/>
                  <a:gdLst/>
                  <a:ahLst/>
                  <a:cxnLst/>
                  <a:rect l="l" t="t" r="r" b="b"/>
                  <a:pathLst>
                    <a:path w="4370" h="8841" extrusionOk="0">
                      <a:moveTo>
                        <a:pt x="4170" y="1"/>
                      </a:moveTo>
                      <a:cubicBezTo>
                        <a:pt x="4170" y="1"/>
                        <a:pt x="4070" y="67"/>
                        <a:pt x="4070" y="101"/>
                      </a:cubicBezTo>
                      <a:lnTo>
                        <a:pt x="2969" y="2102"/>
                      </a:lnTo>
                      <a:cubicBezTo>
                        <a:pt x="2802" y="2436"/>
                        <a:pt x="2569" y="2769"/>
                        <a:pt x="2402" y="3103"/>
                      </a:cubicBezTo>
                      <a:cubicBezTo>
                        <a:pt x="2235" y="3436"/>
                        <a:pt x="2035" y="3770"/>
                        <a:pt x="1868" y="4137"/>
                      </a:cubicBezTo>
                      <a:cubicBezTo>
                        <a:pt x="1535" y="4804"/>
                        <a:pt x="1168" y="5504"/>
                        <a:pt x="867" y="6238"/>
                      </a:cubicBezTo>
                      <a:cubicBezTo>
                        <a:pt x="701" y="6572"/>
                        <a:pt x="567" y="6939"/>
                        <a:pt x="400" y="7272"/>
                      </a:cubicBezTo>
                      <a:cubicBezTo>
                        <a:pt x="300" y="7639"/>
                        <a:pt x="134" y="8040"/>
                        <a:pt x="33" y="8440"/>
                      </a:cubicBezTo>
                      <a:cubicBezTo>
                        <a:pt x="0" y="8573"/>
                        <a:pt x="67" y="8740"/>
                        <a:pt x="200" y="8807"/>
                      </a:cubicBezTo>
                      <a:cubicBezTo>
                        <a:pt x="300" y="8840"/>
                        <a:pt x="367" y="8840"/>
                        <a:pt x="467" y="8840"/>
                      </a:cubicBezTo>
                      <a:cubicBezTo>
                        <a:pt x="534" y="8807"/>
                        <a:pt x="634" y="8773"/>
                        <a:pt x="667" y="8673"/>
                      </a:cubicBezTo>
                      <a:cubicBezTo>
                        <a:pt x="801" y="8340"/>
                        <a:pt x="901" y="8006"/>
                        <a:pt x="1034" y="7639"/>
                      </a:cubicBezTo>
                      <a:cubicBezTo>
                        <a:pt x="1134" y="7439"/>
                        <a:pt x="1168" y="7272"/>
                        <a:pt x="1234" y="7072"/>
                      </a:cubicBezTo>
                      <a:lnTo>
                        <a:pt x="1234" y="7006"/>
                      </a:lnTo>
                      <a:cubicBezTo>
                        <a:pt x="1668" y="5838"/>
                        <a:pt x="2135" y="4737"/>
                        <a:pt x="2635" y="3603"/>
                      </a:cubicBezTo>
                      <a:cubicBezTo>
                        <a:pt x="3169" y="2436"/>
                        <a:pt x="3703" y="1301"/>
                        <a:pt x="4337" y="234"/>
                      </a:cubicBezTo>
                      <a:cubicBezTo>
                        <a:pt x="4370" y="134"/>
                        <a:pt x="4337" y="67"/>
                        <a:pt x="4236" y="1"/>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9" name="Google Shape;4499;p27"/>
                <p:cNvSpPr/>
                <p:nvPr/>
              </p:nvSpPr>
              <p:spPr>
                <a:xfrm>
                  <a:off x="649425" y="4730500"/>
                  <a:ext cx="120100" cy="203500"/>
                </a:xfrm>
                <a:custGeom>
                  <a:avLst/>
                  <a:gdLst/>
                  <a:ahLst/>
                  <a:cxnLst/>
                  <a:rect l="l" t="t" r="r" b="b"/>
                  <a:pathLst>
                    <a:path w="4804" h="8140" extrusionOk="0">
                      <a:moveTo>
                        <a:pt x="4504" y="601"/>
                      </a:moveTo>
                      <a:lnTo>
                        <a:pt x="4504" y="601"/>
                      </a:lnTo>
                      <a:cubicBezTo>
                        <a:pt x="4497" y="611"/>
                        <a:pt x="4490" y="622"/>
                        <a:pt x="4483" y="632"/>
                      </a:cubicBezTo>
                      <a:lnTo>
                        <a:pt x="4483" y="632"/>
                      </a:lnTo>
                      <a:cubicBezTo>
                        <a:pt x="4504" y="625"/>
                        <a:pt x="4504" y="601"/>
                        <a:pt x="4504" y="601"/>
                      </a:cubicBezTo>
                      <a:close/>
                      <a:moveTo>
                        <a:pt x="4637" y="0"/>
                      </a:moveTo>
                      <a:cubicBezTo>
                        <a:pt x="4604" y="0"/>
                        <a:pt x="4570" y="0"/>
                        <a:pt x="4504" y="34"/>
                      </a:cubicBezTo>
                      <a:lnTo>
                        <a:pt x="3270" y="1802"/>
                      </a:lnTo>
                      <a:cubicBezTo>
                        <a:pt x="2836" y="2435"/>
                        <a:pt x="2436" y="3002"/>
                        <a:pt x="2035" y="3670"/>
                      </a:cubicBezTo>
                      <a:cubicBezTo>
                        <a:pt x="1668" y="4303"/>
                        <a:pt x="1301" y="4971"/>
                        <a:pt x="968" y="5604"/>
                      </a:cubicBezTo>
                      <a:cubicBezTo>
                        <a:pt x="634" y="6271"/>
                        <a:pt x="301" y="6939"/>
                        <a:pt x="67" y="7639"/>
                      </a:cubicBezTo>
                      <a:cubicBezTo>
                        <a:pt x="67" y="7672"/>
                        <a:pt x="67" y="7672"/>
                        <a:pt x="1" y="7706"/>
                      </a:cubicBezTo>
                      <a:lnTo>
                        <a:pt x="1" y="7873"/>
                      </a:lnTo>
                      <a:cubicBezTo>
                        <a:pt x="67" y="7973"/>
                        <a:pt x="101" y="8039"/>
                        <a:pt x="167" y="8106"/>
                      </a:cubicBezTo>
                      <a:cubicBezTo>
                        <a:pt x="267" y="8139"/>
                        <a:pt x="334" y="8139"/>
                        <a:pt x="434" y="8139"/>
                      </a:cubicBezTo>
                      <a:cubicBezTo>
                        <a:pt x="501" y="8106"/>
                        <a:pt x="601" y="8039"/>
                        <a:pt x="634" y="7973"/>
                      </a:cubicBezTo>
                      <a:cubicBezTo>
                        <a:pt x="768" y="7639"/>
                        <a:pt x="901" y="7339"/>
                        <a:pt x="1001" y="7005"/>
                      </a:cubicBezTo>
                      <a:cubicBezTo>
                        <a:pt x="1135" y="6672"/>
                        <a:pt x="1268" y="6372"/>
                        <a:pt x="1402" y="6038"/>
                      </a:cubicBezTo>
                      <a:cubicBezTo>
                        <a:pt x="1668" y="5438"/>
                        <a:pt x="1969" y="4804"/>
                        <a:pt x="2302" y="4170"/>
                      </a:cubicBezTo>
                      <a:cubicBezTo>
                        <a:pt x="2963" y="2947"/>
                        <a:pt x="3723" y="1789"/>
                        <a:pt x="4483" y="632"/>
                      </a:cubicBezTo>
                      <a:lnTo>
                        <a:pt x="4483" y="632"/>
                      </a:lnTo>
                      <a:cubicBezTo>
                        <a:pt x="4480" y="633"/>
                        <a:pt x="4475" y="634"/>
                        <a:pt x="4470" y="634"/>
                      </a:cubicBezTo>
                      <a:cubicBezTo>
                        <a:pt x="4570" y="501"/>
                        <a:pt x="4637" y="367"/>
                        <a:pt x="4771" y="267"/>
                      </a:cubicBezTo>
                      <a:cubicBezTo>
                        <a:pt x="4804" y="167"/>
                        <a:pt x="4804" y="100"/>
                        <a:pt x="4771" y="34"/>
                      </a:cubicBezTo>
                      <a:cubicBezTo>
                        <a:pt x="4737" y="0"/>
                        <a:pt x="4671" y="0"/>
                        <a:pt x="4637" y="0"/>
                      </a:cubicBezTo>
                      <a:close/>
                    </a:path>
                  </a:pathLst>
                </a:custGeom>
                <a:solidFill>
                  <a:srgbClr val="EFA6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0" name="Google Shape;4500;p27"/>
                <p:cNvSpPr/>
                <p:nvPr/>
              </p:nvSpPr>
              <p:spPr>
                <a:xfrm>
                  <a:off x="373400" y="4787200"/>
                  <a:ext cx="381125" cy="221850"/>
                </a:xfrm>
                <a:custGeom>
                  <a:avLst/>
                  <a:gdLst/>
                  <a:ahLst/>
                  <a:cxnLst/>
                  <a:rect l="l" t="t" r="r" b="b"/>
                  <a:pathLst>
                    <a:path w="15245" h="8874" extrusionOk="0">
                      <a:moveTo>
                        <a:pt x="1401" y="1"/>
                      </a:moveTo>
                      <a:cubicBezTo>
                        <a:pt x="1235" y="1"/>
                        <a:pt x="1134" y="34"/>
                        <a:pt x="968" y="101"/>
                      </a:cubicBezTo>
                      <a:cubicBezTo>
                        <a:pt x="801" y="201"/>
                        <a:pt x="667" y="267"/>
                        <a:pt x="501" y="434"/>
                      </a:cubicBezTo>
                      <a:cubicBezTo>
                        <a:pt x="267" y="701"/>
                        <a:pt x="134" y="1035"/>
                        <a:pt x="34" y="1435"/>
                      </a:cubicBezTo>
                      <a:cubicBezTo>
                        <a:pt x="0" y="1668"/>
                        <a:pt x="0" y="1902"/>
                        <a:pt x="0" y="2102"/>
                      </a:cubicBezTo>
                      <a:cubicBezTo>
                        <a:pt x="0" y="2336"/>
                        <a:pt x="34" y="2536"/>
                        <a:pt x="100" y="2769"/>
                      </a:cubicBezTo>
                      <a:cubicBezTo>
                        <a:pt x="200" y="3336"/>
                        <a:pt x="467" y="3870"/>
                        <a:pt x="834" y="4437"/>
                      </a:cubicBezTo>
                      <a:cubicBezTo>
                        <a:pt x="1168" y="4904"/>
                        <a:pt x="1601" y="5371"/>
                        <a:pt x="2135" y="5871"/>
                      </a:cubicBezTo>
                      <a:cubicBezTo>
                        <a:pt x="3036" y="6672"/>
                        <a:pt x="4103" y="7272"/>
                        <a:pt x="5271" y="7940"/>
                      </a:cubicBezTo>
                      <a:lnTo>
                        <a:pt x="5304" y="7940"/>
                      </a:lnTo>
                      <a:cubicBezTo>
                        <a:pt x="5337" y="8040"/>
                        <a:pt x="5371" y="8040"/>
                        <a:pt x="5438" y="8073"/>
                      </a:cubicBezTo>
                      <a:lnTo>
                        <a:pt x="5471" y="8106"/>
                      </a:lnTo>
                      <a:lnTo>
                        <a:pt x="5504" y="8173"/>
                      </a:lnTo>
                      <a:lnTo>
                        <a:pt x="5738" y="8273"/>
                      </a:lnTo>
                      <a:cubicBezTo>
                        <a:pt x="5871" y="8373"/>
                        <a:pt x="6005" y="8407"/>
                        <a:pt x="6138" y="8440"/>
                      </a:cubicBezTo>
                      <a:cubicBezTo>
                        <a:pt x="6405" y="8573"/>
                        <a:pt x="6705" y="8607"/>
                        <a:pt x="6972" y="8707"/>
                      </a:cubicBezTo>
                      <a:cubicBezTo>
                        <a:pt x="7406" y="8774"/>
                        <a:pt x="7973" y="8874"/>
                        <a:pt x="8640" y="8874"/>
                      </a:cubicBezTo>
                      <a:cubicBezTo>
                        <a:pt x="9073" y="8874"/>
                        <a:pt x="9440" y="8874"/>
                        <a:pt x="9741" y="8840"/>
                      </a:cubicBezTo>
                      <a:lnTo>
                        <a:pt x="10641" y="8707"/>
                      </a:lnTo>
                      <a:cubicBezTo>
                        <a:pt x="11375" y="8573"/>
                        <a:pt x="12042" y="8373"/>
                        <a:pt x="12709" y="8106"/>
                      </a:cubicBezTo>
                      <a:cubicBezTo>
                        <a:pt x="13043" y="8006"/>
                        <a:pt x="13377" y="7840"/>
                        <a:pt x="13677" y="7673"/>
                      </a:cubicBezTo>
                      <a:cubicBezTo>
                        <a:pt x="14010" y="7439"/>
                        <a:pt x="14311" y="7272"/>
                        <a:pt x="14511" y="7072"/>
                      </a:cubicBezTo>
                      <a:lnTo>
                        <a:pt x="14844" y="6739"/>
                      </a:lnTo>
                      <a:cubicBezTo>
                        <a:pt x="14911" y="6605"/>
                        <a:pt x="15011" y="6505"/>
                        <a:pt x="15078" y="6338"/>
                      </a:cubicBezTo>
                      <a:cubicBezTo>
                        <a:pt x="15211" y="6072"/>
                        <a:pt x="15245" y="5771"/>
                        <a:pt x="15245" y="5438"/>
                      </a:cubicBezTo>
                      <a:cubicBezTo>
                        <a:pt x="15245" y="5204"/>
                        <a:pt x="15178" y="4937"/>
                        <a:pt x="15044" y="4737"/>
                      </a:cubicBezTo>
                      <a:cubicBezTo>
                        <a:pt x="14911" y="4571"/>
                        <a:pt x="14811" y="4437"/>
                        <a:pt x="14544" y="4337"/>
                      </a:cubicBezTo>
                      <a:cubicBezTo>
                        <a:pt x="14344" y="4204"/>
                        <a:pt x="14077" y="4170"/>
                        <a:pt x="13877" y="4170"/>
                      </a:cubicBezTo>
                      <a:cubicBezTo>
                        <a:pt x="13743" y="4170"/>
                        <a:pt x="13577" y="4104"/>
                        <a:pt x="13410" y="4104"/>
                      </a:cubicBezTo>
                      <a:lnTo>
                        <a:pt x="13043" y="4104"/>
                      </a:lnTo>
                      <a:cubicBezTo>
                        <a:pt x="12376" y="4170"/>
                        <a:pt x="11709" y="4337"/>
                        <a:pt x="11208" y="4437"/>
                      </a:cubicBezTo>
                      <a:cubicBezTo>
                        <a:pt x="10641" y="4604"/>
                        <a:pt x="10007" y="4771"/>
                        <a:pt x="9340" y="5038"/>
                      </a:cubicBezTo>
                      <a:cubicBezTo>
                        <a:pt x="9040" y="5104"/>
                        <a:pt x="8807" y="5238"/>
                        <a:pt x="8506" y="5338"/>
                      </a:cubicBezTo>
                      <a:cubicBezTo>
                        <a:pt x="8673" y="4904"/>
                        <a:pt x="8840" y="4537"/>
                        <a:pt x="8973" y="4170"/>
                      </a:cubicBezTo>
                      <a:cubicBezTo>
                        <a:pt x="9207" y="3403"/>
                        <a:pt x="9340" y="2769"/>
                        <a:pt x="9374" y="2202"/>
                      </a:cubicBezTo>
                      <a:cubicBezTo>
                        <a:pt x="9407" y="1869"/>
                        <a:pt x="9374" y="1568"/>
                        <a:pt x="9340" y="1335"/>
                      </a:cubicBezTo>
                      <a:lnTo>
                        <a:pt x="9207" y="935"/>
                      </a:lnTo>
                      <a:cubicBezTo>
                        <a:pt x="9140" y="835"/>
                        <a:pt x="9040" y="701"/>
                        <a:pt x="8907" y="568"/>
                      </a:cubicBezTo>
                      <a:cubicBezTo>
                        <a:pt x="8740" y="401"/>
                        <a:pt x="8473" y="267"/>
                        <a:pt x="8173" y="234"/>
                      </a:cubicBezTo>
                      <a:lnTo>
                        <a:pt x="8006" y="234"/>
                      </a:lnTo>
                      <a:cubicBezTo>
                        <a:pt x="7739" y="234"/>
                        <a:pt x="7506" y="267"/>
                        <a:pt x="7306" y="401"/>
                      </a:cubicBezTo>
                      <a:cubicBezTo>
                        <a:pt x="6972" y="568"/>
                        <a:pt x="6672" y="868"/>
                        <a:pt x="6405" y="1268"/>
                      </a:cubicBezTo>
                      <a:cubicBezTo>
                        <a:pt x="6205" y="1602"/>
                        <a:pt x="6038" y="2035"/>
                        <a:pt x="5871" y="2569"/>
                      </a:cubicBezTo>
                      <a:cubicBezTo>
                        <a:pt x="5738" y="3003"/>
                        <a:pt x="5638" y="3436"/>
                        <a:pt x="5538" y="3937"/>
                      </a:cubicBezTo>
                      <a:cubicBezTo>
                        <a:pt x="5504" y="4070"/>
                        <a:pt x="5504" y="4204"/>
                        <a:pt x="5504" y="4337"/>
                      </a:cubicBezTo>
                      <a:cubicBezTo>
                        <a:pt x="5171" y="3536"/>
                        <a:pt x="4837" y="2869"/>
                        <a:pt x="4470" y="2269"/>
                      </a:cubicBezTo>
                      <a:cubicBezTo>
                        <a:pt x="4203" y="1869"/>
                        <a:pt x="3870" y="1435"/>
                        <a:pt x="3570" y="1101"/>
                      </a:cubicBezTo>
                      <a:cubicBezTo>
                        <a:pt x="3203" y="734"/>
                        <a:pt x="2836" y="434"/>
                        <a:pt x="2469" y="267"/>
                      </a:cubicBezTo>
                      <a:cubicBezTo>
                        <a:pt x="2269" y="34"/>
                        <a:pt x="1935" y="1"/>
                        <a:pt x="15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1" name="Google Shape;4501;p27"/>
                <p:cNvSpPr/>
                <p:nvPr/>
              </p:nvSpPr>
              <p:spPr>
                <a:xfrm>
                  <a:off x="436775" y="4959825"/>
                  <a:ext cx="94250" cy="122625"/>
                </a:xfrm>
                <a:custGeom>
                  <a:avLst/>
                  <a:gdLst/>
                  <a:ahLst/>
                  <a:cxnLst/>
                  <a:rect l="l" t="t" r="r" b="b"/>
                  <a:pathLst>
                    <a:path w="3770" h="4905" extrusionOk="0">
                      <a:moveTo>
                        <a:pt x="3169" y="1"/>
                      </a:moveTo>
                      <a:cubicBezTo>
                        <a:pt x="2936" y="1"/>
                        <a:pt x="2669" y="201"/>
                        <a:pt x="2636" y="501"/>
                      </a:cubicBezTo>
                      <a:cubicBezTo>
                        <a:pt x="2636" y="601"/>
                        <a:pt x="2602" y="634"/>
                        <a:pt x="2602" y="701"/>
                      </a:cubicBezTo>
                      <a:cubicBezTo>
                        <a:pt x="2502" y="1035"/>
                        <a:pt x="2402" y="1368"/>
                        <a:pt x="2235" y="1668"/>
                      </a:cubicBezTo>
                      <a:cubicBezTo>
                        <a:pt x="1935" y="2202"/>
                        <a:pt x="1568" y="2669"/>
                        <a:pt x="1135" y="3136"/>
                      </a:cubicBezTo>
                      <a:cubicBezTo>
                        <a:pt x="901" y="3436"/>
                        <a:pt x="601" y="3670"/>
                        <a:pt x="301" y="3937"/>
                      </a:cubicBezTo>
                      <a:cubicBezTo>
                        <a:pt x="67" y="4137"/>
                        <a:pt x="0" y="4470"/>
                        <a:pt x="234" y="4704"/>
                      </a:cubicBezTo>
                      <a:cubicBezTo>
                        <a:pt x="301" y="4837"/>
                        <a:pt x="467" y="4871"/>
                        <a:pt x="601" y="4904"/>
                      </a:cubicBezTo>
                      <a:cubicBezTo>
                        <a:pt x="768" y="4904"/>
                        <a:pt x="901" y="4871"/>
                        <a:pt x="1001" y="4804"/>
                      </a:cubicBezTo>
                      <a:cubicBezTo>
                        <a:pt x="1668" y="4337"/>
                        <a:pt x="2269" y="3703"/>
                        <a:pt x="2736" y="3003"/>
                      </a:cubicBezTo>
                      <a:cubicBezTo>
                        <a:pt x="3236" y="2302"/>
                        <a:pt x="3603" y="1502"/>
                        <a:pt x="3736" y="634"/>
                      </a:cubicBezTo>
                      <a:cubicBezTo>
                        <a:pt x="3770" y="334"/>
                        <a:pt x="3503" y="34"/>
                        <a:pt x="32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2" name="Google Shape;4502;p27"/>
                <p:cNvSpPr/>
                <p:nvPr/>
              </p:nvSpPr>
              <p:spPr>
                <a:xfrm>
                  <a:off x="400075" y="4823050"/>
                  <a:ext cx="118450" cy="124500"/>
                </a:xfrm>
                <a:custGeom>
                  <a:avLst/>
                  <a:gdLst/>
                  <a:ahLst/>
                  <a:cxnLst/>
                  <a:rect l="l" t="t" r="r" b="b"/>
                  <a:pathLst>
                    <a:path w="4738" h="4980" extrusionOk="0">
                      <a:moveTo>
                        <a:pt x="301" y="1"/>
                      </a:moveTo>
                      <a:cubicBezTo>
                        <a:pt x="268" y="68"/>
                        <a:pt x="234" y="68"/>
                        <a:pt x="201" y="101"/>
                      </a:cubicBezTo>
                      <a:cubicBezTo>
                        <a:pt x="101" y="134"/>
                        <a:pt x="1" y="301"/>
                        <a:pt x="101" y="401"/>
                      </a:cubicBezTo>
                      <a:cubicBezTo>
                        <a:pt x="701" y="1168"/>
                        <a:pt x="1235" y="2002"/>
                        <a:pt x="1869" y="2803"/>
                      </a:cubicBezTo>
                      <a:cubicBezTo>
                        <a:pt x="2136" y="3170"/>
                        <a:pt x="2469" y="3570"/>
                        <a:pt x="2803" y="3937"/>
                      </a:cubicBezTo>
                      <a:cubicBezTo>
                        <a:pt x="3203" y="4304"/>
                        <a:pt x="3603" y="4671"/>
                        <a:pt x="4070" y="4938"/>
                      </a:cubicBezTo>
                      <a:cubicBezTo>
                        <a:pt x="4135" y="4964"/>
                        <a:pt x="4205" y="4980"/>
                        <a:pt x="4273" y="4980"/>
                      </a:cubicBezTo>
                      <a:cubicBezTo>
                        <a:pt x="4382" y="4980"/>
                        <a:pt x="4489" y="4940"/>
                        <a:pt x="4571" y="4838"/>
                      </a:cubicBezTo>
                      <a:cubicBezTo>
                        <a:pt x="4737" y="4671"/>
                        <a:pt x="4737" y="4437"/>
                        <a:pt x="4571" y="4271"/>
                      </a:cubicBezTo>
                      <a:cubicBezTo>
                        <a:pt x="4237" y="3970"/>
                        <a:pt x="3904" y="3737"/>
                        <a:pt x="3570" y="3437"/>
                      </a:cubicBezTo>
                      <a:cubicBezTo>
                        <a:pt x="3236" y="3137"/>
                        <a:pt x="2903" y="2903"/>
                        <a:pt x="2603" y="2569"/>
                      </a:cubicBezTo>
                      <a:cubicBezTo>
                        <a:pt x="1969" y="1936"/>
                        <a:pt x="1402" y="1269"/>
                        <a:pt x="835" y="601"/>
                      </a:cubicBezTo>
                      <a:lnTo>
                        <a:pt x="835" y="601"/>
                      </a:lnTo>
                      <a:lnTo>
                        <a:pt x="901" y="635"/>
                      </a:lnTo>
                      <a:lnTo>
                        <a:pt x="501" y="134"/>
                      </a:lnTo>
                      <a:cubicBezTo>
                        <a:pt x="468" y="68"/>
                        <a:pt x="401" y="1"/>
                        <a:pt x="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3" name="Google Shape;4503;p27"/>
                <p:cNvSpPr/>
                <p:nvPr/>
              </p:nvSpPr>
              <p:spPr>
                <a:xfrm>
                  <a:off x="525175" y="4825350"/>
                  <a:ext cx="50050" cy="124825"/>
                </a:xfrm>
                <a:custGeom>
                  <a:avLst/>
                  <a:gdLst/>
                  <a:ahLst/>
                  <a:cxnLst/>
                  <a:rect l="l" t="t" r="r" b="b"/>
                  <a:pathLst>
                    <a:path w="2002" h="4993" extrusionOk="0">
                      <a:moveTo>
                        <a:pt x="1703" y="1"/>
                      </a:moveTo>
                      <a:cubicBezTo>
                        <a:pt x="1603" y="1"/>
                        <a:pt x="1535" y="65"/>
                        <a:pt x="1535" y="176"/>
                      </a:cubicBezTo>
                      <a:cubicBezTo>
                        <a:pt x="1435" y="543"/>
                        <a:pt x="1301" y="876"/>
                        <a:pt x="1235" y="1210"/>
                      </a:cubicBezTo>
                      <a:cubicBezTo>
                        <a:pt x="1101" y="1543"/>
                        <a:pt x="968" y="1910"/>
                        <a:pt x="834" y="2244"/>
                      </a:cubicBezTo>
                      <a:cubicBezTo>
                        <a:pt x="601" y="2978"/>
                        <a:pt x="301" y="3678"/>
                        <a:pt x="100" y="4412"/>
                      </a:cubicBezTo>
                      <a:cubicBezTo>
                        <a:pt x="0" y="4679"/>
                        <a:pt x="200" y="4913"/>
                        <a:pt x="434" y="4979"/>
                      </a:cubicBezTo>
                      <a:cubicBezTo>
                        <a:pt x="470" y="4988"/>
                        <a:pt x="503" y="4992"/>
                        <a:pt x="535" y="4992"/>
                      </a:cubicBezTo>
                      <a:cubicBezTo>
                        <a:pt x="621" y="4992"/>
                        <a:pt x="694" y="4961"/>
                        <a:pt x="768" y="4913"/>
                      </a:cubicBezTo>
                      <a:lnTo>
                        <a:pt x="834" y="4846"/>
                      </a:lnTo>
                      <a:cubicBezTo>
                        <a:pt x="901" y="4779"/>
                        <a:pt x="934" y="4712"/>
                        <a:pt x="968" y="4646"/>
                      </a:cubicBezTo>
                      <a:cubicBezTo>
                        <a:pt x="1235" y="3945"/>
                        <a:pt x="1401" y="3211"/>
                        <a:pt x="1501" y="2511"/>
                      </a:cubicBezTo>
                      <a:cubicBezTo>
                        <a:pt x="1601" y="2144"/>
                        <a:pt x="1635" y="1810"/>
                        <a:pt x="1735" y="1410"/>
                      </a:cubicBezTo>
                      <a:lnTo>
                        <a:pt x="1968" y="276"/>
                      </a:lnTo>
                      <a:cubicBezTo>
                        <a:pt x="2002" y="176"/>
                        <a:pt x="1935" y="42"/>
                        <a:pt x="1802" y="9"/>
                      </a:cubicBezTo>
                      <a:lnTo>
                        <a:pt x="1768" y="9"/>
                      </a:lnTo>
                      <a:cubicBezTo>
                        <a:pt x="1745" y="3"/>
                        <a:pt x="1723" y="1"/>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4" name="Google Shape;4504;p27"/>
                <p:cNvSpPr/>
                <p:nvPr/>
              </p:nvSpPr>
              <p:spPr>
                <a:xfrm>
                  <a:off x="564375" y="4922300"/>
                  <a:ext cx="161800" cy="50175"/>
                </a:xfrm>
                <a:custGeom>
                  <a:avLst/>
                  <a:gdLst/>
                  <a:ahLst/>
                  <a:cxnLst/>
                  <a:rect l="l" t="t" r="r" b="b"/>
                  <a:pathLst>
                    <a:path w="6472" h="2007" extrusionOk="0">
                      <a:moveTo>
                        <a:pt x="6138" y="0"/>
                      </a:moveTo>
                      <a:cubicBezTo>
                        <a:pt x="5838" y="134"/>
                        <a:pt x="5504" y="201"/>
                        <a:pt x="5204" y="334"/>
                      </a:cubicBezTo>
                      <a:cubicBezTo>
                        <a:pt x="3636" y="801"/>
                        <a:pt x="2002" y="1035"/>
                        <a:pt x="367" y="1168"/>
                      </a:cubicBezTo>
                      <a:cubicBezTo>
                        <a:pt x="234" y="1168"/>
                        <a:pt x="167" y="1268"/>
                        <a:pt x="67" y="1335"/>
                      </a:cubicBezTo>
                      <a:cubicBezTo>
                        <a:pt x="0" y="1435"/>
                        <a:pt x="0" y="1535"/>
                        <a:pt x="0" y="1668"/>
                      </a:cubicBezTo>
                      <a:cubicBezTo>
                        <a:pt x="31" y="1851"/>
                        <a:pt x="200" y="2006"/>
                        <a:pt x="433" y="2006"/>
                      </a:cubicBezTo>
                      <a:cubicBezTo>
                        <a:pt x="455" y="2006"/>
                        <a:pt x="477" y="2005"/>
                        <a:pt x="500" y="2002"/>
                      </a:cubicBezTo>
                      <a:cubicBezTo>
                        <a:pt x="1001" y="1935"/>
                        <a:pt x="1501" y="1835"/>
                        <a:pt x="1968" y="1768"/>
                      </a:cubicBezTo>
                      <a:cubicBezTo>
                        <a:pt x="2469" y="1668"/>
                        <a:pt x="2902" y="1535"/>
                        <a:pt x="3403" y="1368"/>
                      </a:cubicBezTo>
                      <a:cubicBezTo>
                        <a:pt x="4403" y="1135"/>
                        <a:pt x="5371" y="801"/>
                        <a:pt x="6305" y="434"/>
                      </a:cubicBezTo>
                      <a:cubicBezTo>
                        <a:pt x="6405" y="367"/>
                        <a:pt x="6471" y="267"/>
                        <a:pt x="6371" y="134"/>
                      </a:cubicBezTo>
                      <a:cubicBezTo>
                        <a:pt x="6338" y="34"/>
                        <a:pt x="6238" y="0"/>
                        <a:pt x="61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4505" name="Google Shape;4505;p27"/>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506" name="Google Shape;4506;p27"/>
          <p:cNvSpPr txBox="1">
            <a:spLocks noGrp="1"/>
          </p:cNvSpPr>
          <p:nvPr>
            <p:ph type="title" idx="2"/>
          </p:nvPr>
        </p:nvSpPr>
        <p:spPr>
          <a:xfrm>
            <a:off x="2221488"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7" name="Google Shape;4507;p27"/>
          <p:cNvSpPr txBox="1">
            <a:spLocks noGrp="1"/>
          </p:cNvSpPr>
          <p:nvPr>
            <p:ph type="subTitle" idx="1"/>
          </p:nvPr>
        </p:nvSpPr>
        <p:spPr>
          <a:xfrm>
            <a:off x="2221488"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8" name="Google Shape;4508;p27"/>
          <p:cNvSpPr txBox="1">
            <a:spLocks noGrp="1"/>
          </p:cNvSpPr>
          <p:nvPr>
            <p:ph type="title" idx="3"/>
          </p:nvPr>
        </p:nvSpPr>
        <p:spPr>
          <a:xfrm>
            <a:off x="4867647" y="22438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09" name="Google Shape;4509;p27"/>
          <p:cNvSpPr txBox="1">
            <a:spLocks noGrp="1"/>
          </p:cNvSpPr>
          <p:nvPr>
            <p:ph type="subTitle" idx="4"/>
          </p:nvPr>
        </p:nvSpPr>
        <p:spPr>
          <a:xfrm>
            <a:off x="4871236" y="30258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0" name="Google Shape;4510;p27"/>
          <p:cNvSpPr txBox="1">
            <a:spLocks noGrp="1"/>
          </p:cNvSpPr>
          <p:nvPr>
            <p:ph type="title" idx="5"/>
          </p:nvPr>
        </p:nvSpPr>
        <p:spPr>
          <a:xfrm>
            <a:off x="2221488"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1" name="Google Shape;4511;p27"/>
          <p:cNvSpPr txBox="1">
            <a:spLocks noGrp="1"/>
          </p:cNvSpPr>
          <p:nvPr>
            <p:ph type="subTitle" idx="6"/>
          </p:nvPr>
        </p:nvSpPr>
        <p:spPr>
          <a:xfrm>
            <a:off x="2221488"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2" name="Google Shape;4512;p27"/>
          <p:cNvSpPr txBox="1">
            <a:spLocks noGrp="1"/>
          </p:cNvSpPr>
          <p:nvPr>
            <p:ph type="title" idx="7"/>
          </p:nvPr>
        </p:nvSpPr>
        <p:spPr>
          <a:xfrm>
            <a:off x="4871236" y="4155000"/>
            <a:ext cx="24724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3" name="Google Shape;4513;p27"/>
          <p:cNvSpPr txBox="1">
            <a:spLocks noGrp="1"/>
          </p:cNvSpPr>
          <p:nvPr>
            <p:ph type="subTitle" idx="8"/>
          </p:nvPr>
        </p:nvSpPr>
        <p:spPr>
          <a:xfrm>
            <a:off x="4871236" y="4937033"/>
            <a:ext cx="24724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4" name="Google Shape;4514;p27"/>
          <p:cNvSpPr txBox="1">
            <a:spLocks noGrp="1"/>
          </p:cNvSpPr>
          <p:nvPr>
            <p:ph type="title" idx="9"/>
          </p:nvPr>
        </p:nvSpPr>
        <p:spPr>
          <a:xfrm>
            <a:off x="7513004" y="22438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5" name="Google Shape;4515;p27"/>
          <p:cNvSpPr txBox="1">
            <a:spLocks noGrp="1"/>
          </p:cNvSpPr>
          <p:nvPr>
            <p:ph type="subTitle" idx="13"/>
          </p:nvPr>
        </p:nvSpPr>
        <p:spPr>
          <a:xfrm>
            <a:off x="7513004" y="30258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6" name="Google Shape;4516;p27"/>
          <p:cNvSpPr txBox="1">
            <a:spLocks noGrp="1"/>
          </p:cNvSpPr>
          <p:nvPr>
            <p:ph type="title" idx="14"/>
          </p:nvPr>
        </p:nvSpPr>
        <p:spPr>
          <a:xfrm>
            <a:off x="7513004" y="4155000"/>
            <a:ext cx="24732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sz="3200">
                <a:solidFill>
                  <a:schemeClr val="accent2"/>
                </a:solidFill>
              </a:defRPr>
            </a:lvl1pPr>
            <a:lvl2pPr lvl="1" algn="ctr" rtl="0">
              <a:spcBef>
                <a:spcPts val="0"/>
              </a:spcBef>
              <a:spcAft>
                <a:spcPts val="0"/>
              </a:spcAft>
              <a:buSzPts val="2000"/>
              <a:buNone/>
              <a:defRPr sz="2667"/>
            </a:lvl2pPr>
            <a:lvl3pPr lvl="2" algn="ctr" rtl="0">
              <a:spcBef>
                <a:spcPts val="0"/>
              </a:spcBef>
              <a:spcAft>
                <a:spcPts val="0"/>
              </a:spcAft>
              <a:buSzPts val="2000"/>
              <a:buNone/>
              <a:defRPr sz="2667"/>
            </a:lvl3pPr>
            <a:lvl4pPr lvl="3" algn="ctr" rtl="0">
              <a:spcBef>
                <a:spcPts val="0"/>
              </a:spcBef>
              <a:spcAft>
                <a:spcPts val="0"/>
              </a:spcAft>
              <a:buSzPts val="2000"/>
              <a:buNone/>
              <a:defRPr sz="2667"/>
            </a:lvl4pPr>
            <a:lvl5pPr lvl="4" algn="ctr" rtl="0">
              <a:spcBef>
                <a:spcPts val="0"/>
              </a:spcBef>
              <a:spcAft>
                <a:spcPts val="0"/>
              </a:spcAft>
              <a:buSzPts val="2000"/>
              <a:buNone/>
              <a:defRPr sz="2667"/>
            </a:lvl5pPr>
            <a:lvl6pPr lvl="5" algn="ctr" rtl="0">
              <a:spcBef>
                <a:spcPts val="0"/>
              </a:spcBef>
              <a:spcAft>
                <a:spcPts val="0"/>
              </a:spcAft>
              <a:buSzPts val="2000"/>
              <a:buNone/>
              <a:defRPr sz="2667"/>
            </a:lvl6pPr>
            <a:lvl7pPr lvl="6" algn="ctr" rtl="0">
              <a:spcBef>
                <a:spcPts val="0"/>
              </a:spcBef>
              <a:spcAft>
                <a:spcPts val="0"/>
              </a:spcAft>
              <a:buSzPts val="2000"/>
              <a:buNone/>
              <a:defRPr sz="2667"/>
            </a:lvl7pPr>
            <a:lvl8pPr lvl="7" algn="ctr" rtl="0">
              <a:spcBef>
                <a:spcPts val="0"/>
              </a:spcBef>
              <a:spcAft>
                <a:spcPts val="0"/>
              </a:spcAft>
              <a:buSzPts val="2000"/>
              <a:buNone/>
              <a:defRPr sz="2667"/>
            </a:lvl8pPr>
            <a:lvl9pPr lvl="8" algn="ctr" rtl="0">
              <a:spcBef>
                <a:spcPts val="0"/>
              </a:spcBef>
              <a:spcAft>
                <a:spcPts val="0"/>
              </a:spcAft>
              <a:buSzPts val="2000"/>
              <a:buNone/>
              <a:defRPr sz="2667"/>
            </a:lvl9pPr>
          </a:lstStyle>
          <a:p>
            <a:endParaRPr/>
          </a:p>
        </p:txBody>
      </p:sp>
      <p:sp>
        <p:nvSpPr>
          <p:cNvPr id="4517" name="Google Shape;4517;p27"/>
          <p:cNvSpPr txBox="1">
            <a:spLocks noGrp="1"/>
          </p:cNvSpPr>
          <p:nvPr>
            <p:ph type="subTitle" idx="15"/>
          </p:nvPr>
        </p:nvSpPr>
        <p:spPr>
          <a:xfrm>
            <a:off x="7513004" y="4937033"/>
            <a:ext cx="2473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18" name="Google Shape;4518;p27"/>
          <p:cNvSpPr/>
          <p:nvPr/>
        </p:nvSpPr>
        <p:spPr>
          <a:xfrm>
            <a:off x="157133" y="2570234"/>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47120812"/>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519"/>
        <p:cNvGrpSpPr/>
        <p:nvPr/>
      </p:nvGrpSpPr>
      <p:grpSpPr>
        <a:xfrm>
          <a:off x="0" y="0"/>
          <a:ext cx="0" cy="0"/>
          <a:chOff x="0" y="0"/>
          <a:chExt cx="0" cy="0"/>
        </a:xfrm>
      </p:grpSpPr>
      <p:grpSp>
        <p:nvGrpSpPr>
          <p:cNvPr id="4520" name="Google Shape;4520;p28"/>
          <p:cNvGrpSpPr/>
          <p:nvPr/>
        </p:nvGrpSpPr>
        <p:grpSpPr>
          <a:xfrm>
            <a:off x="-496872" y="539230"/>
            <a:ext cx="12863781" cy="7025359"/>
            <a:chOff x="-372654" y="404422"/>
            <a:chExt cx="9647836" cy="5269019"/>
          </a:xfrm>
        </p:grpSpPr>
        <p:sp>
          <p:nvSpPr>
            <p:cNvPr id="4521" name="Google Shape;4521;p28"/>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2" name="Google Shape;4522;p28"/>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23" name="Google Shape;4523;p28"/>
            <p:cNvGrpSpPr/>
            <p:nvPr/>
          </p:nvGrpSpPr>
          <p:grpSpPr>
            <a:xfrm>
              <a:off x="7840802" y="3989911"/>
              <a:ext cx="592242" cy="581335"/>
              <a:chOff x="5672100" y="3575250"/>
              <a:chExt cx="1054750" cy="1035325"/>
            </a:xfrm>
          </p:grpSpPr>
          <p:sp>
            <p:nvSpPr>
              <p:cNvPr id="4524" name="Google Shape;4524;p28"/>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5" name="Google Shape;4525;p28"/>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6" name="Google Shape;4526;p28"/>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7" name="Google Shape;4527;p28"/>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8" name="Google Shape;4528;p28"/>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9" name="Google Shape;4529;p28"/>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0" name="Google Shape;4530;p28"/>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1" name="Google Shape;4531;p28"/>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32" name="Google Shape;4532;p28"/>
            <p:cNvGrpSpPr/>
            <p:nvPr/>
          </p:nvGrpSpPr>
          <p:grpSpPr>
            <a:xfrm>
              <a:off x="0" y="2911675"/>
              <a:ext cx="1299425" cy="2300975"/>
              <a:chOff x="207725" y="2276150"/>
              <a:chExt cx="1299425" cy="2300975"/>
            </a:xfrm>
          </p:grpSpPr>
          <p:sp>
            <p:nvSpPr>
              <p:cNvPr id="4533" name="Google Shape;4533;p28"/>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534" name="Google Shape;4534;p28"/>
              <p:cNvGrpSpPr/>
              <p:nvPr/>
            </p:nvGrpSpPr>
            <p:grpSpPr>
              <a:xfrm>
                <a:off x="207725" y="2276150"/>
                <a:ext cx="1299425" cy="2300975"/>
                <a:chOff x="207725" y="2276150"/>
                <a:chExt cx="1299425" cy="2300975"/>
              </a:xfrm>
            </p:grpSpPr>
            <p:sp>
              <p:nvSpPr>
                <p:cNvPr id="4535" name="Google Shape;4535;p28"/>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6" name="Google Shape;4536;p28"/>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7" name="Google Shape;4537;p28"/>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8" name="Google Shape;4538;p28"/>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9" name="Google Shape;4539;p28"/>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0" name="Google Shape;4540;p28"/>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1" name="Google Shape;4541;p28"/>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2" name="Google Shape;4542;p28"/>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3" name="Google Shape;4543;p28"/>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4" name="Google Shape;4544;p28"/>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5" name="Google Shape;4545;p28"/>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6" name="Google Shape;4546;p28"/>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7" name="Google Shape;4547;p28"/>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548" name="Google Shape;4548;p28"/>
            <p:cNvGrpSpPr/>
            <p:nvPr/>
          </p:nvGrpSpPr>
          <p:grpSpPr>
            <a:xfrm rot="1734738">
              <a:off x="-204441" y="3869617"/>
              <a:ext cx="1428294" cy="1064074"/>
              <a:chOff x="5065700" y="3436875"/>
              <a:chExt cx="1984875" cy="1478725"/>
            </a:xfrm>
          </p:grpSpPr>
          <p:sp>
            <p:nvSpPr>
              <p:cNvPr id="4549" name="Google Shape;4549;p28"/>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0" name="Google Shape;4550;p28"/>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1" name="Google Shape;4551;p28"/>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2" name="Google Shape;4552;p28"/>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3" name="Google Shape;4553;p28"/>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4" name="Google Shape;4554;p28"/>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5" name="Google Shape;4555;p28"/>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6" name="Google Shape;4556;p28"/>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7" name="Google Shape;4557;p28"/>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58" name="Google Shape;4558;p28"/>
            <p:cNvGrpSpPr/>
            <p:nvPr/>
          </p:nvGrpSpPr>
          <p:grpSpPr>
            <a:xfrm>
              <a:off x="-166336" y="4701063"/>
              <a:ext cx="1198098" cy="613801"/>
              <a:chOff x="4976050" y="4611525"/>
              <a:chExt cx="1664950" cy="852975"/>
            </a:xfrm>
          </p:grpSpPr>
          <p:sp>
            <p:nvSpPr>
              <p:cNvPr id="4559" name="Google Shape;4559;p2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0" name="Google Shape;4560;p2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61" name="Google Shape;4561;p28"/>
            <p:cNvGrpSpPr/>
            <p:nvPr/>
          </p:nvGrpSpPr>
          <p:grpSpPr>
            <a:xfrm rot="-749415">
              <a:off x="7278992" y="3849763"/>
              <a:ext cx="583337" cy="1417573"/>
              <a:chOff x="1535425" y="492925"/>
              <a:chExt cx="524575" cy="1274775"/>
            </a:xfrm>
          </p:grpSpPr>
          <p:sp>
            <p:nvSpPr>
              <p:cNvPr id="4562" name="Google Shape;4562;p2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3" name="Google Shape;4563;p2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4" name="Google Shape;4564;p2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5" name="Google Shape;4565;p2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6" name="Google Shape;4566;p2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7" name="Google Shape;4567;p2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8" name="Google Shape;4568;p2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9" name="Google Shape;4569;p2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0" name="Google Shape;4570;p2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1" name="Google Shape;4571;p2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2" name="Google Shape;4572;p2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3" name="Google Shape;4573;p2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4" name="Google Shape;4574;p2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5" name="Google Shape;4575;p2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6" name="Google Shape;4576;p2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7" name="Google Shape;4577;p2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78" name="Google Shape;4578;p28"/>
            <p:cNvGrpSpPr/>
            <p:nvPr/>
          </p:nvGrpSpPr>
          <p:grpSpPr>
            <a:xfrm>
              <a:off x="583896" y="4519984"/>
              <a:ext cx="954154" cy="975956"/>
              <a:chOff x="1356975" y="1865675"/>
              <a:chExt cx="1024100" cy="1047500"/>
            </a:xfrm>
          </p:grpSpPr>
          <p:sp>
            <p:nvSpPr>
              <p:cNvPr id="4579" name="Google Shape;4579;p2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0" name="Google Shape;4580;p2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1" name="Google Shape;4581;p2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2" name="Google Shape;4582;p2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3" name="Google Shape;4583;p2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4" name="Google Shape;4584;p2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5" name="Google Shape;4585;p2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6" name="Google Shape;4586;p2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7" name="Google Shape;4587;p2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8" name="Google Shape;4588;p2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9" name="Google Shape;4589;p28"/>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0" name="Google Shape;4590;p28"/>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1" name="Google Shape;4591;p28"/>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2" name="Google Shape;4592;p28"/>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3" name="Google Shape;4593;p2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4" name="Google Shape;4594;p28"/>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5" name="Google Shape;4595;p28"/>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6" name="Google Shape;4596;p2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7" name="Google Shape;4597;p2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8" name="Google Shape;4598;p2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9" name="Google Shape;4599;p28"/>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0" name="Google Shape;4600;p2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1" name="Google Shape;4601;p28"/>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2" name="Google Shape;4602;p2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3" name="Google Shape;4603;p28"/>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4" name="Google Shape;4604;p28"/>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5" name="Google Shape;4605;p2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6" name="Google Shape;4606;p2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07" name="Google Shape;4607;p28"/>
            <p:cNvGrpSpPr/>
            <p:nvPr/>
          </p:nvGrpSpPr>
          <p:grpSpPr>
            <a:xfrm>
              <a:off x="8330843" y="3222086"/>
              <a:ext cx="494643" cy="2036537"/>
              <a:chOff x="6248875" y="1941050"/>
              <a:chExt cx="827300" cy="3406150"/>
            </a:xfrm>
          </p:grpSpPr>
          <p:sp>
            <p:nvSpPr>
              <p:cNvPr id="4608" name="Google Shape;4608;p28"/>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9" name="Google Shape;4609;p28"/>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0" name="Google Shape;4610;p28"/>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1" name="Google Shape;4611;p28"/>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2" name="Google Shape;4612;p28"/>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3" name="Google Shape;4613;p28"/>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4" name="Google Shape;4614;p28"/>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5" name="Google Shape;4615;p28"/>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6" name="Google Shape;4616;p28"/>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7" name="Google Shape;4617;p28"/>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8" name="Google Shape;4618;p28"/>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9" name="Google Shape;4619;p28"/>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0" name="Google Shape;4620;p28"/>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1" name="Google Shape;4621;p28"/>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2" name="Google Shape;4622;p28"/>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3" name="Google Shape;4623;p28"/>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4" name="Google Shape;4624;p28"/>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5" name="Google Shape;4625;p28"/>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6" name="Google Shape;4626;p28"/>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7" name="Google Shape;4627;p28"/>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8" name="Google Shape;4628;p28"/>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9" name="Google Shape;4629;p28"/>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0" name="Google Shape;4630;p28"/>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1" name="Google Shape;4631;p28"/>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2" name="Google Shape;4632;p28"/>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3" name="Google Shape;4633;p28"/>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4" name="Google Shape;4634;p28"/>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5" name="Google Shape;4635;p28"/>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6" name="Google Shape;4636;p28"/>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7" name="Google Shape;4637;p28"/>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38" name="Google Shape;4638;p28"/>
            <p:cNvGrpSpPr/>
            <p:nvPr/>
          </p:nvGrpSpPr>
          <p:grpSpPr>
            <a:xfrm rot="1719346">
              <a:off x="8113295" y="4180104"/>
              <a:ext cx="889403" cy="1363591"/>
              <a:chOff x="2235100" y="548200"/>
              <a:chExt cx="759725" cy="1164775"/>
            </a:xfrm>
          </p:grpSpPr>
          <p:sp>
            <p:nvSpPr>
              <p:cNvPr id="4639" name="Google Shape;4639;p28"/>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0" name="Google Shape;4640;p28"/>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1" name="Google Shape;4641;p28"/>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2" name="Google Shape;4642;p28"/>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3" name="Google Shape;4643;p28"/>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4" name="Google Shape;4644;p28"/>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5" name="Google Shape;4645;p28"/>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6" name="Google Shape;4646;p28"/>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7" name="Google Shape;4647;p28"/>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48" name="Google Shape;4648;p28"/>
            <p:cNvGrpSpPr/>
            <p:nvPr/>
          </p:nvGrpSpPr>
          <p:grpSpPr>
            <a:xfrm>
              <a:off x="8453007" y="4447303"/>
              <a:ext cx="250313" cy="312391"/>
              <a:chOff x="5920600" y="4383325"/>
              <a:chExt cx="334375" cy="417300"/>
            </a:xfrm>
          </p:grpSpPr>
          <p:sp>
            <p:nvSpPr>
              <p:cNvPr id="4649" name="Google Shape;4649;p28"/>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0" name="Google Shape;4650;p28"/>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1" name="Google Shape;4651;p28"/>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2" name="Google Shape;4652;p28"/>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3" name="Google Shape;4653;p28"/>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4" name="Google Shape;4654;p28"/>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5" name="Google Shape;4655;p28"/>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6" name="Google Shape;4656;p28"/>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7" name="Google Shape;4657;p28"/>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8" name="Google Shape;4658;p28"/>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9" name="Google Shape;4659;p28"/>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0" name="Google Shape;4660;p28"/>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1" name="Google Shape;4661;p28"/>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2" name="Google Shape;4662;p28"/>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3" name="Google Shape;4663;p28"/>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4" name="Google Shape;4664;p28"/>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5" name="Google Shape;4665;p28"/>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6" name="Google Shape;4666;p28"/>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7" name="Google Shape;4667;p28"/>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8" name="Google Shape;4668;p28"/>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69" name="Google Shape;4669;p28"/>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0" name="Google Shape;4670;p28"/>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1" name="Google Shape;4671;p28"/>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672" name="Google Shape;4672;p28"/>
            <p:cNvGrpSpPr/>
            <p:nvPr/>
          </p:nvGrpSpPr>
          <p:grpSpPr>
            <a:xfrm>
              <a:off x="1200675" y="4314750"/>
              <a:ext cx="752650" cy="753525"/>
              <a:chOff x="1200675" y="4314750"/>
              <a:chExt cx="752650" cy="753525"/>
            </a:xfrm>
          </p:grpSpPr>
          <p:sp>
            <p:nvSpPr>
              <p:cNvPr id="4673" name="Google Shape;4673;p28"/>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4" name="Google Shape;4674;p28"/>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75" name="Google Shape;4675;p28"/>
            <p:cNvGrpSpPr/>
            <p:nvPr/>
          </p:nvGrpSpPr>
          <p:grpSpPr>
            <a:xfrm flipH="1">
              <a:off x="7695740" y="3054714"/>
              <a:ext cx="590152" cy="2371267"/>
              <a:chOff x="5161950" y="1889450"/>
              <a:chExt cx="926600" cy="4128250"/>
            </a:xfrm>
          </p:grpSpPr>
          <p:sp>
            <p:nvSpPr>
              <p:cNvPr id="4676" name="Google Shape;4676;p28"/>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7" name="Google Shape;4677;p28"/>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8" name="Google Shape;4678;p28"/>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9" name="Google Shape;4679;p28"/>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0" name="Google Shape;4680;p28"/>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1" name="Google Shape;4681;p28"/>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2" name="Google Shape;4682;p28"/>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3" name="Google Shape;4683;p28"/>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4" name="Google Shape;4684;p28"/>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5" name="Google Shape;4685;p28"/>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6" name="Google Shape;4686;p28"/>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7" name="Google Shape;4687;p28"/>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8" name="Google Shape;4688;p28"/>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9" name="Google Shape;4689;p28"/>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0" name="Google Shape;4690;p28"/>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1" name="Google Shape;4691;p28"/>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2" name="Google Shape;4692;p28"/>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3" name="Google Shape;4693;p28"/>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4" name="Google Shape;4694;p28"/>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5" name="Google Shape;4695;p28"/>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96" name="Google Shape;4696;p28"/>
            <p:cNvGrpSpPr/>
            <p:nvPr/>
          </p:nvGrpSpPr>
          <p:grpSpPr>
            <a:xfrm>
              <a:off x="7374450" y="4464366"/>
              <a:ext cx="988324" cy="895098"/>
              <a:chOff x="4048900" y="1919750"/>
              <a:chExt cx="1060775" cy="960715"/>
            </a:xfrm>
          </p:grpSpPr>
          <p:sp>
            <p:nvSpPr>
              <p:cNvPr id="4697" name="Google Shape;4697;p28"/>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8" name="Google Shape;4698;p28"/>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9" name="Google Shape;4699;p28"/>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0" name="Google Shape;4700;p28"/>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1" name="Google Shape;4701;p28"/>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2" name="Google Shape;4702;p28"/>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3" name="Google Shape;4703;p28"/>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4" name="Google Shape;4704;p28"/>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5" name="Google Shape;4705;p28"/>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6" name="Google Shape;4706;p28"/>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7" name="Google Shape;4707;p28"/>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8" name="Google Shape;4708;p28"/>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9" name="Google Shape;4709;p28"/>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0" name="Google Shape;4710;p28"/>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1" name="Google Shape;4711;p28"/>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2" name="Google Shape;4712;p28"/>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3" name="Google Shape;4713;p28"/>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4" name="Google Shape;4714;p28"/>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5" name="Google Shape;4715;p28"/>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6" name="Google Shape;4716;p28"/>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7" name="Google Shape;4717;p28"/>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8" name="Google Shape;4718;p28"/>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9" name="Google Shape;4719;p28"/>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720" name="Google Shape;4720;p28"/>
          <p:cNvSpPr txBox="1">
            <a:spLocks noGrp="1"/>
          </p:cNvSpPr>
          <p:nvPr>
            <p:ph type="title" hasCustomPrompt="1"/>
          </p:nvPr>
        </p:nvSpPr>
        <p:spPr>
          <a:xfrm>
            <a:off x="966381" y="771628"/>
            <a:ext cx="43840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1" name="Google Shape;4721;p28"/>
          <p:cNvSpPr txBox="1">
            <a:spLocks noGrp="1"/>
          </p:cNvSpPr>
          <p:nvPr>
            <p:ph type="subTitle" idx="1"/>
          </p:nvPr>
        </p:nvSpPr>
        <p:spPr>
          <a:xfrm>
            <a:off x="966381" y="1781833"/>
            <a:ext cx="43840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2" name="Google Shape;4722;p28"/>
          <p:cNvSpPr txBox="1">
            <a:spLocks noGrp="1"/>
          </p:cNvSpPr>
          <p:nvPr>
            <p:ph type="title" idx="2" hasCustomPrompt="1"/>
          </p:nvPr>
        </p:nvSpPr>
        <p:spPr>
          <a:xfrm>
            <a:off x="1748391" y="2635719"/>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3" name="Google Shape;4723;p28"/>
          <p:cNvSpPr txBox="1">
            <a:spLocks noGrp="1"/>
          </p:cNvSpPr>
          <p:nvPr>
            <p:ph type="subTitle" idx="3"/>
          </p:nvPr>
        </p:nvSpPr>
        <p:spPr>
          <a:xfrm>
            <a:off x="1748391" y="3654528"/>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24" name="Google Shape;4724;p28"/>
          <p:cNvSpPr txBox="1">
            <a:spLocks noGrp="1"/>
          </p:cNvSpPr>
          <p:nvPr>
            <p:ph type="title" idx="4" hasCustomPrompt="1"/>
          </p:nvPr>
        </p:nvSpPr>
        <p:spPr>
          <a:xfrm>
            <a:off x="2931200" y="4482600"/>
            <a:ext cx="4784800" cy="11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4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725" name="Google Shape;4725;p28"/>
          <p:cNvSpPr txBox="1">
            <a:spLocks noGrp="1"/>
          </p:cNvSpPr>
          <p:nvPr>
            <p:ph type="subTitle" idx="5"/>
          </p:nvPr>
        </p:nvSpPr>
        <p:spPr>
          <a:xfrm>
            <a:off x="2931200" y="5501409"/>
            <a:ext cx="4784800" cy="5936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1400"/>
              <a:buNone/>
              <a:defRPr sz="1867">
                <a:solidFill>
                  <a:srgbClr val="434343"/>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847524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726"/>
        <p:cNvGrpSpPr/>
        <p:nvPr/>
      </p:nvGrpSpPr>
      <p:grpSpPr>
        <a:xfrm>
          <a:off x="0" y="0"/>
          <a:ext cx="0" cy="0"/>
          <a:chOff x="0" y="0"/>
          <a:chExt cx="0" cy="0"/>
        </a:xfrm>
      </p:grpSpPr>
      <p:grpSp>
        <p:nvGrpSpPr>
          <p:cNvPr id="4727" name="Google Shape;4727;p29"/>
          <p:cNvGrpSpPr/>
          <p:nvPr/>
        </p:nvGrpSpPr>
        <p:grpSpPr>
          <a:xfrm>
            <a:off x="-766202" y="194230"/>
            <a:ext cx="13509811" cy="7254476"/>
            <a:chOff x="-574651" y="145672"/>
            <a:chExt cx="10132358" cy="5440857"/>
          </a:xfrm>
        </p:grpSpPr>
        <p:sp>
          <p:nvSpPr>
            <p:cNvPr id="4728" name="Google Shape;4728;p29"/>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9" name="Google Shape;4729;p29"/>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730" name="Google Shape;4730;p29"/>
            <p:cNvGrpSpPr/>
            <p:nvPr/>
          </p:nvGrpSpPr>
          <p:grpSpPr>
            <a:xfrm rot="2083657">
              <a:off x="7586664" y="4357291"/>
              <a:ext cx="1356684" cy="695046"/>
              <a:chOff x="4976050" y="4611525"/>
              <a:chExt cx="1664950" cy="852975"/>
            </a:xfrm>
          </p:grpSpPr>
          <p:sp>
            <p:nvSpPr>
              <p:cNvPr id="4731" name="Google Shape;4731;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2" name="Google Shape;4732;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33" name="Google Shape;4733;p29"/>
            <p:cNvGrpSpPr/>
            <p:nvPr/>
          </p:nvGrpSpPr>
          <p:grpSpPr>
            <a:xfrm rot="-1734738" flipH="1">
              <a:off x="7911602" y="3869617"/>
              <a:ext cx="1428294" cy="1064074"/>
              <a:chOff x="5065700" y="3436875"/>
              <a:chExt cx="1984875" cy="1478725"/>
            </a:xfrm>
          </p:grpSpPr>
          <p:sp>
            <p:nvSpPr>
              <p:cNvPr id="4734" name="Google Shape;4734;p29"/>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5" name="Google Shape;4735;p29"/>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6" name="Google Shape;4736;p29"/>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7" name="Google Shape;4737;p29"/>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8" name="Google Shape;4738;p29"/>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9" name="Google Shape;4739;p29"/>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0" name="Google Shape;4740;p29"/>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1" name="Google Shape;4741;p29"/>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2" name="Google Shape;4742;p29"/>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3" name="Google Shape;4743;p29"/>
            <p:cNvGrpSpPr/>
            <p:nvPr/>
          </p:nvGrpSpPr>
          <p:grpSpPr>
            <a:xfrm rot="-2164417" flipH="1">
              <a:off x="8293813" y="4496357"/>
              <a:ext cx="1198047" cy="613775"/>
              <a:chOff x="4976050" y="4611525"/>
              <a:chExt cx="1664950" cy="852975"/>
            </a:xfrm>
          </p:grpSpPr>
          <p:sp>
            <p:nvSpPr>
              <p:cNvPr id="4744" name="Google Shape;4744;p2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5" name="Google Shape;4745;p2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46" name="Google Shape;4746;p29"/>
            <p:cNvGrpSpPr/>
            <p:nvPr/>
          </p:nvGrpSpPr>
          <p:grpSpPr>
            <a:xfrm rot="-749415">
              <a:off x="82252" y="3491063"/>
              <a:ext cx="583337" cy="1417573"/>
              <a:chOff x="1535425" y="492925"/>
              <a:chExt cx="524575" cy="1274775"/>
            </a:xfrm>
          </p:grpSpPr>
          <p:sp>
            <p:nvSpPr>
              <p:cNvPr id="4747" name="Google Shape;4747;p29"/>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8" name="Google Shape;4748;p29"/>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9" name="Google Shape;4749;p29"/>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0" name="Google Shape;4750;p29"/>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1" name="Google Shape;4751;p29"/>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2" name="Google Shape;4752;p29"/>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3" name="Google Shape;4753;p29"/>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4" name="Google Shape;4754;p29"/>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5" name="Google Shape;4755;p29"/>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6" name="Google Shape;4756;p29"/>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7" name="Google Shape;4757;p29"/>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8" name="Google Shape;4758;p29"/>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9" name="Google Shape;4759;p29"/>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0" name="Google Shape;4760;p29"/>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1" name="Google Shape;4761;p29"/>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2" name="Google Shape;4762;p29"/>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63" name="Google Shape;4763;p29"/>
            <p:cNvGrpSpPr/>
            <p:nvPr/>
          </p:nvGrpSpPr>
          <p:grpSpPr>
            <a:xfrm flipH="1">
              <a:off x="8014780" y="4552109"/>
              <a:ext cx="954154" cy="975956"/>
              <a:chOff x="1356975" y="1865675"/>
              <a:chExt cx="1024100" cy="1047500"/>
            </a:xfrm>
          </p:grpSpPr>
          <p:sp>
            <p:nvSpPr>
              <p:cNvPr id="4764" name="Google Shape;4764;p29"/>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5" name="Google Shape;4765;p29"/>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6" name="Google Shape;4766;p29"/>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7" name="Google Shape;4767;p29"/>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8" name="Google Shape;4768;p29"/>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9" name="Google Shape;4769;p29"/>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0" name="Google Shape;4770;p29"/>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1" name="Google Shape;4771;p29"/>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2" name="Google Shape;4772;p29"/>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3" name="Google Shape;4773;p29"/>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4" name="Google Shape;4774;p29"/>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5" name="Google Shape;4775;p29"/>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6" name="Google Shape;4776;p29"/>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7" name="Google Shape;4777;p29"/>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8" name="Google Shape;4778;p29"/>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9" name="Google Shape;4779;p29"/>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0" name="Google Shape;4780;p29"/>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1" name="Google Shape;4781;p29"/>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2" name="Google Shape;4782;p29"/>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3" name="Google Shape;4783;p29"/>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4" name="Google Shape;4784;p29"/>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5" name="Google Shape;4785;p29"/>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6" name="Google Shape;4786;p29"/>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7" name="Google Shape;4787;p29"/>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8" name="Google Shape;4788;p29"/>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9" name="Google Shape;4789;p29"/>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0" name="Google Shape;4790;p29"/>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1" name="Google Shape;4791;p29"/>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92" name="Google Shape;4792;p29"/>
            <p:cNvGrpSpPr/>
            <p:nvPr/>
          </p:nvGrpSpPr>
          <p:grpSpPr>
            <a:xfrm rot="-1719346" flipH="1">
              <a:off x="-302167" y="4093192"/>
              <a:ext cx="889403" cy="1363591"/>
              <a:chOff x="2235100" y="548200"/>
              <a:chExt cx="759725" cy="1164775"/>
            </a:xfrm>
          </p:grpSpPr>
          <p:sp>
            <p:nvSpPr>
              <p:cNvPr id="4793" name="Google Shape;4793;p29"/>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4" name="Google Shape;4794;p29"/>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5" name="Google Shape;4795;p29"/>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6" name="Google Shape;4796;p29"/>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7" name="Google Shape;4797;p29"/>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8" name="Google Shape;4798;p29"/>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9" name="Google Shape;4799;p29"/>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0" name="Google Shape;4800;p29"/>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1" name="Google Shape;4801;p29"/>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02" name="Google Shape;4802;p29"/>
            <p:cNvGrpSpPr/>
            <p:nvPr/>
          </p:nvGrpSpPr>
          <p:grpSpPr>
            <a:xfrm rot="1031996">
              <a:off x="286147" y="4355707"/>
              <a:ext cx="988287" cy="895065"/>
              <a:chOff x="4048900" y="1919750"/>
              <a:chExt cx="1060775" cy="960715"/>
            </a:xfrm>
          </p:grpSpPr>
          <p:sp>
            <p:nvSpPr>
              <p:cNvPr id="4803" name="Google Shape;4803;p29"/>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4" name="Google Shape;4804;p29"/>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5" name="Google Shape;4805;p29"/>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6" name="Google Shape;4806;p29"/>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7" name="Google Shape;4807;p29"/>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8" name="Google Shape;4808;p29"/>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9" name="Google Shape;4809;p29"/>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0" name="Google Shape;4810;p29"/>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1" name="Google Shape;4811;p29"/>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2" name="Google Shape;4812;p29"/>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3" name="Google Shape;4813;p29"/>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4" name="Google Shape;4814;p29"/>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5" name="Google Shape;4815;p29"/>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6" name="Google Shape;4816;p29"/>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7" name="Google Shape;4817;p29"/>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8" name="Google Shape;4818;p29"/>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9" name="Google Shape;4819;p29"/>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0" name="Google Shape;4820;p29"/>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1" name="Google Shape;4821;p29"/>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2" name="Google Shape;4822;p29"/>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3" name="Google Shape;4823;p29"/>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4" name="Google Shape;4824;p29"/>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5" name="Google Shape;4825;p29"/>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26" name="Google Shape;4826;p29"/>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7" name="Google Shape;4827;p29"/>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8" name="Google Shape;4828;p29"/>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29" name="Google Shape;4829;p29"/>
            <p:cNvGrpSpPr/>
            <p:nvPr/>
          </p:nvGrpSpPr>
          <p:grpSpPr>
            <a:xfrm>
              <a:off x="1607138" y="4516600"/>
              <a:ext cx="5952975" cy="317375"/>
              <a:chOff x="7687225" y="6953000"/>
              <a:chExt cx="5952975" cy="317375"/>
            </a:xfrm>
          </p:grpSpPr>
          <p:sp>
            <p:nvSpPr>
              <p:cNvPr id="4830" name="Google Shape;4830;p29"/>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1" name="Google Shape;4831;p29"/>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832" name="Google Shape;4832;p29"/>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666927329"/>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833"/>
        <p:cNvGrpSpPr/>
        <p:nvPr/>
      </p:nvGrpSpPr>
      <p:grpSpPr>
        <a:xfrm>
          <a:off x="0" y="0"/>
          <a:ext cx="0" cy="0"/>
          <a:chOff x="0" y="0"/>
          <a:chExt cx="0" cy="0"/>
        </a:xfrm>
      </p:grpSpPr>
      <p:grpSp>
        <p:nvGrpSpPr>
          <p:cNvPr id="4834" name="Google Shape;4834;p30"/>
          <p:cNvGrpSpPr/>
          <p:nvPr/>
        </p:nvGrpSpPr>
        <p:grpSpPr>
          <a:xfrm>
            <a:off x="-286699" y="194229"/>
            <a:ext cx="12783500" cy="7221568"/>
            <a:chOff x="-215025" y="145672"/>
            <a:chExt cx="9587625" cy="5416176"/>
          </a:xfrm>
        </p:grpSpPr>
        <p:sp>
          <p:nvSpPr>
            <p:cNvPr id="4835" name="Google Shape;4835;p30"/>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6" name="Google Shape;4836;p30"/>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7" name="Google Shape;4837;p30"/>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8" name="Google Shape;4838;p30"/>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9" name="Google Shape;4839;p30"/>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840" name="Google Shape;4840;p30"/>
            <p:cNvGrpSpPr/>
            <p:nvPr/>
          </p:nvGrpSpPr>
          <p:grpSpPr>
            <a:xfrm>
              <a:off x="7548382" y="4595329"/>
              <a:ext cx="1192604" cy="610986"/>
              <a:chOff x="4976050" y="4611525"/>
              <a:chExt cx="1664950" cy="852975"/>
            </a:xfrm>
          </p:grpSpPr>
          <p:sp>
            <p:nvSpPr>
              <p:cNvPr id="4841" name="Google Shape;4841;p3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2" name="Google Shape;4842;p3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43" name="Google Shape;4843;p30"/>
            <p:cNvGrpSpPr/>
            <p:nvPr/>
          </p:nvGrpSpPr>
          <p:grpSpPr>
            <a:xfrm>
              <a:off x="8719604" y="2638917"/>
              <a:ext cx="411085" cy="2288937"/>
              <a:chOff x="6611150" y="1880250"/>
              <a:chExt cx="573900" cy="3195500"/>
            </a:xfrm>
          </p:grpSpPr>
          <p:sp>
            <p:nvSpPr>
              <p:cNvPr id="4844" name="Google Shape;4844;p30"/>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5" name="Google Shape;4845;p30"/>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6" name="Google Shape;4846;p30"/>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7" name="Google Shape;4847;p30"/>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8" name="Google Shape;4848;p30"/>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9" name="Google Shape;4849;p30"/>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0" name="Google Shape;4850;p30"/>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1" name="Google Shape;4851;p30"/>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2" name="Google Shape;4852;p30"/>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3" name="Google Shape;4853;p30"/>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4" name="Google Shape;4854;p30"/>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5" name="Google Shape;4855;p30"/>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6" name="Google Shape;4856;p30"/>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7" name="Google Shape;4857;p30"/>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8" name="Google Shape;4858;p30"/>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9" name="Google Shape;4859;p30"/>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0" name="Google Shape;4860;p30"/>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1" name="Google Shape;4861;p30"/>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2" name="Google Shape;4862;p30"/>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3" name="Google Shape;4863;p30"/>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4" name="Google Shape;4864;p30"/>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5" name="Google Shape;4865;p30"/>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6" name="Google Shape;4866;p30"/>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7" name="Google Shape;4867;p30"/>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8" name="Google Shape;4868;p30"/>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9" name="Google Shape;4869;p30"/>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0" name="Google Shape;4870;p30"/>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1" name="Google Shape;4871;p30"/>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2" name="Google Shape;4872;p30"/>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3" name="Google Shape;4873;p30"/>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4" name="Google Shape;4874;p30"/>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5" name="Google Shape;4875;p30"/>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6" name="Google Shape;4876;p30"/>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7" name="Google Shape;4877;p30"/>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8" name="Google Shape;4878;p30"/>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9" name="Google Shape;4879;p30"/>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0" name="Google Shape;4880;p30"/>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1" name="Google Shape;4881;p30"/>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2" name="Google Shape;4882;p30"/>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3" name="Google Shape;4883;p30"/>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4" name="Google Shape;4884;p30"/>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5" name="Google Shape;4885;p30"/>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6" name="Google Shape;4886;p30"/>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7" name="Google Shape;4887;p30"/>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8" name="Google Shape;4888;p30"/>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9" name="Google Shape;4889;p30"/>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0" name="Google Shape;4890;p30"/>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1" name="Google Shape;4891;p30"/>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2" name="Google Shape;4892;p30"/>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3" name="Google Shape;4893;p30"/>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4" name="Google Shape;4894;p30"/>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5" name="Google Shape;4895;p30"/>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6" name="Google Shape;4896;p30"/>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897" name="Google Shape;4897;p30"/>
            <p:cNvGrpSpPr/>
            <p:nvPr/>
          </p:nvGrpSpPr>
          <p:grpSpPr>
            <a:xfrm rot="2700000">
              <a:off x="397915" y="4154507"/>
              <a:ext cx="579119" cy="1102764"/>
              <a:chOff x="4648125" y="579200"/>
              <a:chExt cx="579125" cy="1102775"/>
            </a:xfrm>
          </p:grpSpPr>
          <p:sp>
            <p:nvSpPr>
              <p:cNvPr id="4898" name="Google Shape;4898;p30"/>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9" name="Google Shape;4899;p30"/>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00" name="Google Shape;4900;p30"/>
            <p:cNvGrpSpPr/>
            <p:nvPr/>
          </p:nvGrpSpPr>
          <p:grpSpPr>
            <a:xfrm>
              <a:off x="-215025" y="4239275"/>
              <a:ext cx="1024075" cy="1011725"/>
              <a:chOff x="2649575" y="3055425"/>
              <a:chExt cx="1024075" cy="1011725"/>
            </a:xfrm>
          </p:grpSpPr>
          <p:sp>
            <p:nvSpPr>
              <p:cNvPr id="4901" name="Google Shape;4901;p30"/>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2" name="Google Shape;4902;p30"/>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3" name="Google Shape;4903;p30"/>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4" name="Google Shape;4904;p30"/>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5" name="Google Shape;4905;p30"/>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6" name="Google Shape;4906;p30"/>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7" name="Google Shape;4907;p30"/>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8" name="Google Shape;4908;p30"/>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9" name="Google Shape;4909;p30"/>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0" name="Google Shape;4910;p30"/>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1" name="Google Shape;4911;p30"/>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2" name="Google Shape;4912;p30"/>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3" name="Google Shape;4913;p30"/>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4" name="Google Shape;4914;p30"/>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5" name="Google Shape;4915;p30"/>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6" name="Google Shape;4916;p30"/>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7" name="Google Shape;4917;p30"/>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8" name="Google Shape;4918;p30"/>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9" name="Google Shape;4919;p30"/>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0" name="Google Shape;4920;p30"/>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1" name="Google Shape;4921;p30"/>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2" name="Google Shape;4922;p30"/>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3" name="Google Shape;4923;p30"/>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4" name="Google Shape;4924;p30"/>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5" name="Google Shape;4925;p30"/>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6" name="Google Shape;4926;p30"/>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27" name="Google Shape;4927;p30"/>
            <p:cNvGrpSpPr/>
            <p:nvPr/>
          </p:nvGrpSpPr>
          <p:grpSpPr>
            <a:xfrm>
              <a:off x="8022250" y="4124225"/>
              <a:ext cx="1350350" cy="1386925"/>
              <a:chOff x="582350" y="682150"/>
              <a:chExt cx="1350350" cy="1386925"/>
            </a:xfrm>
          </p:grpSpPr>
          <p:sp>
            <p:nvSpPr>
              <p:cNvPr id="4928" name="Google Shape;4928;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9" name="Google Shape;4929;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0" name="Google Shape;4930;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1" name="Google Shape;4931;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2" name="Google Shape;4932;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3" name="Google Shape;4933;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4" name="Google Shape;4934;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5" name="Google Shape;4935;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6" name="Google Shape;4936;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7" name="Google Shape;4937;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8" name="Google Shape;4938;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9" name="Google Shape;4939;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0" name="Google Shape;4940;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1" name="Google Shape;4941;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2" name="Google Shape;4942;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3" name="Google Shape;4943;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4" name="Google Shape;4944;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5" name="Google Shape;4945;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6" name="Google Shape;4946;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7" name="Google Shape;4947;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8" name="Google Shape;4948;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9" name="Google Shape;4949;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0" name="Google Shape;4950;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1" name="Google Shape;4951;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2" name="Google Shape;4952;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3" name="Google Shape;4953;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4" name="Google Shape;4954;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5" name="Google Shape;4955;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56" name="Google Shape;4956;p30"/>
            <p:cNvGrpSpPr/>
            <p:nvPr/>
          </p:nvGrpSpPr>
          <p:grpSpPr>
            <a:xfrm>
              <a:off x="314856" y="4568394"/>
              <a:ext cx="967256" cy="993454"/>
              <a:chOff x="582350" y="682150"/>
              <a:chExt cx="1350350" cy="1386925"/>
            </a:xfrm>
          </p:grpSpPr>
          <p:sp>
            <p:nvSpPr>
              <p:cNvPr id="4957" name="Google Shape;4957;p30"/>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8" name="Google Shape;4958;p30"/>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9" name="Google Shape;4959;p30"/>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0" name="Google Shape;4960;p30"/>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1" name="Google Shape;4961;p30"/>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2" name="Google Shape;4962;p30"/>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3" name="Google Shape;4963;p30"/>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4" name="Google Shape;4964;p30"/>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5" name="Google Shape;4965;p30"/>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6" name="Google Shape;4966;p30"/>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7" name="Google Shape;4967;p30"/>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8" name="Google Shape;4968;p30"/>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9" name="Google Shape;4969;p30"/>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0" name="Google Shape;4970;p30"/>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1" name="Google Shape;4971;p30"/>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2" name="Google Shape;4972;p30"/>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3" name="Google Shape;4973;p30"/>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4" name="Google Shape;4974;p30"/>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5" name="Google Shape;4975;p30"/>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6" name="Google Shape;4976;p30"/>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7" name="Google Shape;4977;p30"/>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8" name="Google Shape;4978;p30"/>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9" name="Google Shape;4979;p30"/>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0" name="Google Shape;4980;p30"/>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1" name="Google Shape;4981;p30"/>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2" name="Google Shape;4982;p30"/>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3" name="Google Shape;4983;p30"/>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4" name="Google Shape;4984;p30"/>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985" name="Google Shape;4985;p30"/>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871082744"/>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986"/>
        <p:cNvGrpSpPr/>
        <p:nvPr/>
      </p:nvGrpSpPr>
      <p:grpSpPr>
        <a:xfrm>
          <a:off x="0" y="0"/>
          <a:ext cx="0" cy="0"/>
          <a:chOff x="0" y="0"/>
          <a:chExt cx="0" cy="0"/>
        </a:xfrm>
      </p:grpSpPr>
      <p:sp>
        <p:nvSpPr>
          <p:cNvPr id="4987" name="Google Shape;4987;p31"/>
          <p:cNvSpPr txBox="1">
            <a:spLocks noGrp="1"/>
          </p:cNvSpPr>
          <p:nvPr>
            <p:ph type="ctrTitle"/>
          </p:nvPr>
        </p:nvSpPr>
        <p:spPr>
          <a:xfrm>
            <a:off x="3239933" y="8931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988" name="Google Shape;4988;p31"/>
          <p:cNvSpPr txBox="1">
            <a:spLocks noGrp="1"/>
          </p:cNvSpPr>
          <p:nvPr>
            <p:ph type="subTitle" idx="1"/>
          </p:nvPr>
        </p:nvSpPr>
        <p:spPr>
          <a:xfrm>
            <a:off x="3233433" y="2272733"/>
            <a:ext cx="5725200" cy="138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989" name="Google Shape;4989;p31"/>
          <p:cNvSpPr txBox="1"/>
          <p:nvPr/>
        </p:nvSpPr>
        <p:spPr>
          <a:xfrm>
            <a:off x="3196433" y="5131200"/>
            <a:ext cx="5799200" cy="376400"/>
          </a:xfrm>
          <a:prstGeom prst="rect">
            <a:avLst/>
          </a:prstGeom>
          <a:noFill/>
          <a:ln>
            <a:noFill/>
          </a:ln>
        </p:spPr>
        <p:txBody>
          <a:bodyPr spcFirstLastPara="1" wrap="square" lIns="121900" tIns="0" rIns="121900" bIns="0" anchor="ctr" anchorCtr="0">
            <a:noAutofit/>
          </a:bodyPr>
          <a:lstStyle/>
          <a:p>
            <a:pPr marL="0" lvl="0" indent="0" algn="ctr" rtl="0">
              <a:lnSpc>
                <a:spcPct val="100000"/>
              </a:lnSpc>
              <a:spcBef>
                <a:spcPts val="400"/>
              </a:spcBef>
              <a:spcAft>
                <a:spcPts val="0"/>
              </a:spcAft>
              <a:buNone/>
            </a:pPr>
            <a:r>
              <a:rPr lang="en" sz="1200">
                <a:solidFill>
                  <a:schemeClr val="dk1"/>
                </a:solidFill>
                <a:latin typeface="Nunito"/>
                <a:ea typeface="Nunito"/>
                <a:cs typeface="Nunito"/>
                <a:sym typeface="Nunito"/>
              </a:rPr>
              <a:t>CREDITS: This presentation template was created by </a:t>
            </a:r>
            <a:r>
              <a:rPr lang="en" sz="1200" b="1">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200">
                <a:solidFill>
                  <a:schemeClr val="dk1"/>
                </a:solidFill>
                <a:latin typeface="Nunito"/>
                <a:ea typeface="Nunito"/>
                <a:cs typeface="Nunito"/>
                <a:sym typeface="Nunito"/>
              </a:rPr>
              <a:t>, including icons by </a:t>
            </a:r>
            <a:r>
              <a:rPr lang="en" sz="1200" b="1">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200">
                <a:solidFill>
                  <a:schemeClr val="dk1"/>
                </a:solidFill>
                <a:latin typeface="Nunito"/>
                <a:ea typeface="Nunito"/>
                <a:cs typeface="Nunito"/>
                <a:sym typeface="Nunito"/>
              </a:rPr>
              <a:t> and infographics &amp; images by </a:t>
            </a:r>
            <a:r>
              <a:rPr lang="en" sz="1200" b="1">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endParaRPr sz="1200" b="1">
              <a:solidFill>
                <a:schemeClr val="dk1"/>
              </a:solidFill>
              <a:latin typeface="Nunito"/>
              <a:ea typeface="Nunito"/>
              <a:cs typeface="Nunito"/>
              <a:sym typeface="Nunito"/>
            </a:endParaRPr>
          </a:p>
        </p:txBody>
      </p:sp>
      <p:sp>
        <p:nvSpPr>
          <p:cNvPr id="4990" name="Google Shape;4990;p31"/>
          <p:cNvSpPr txBox="1">
            <a:spLocks noGrp="1"/>
          </p:cNvSpPr>
          <p:nvPr>
            <p:ph type="subTitle" idx="2"/>
          </p:nvPr>
        </p:nvSpPr>
        <p:spPr>
          <a:xfrm>
            <a:off x="3196333" y="4537267"/>
            <a:ext cx="5799200" cy="577600"/>
          </a:xfrm>
          <a:prstGeom prst="rect">
            <a:avLst/>
          </a:prstGeom>
        </p:spPr>
        <p:txBody>
          <a:bodyPr spcFirstLastPara="1" wrap="square" lIns="91425" tIns="91425" rIns="91425" bIns="91425" anchor="ctr" anchorCtr="0">
            <a:noAutofit/>
          </a:bodyPr>
          <a:lstStyle>
            <a:lvl1pPr lvl="0" algn="ctr" rtl="0">
              <a:lnSpc>
                <a:spcPct val="100000"/>
              </a:lnSpc>
              <a:spcBef>
                <a:spcPts val="40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991" name="Google Shape;4991;p31"/>
          <p:cNvGrpSpPr/>
          <p:nvPr/>
        </p:nvGrpSpPr>
        <p:grpSpPr>
          <a:xfrm>
            <a:off x="-215085" y="453764"/>
            <a:ext cx="13020845" cy="7081745"/>
            <a:chOff x="-161314" y="340322"/>
            <a:chExt cx="9765634" cy="5311309"/>
          </a:xfrm>
        </p:grpSpPr>
        <p:sp>
          <p:nvSpPr>
            <p:cNvPr id="4992" name="Google Shape;4992;p31"/>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3" name="Google Shape;4993;p31"/>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994" name="Google Shape;4994;p31"/>
            <p:cNvGrpSpPr/>
            <p:nvPr/>
          </p:nvGrpSpPr>
          <p:grpSpPr>
            <a:xfrm>
              <a:off x="-161314" y="3022338"/>
              <a:ext cx="2744840" cy="2629293"/>
              <a:chOff x="-161314" y="3022338"/>
              <a:chExt cx="2744840" cy="2629293"/>
            </a:xfrm>
          </p:grpSpPr>
          <p:grpSp>
            <p:nvGrpSpPr>
              <p:cNvPr id="4995" name="Google Shape;4995;p31"/>
              <p:cNvGrpSpPr/>
              <p:nvPr/>
            </p:nvGrpSpPr>
            <p:grpSpPr>
              <a:xfrm>
                <a:off x="778112" y="3981404"/>
                <a:ext cx="281509" cy="259694"/>
                <a:chOff x="2493475" y="2126450"/>
                <a:chExt cx="373900" cy="344925"/>
              </a:xfrm>
            </p:grpSpPr>
            <p:sp>
              <p:nvSpPr>
                <p:cNvPr id="4996" name="Google Shape;4996;p31"/>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7" name="Google Shape;4997;p31"/>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8" name="Google Shape;4998;p31"/>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9" name="Google Shape;4999;p31"/>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0" name="Google Shape;5000;p31"/>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1" name="Google Shape;5001;p31"/>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2" name="Google Shape;5002;p31"/>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3" name="Google Shape;5003;p31"/>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04" name="Google Shape;5004;p31"/>
              <p:cNvGrpSpPr/>
              <p:nvPr/>
            </p:nvGrpSpPr>
            <p:grpSpPr>
              <a:xfrm rot="1738930" flipH="1">
                <a:off x="569737" y="3104900"/>
                <a:ext cx="907394" cy="2192358"/>
                <a:chOff x="1456975" y="2715100"/>
                <a:chExt cx="1205225" cy="2911950"/>
              </a:xfrm>
            </p:grpSpPr>
            <p:sp>
              <p:nvSpPr>
                <p:cNvPr id="5005" name="Google Shape;5005;p31"/>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6" name="Google Shape;5006;p31"/>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7" name="Google Shape;5007;p31"/>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8" name="Google Shape;5008;p31"/>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9" name="Google Shape;5009;p31"/>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0" name="Google Shape;5010;p31"/>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1" name="Google Shape;5011;p31"/>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2" name="Google Shape;5012;p31"/>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3" name="Google Shape;5013;p31"/>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14" name="Google Shape;5014;p31"/>
              <p:cNvGrpSpPr/>
              <p:nvPr/>
            </p:nvGrpSpPr>
            <p:grpSpPr>
              <a:xfrm flipH="1">
                <a:off x="-104604" y="3022338"/>
                <a:ext cx="1054846" cy="1732404"/>
                <a:chOff x="8230874" y="3254663"/>
                <a:chExt cx="1054846" cy="1732404"/>
              </a:xfrm>
            </p:grpSpPr>
            <p:sp>
              <p:nvSpPr>
                <p:cNvPr id="5015" name="Google Shape;5015;p31"/>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016" name="Google Shape;5016;p31"/>
                <p:cNvGrpSpPr/>
                <p:nvPr/>
              </p:nvGrpSpPr>
              <p:grpSpPr>
                <a:xfrm flipH="1">
                  <a:off x="8307383" y="3254663"/>
                  <a:ext cx="978337" cy="1732404"/>
                  <a:chOff x="207725" y="2276150"/>
                  <a:chExt cx="1299425" cy="2300975"/>
                </a:xfrm>
              </p:grpSpPr>
              <p:sp>
                <p:nvSpPr>
                  <p:cNvPr id="5017" name="Google Shape;5017;p31"/>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8" name="Google Shape;5018;p31"/>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9" name="Google Shape;5019;p31"/>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0" name="Google Shape;5020;p31"/>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1" name="Google Shape;5021;p31"/>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2" name="Google Shape;5022;p31"/>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3" name="Google Shape;5023;p31"/>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4" name="Google Shape;5024;p31"/>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5" name="Google Shape;5025;p31"/>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6" name="Google Shape;5026;p31"/>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7" name="Google Shape;5027;p31"/>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8" name="Google Shape;5028;p31"/>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9" name="Google Shape;5029;p31"/>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030" name="Google Shape;5030;p31"/>
              <p:cNvGrpSpPr/>
              <p:nvPr/>
            </p:nvGrpSpPr>
            <p:grpSpPr>
              <a:xfrm>
                <a:off x="-161314" y="4233890"/>
                <a:ext cx="918425" cy="885505"/>
                <a:chOff x="-142600" y="4343675"/>
                <a:chExt cx="1219850" cy="1176125"/>
              </a:xfrm>
            </p:grpSpPr>
            <p:sp>
              <p:nvSpPr>
                <p:cNvPr id="5031" name="Google Shape;5031;p31"/>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2" name="Google Shape;5032;p31"/>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3" name="Google Shape;5033;p31"/>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4" name="Google Shape;5034;p31"/>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5" name="Google Shape;5035;p31"/>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6" name="Google Shape;5036;p31"/>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7" name="Google Shape;5037;p31"/>
              <p:cNvGrpSpPr/>
              <p:nvPr/>
            </p:nvGrpSpPr>
            <p:grpSpPr>
              <a:xfrm rot="1817260">
                <a:off x="1345852" y="3871347"/>
                <a:ext cx="875335" cy="1673783"/>
                <a:chOff x="2069450" y="3516525"/>
                <a:chExt cx="1162675" cy="2223225"/>
              </a:xfrm>
            </p:grpSpPr>
            <p:sp>
              <p:nvSpPr>
                <p:cNvPr id="5038" name="Google Shape;5038;p31"/>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9" name="Google Shape;5039;p31"/>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0" name="Google Shape;5040;p31"/>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1" name="Google Shape;5041;p31"/>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2" name="Google Shape;5042;p31"/>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3" name="Google Shape;5043;p31"/>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4" name="Google Shape;5044;p31"/>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5" name="Google Shape;5045;p31"/>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6" name="Google Shape;5046;p31"/>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7" name="Google Shape;5047;p31"/>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8" name="Google Shape;5048;p31"/>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9" name="Google Shape;5049;p31"/>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0" name="Google Shape;5050;p31"/>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1" name="Google Shape;5051;p31"/>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2" name="Google Shape;5052;p31"/>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3" name="Google Shape;5053;p31"/>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54" name="Google Shape;5054;p31"/>
              <p:cNvGrpSpPr/>
              <p:nvPr/>
            </p:nvGrpSpPr>
            <p:grpSpPr>
              <a:xfrm flipH="1">
                <a:off x="607125" y="4233900"/>
                <a:ext cx="1167525" cy="1167525"/>
                <a:chOff x="2244925" y="3993300"/>
                <a:chExt cx="1167525" cy="1167525"/>
              </a:xfrm>
            </p:grpSpPr>
            <p:sp>
              <p:nvSpPr>
                <p:cNvPr id="5055" name="Google Shape;5055;p31"/>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6" name="Google Shape;5056;p31"/>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7" name="Google Shape;5057;p31"/>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8" name="Google Shape;5058;p31"/>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9" name="Google Shape;5059;p31"/>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0" name="Google Shape;5060;p31"/>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1" name="Google Shape;5061;p31"/>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2" name="Google Shape;5062;p31"/>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3" name="Google Shape;5063;p31"/>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4" name="Google Shape;5064;p31"/>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5" name="Google Shape;5065;p31"/>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6" name="Google Shape;5066;p31"/>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7" name="Google Shape;5067;p31"/>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8" name="Google Shape;5068;p31"/>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9" name="Google Shape;5069;p31"/>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0" name="Google Shape;5070;p31"/>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1" name="Google Shape;5071;p31"/>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2" name="Google Shape;5072;p31"/>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3" name="Google Shape;5073;p31"/>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4" name="Google Shape;5074;p31"/>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5" name="Google Shape;5075;p31"/>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6" name="Google Shape;5076;p31"/>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7" name="Google Shape;5077;p31"/>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8" name="Google Shape;5078;p31"/>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9" name="Google Shape;5079;p31"/>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0" name="Google Shape;5080;p31"/>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1" name="Google Shape;5081;p31"/>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2" name="Google Shape;5082;p31"/>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3" name="Google Shape;5083;p31"/>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4" name="Google Shape;5084;p31"/>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5" name="Google Shape;5085;p31"/>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6" name="Google Shape;5086;p31"/>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7" name="Google Shape;5087;p31"/>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8" name="Google Shape;5088;p31"/>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9" name="Google Shape;5089;p31"/>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0" name="Google Shape;5090;p31"/>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1" name="Google Shape;5091;p31"/>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2" name="Google Shape;5092;p31"/>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3" name="Google Shape;5093;p31"/>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4" name="Google Shape;5094;p31"/>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5" name="Google Shape;5095;p31"/>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6" name="Google Shape;5096;p31"/>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7" name="Google Shape;5097;p31"/>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8" name="Google Shape;5098;p31"/>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9" name="Google Shape;5099;p31"/>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0" name="Google Shape;5100;p31"/>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1" name="Google Shape;5101;p31"/>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2" name="Google Shape;5102;p31"/>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3" name="Google Shape;5103;p31"/>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104" name="Google Shape;5104;p31"/>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5" name="Google Shape;5105;p31"/>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6" name="Google Shape;5106;p31"/>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07" name="Google Shape;5107;p31"/>
            <p:cNvGrpSpPr/>
            <p:nvPr/>
          </p:nvGrpSpPr>
          <p:grpSpPr>
            <a:xfrm flipH="1">
              <a:off x="6460119" y="2571739"/>
              <a:ext cx="3144201" cy="2844273"/>
              <a:chOff x="-58250" y="1860425"/>
              <a:chExt cx="4369374" cy="3952575"/>
            </a:xfrm>
          </p:grpSpPr>
          <p:sp>
            <p:nvSpPr>
              <p:cNvPr id="5108" name="Google Shape;5108;p31"/>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9" name="Google Shape;5109;p31"/>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0" name="Google Shape;5110;p31"/>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1" name="Google Shape;5111;p31"/>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2" name="Google Shape;5112;p31"/>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3" name="Google Shape;5113;p31"/>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4" name="Google Shape;5114;p31"/>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5" name="Google Shape;5115;p31"/>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6" name="Google Shape;5116;p31"/>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7" name="Google Shape;5117;p31"/>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8" name="Google Shape;5118;p31"/>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9" name="Google Shape;5119;p31"/>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0" name="Google Shape;5120;p31"/>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1" name="Google Shape;5121;p31"/>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2" name="Google Shape;5122;p31"/>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3" name="Google Shape;5123;p31"/>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4" name="Google Shape;5124;p31"/>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5" name="Google Shape;5125;p31"/>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6" name="Google Shape;5126;p31"/>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7" name="Google Shape;5127;p31"/>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8" name="Google Shape;5128;p31"/>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9" name="Google Shape;5129;p31"/>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0" name="Google Shape;5130;p31"/>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1" name="Google Shape;5131;p31"/>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132" name="Google Shape;5132;p31"/>
              <p:cNvGrpSpPr/>
              <p:nvPr/>
            </p:nvGrpSpPr>
            <p:grpSpPr>
              <a:xfrm>
                <a:off x="1518525" y="2153325"/>
                <a:ext cx="1455975" cy="3659675"/>
                <a:chOff x="1518525" y="2153325"/>
                <a:chExt cx="1455975" cy="3659675"/>
              </a:xfrm>
            </p:grpSpPr>
            <p:sp>
              <p:nvSpPr>
                <p:cNvPr id="5133" name="Google Shape;5133;p31"/>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4" name="Google Shape;5134;p31"/>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5" name="Google Shape;5135;p31"/>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6" name="Google Shape;5136;p31"/>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7" name="Google Shape;5137;p31"/>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8" name="Google Shape;5138;p31"/>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9" name="Google Shape;5139;p31"/>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0" name="Google Shape;5140;p31"/>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1" name="Google Shape;5141;p31"/>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2" name="Google Shape;5142;p31"/>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3" name="Google Shape;5143;p31"/>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4" name="Google Shape;5144;p31"/>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5" name="Google Shape;5145;p31"/>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6" name="Google Shape;5146;p31"/>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7" name="Google Shape;5147;p31"/>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8" name="Google Shape;5148;p31"/>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9" name="Google Shape;5149;p31"/>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0" name="Google Shape;5150;p31"/>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1" name="Google Shape;5151;p31"/>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2" name="Google Shape;5152;p31"/>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3" name="Google Shape;5153;p31"/>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4" name="Google Shape;5154;p31"/>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5" name="Google Shape;5155;p31"/>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6" name="Google Shape;5156;p31"/>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7" name="Google Shape;5157;p31"/>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8" name="Google Shape;5158;p31"/>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9" name="Google Shape;5159;p31"/>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0" name="Google Shape;5160;p31"/>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1" name="Google Shape;5161;p31"/>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2" name="Google Shape;5162;p31"/>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3" name="Google Shape;5163;p31"/>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4" name="Google Shape;5164;p31"/>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5" name="Google Shape;5165;p31"/>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6" name="Google Shape;5166;p31"/>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7" name="Google Shape;5167;p31"/>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8" name="Google Shape;5168;p31"/>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9" name="Google Shape;5169;p31"/>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0" name="Google Shape;5170;p31"/>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1" name="Google Shape;5171;p31"/>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2" name="Google Shape;5172;p31"/>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3" name="Google Shape;5173;p31"/>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4" name="Google Shape;5174;p31"/>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5" name="Google Shape;5175;p31"/>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6" name="Google Shape;5176;p31"/>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7" name="Google Shape;5177;p31"/>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8" name="Google Shape;5178;p31"/>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9" name="Google Shape;5179;p31"/>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0" name="Google Shape;5180;p31"/>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1" name="Google Shape;5181;p31"/>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2" name="Google Shape;5182;p31"/>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3" name="Google Shape;5183;p31"/>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4" name="Google Shape;5184;p31"/>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5" name="Google Shape;5185;p31"/>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6" name="Google Shape;5186;p31"/>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7" name="Google Shape;5187;p31"/>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8" name="Google Shape;5188;p31"/>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9" name="Google Shape;5189;p31"/>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0" name="Google Shape;5190;p31"/>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1" name="Google Shape;5191;p31"/>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2" name="Google Shape;5192;p31"/>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3" name="Google Shape;5193;p31"/>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4" name="Google Shape;5194;p31"/>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5" name="Google Shape;5195;p31"/>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6" name="Google Shape;5196;p31"/>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7" name="Google Shape;5197;p31"/>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8" name="Google Shape;5198;p31"/>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9" name="Google Shape;5199;p31"/>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0" name="Google Shape;5200;p31"/>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1" name="Google Shape;5201;p31"/>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2" name="Google Shape;5202;p31"/>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3" name="Google Shape;5203;p31"/>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4" name="Google Shape;5204;p31"/>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5" name="Google Shape;5205;p31"/>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6" name="Google Shape;5206;p31"/>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7" name="Google Shape;5207;p31"/>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546544319"/>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08"/>
        <p:cNvGrpSpPr/>
        <p:nvPr/>
      </p:nvGrpSpPr>
      <p:grpSpPr>
        <a:xfrm>
          <a:off x="0" y="0"/>
          <a:ext cx="0" cy="0"/>
          <a:chOff x="0" y="0"/>
          <a:chExt cx="0" cy="0"/>
        </a:xfrm>
      </p:grpSpPr>
      <p:grpSp>
        <p:nvGrpSpPr>
          <p:cNvPr id="5209" name="Google Shape;5209;p32"/>
          <p:cNvGrpSpPr/>
          <p:nvPr/>
        </p:nvGrpSpPr>
        <p:grpSpPr>
          <a:xfrm>
            <a:off x="-230463" y="3823543"/>
            <a:ext cx="12458077" cy="3315575"/>
            <a:chOff x="-172847" y="2867657"/>
            <a:chExt cx="9343558" cy="2486681"/>
          </a:xfrm>
        </p:grpSpPr>
        <p:grpSp>
          <p:nvGrpSpPr>
            <p:cNvPr id="5210" name="Google Shape;5210;p32"/>
            <p:cNvGrpSpPr/>
            <p:nvPr/>
          </p:nvGrpSpPr>
          <p:grpSpPr>
            <a:xfrm>
              <a:off x="-65450" y="4357527"/>
              <a:ext cx="9236161" cy="824931"/>
              <a:chOff x="-65450" y="4357527"/>
              <a:chExt cx="9236161" cy="824931"/>
            </a:xfrm>
          </p:grpSpPr>
          <p:sp>
            <p:nvSpPr>
              <p:cNvPr id="5211" name="Google Shape;5211;p32"/>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2" name="Google Shape;5212;p32"/>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13" name="Google Shape;5213;p32"/>
            <p:cNvGrpSpPr/>
            <p:nvPr/>
          </p:nvGrpSpPr>
          <p:grpSpPr>
            <a:xfrm>
              <a:off x="6175625" y="3705875"/>
              <a:ext cx="2926525" cy="1549975"/>
              <a:chOff x="6175625" y="3705875"/>
              <a:chExt cx="2926525" cy="1549975"/>
            </a:xfrm>
          </p:grpSpPr>
          <p:grpSp>
            <p:nvGrpSpPr>
              <p:cNvPr id="5214" name="Google Shape;5214;p32"/>
              <p:cNvGrpSpPr/>
              <p:nvPr/>
            </p:nvGrpSpPr>
            <p:grpSpPr>
              <a:xfrm flipH="1">
                <a:off x="7642150" y="3705875"/>
                <a:ext cx="1460000" cy="1549975"/>
                <a:chOff x="5402750" y="3100275"/>
                <a:chExt cx="1460000" cy="1549975"/>
              </a:xfrm>
            </p:grpSpPr>
            <p:sp>
              <p:nvSpPr>
                <p:cNvPr id="5215" name="Google Shape;5215;p32"/>
                <p:cNvSpPr/>
                <p:nvPr/>
              </p:nvSpPr>
              <p:spPr>
                <a:xfrm>
                  <a:off x="6526400" y="4117600"/>
                  <a:ext cx="336350" cy="406625"/>
                </a:xfrm>
                <a:custGeom>
                  <a:avLst/>
                  <a:gdLst/>
                  <a:ahLst/>
                  <a:cxnLst/>
                  <a:rect l="l" t="t" r="r" b="b"/>
                  <a:pathLst>
                    <a:path w="13454" h="16265" extrusionOk="0">
                      <a:moveTo>
                        <a:pt x="12419" y="1"/>
                      </a:moveTo>
                      <a:cubicBezTo>
                        <a:pt x="12418" y="1"/>
                        <a:pt x="0" y="1394"/>
                        <a:pt x="274" y="16264"/>
                      </a:cubicBezTo>
                      <a:lnTo>
                        <a:pt x="274" y="16264"/>
                      </a:lnTo>
                      <a:cubicBezTo>
                        <a:pt x="282" y="16258"/>
                        <a:pt x="13454" y="12183"/>
                        <a:pt x="12419" y="1"/>
                      </a:cubicBezTo>
                      <a:close/>
                      <a:moveTo>
                        <a:pt x="274" y="16264"/>
                      </a:moveTo>
                      <a:cubicBezTo>
                        <a:pt x="274" y="16264"/>
                        <a:pt x="274" y="16264"/>
                        <a:pt x="274" y="16264"/>
                      </a:cubicBezTo>
                      <a:cubicBezTo>
                        <a:pt x="274" y="16264"/>
                        <a:pt x="274" y="16264"/>
                        <a:pt x="274" y="1626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6" name="Google Shape;5216;p32"/>
                <p:cNvSpPr/>
                <p:nvPr/>
              </p:nvSpPr>
              <p:spPr>
                <a:xfrm>
                  <a:off x="6526700" y="4192275"/>
                  <a:ext cx="243500" cy="337325"/>
                </a:xfrm>
                <a:custGeom>
                  <a:avLst/>
                  <a:gdLst/>
                  <a:ahLst/>
                  <a:cxnLst/>
                  <a:rect l="l" t="t" r="r" b="b"/>
                  <a:pathLst>
                    <a:path w="9740" h="13493" extrusionOk="0">
                      <a:moveTo>
                        <a:pt x="9491" y="0"/>
                      </a:moveTo>
                      <a:cubicBezTo>
                        <a:pt x="9429" y="0"/>
                        <a:pt x="9370" y="25"/>
                        <a:pt x="9335" y="73"/>
                      </a:cubicBezTo>
                      <a:lnTo>
                        <a:pt x="84" y="13170"/>
                      </a:lnTo>
                      <a:cubicBezTo>
                        <a:pt x="0" y="13266"/>
                        <a:pt x="36" y="13396"/>
                        <a:pt x="119" y="13456"/>
                      </a:cubicBezTo>
                      <a:cubicBezTo>
                        <a:pt x="158" y="13480"/>
                        <a:pt x="202" y="13492"/>
                        <a:pt x="245" y="13492"/>
                      </a:cubicBezTo>
                      <a:cubicBezTo>
                        <a:pt x="309" y="13492"/>
                        <a:pt x="370" y="13465"/>
                        <a:pt x="405" y="13408"/>
                      </a:cubicBezTo>
                      <a:lnTo>
                        <a:pt x="9668" y="300"/>
                      </a:lnTo>
                      <a:cubicBezTo>
                        <a:pt x="9740" y="216"/>
                        <a:pt x="9716" y="73"/>
                        <a:pt x="9621" y="38"/>
                      </a:cubicBezTo>
                      <a:cubicBezTo>
                        <a:pt x="9581" y="13"/>
                        <a:pt x="9535" y="0"/>
                        <a:pt x="949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7" name="Google Shape;5217;p32"/>
                <p:cNvSpPr/>
                <p:nvPr/>
              </p:nvSpPr>
              <p:spPr>
                <a:xfrm>
                  <a:off x="6608550" y="4290800"/>
                  <a:ext cx="17300" cy="114400"/>
                </a:xfrm>
                <a:custGeom>
                  <a:avLst/>
                  <a:gdLst/>
                  <a:ahLst/>
                  <a:cxnLst/>
                  <a:rect l="l" t="t" r="r" b="b"/>
                  <a:pathLst>
                    <a:path w="692" h="4576" extrusionOk="0">
                      <a:moveTo>
                        <a:pt x="208" y="1"/>
                      </a:moveTo>
                      <a:cubicBezTo>
                        <a:pt x="202" y="1"/>
                        <a:pt x="197" y="1"/>
                        <a:pt x="191" y="2"/>
                      </a:cubicBezTo>
                      <a:cubicBezTo>
                        <a:pt x="84" y="2"/>
                        <a:pt x="1" y="109"/>
                        <a:pt x="1" y="216"/>
                      </a:cubicBezTo>
                      <a:lnTo>
                        <a:pt x="298" y="4395"/>
                      </a:lnTo>
                      <a:cubicBezTo>
                        <a:pt x="298" y="4496"/>
                        <a:pt x="392" y="4575"/>
                        <a:pt x="492" y="4575"/>
                      </a:cubicBezTo>
                      <a:cubicBezTo>
                        <a:pt x="499" y="4575"/>
                        <a:pt x="506" y="4575"/>
                        <a:pt x="513" y="4574"/>
                      </a:cubicBezTo>
                      <a:cubicBezTo>
                        <a:pt x="572" y="4574"/>
                        <a:pt x="632" y="4526"/>
                        <a:pt x="667" y="4491"/>
                      </a:cubicBezTo>
                      <a:cubicBezTo>
                        <a:pt x="679" y="4443"/>
                        <a:pt x="691" y="4395"/>
                        <a:pt x="691" y="4372"/>
                      </a:cubicBezTo>
                      <a:lnTo>
                        <a:pt x="393" y="181"/>
                      </a:lnTo>
                      <a:cubicBezTo>
                        <a:pt x="393" y="91"/>
                        <a:pt x="298" y="1"/>
                        <a:pt x="20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8" name="Google Shape;5218;p32"/>
                <p:cNvSpPr/>
                <p:nvPr/>
              </p:nvSpPr>
              <p:spPr>
                <a:xfrm>
                  <a:off x="6702025" y="4256500"/>
                  <a:ext cx="78000" cy="25675"/>
                </a:xfrm>
                <a:custGeom>
                  <a:avLst/>
                  <a:gdLst/>
                  <a:ahLst/>
                  <a:cxnLst/>
                  <a:rect l="l" t="t" r="r" b="b"/>
                  <a:pathLst>
                    <a:path w="3120" h="1027" extrusionOk="0">
                      <a:moveTo>
                        <a:pt x="2899" y="0"/>
                      </a:moveTo>
                      <a:cubicBezTo>
                        <a:pt x="2886" y="0"/>
                        <a:pt x="2872" y="2"/>
                        <a:pt x="2858" y="5"/>
                      </a:cubicBezTo>
                      <a:lnTo>
                        <a:pt x="179" y="636"/>
                      </a:lnTo>
                      <a:cubicBezTo>
                        <a:pt x="83" y="660"/>
                        <a:pt x="0" y="767"/>
                        <a:pt x="36" y="874"/>
                      </a:cubicBezTo>
                      <a:cubicBezTo>
                        <a:pt x="55" y="962"/>
                        <a:pt x="131" y="1026"/>
                        <a:pt x="218" y="1026"/>
                      </a:cubicBezTo>
                      <a:cubicBezTo>
                        <a:pt x="236" y="1026"/>
                        <a:pt x="255" y="1023"/>
                        <a:pt x="274" y="1017"/>
                      </a:cubicBezTo>
                      <a:lnTo>
                        <a:pt x="2953" y="398"/>
                      </a:lnTo>
                      <a:cubicBezTo>
                        <a:pt x="3001" y="398"/>
                        <a:pt x="3036" y="362"/>
                        <a:pt x="3072" y="326"/>
                      </a:cubicBezTo>
                      <a:cubicBezTo>
                        <a:pt x="3096" y="279"/>
                        <a:pt x="3120" y="231"/>
                        <a:pt x="3096" y="159"/>
                      </a:cubicBezTo>
                      <a:cubicBezTo>
                        <a:pt x="3075" y="66"/>
                        <a:pt x="2991" y="0"/>
                        <a:pt x="2899"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9" name="Google Shape;5219;p32"/>
                <p:cNvSpPr/>
                <p:nvPr/>
              </p:nvSpPr>
              <p:spPr>
                <a:xfrm>
                  <a:off x="6535925" y="4406125"/>
                  <a:ext cx="321500" cy="138200"/>
                </a:xfrm>
                <a:custGeom>
                  <a:avLst/>
                  <a:gdLst/>
                  <a:ahLst/>
                  <a:cxnLst/>
                  <a:rect l="l" t="t" r="r" b="b"/>
                  <a:pathLst>
                    <a:path w="12860" h="5528" extrusionOk="0">
                      <a:moveTo>
                        <a:pt x="8353" y="1"/>
                      </a:moveTo>
                      <a:cubicBezTo>
                        <a:pt x="5898" y="1"/>
                        <a:pt x="2799" y="989"/>
                        <a:pt x="0" y="4819"/>
                      </a:cubicBezTo>
                      <a:cubicBezTo>
                        <a:pt x="0" y="4819"/>
                        <a:pt x="1950" y="5527"/>
                        <a:pt x="4457" y="5527"/>
                      </a:cubicBezTo>
                      <a:cubicBezTo>
                        <a:pt x="7199" y="5527"/>
                        <a:pt x="10608" y="4679"/>
                        <a:pt x="12859" y="1128"/>
                      </a:cubicBezTo>
                      <a:cubicBezTo>
                        <a:pt x="12859" y="1128"/>
                        <a:pt x="10974" y="1"/>
                        <a:pt x="83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0" name="Google Shape;5220;p32"/>
                <p:cNvSpPr/>
                <p:nvPr/>
              </p:nvSpPr>
              <p:spPr>
                <a:xfrm>
                  <a:off x="6530275" y="4441775"/>
                  <a:ext cx="262550" cy="89725"/>
                </a:xfrm>
                <a:custGeom>
                  <a:avLst/>
                  <a:gdLst/>
                  <a:ahLst/>
                  <a:cxnLst/>
                  <a:rect l="l" t="t" r="r" b="b"/>
                  <a:pathLst>
                    <a:path w="10502" h="3589" extrusionOk="0">
                      <a:moveTo>
                        <a:pt x="10304" y="1"/>
                      </a:moveTo>
                      <a:cubicBezTo>
                        <a:pt x="10282" y="1"/>
                        <a:pt x="10261" y="4"/>
                        <a:pt x="10240" y="11"/>
                      </a:cubicBezTo>
                      <a:lnTo>
                        <a:pt x="167" y="3190"/>
                      </a:lnTo>
                      <a:cubicBezTo>
                        <a:pt x="60" y="3226"/>
                        <a:pt x="0" y="3345"/>
                        <a:pt x="24" y="3452"/>
                      </a:cubicBezTo>
                      <a:cubicBezTo>
                        <a:pt x="54" y="3533"/>
                        <a:pt x="145" y="3588"/>
                        <a:pt x="238" y="3588"/>
                      </a:cubicBezTo>
                      <a:cubicBezTo>
                        <a:pt x="254" y="3588"/>
                        <a:pt x="270" y="3587"/>
                        <a:pt x="286" y="3583"/>
                      </a:cubicBezTo>
                      <a:lnTo>
                        <a:pt x="10359" y="392"/>
                      </a:lnTo>
                      <a:cubicBezTo>
                        <a:pt x="10406" y="380"/>
                        <a:pt x="10430" y="357"/>
                        <a:pt x="10466" y="321"/>
                      </a:cubicBezTo>
                      <a:cubicBezTo>
                        <a:pt x="10502" y="261"/>
                        <a:pt x="10502" y="202"/>
                        <a:pt x="10490" y="142"/>
                      </a:cubicBezTo>
                      <a:cubicBezTo>
                        <a:pt x="10471" y="56"/>
                        <a:pt x="10390" y="1"/>
                        <a:pt x="10304"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1" name="Google Shape;5221;p32"/>
                <p:cNvSpPr/>
                <p:nvPr/>
              </p:nvSpPr>
              <p:spPr>
                <a:xfrm>
                  <a:off x="6625825" y="4433500"/>
                  <a:ext cx="49425" cy="67725"/>
                </a:xfrm>
                <a:custGeom>
                  <a:avLst/>
                  <a:gdLst/>
                  <a:ahLst/>
                  <a:cxnLst/>
                  <a:rect l="l" t="t" r="r" b="b"/>
                  <a:pathLst>
                    <a:path w="1977" h="2709" extrusionOk="0">
                      <a:moveTo>
                        <a:pt x="1747" y="0"/>
                      </a:moveTo>
                      <a:cubicBezTo>
                        <a:pt x="1683" y="0"/>
                        <a:pt x="1621" y="32"/>
                        <a:pt x="1584" y="92"/>
                      </a:cubicBezTo>
                      <a:lnTo>
                        <a:pt x="60" y="2390"/>
                      </a:lnTo>
                      <a:cubicBezTo>
                        <a:pt x="0" y="2497"/>
                        <a:pt x="36" y="2616"/>
                        <a:pt x="119" y="2676"/>
                      </a:cubicBezTo>
                      <a:cubicBezTo>
                        <a:pt x="154" y="2698"/>
                        <a:pt x="192" y="2708"/>
                        <a:pt x="229" y="2708"/>
                      </a:cubicBezTo>
                      <a:cubicBezTo>
                        <a:pt x="294" y="2708"/>
                        <a:pt x="355" y="2677"/>
                        <a:pt x="393" y="2616"/>
                      </a:cubicBezTo>
                      <a:lnTo>
                        <a:pt x="1917" y="307"/>
                      </a:lnTo>
                      <a:cubicBezTo>
                        <a:pt x="1977" y="211"/>
                        <a:pt x="1953" y="92"/>
                        <a:pt x="1858" y="33"/>
                      </a:cubicBezTo>
                      <a:cubicBezTo>
                        <a:pt x="1823" y="11"/>
                        <a:pt x="1784" y="0"/>
                        <a:pt x="1747"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2" name="Google Shape;5222;p32"/>
                <p:cNvSpPr/>
                <p:nvPr/>
              </p:nvSpPr>
              <p:spPr>
                <a:xfrm>
                  <a:off x="6719875" y="4461225"/>
                  <a:ext cx="53000" cy="28700"/>
                </a:xfrm>
                <a:custGeom>
                  <a:avLst/>
                  <a:gdLst/>
                  <a:ahLst/>
                  <a:cxnLst/>
                  <a:rect l="l" t="t" r="r" b="b"/>
                  <a:pathLst>
                    <a:path w="2120" h="1148" extrusionOk="0">
                      <a:moveTo>
                        <a:pt x="236" y="1"/>
                      </a:moveTo>
                      <a:cubicBezTo>
                        <a:pt x="157" y="1"/>
                        <a:pt x="83" y="47"/>
                        <a:pt x="48" y="126"/>
                      </a:cubicBezTo>
                      <a:cubicBezTo>
                        <a:pt x="1" y="233"/>
                        <a:pt x="48" y="352"/>
                        <a:pt x="155" y="388"/>
                      </a:cubicBezTo>
                      <a:lnTo>
                        <a:pt x="1810" y="1138"/>
                      </a:lnTo>
                      <a:cubicBezTo>
                        <a:pt x="1831" y="1144"/>
                        <a:pt x="1853" y="1147"/>
                        <a:pt x="1876" y="1147"/>
                      </a:cubicBezTo>
                      <a:cubicBezTo>
                        <a:pt x="1944" y="1147"/>
                        <a:pt x="2016" y="1120"/>
                        <a:pt x="2060" y="1067"/>
                      </a:cubicBezTo>
                      <a:cubicBezTo>
                        <a:pt x="2072" y="1067"/>
                        <a:pt x="2072" y="1043"/>
                        <a:pt x="2072" y="1031"/>
                      </a:cubicBezTo>
                      <a:cubicBezTo>
                        <a:pt x="2120" y="924"/>
                        <a:pt x="2072" y="805"/>
                        <a:pt x="1965" y="769"/>
                      </a:cubicBezTo>
                      <a:lnTo>
                        <a:pt x="322" y="19"/>
                      </a:lnTo>
                      <a:cubicBezTo>
                        <a:pt x="294" y="7"/>
                        <a:pt x="265" y="1"/>
                        <a:pt x="236"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3" name="Google Shape;5223;p32"/>
                <p:cNvSpPr/>
                <p:nvPr/>
              </p:nvSpPr>
              <p:spPr>
                <a:xfrm>
                  <a:off x="6218925" y="4083675"/>
                  <a:ext cx="366125" cy="439950"/>
                </a:xfrm>
                <a:custGeom>
                  <a:avLst/>
                  <a:gdLst/>
                  <a:ahLst/>
                  <a:cxnLst/>
                  <a:rect l="l" t="t" r="r" b="b"/>
                  <a:pathLst>
                    <a:path w="14645" h="17598" extrusionOk="0">
                      <a:moveTo>
                        <a:pt x="2477" y="0"/>
                      </a:moveTo>
                      <a:lnTo>
                        <a:pt x="2477" y="0"/>
                      </a:lnTo>
                      <a:cubicBezTo>
                        <a:pt x="0" y="11978"/>
                        <a:pt x="12621" y="17598"/>
                        <a:pt x="12633" y="17598"/>
                      </a:cubicBezTo>
                      <a:cubicBezTo>
                        <a:pt x="14645" y="2846"/>
                        <a:pt x="2477" y="0"/>
                        <a:pt x="2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4" name="Google Shape;5224;p32"/>
                <p:cNvSpPr/>
                <p:nvPr/>
              </p:nvSpPr>
              <p:spPr>
                <a:xfrm>
                  <a:off x="6337375" y="4166050"/>
                  <a:ext cx="202450" cy="362700"/>
                </a:xfrm>
                <a:custGeom>
                  <a:avLst/>
                  <a:gdLst/>
                  <a:ahLst/>
                  <a:cxnLst/>
                  <a:rect l="l" t="t" r="r" b="b"/>
                  <a:pathLst>
                    <a:path w="8098" h="14508" extrusionOk="0">
                      <a:moveTo>
                        <a:pt x="231" y="0"/>
                      </a:moveTo>
                      <a:cubicBezTo>
                        <a:pt x="200" y="0"/>
                        <a:pt x="170" y="9"/>
                        <a:pt x="144" y="27"/>
                      </a:cubicBezTo>
                      <a:cubicBezTo>
                        <a:pt x="49" y="75"/>
                        <a:pt x="1" y="194"/>
                        <a:pt x="61" y="289"/>
                      </a:cubicBezTo>
                      <a:lnTo>
                        <a:pt x="7716" y="14398"/>
                      </a:lnTo>
                      <a:cubicBezTo>
                        <a:pt x="7749" y="14464"/>
                        <a:pt x="7823" y="14507"/>
                        <a:pt x="7893" y="14507"/>
                      </a:cubicBezTo>
                      <a:cubicBezTo>
                        <a:pt x="7923" y="14507"/>
                        <a:pt x="7953" y="14499"/>
                        <a:pt x="7978" y="14481"/>
                      </a:cubicBezTo>
                      <a:cubicBezTo>
                        <a:pt x="8014" y="14457"/>
                        <a:pt x="8038" y="14445"/>
                        <a:pt x="8062" y="14422"/>
                      </a:cubicBezTo>
                      <a:cubicBezTo>
                        <a:pt x="8085" y="14362"/>
                        <a:pt x="8097" y="14267"/>
                        <a:pt x="8062" y="14207"/>
                      </a:cubicBezTo>
                      <a:lnTo>
                        <a:pt x="406" y="98"/>
                      </a:lnTo>
                      <a:cubicBezTo>
                        <a:pt x="373" y="41"/>
                        <a:pt x="300" y="0"/>
                        <a:pt x="231"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5" name="Google Shape;5225;p32"/>
                <p:cNvSpPr/>
                <p:nvPr/>
              </p:nvSpPr>
              <p:spPr>
                <a:xfrm>
                  <a:off x="6456450" y="4281575"/>
                  <a:ext cx="30675" cy="113225"/>
                </a:xfrm>
                <a:custGeom>
                  <a:avLst/>
                  <a:gdLst/>
                  <a:ahLst/>
                  <a:cxnLst/>
                  <a:rect l="l" t="t" r="r" b="b"/>
                  <a:pathLst>
                    <a:path w="1227" h="4529" extrusionOk="0">
                      <a:moveTo>
                        <a:pt x="1022" y="1"/>
                      </a:moveTo>
                      <a:cubicBezTo>
                        <a:pt x="914" y="1"/>
                        <a:pt x="821" y="69"/>
                        <a:pt x="810" y="169"/>
                      </a:cubicBezTo>
                      <a:lnTo>
                        <a:pt x="24" y="4288"/>
                      </a:lnTo>
                      <a:cubicBezTo>
                        <a:pt x="0" y="4407"/>
                        <a:pt x="84" y="4514"/>
                        <a:pt x="179" y="4526"/>
                      </a:cubicBezTo>
                      <a:cubicBezTo>
                        <a:pt x="191" y="4528"/>
                        <a:pt x="203" y="4528"/>
                        <a:pt x="215" y="4528"/>
                      </a:cubicBezTo>
                      <a:cubicBezTo>
                        <a:pt x="292" y="4528"/>
                        <a:pt x="352" y="4495"/>
                        <a:pt x="393" y="4443"/>
                      </a:cubicBezTo>
                      <a:cubicBezTo>
                        <a:pt x="405" y="4407"/>
                        <a:pt x="405" y="4395"/>
                        <a:pt x="417" y="4360"/>
                      </a:cubicBezTo>
                      <a:lnTo>
                        <a:pt x="1215" y="240"/>
                      </a:lnTo>
                      <a:cubicBezTo>
                        <a:pt x="1227" y="121"/>
                        <a:pt x="1155" y="14"/>
                        <a:pt x="1048" y="2"/>
                      </a:cubicBezTo>
                      <a:cubicBezTo>
                        <a:pt x="1040" y="1"/>
                        <a:pt x="1031" y="1"/>
                        <a:pt x="1022"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6" name="Google Shape;5226;p32"/>
                <p:cNvSpPr/>
                <p:nvPr/>
              </p:nvSpPr>
              <p:spPr>
                <a:xfrm>
                  <a:off x="6319525" y="4229100"/>
                  <a:ext cx="76525" cy="33525"/>
                </a:xfrm>
                <a:custGeom>
                  <a:avLst/>
                  <a:gdLst/>
                  <a:ahLst/>
                  <a:cxnLst/>
                  <a:rect l="l" t="t" r="r" b="b"/>
                  <a:pathLst>
                    <a:path w="3061" h="1341" extrusionOk="0">
                      <a:moveTo>
                        <a:pt x="228" y="1"/>
                      </a:moveTo>
                      <a:cubicBezTo>
                        <a:pt x="151" y="1"/>
                        <a:pt x="75" y="55"/>
                        <a:pt x="48" y="136"/>
                      </a:cubicBezTo>
                      <a:cubicBezTo>
                        <a:pt x="1" y="243"/>
                        <a:pt x="60" y="363"/>
                        <a:pt x="167" y="386"/>
                      </a:cubicBezTo>
                      <a:lnTo>
                        <a:pt x="2763" y="1327"/>
                      </a:lnTo>
                      <a:cubicBezTo>
                        <a:pt x="2785" y="1337"/>
                        <a:pt x="2809" y="1341"/>
                        <a:pt x="2833" y="1341"/>
                      </a:cubicBezTo>
                      <a:cubicBezTo>
                        <a:pt x="2899" y="1341"/>
                        <a:pt x="2966" y="1308"/>
                        <a:pt x="3001" y="1255"/>
                      </a:cubicBezTo>
                      <a:cubicBezTo>
                        <a:pt x="3013" y="1244"/>
                        <a:pt x="3013" y="1220"/>
                        <a:pt x="3013" y="1208"/>
                      </a:cubicBezTo>
                      <a:cubicBezTo>
                        <a:pt x="3061" y="1101"/>
                        <a:pt x="3001" y="1005"/>
                        <a:pt x="2894" y="958"/>
                      </a:cubicBezTo>
                      <a:lnTo>
                        <a:pt x="298" y="17"/>
                      </a:lnTo>
                      <a:cubicBezTo>
                        <a:pt x="276" y="6"/>
                        <a:pt x="252" y="1"/>
                        <a:pt x="228"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7" name="Google Shape;5227;p32"/>
                <p:cNvSpPr/>
                <p:nvPr/>
              </p:nvSpPr>
              <p:spPr>
                <a:xfrm>
                  <a:off x="6223375" y="4379225"/>
                  <a:ext cx="308100" cy="152750"/>
                </a:xfrm>
                <a:custGeom>
                  <a:avLst/>
                  <a:gdLst/>
                  <a:ahLst/>
                  <a:cxnLst/>
                  <a:rect l="l" t="t" r="r" b="b"/>
                  <a:pathLst>
                    <a:path w="12324" h="6110" extrusionOk="0">
                      <a:moveTo>
                        <a:pt x="3510" y="0"/>
                      </a:moveTo>
                      <a:cubicBezTo>
                        <a:pt x="1463" y="0"/>
                        <a:pt x="1" y="656"/>
                        <a:pt x="1" y="656"/>
                      </a:cubicBezTo>
                      <a:cubicBezTo>
                        <a:pt x="2198" y="5263"/>
                        <a:pt x="6566" y="6109"/>
                        <a:pt x="9466" y="6109"/>
                      </a:cubicBezTo>
                      <a:cubicBezTo>
                        <a:pt x="11139" y="6109"/>
                        <a:pt x="12324" y="5828"/>
                        <a:pt x="12324" y="5823"/>
                      </a:cubicBezTo>
                      <a:cubicBezTo>
                        <a:pt x="9636" y="1052"/>
                        <a:pt x="6104" y="0"/>
                        <a:pt x="351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8" name="Google Shape;5228;p32"/>
                <p:cNvSpPr/>
                <p:nvPr/>
              </p:nvSpPr>
              <p:spPr>
                <a:xfrm>
                  <a:off x="6284700" y="4411525"/>
                  <a:ext cx="252150" cy="118575"/>
                </a:xfrm>
                <a:custGeom>
                  <a:avLst/>
                  <a:gdLst/>
                  <a:ahLst/>
                  <a:cxnLst/>
                  <a:rect l="l" t="t" r="r" b="b"/>
                  <a:pathLst>
                    <a:path w="10086" h="4743" extrusionOk="0">
                      <a:moveTo>
                        <a:pt x="223" y="0"/>
                      </a:moveTo>
                      <a:cubicBezTo>
                        <a:pt x="145" y="0"/>
                        <a:pt x="74" y="44"/>
                        <a:pt x="48" y="114"/>
                      </a:cubicBezTo>
                      <a:cubicBezTo>
                        <a:pt x="1" y="221"/>
                        <a:pt x="48" y="340"/>
                        <a:pt x="143" y="388"/>
                      </a:cubicBezTo>
                      <a:lnTo>
                        <a:pt x="9776" y="4734"/>
                      </a:lnTo>
                      <a:cubicBezTo>
                        <a:pt x="9799" y="4740"/>
                        <a:pt x="9823" y="4743"/>
                        <a:pt x="9846" y="4743"/>
                      </a:cubicBezTo>
                      <a:cubicBezTo>
                        <a:pt x="9916" y="4743"/>
                        <a:pt x="9981" y="4716"/>
                        <a:pt x="10026" y="4662"/>
                      </a:cubicBezTo>
                      <a:cubicBezTo>
                        <a:pt x="10026" y="4638"/>
                        <a:pt x="10049" y="4626"/>
                        <a:pt x="10049" y="4626"/>
                      </a:cubicBezTo>
                      <a:cubicBezTo>
                        <a:pt x="10085" y="4519"/>
                        <a:pt x="10049" y="4400"/>
                        <a:pt x="9942" y="4365"/>
                      </a:cubicBezTo>
                      <a:lnTo>
                        <a:pt x="310" y="19"/>
                      </a:lnTo>
                      <a:cubicBezTo>
                        <a:pt x="281" y="6"/>
                        <a:pt x="252" y="0"/>
                        <a:pt x="223"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9" name="Google Shape;5229;p32"/>
                <p:cNvSpPr/>
                <p:nvPr/>
              </p:nvSpPr>
              <p:spPr>
                <a:xfrm>
                  <a:off x="6403475" y="4416950"/>
                  <a:ext cx="41975" cy="71650"/>
                </a:xfrm>
                <a:custGeom>
                  <a:avLst/>
                  <a:gdLst/>
                  <a:ahLst/>
                  <a:cxnLst/>
                  <a:rect l="l" t="t" r="r" b="b"/>
                  <a:pathLst>
                    <a:path w="1679" h="2866" extrusionOk="0">
                      <a:moveTo>
                        <a:pt x="223" y="1"/>
                      </a:moveTo>
                      <a:cubicBezTo>
                        <a:pt x="193" y="1"/>
                        <a:pt x="162" y="6"/>
                        <a:pt x="131" y="16"/>
                      </a:cubicBezTo>
                      <a:cubicBezTo>
                        <a:pt x="24" y="64"/>
                        <a:pt x="0" y="183"/>
                        <a:pt x="36" y="290"/>
                      </a:cubicBezTo>
                      <a:lnTo>
                        <a:pt x="1274" y="2755"/>
                      </a:lnTo>
                      <a:cubicBezTo>
                        <a:pt x="1308" y="2831"/>
                        <a:pt x="1379" y="2865"/>
                        <a:pt x="1456" y="2865"/>
                      </a:cubicBezTo>
                      <a:cubicBezTo>
                        <a:pt x="1486" y="2865"/>
                        <a:pt x="1518" y="2860"/>
                        <a:pt x="1548" y="2850"/>
                      </a:cubicBezTo>
                      <a:cubicBezTo>
                        <a:pt x="1572" y="2826"/>
                        <a:pt x="1608" y="2814"/>
                        <a:pt x="1619" y="2790"/>
                      </a:cubicBezTo>
                      <a:cubicBezTo>
                        <a:pt x="1667" y="2731"/>
                        <a:pt x="1679" y="2659"/>
                        <a:pt x="1631" y="2576"/>
                      </a:cubicBezTo>
                      <a:lnTo>
                        <a:pt x="393" y="111"/>
                      </a:lnTo>
                      <a:cubicBezTo>
                        <a:pt x="367" y="35"/>
                        <a:pt x="299" y="1"/>
                        <a:pt x="223" y="1"/>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0" name="Google Shape;5230;p32"/>
                <p:cNvSpPr/>
                <p:nvPr/>
              </p:nvSpPr>
              <p:spPr>
                <a:xfrm>
                  <a:off x="6301075" y="4437650"/>
                  <a:ext cx="53900" cy="23900"/>
                </a:xfrm>
                <a:custGeom>
                  <a:avLst/>
                  <a:gdLst/>
                  <a:ahLst/>
                  <a:cxnLst/>
                  <a:rect l="l" t="t" r="r" b="b"/>
                  <a:pathLst>
                    <a:path w="2156" h="956" extrusionOk="0">
                      <a:moveTo>
                        <a:pt x="1946" y="0"/>
                      </a:moveTo>
                      <a:cubicBezTo>
                        <a:pt x="1928" y="0"/>
                        <a:pt x="1911" y="3"/>
                        <a:pt x="1894" y="10"/>
                      </a:cubicBezTo>
                      <a:lnTo>
                        <a:pt x="167" y="557"/>
                      </a:lnTo>
                      <a:cubicBezTo>
                        <a:pt x="60" y="593"/>
                        <a:pt x="0" y="712"/>
                        <a:pt x="24" y="819"/>
                      </a:cubicBezTo>
                      <a:cubicBezTo>
                        <a:pt x="55" y="900"/>
                        <a:pt x="145" y="955"/>
                        <a:pt x="238" y="955"/>
                      </a:cubicBezTo>
                      <a:cubicBezTo>
                        <a:pt x="254" y="955"/>
                        <a:pt x="270" y="954"/>
                        <a:pt x="286" y="950"/>
                      </a:cubicBezTo>
                      <a:lnTo>
                        <a:pt x="2013" y="403"/>
                      </a:lnTo>
                      <a:cubicBezTo>
                        <a:pt x="2048" y="379"/>
                        <a:pt x="2084" y="355"/>
                        <a:pt x="2108" y="319"/>
                      </a:cubicBezTo>
                      <a:cubicBezTo>
                        <a:pt x="2144" y="283"/>
                        <a:pt x="2155" y="224"/>
                        <a:pt x="2144" y="141"/>
                      </a:cubicBezTo>
                      <a:cubicBezTo>
                        <a:pt x="2114" y="62"/>
                        <a:pt x="2029" y="0"/>
                        <a:pt x="1946" y="0"/>
                      </a:cubicBezTo>
                      <a:close/>
                    </a:path>
                  </a:pathLst>
                </a:custGeom>
                <a:solidFill>
                  <a:srgbClr val="2640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1" name="Google Shape;5231;p32"/>
                <p:cNvSpPr/>
                <p:nvPr/>
              </p:nvSpPr>
              <p:spPr>
                <a:xfrm>
                  <a:off x="5464350" y="3709750"/>
                  <a:ext cx="445925" cy="631425"/>
                </a:xfrm>
                <a:custGeom>
                  <a:avLst/>
                  <a:gdLst/>
                  <a:ahLst/>
                  <a:cxnLst/>
                  <a:rect l="l" t="t" r="r" b="b"/>
                  <a:pathLst>
                    <a:path w="17837" h="25257" extrusionOk="0">
                      <a:moveTo>
                        <a:pt x="3184" y="0"/>
                      </a:moveTo>
                      <a:cubicBezTo>
                        <a:pt x="2810" y="0"/>
                        <a:pt x="2470" y="97"/>
                        <a:pt x="2180" y="313"/>
                      </a:cubicBezTo>
                      <a:cubicBezTo>
                        <a:pt x="1" y="1932"/>
                        <a:pt x="2811" y="8742"/>
                        <a:pt x="4263" y="11076"/>
                      </a:cubicBezTo>
                      <a:cubicBezTo>
                        <a:pt x="8240" y="17458"/>
                        <a:pt x="17837" y="25256"/>
                        <a:pt x="17837" y="25256"/>
                      </a:cubicBezTo>
                      <a:cubicBezTo>
                        <a:pt x="17837" y="25256"/>
                        <a:pt x="14527" y="11362"/>
                        <a:pt x="11038" y="6218"/>
                      </a:cubicBezTo>
                      <a:cubicBezTo>
                        <a:pt x="9744" y="4302"/>
                        <a:pt x="5685" y="0"/>
                        <a:pt x="31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2" name="Google Shape;5232;p32"/>
                <p:cNvSpPr/>
                <p:nvPr/>
              </p:nvSpPr>
              <p:spPr>
                <a:xfrm>
                  <a:off x="5576275" y="3393250"/>
                  <a:ext cx="348275" cy="520775"/>
                </a:xfrm>
                <a:custGeom>
                  <a:avLst/>
                  <a:gdLst/>
                  <a:ahLst/>
                  <a:cxnLst/>
                  <a:rect l="l" t="t" r="r" b="b"/>
                  <a:pathLst>
                    <a:path w="13931" h="20831" extrusionOk="0">
                      <a:moveTo>
                        <a:pt x="2568" y="1"/>
                      </a:moveTo>
                      <a:cubicBezTo>
                        <a:pt x="2284" y="1"/>
                        <a:pt x="2025" y="73"/>
                        <a:pt x="1799" y="233"/>
                      </a:cubicBezTo>
                      <a:cubicBezTo>
                        <a:pt x="1" y="1495"/>
                        <a:pt x="2132" y="7091"/>
                        <a:pt x="3239" y="9020"/>
                      </a:cubicBezTo>
                      <a:cubicBezTo>
                        <a:pt x="6323" y="14282"/>
                        <a:pt x="13931" y="20831"/>
                        <a:pt x="13931" y="20831"/>
                      </a:cubicBezTo>
                      <a:cubicBezTo>
                        <a:pt x="13931" y="20831"/>
                        <a:pt x="11562" y="9496"/>
                        <a:pt x="8859" y="5233"/>
                      </a:cubicBezTo>
                      <a:cubicBezTo>
                        <a:pt x="7836" y="3647"/>
                        <a:pt x="4589" y="1"/>
                        <a:pt x="25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3" name="Google Shape;5233;p32"/>
                <p:cNvSpPr/>
                <p:nvPr/>
              </p:nvSpPr>
              <p:spPr>
                <a:xfrm>
                  <a:off x="5944475" y="3566125"/>
                  <a:ext cx="242025" cy="383025"/>
                </a:xfrm>
                <a:custGeom>
                  <a:avLst/>
                  <a:gdLst/>
                  <a:ahLst/>
                  <a:cxnLst/>
                  <a:rect l="l" t="t" r="r" b="b"/>
                  <a:pathLst>
                    <a:path w="9681" h="15321" extrusionOk="0">
                      <a:moveTo>
                        <a:pt x="7793" y="1"/>
                      </a:moveTo>
                      <a:cubicBezTo>
                        <a:pt x="6281" y="1"/>
                        <a:pt x="4008" y="2963"/>
                        <a:pt x="3311" y="4260"/>
                      </a:cubicBezTo>
                      <a:cubicBezTo>
                        <a:pt x="1191" y="8153"/>
                        <a:pt x="1" y="15321"/>
                        <a:pt x="1" y="15321"/>
                      </a:cubicBezTo>
                      <a:cubicBezTo>
                        <a:pt x="1" y="15321"/>
                        <a:pt x="6121" y="9582"/>
                        <a:pt x="7740" y="6308"/>
                      </a:cubicBezTo>
                      <a:cubicBezTo>
                        <a:pt x="8430" y="4915"/>
                        <a:pt x="9681" y="735"/>
                        <a:pt x="8192" y="81"/>
                      </a:cubicBezTo>
                      <a:cubicBezTo>
                        <a:pt x="8067" y="26"/>
                        <a:pt x="7934" y="1"/>
                        <a:pt x="7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4" name="Google Shape;5234;p32"/>
                <p:cNvSpPr/>
                <p:nvPr/>
              </p:nvSpPr>
              <p:spPr>
                <a:xfrm>
                  <a:off x="5402750" y="4103300"/>
                  <a:ext cx="500675" cy="295600"/>
                </a:xfrm>
                <a:custGeom>
                  <a:avLst/>
                  <a:gdLst/>
                  <a:ahLst/>
                  <a:cxnLst/>
                  <a:rect l="l" t="t" r="r" b="b"/>
                  <a:pathLst>
                    <a:path w="20027" h="11824" extrusionOk="0">
                      <a:moveTo>
                        <a:pt x="2845" y="1"/>
                      </a:moveTo>
                      <a:cubicBezTo>
                        <a:pt x="1903" y="1"/>
                        <a:pt x="1155" y="229"/>
                        <a:pt x="870" y="834"/>
                      </a:cubicBezTo>
                      <a:cubicBezTo>
                        <a:pt x="0" y="2680"/>
                        <a:pt x="4275" y="6192"/>
                        <a:pt x="6049" y="7228"/>
                      </a:cubicBezTo>
                      <a:cubicBezTo>
                        <a:pt x="10930" y="10050"/>
                        <a:pt x="20027" y="11824"/>
                        <a:pt x="20027" y="11824"/>
                      </a:cubicBezTo>
                      <a:cubicBezTo>
                        <a:pt x="20027" y="11824"/>
                        <a:pt x="12919" y="3799"/>
                        <a:pt x="8811" y="1632"/>
                      </a:cubicBezTo>
                      <a:cubicBezTo>
                        <a:pt x="7619" y="996"/>
                        <a:pt x="4811" y="1"/>
                        <a:pt x="28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5" name="Google Shape;5235;p32"/>
                <p:cNvSpPr/>
                <p:nvPr/>
              </p:nvSpPr>
              <p:spPr>
                <a:xfrm>
                  <a:off x="5582525" y="3593250"/>
                  <a:ext cx="370025" cy="338350"/>
                </a:xfrm>
                <a:custGeom>
                  <a:avLst/>
                  <a:gdLst/>
                  <a:ahLst/>
                  <a:cxnLst/>
                  <a:rect l="l" t="t" r="r" b="b"/>
                  <a:pathLst>
                    <a:path w="14801" h="13534" extrusionOk="0">
                      <a:moveTo>
                        <a:pt x="2107" y="1"/>
                      </a:moveTo>
                      <a:cubicBezTo>
                        <a:pt x="1683" y="1"/>
                        <a:pt x="1334" y="119"/>
                        <a:pt x="1108" y="401"/>
                      </a:cubicBezTo>
                      <a:cubicBezTo>
                        <a:pt x="1" y="1758"/>
                        <a:pt x="2834" y="5568"/>
                        <a:pt x="4096" y="6806"/>
                      </a:cubicBezTo>
                      <a:cubicBezTo>
                        <a:pt x="7573" y="10164"/>
                        <a:pt x="14800" y="13533"/>
                        <a:pt x="14800" y="13533"/>
                      </a:cubicBezTo>
                      <a:cubicBezTo>
                        <a:pt x="14800" y="13533"/>
                        <a:pt x="10538" y="5377"/>
                        <a:pt x="7561" y="2710"/>
                      </a:cubicBezTo>
                      <a:cubicBezTo>
                        <a:pt x="6547" y="1801"/>
                        <a:pt x="3760" y="1"/>
                        <a:pt x="210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6" name="Google Shape;5236;p32"/>
                <p:cNvSpPr/>
                <p:nvPr/>
              </p:nvSpPr>
              <p:spPr>
                <a:xfrm>
                  <a:off x="5930200" y="3922050"/>
                  <a:ext cx="244700" cy="384300"/>
                </a:xfrm>
                <a:custGeom>
                  <a:avLst/>
                  <a:gdLst/>
                  <a:ahLst/>
                  <a:cxnLst/>
                  <a:rect l="l" t="t" r="r" b="b"/>
                  <a:pathLst>
                    <a:path w="9788" h="15372" extrusionOk="0">
                      <a:moveTo>
                        <a:pt x="7899" y="1"/>
                      </a:moveTo>
                      <a:cubicBezTo>
                        <a:pt x="6396" y="1"/>
                        <a:pt x="4076" y="2967"/>
                        <a:pt x="3358" y="4263"/>
                      </a:cubicBezTo>
                      <a:cubicBezTo>
                        <a:pt x="1215" y="8168"/>
                        <a:pt x="0" y="15371"/>
                        <a:pt x="0" y="15371"/>
                      </a:cubicBezTo>
                      <a:cubicBezTo>
                        <a:pt x="0" y="15371"/>
                        <a:pt x="6191" y="9632"/>
                        <a:pt x="7823" y="6346"/>
                      </a:cubicBezTo>
                      <a:cubicBezTo>
                        <a:pt x="8525" y="4953"/>
                        <a:pt x="9787" y="738"/>
                        <a:pt x="8299" y="83"/>
                      </a:cubicBezTo>
                      <a:cubicBezTo>
                        <a:pt x="8174" y="27"/>
                        <a:pt x="8040" y="1"/>
                        <a:pt x="78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7" name="Google Shape;5237;p32"/>
                <p:cNvSpPr/>
                <p:nvPr/>
              </p:nvSpPr>
              <p:spPr>
                <a:xfrm>
                  <a:off x="5884650" y="4097100"/>
                  <a:ext cx="386675" cy="400625"/>
                </a:xfrm>
                <a:custGeom>
                  <a:avLst/>
                  <a:gdLst/>
                  <a:ahLst/>
                  <a:cxnLst/>
                  <a:rect l="l" t="t" r="r" b="b"/>
                  <a:pathLst>
                    <a:path w="15467" h="16025" extrusionOk="0">
                      <a:moveTo>
                        <a:pt x="13078" y="1"/>
                      </a:moveTo>
                      <a:cubicBezTo>
                        <a:pt x="11223" y="1"/>
                        <a:pt x="8066" y="2602"/>
                        <a:pt x="6954" y="3857"/>
                      </a:cubicBezTo>
                      <a:cubicBezTo>
                        <a:pt x="3382" y="7869"/>
                        <a:pt x="1" y="16025"/>
                        <a:pt x="1" y="16025"/>
                      </a:cubicBezTo>
                      <a:cubicBezTo>
                        <a:pt x="1" y="16025"/>
                        <a:pt x="8823" y="10929"/>
                        <a:pt x="11645" y="7500"/>
                      </a:cubicBezTo>
                      <a:cubicBezTo>
                        <a:pt x="12847" y="6024"/>
                        <a:pt x="15467" y="1416"/>
                        <a:pt x="13883" y="237"/>
                      </a:cubicBezTo>
                      <a:cubicBezTo>
                        <a:pt x="13662" y="73"/>
                        <a:pt x="13388" y="1"/>
                        <a:pt x="1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8" name="Google Shape;5238;p32"/>
                <p:cNvSpPr/>
                <p:nvPr/>
              </p:nvSpPr>
              <p:spPr>
                <a:xfrm>
                  <a:off x="5744450" y="3100275"/>
                  <a:ext cx="275650" cy="834300"/>
                </a:xfrm>
                <a:custGeom>
                  <a:avLst/>
                  <a:gdLst/>
                  <a:ahLst/>
                  <a:cxnLst/>
                  <a:rect l="l" t="t" r="r" b="b"/>
                  <a:pathLst>
                    <a:path w="11026" h="33372" extrusionOk="0">
                      <a:moveTo>
                        <a:pt x="3619" y="1"/>
                      </a:moveTo>
                      <a:cubicBezTo>
                        <a:pt x="3489" y="1"/>
                        <a:pt x="3358" y="15"/>
                        <a:pt x="3227" y="46"/>
                      </a:cubicBezTo>
                      <a:cubicBezTo>
                        <a:pt x="203" y="748"/>
                        <a:pt x="1" y="9166"/>
                        <a:pt x="441" y="12261"/>
                      </a:cubicBezTo>
                      <a:cubicBezTo>
                        <a:pt x="1656" y="20798"/>
                        <a:pt x="8109" y="33371"/>
                        <a:pt x="8109" y="33371"/>
                      </a:cubicBezTo>
                      <a:cubicBezTo>
                        <a:pt x="8109" y="33371"/>
                        <a:pt x="11026" y="17298"/>
                        <a:pt x="9764" y="10321"/>
                      </a:cubicBezTo>
                      <a:cubicBezTo>
                        <a:pt x="9251" y="7448"/>
                        <a:pt x="6554" y="1"/>
                        <a:pt x="36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9" name="Google Shape;5239;p32"/>
                <p:cNvSpPr/>
                <p:nvPr/>
              </p:nvSpPr>
              <p:spPr>
                <a:xfrm>
                  <a:off x="5885550" y="4392775"/>
                  <a:ext cx="291125" cy="107650"/>
                </a:xfrm>
                <a:custGeom>
                  <a:avLst/>
                  <a:gdLst/>
                  <a:ahLst/>
                  <a:cxnLst/>
                  <a:rect l="l" t="t" r="r" b="b"/>
                  <a:pathLst>
                    <a:path w="11645" h="4306" extrusionOk="0">
                      <a:moveTo>
                        <a:pt x="9457" y="1"/>
                      </a:moveTo>
                      <a:cubicBezTo>
                        <a:pt x="8490" y="1"/>
                        <a:pt x="7386" y="214"/>
                        <a:pt x="6823" y="400"/>
                      </a:cubicBezTo>
                      <a:cubicBezTo>
                        <a:pt x="3953" y="1328"/>
                        <a:pt x="0" y="4305"/>
                        <a:pt x="0" y="4305"/>
                      </a:cubicBezTo>
                      <a:cubicBezTo>
                        <a:pt x="0" y="4305"/>
                        <a:pt x="58" y="4305"/>
                        <a:pt x="163" y="4305"/>
                      </a:cubicBezTo>
                      <a:cubicBezTo>
                        <a:pt x="1112" y="4305"/>
                        <a:pt x="5961" y="4267"/>
                        <a:pt x="8061" y="3495"/>
                      </a:cubicBezTo>
                      <a:cubicBezTo>
                        <a:pt x="9061" y="3126"/>
                        <a:pt x="11645" y="1662"/>
                        <a:pt x="11216" y="626"/>
                      </a:cubicBezTo>
                      <a:cubicBezTo>
                        <a:pt x="11018" y="158"/>
                        <a:pt x="10288" y="1"/>
                        <a:pt x="94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0" name="Google Shape;5240;p32"/>
                <p:cNvSpPr/>
                <p:nvPr/>
              </p:nvSpPr>
              <p:spPr>
                <a:xfrm>
                  <a:off x="5859350" y="3241825"/>
                  <a:ext cx="93500" cy="1408425"/>
                </a:xfrm>
                <a:custGeom>
                  <a:avLst/>
                  <a:gdLst/>
                  <a:ahLst/>
                  <a:cxnLst/>
                  <a:rect l="l" t="t" r="r" b="b"/>
                  <a:pathLst>
                    <a:path w="3740" h="56337" extrusionOk="0">
                      <a:moveTo>
                        <a:pt x="673" y="1"/>
                      </a:moveTo>
                      <a:cubicBezTo>
                        <a:pt x="639" y="1"/>
                        <a:pt x="605" y="5"/>
                        <a:pt x="572" y="15"/>
                      </a:cubicBezTo>
                      <a:cubicBezTo>
                        <a:pt x="358" y="75"/>
                        <a:pt x="227" y="289"/>
                        <a:pt x="286" y="503"/>
                      </a:cubicBezTo>
                      <a:lnTo>
                        <a:pt x="286" y="515"/>
                      </a:lnTo>
                      <a:cubicBezTo>
                        <a:pt x="917" y="2718"/>
                        <a:pt x="1358" y="5028"/>
                        <a:pt x="1727" y="7314"/>
                      </a:cubicBezTo>
                      <a:cubicBezTo>
                        <a:pt x="2096" y="9612"/>
                        <a:pt x="2358" y="11933"/>
                        <a:pt x="2572" y="14255"/>
                      </a:cubicBezTo>
                      <a:cubicBezTo>
                        <a:pt x="2977" y="18899"/>
                        <a:pt x="3084" y="23566"/>
                        <a:pt x="2989" y="28233"/>
                      </a:cubicBezTo>
                      <a:lnTo>
                        <a:pt x="2870" y="31722"/>
                      </a:lnTo>
                      <a:cubicBezTo>
                        <a:pt x="2846" y="32888"/>
                        <a:pt x="2727" y="34043"/>
                        <a:pt x="2668" y="35222"/>
                      </a:cubicBezTo>
                      <a:cubicBezTo>
                        <a:pt x="2548" y="37556"/>
                        <a:pt x="2275" y="39877"/>
                        <a:pt x="2060" y="42199"/>
                      </a:cubicBezTo>
                      <a:cubicBezTo>
                        <a:pt x="1953" y="43366"/>
                        <a:pt x="1786" y="44521"/>
                        <a:pt x="1644" y="45688"/>
                      </a:cubicBezTo>
                      <a:lnTo>
                        <a:pt x="1179" y="49152"/>
                      </a:lnTo>
                      <a:cubicBezTo>
                        <a:pt x="822" y="51462"/>
                        <a:pt x="405" y="53748"/>
                        <a:pt x="12" y="56058"/>
                      </a:cubicBezTo>
                      <a:lnTo>
                        <a:pt x="12" y="56070"/>
                      </a:lnTo>
                      <a:cubicBezTo>
                        <a:pt x="1" y="56189"/>
                        <a:pt x="72" y="56296"/>
                        <a:pt x="191" y="56332"/>
                      </a:cubicBezTo>
                      <a:cubicBezTo>
                        <a:pt x="206" y="56335"/>
                        <a:pt x="222" y="56336"/>
                        <a:pt x="237" y="56336"/>
                      </a:cubicBezTo>
                      <a:cubicBezTo>
                        <a:pt x="339" y="56336"/>
                        <a:pt x="432" y="56269"/>
                        <a:pt x="453" y="56165"/>
                      </a:cubicBezTo>
                      <a:cubicBezTo>
                        <a:pt x="846" y="53855"/>
                        <a:pt x="1286" y="51545"/>
                        <a:pt x="1656" y="49248"/>
                      </a:cubicBezTo>
                      <a:lnTo>
                        <a:pt x="2144" y="45759"/>
                      </a:lnTo>
                      <a:cubicBezTo>
                        <a:pt x="2310" y="44604"/>
                        <a:pt x="2489" y="43437"/>
                        <a:pt x="2584" y="42282"/>
                      </a:cubicBezTo>
                      <a:cubicBezTo>
                        <a:pt x="2822" y="39961"/>
                        <a:pt x="3108" y="37615"/>
                        <a:pt x="3251" y="35282"/>
                      </a:cubicBezTo>
                      <a:cubicBezTo>
                        <a:pt x="3322" y="34103"/>
                        <a:pt x="3441" y="32948"/>
                        <a:pt x="3477" y="31769"/>
                      </a:cubicBezTo>
                      <a:lnTo>
                        <a:pt x="3620" y="28257"/>
                      </a:lnTo>
                      <a:cubicBezTo>
                        <a:pt x="3739" y="23566"/>
                        <a:pt x="3668" y="18887"/>
                        <a:pt x="3287" y="14208"/>
                      </a:cubicBezTo>
                      <a:cubicBezTo>
                        <a:pt x="3096" y="11874"/>
                        <a:pt x="2858" y="9540"/>
                        <a:pt x="2489" y="7219"/>
                      </a:cubicBezTo>
                      <a:cubicBezTo>
                        <a:pt x="2132" y="4897"/>
                        <a:pt x="1715" y="2587"/>
                        <a:pt x="1060" y="289"/>
                      </a:cubicBezTo>
                      <a:cubicBezTo>
                        <a:pt x="1010" y="120"/>
                        <a:pt x="844" y="1"/>
                        <a:pt x="6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1" name="Google Shape;5241;p32"/>
                <p:cNvSpPr/>
                <p:nvPr/>
              </p:nvSpPr>
              <p:spPr>
                <a:xfrm>
                  <a:off x="5675100" y="3663825"/>
                  <a:ext cx="275050" cy="267325"/>
                </a:xfrm>
                <a:custGeom>
                  <a:avLst/>
                  <a:gdLst/>
                  <a:ahLst/>
                  <a:cxnLst/>
                  <a:rect l="l" t="t" r="r" b="b"/>
                  <a:pathLst>
                    <a:path w="11002" h="10693" extrusionOk="0">
                      <a:moveTo>
                        <a:pt x="234" y="0"/>
                      </a:moveTo>
                      <a:cubicBezTo>
                        <a:pt x="182" y="0"/>
                        <a:pt x="132" y="18"/>
                        <a:pt x="96" y="54"/>
                      </a:cubicBezTo>
                      <a:cubicBezTo>
                        <a:pt x="1" y="114"/>
                        <a:pt x="24" y="256"/>
                        <a:pt x="96" y="340"/>
                      </a:cubicBezTo>
                      <a:lnTo>
                        <a:pt x="10645" y="10639"/>
                      </a:lnTo>
                      <a:cubicBezTo>
                        <a:pt x="10680" y="10674"/>
                        <a:pt x="10734" y="10692"/>
                        <a:pt x="10788" y="10692"/>
                      </a:cubicBezTo>
                      <a:cubicBezTo>
                        <a:pt x="10841" y="10692"/>
                        <a:pt x="10895" y="10674"/>
                        <a:pt x="10931" y="10639"/>
                      </a:cubicBezTo>
                      <a:cubicBezTo>
                        <a:pt x="11002" y="10555"/>
                        <a:pt x="11002" y="10424"/>
                        <a:pt x="10931" y="10353"/>
                      </a:cubicBezTo>
                      <a:lnTo>
                        <a:pt x="382" y="54"/>
                      </a:lnTo>
                      <a:cubicBezTo>
                        <a:pt x="340" y="18"/>
                        <a:pt x="286" y="0"/>
                        <a:pt x="2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2" name="Google Shape;5242;p32"/>
                <p:cNvSpPr/>
                <p:nvPr/>
              </p:nvSpPr>
              <p:spPr>
                <a:xfrm>
                  <a:off x="5575975" y="3810875"/>
                  <a:ext cx="339650" cy="535575"/>
                </a:xfrm>
                <a:custGeom>
                  <a:avLst/>
                  <a:gdLst/>
                  <a:ahLst/>
                  <a:cxnLst/>
                  <a:rect l="l" t="t" r="r" b="b"/>
                  <a:pathLst>
                    <a:path w="13586" h="21423" extrusionOk="0">
                      <a:moveTo>
                        <a:pt x="223" y="0"/>
                      </a:moveTo>
                      <a:cubicBezTo>
                        <a:pt x="188" y="0"/>
                        <a:pt x="152" y="10"/>
                        <a:pt x="120" y="30"/>
                      </a:cubicBezTo>
                      <a:cubicBezTo>
                        <a:pt x="25" y="89"/>
                        <a:pt x="1" y="209"/>
                        <a:pt x="60" y="316"/>
                      </a:cubicBezTo>
                      <a:lnTo>
                        <a:pt x="13193" y="21330"/>
                      </a:lnTo>
                      <a:cubicBezTo>
                        <a:pt x="13231" y="21390"/>
                        <a:pt x="13292" y="21422"/>
                        <a:pt x="13359" y="21422"/>
                      </a:cubicBezTo>
                      <a:cubicBezTo>
                        <a:pt x="13398" y="21422"/>
                        <a:pt x="13439" y="21412"/>
                        <a:pt x="13479" y="21390"/>
                      </a:cubicBezTo>
                      <a:cubicBezTo>
                        <a:pt x="13479" y="21378"/>
                        <a:pt x="13491" y="21366"/>
                        <a:pt x="13514" y="21342"/>
                      </a:cubicBezTo>
                      <a:cubicBezTo>
                        <a:pt x="13574" y="21283"/>
                        <a:pt x="13586" y="21187"/>
                        <a:pt x="13538" y="21104"/>
                      </a:cubicBezTo>
                      <a:lnTo>
                        <a:pt x="394" y="89"/>
                      </a:lnTo>
                      <a:cubicBezTo>
                        <a:pt x="355" y="35"/>
                        <a:pt x="290" y="0"/>
                        <a:pt x="2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3" name="Google Shape;5243;p32"/>
                <p:cNvSpPr/>
                <p:nvPr/>
              </p:nvSpPr>
              <p:spPr>
                <a:xfrm>
                  <a:off x="5908750" y="3955850"/>
                  <a:ext cx="212850" cy="376300"/>
                </a:xfrm>
                <a:custGeom>
                  <a:avLst/>
                  <a:gdLst/>
                  <a:ahLst/>
                  <a:cxnLst/>
                  <a:rect l="l" t="t" r="r" b="b"/>
                  <a:pathLst>
                    <a:path w="8514" h="15052" extrusionOk="0">
                      <a:moveTo>
                        <a:pt x="8286" y="0"/>
                      </a:moveTo>
                      <a:cubicBezTo>
                        <a:pt x="8216" y="0"/>
                        <a:pt x="8145" y="37"/>
                        <a:pt x="8121" y="101"/>
                      </a:cubicBezTo>
                      <a:lnTo>
                        <a:pt x="61" y="14757"/>
                      </a:lnTo>
                      <a:cubicBezTo>
                        <a:pt x="1" y="14852"/>
                        <a:pt x="49" y="14983"/>
                        <a:pt x="144" y="15031"/>
                      </a:cubicBezTo>
                      <a:cubicBezTo>
                        <a:pt x="175" y="15044"/>
                        <a:pt x="208" y="15051"/>
                        <a:pt x="240" y="15051"/>
                      </a:cubicBezTo>
                      <a:cubicBezTo>
                        <a:pt x="294" y="15051"/>
                        <a:pt x="345" y="15033"/>
                        <a:pt x="382" y="14995"/>
                      </a:cubicBezTo>
                      <a:cubicBezTo>
                        <a:pt x="394" y="14983"/>
                        <a:pt x="394" y="14972"/>
                        <a:pt x="406" y="14948"/>
                      </a:cubicBezTo>
                      <a:lnTo>
                        <a:pt x="8454" y="291"/>
                      </a:lnTo>
                      <a:cubicBezTo>
                        <a:pt x="8514" y="208"/>
                        <a:pt x="8466" y="65"/>
                        <a:pt x="8383" y="29"/>
                      </a:cubicBezTo>
                      <a:cubicBezTo>
                        <a:pt x="8355" y="9"/>
                        <a:pt x="8321" y="0"/>
                        <a:pt x="82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4" name="Google Shape;5244;p32"/>
                <p:cNvSpPr/>
                <p:nvPr/>
              </p:nvSpPr>
              <p:spPr>
                <a:xfrm>
                  <a:off x="5896550" y="4160900"/>
                  <a:ext cx="304525" cy="321075"/>
                </a:xfrm>
                <a:custGeom>
                  <a:avLst/>
                  <a:gdLst/>
                  <a:ahLst/>
                  <a:cxnLst/>
                  <a:rect l="l" t="t" r="r" b="b"/>
                  <a:pathLst>
                    <a:path w="12181" h="12843" extrusionOk="0">
                      <a:moveTo>
                        <a:pt x="11959" y="1"/>
                      </a:moveTo>
                      <a:cubicBezTo>
                        <a:pt x="11907" y="1"/>
                        <a:pt x="11853" y="19"/>
                        <a:pt x="11812" y="54"/>
                      </a:cubicBezTo>
                      <a:lnTo>
                        <a:pt x="144" y="12163"/>
                      </a:lnTo>
                      <a:cubicBezTo>
                        <a:pt x="25" y="12306"/>
                        <a:pt x="1" y="12461"/>
                        <a:pt x="72" y="12616"/>
                      </a:cubicBezTo>
                      <a:cubicBezTo>
                        <a:pt x="140" y="12750"/>
                        <a:pt x="281" y="12843"/>
                        <a:pt x="437" y="12843"/>
                      </a:cubicBezTo>
                      <a:cubicBezTo>
                        <a:pt x="446" y="12843"/>
                        <a:pt x="456" y="12842"/>
                        <a:pt x="465" y="12842"/>
                      </a:cubicBezTo>
                      <a:cubicBezTo>
                        <a:pt x="2442" y="12675"/>
                        <a:pt x="7168" y="12187"/>
                        <a:pt x="8514" y="11199"/>
                      </a:cubicBezTo>
                      <a:lnTo>
                        <a:pt x="8550" y="11175"/>
                      </a:lnTo>
                      <a:cubicBezTo>
                        <a:pt x="8609" y="11092"/>
                        <a:pt x="8621" y="10984"/>
                        <a:pt x="8561" y="10913"/>
                      </a:cubicBezTo>
                      <a:cubicBezTo>
                        <a:pt x="8526" y="10863"/>
                        <a:pt x="8465" y="10835"/>
                        <a:pt x="8402" y="10835"/>
                      </a:cubicBezTo>
                      <a:cubicBezTo>
                        <a:pt x="8359" y="10835"/>
                        <a:pt x="8314" y="10848"/>
                        <a:pt x="8276" y="10877"/>
                      </a:cubicBezTo>
                      <a:cubicBezTo>
                        <a:pt x="6978" y="11830"/>
                        <a:pt x="1953" y="12306"/>
                        <a:pt x="429" y="12437"/>
                      </a:cubicBezTo>
                      <a:lnTo>
                        <a:pt x="12098" y="340"/>
                      </a:lnTo>
                      <a:cubicBezTo>
                        <a:pt x="12181" y="257"/>
                        <a:pt x="12181" y="126"/>
                        <a:pt x="12098" y="54"/>
                      </a:cubicBezTo>
                      <a:cubicBezTo>
                        <a:pt x="12062" y="19"/>
                        <a:pt x="12011" y="1"/>
                        <a:pt x="119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5" name="Google Shape;5245;p32"/>
                <p:cNvSpPr/>
                <p:nvPr/>
              </p:nvSpPr>
              <p:spPr>
                <a:xfrm>
                  <a:off x="6295725" y="3903575"/>
                  <a:ext cx="163425" cy="745275"/>
                </a:xfrm>
                <a:custGeom>
                  <a:avLst/>
                  <a:gdLst/>
                  <a:ahLst/>
                  <a:cxnLst/>
                  <a:rect l="l" t="t" r="r" b="b"/>
                  <a:pathLst>
                    <a:path w="6537" h="29811" extrusionOk="0">
                      <a:moveTo>
                        <a:pt x="443" y="0"/>
                      </a:moveTo>
                      <a:cubicBezTo>
                        <a:pt x="238" y="0"/>
                        <a:pt x="72" y="163"/>
                        <a:pt x="72" y="358"/>
                      </a:cubicBezTo>
                      <a:cubicBezTo>
                        <a:pt x="0" y="2847"/>
                        <a:pt x="60" y="5311"/>
                        <a:pt x="214" y="7788"/>
                      </a:cubicBezTo>
                      <a:cubicBezTo>
                        <a:pt x="381" y="10252"/>
                        <a:pt x="631" y="12717"/>
                        <a:pt x="988" y="15169"/>
                      </a:cubicBezTo>
                      <a:cubicBezTo>
                        <a:pt x="1369" y="17622"/>
                        <a:pt x="1881" y="20063"/>
                        <a:pt x="2536" y="22456"/>
                      </a:cubicBezTo>
                      <a:cubicBezTo>
                        <a:pt x="3239" y="24861"/>
                        <a:pt x="4096" y="27207"/>
                        <a:pt x="5239" y="29457"/>
                      </a:cubicBezTo>
                      <a:lnTo>
                        <a:pt x="5239" y="29469"/>
                      </a:lnTo>
                      <a:cubicBezTo>
                        <a:pt x="5356" y="29687"/>
                        <a:pt x="5586" y="29810"/>
                        <a:pt x="5819" y="29810"/>
                      </a:cubicBezTo>
                      <a:cubicBezTo>
                        <a:pt x="5917" y="29810"/>
                        <a:pt x="6016" y="29788"/>
                        <a:pt x="6108" y="29743"/>
                      </a:cubicBezTo>
                      <a:cubicBezTo>
                        <a:pt x="6418" y="29576"/>
                        <a:pt x="6537" y="29183"/>
                        <a:pt x="6370" y="28874"/>
                      </a:cubicBezTo>
                      <a:lnTo>
                        <a:pt x="6358" y="28862"/>
                      </a:lnTo>
                      <a:cubicBezTo>
                        <a:pt x="5239" y="26730"/>
                        <a:pt x="4346" y="24468"/>
                        <a:pt x="3620" y="22147"/>
                      </a:cubicBezTo>
                      <a:cubicBezTo>
                        <a:pt x="2941" y="19813"/>
                        <a:pt x="2405" y="17432"/>
                        <a:pt x="1965" y="15015"/>
                      </a:cubicBezTo>
                      <a:cubicBezTo>
                        <a:pt x="1572" y="12610"/>
                        <a:pt x="1274" y="10169"/>
                        <a:pt x="1072" y="7728"/>
                      </a:cubicBezTo>
                      <a:cubicBezTo>
                        <a:pt x="893" y="5287"/>
                        <a:pt x="774" y="2835"/>
                        <a:pt x="810" y="394"/>
                      </a:cubicBezTo>
                      <a:cubicBezTo>
                        <a:pt x="810" y="168"/>
                        <a:pt x="643" y="1"/>
                        <a:pt x="464" y="1"/>
                      </a:cubicBezTo>
                      <a:cubicBezTo>
                        <a:pt x="457" y="1"/>
                        <a:pt x="450" y="0"/>
                        <a:pt x="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6" name="Google Shape;5246;p32"/>
                <p:cNvSpPr/>
                <p:nvPr/>
              </p:nvSpPr>
              <p:spPr>
                <a:xfrm>
                  <a:off x="6245125" y="3834000"/>
                  <a:ext cx="344400" cy="267125"/>
                </a:xfrm>
                <a:custGeom>
                  <a:avLst/>
                  <a:gdLst/>
                  <a:ahLst/>
                  <a:cxnLst/>
                  <a:rect l="l" t="t" r="r" b="b"/>
                  <a:pathLst>
                    <a:path w="13776" h="10685" extrusionOk="0">
                      <a:moveTo>
                        <a:pt x="5278" y="1"/>
                      </a:moveTo>
                      <a:cubicBezTo>
                        <a:pt x="4015" y="1"/>
                        <a:pt x="2762" y="72"/>
                        <a:pt x="1762" y="153"/>
                      </a:cubicBezTo>
                      <a:cubicBezTo>
                        <a:pt x="691" y="236"/>
                        <a:pt x="0" y="1343"/>
                        <a:pt x="405" y="2331"/>
                      </a:cubicBezTo>
                      <a:cubicBezTo>
                        <a:pt x="1393" y="4808"/>
                        <a:pt x="3203" y="8832"/>
                        <a:pt x="4905" y="9880"/>
                      </a:cubicBezTo>
                      <a:cubicBezTo>
                        <a:pt x="5784" y="10424"/>
                        <a:pt x="6759" y="10684"/>
                        <a:pt x="7720" y="10684"/>
                      </a:cubicBezTo>
                      <a:cubicBezTo>
                        <a:pt x="9494" y="10684"/>
                        <a:pt x="11224" y="9799"/>
                        <a:pt x="12228" y="8177"/>
                      </a:cubicBezTo>
                      <a:cubicBezTo>
                        <a:pt x="13776" y="5689"/>
                        <a:pt x="13014" y="2391"/>
                        <a:pt x="10513" y="843"/>
                      </a:cubicBezTo>
                      <a:cubicBezTo>
                        <a:pt x="9455" y="192"/>
                        <a:pt x="7352" y="1"/>
                        <a:pt x="52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7" name="Google Shape;5247;p32"/>
                <p:cNvSpPr/>
                <p:nvPr/>
              </p:nvSpPr>
              <p:spPr>
                <a:xfrm>
                  <a:off x="6020075" y="3669550"/>
                  <a:ext cx="344125" cy="267175"/>
                </a:xfrm>
                <a:custGeom>
                  <a:avLst/>
                  <a:gdLst/>
                  <a:ahLst/>
                  <a:cxnLst/>
                  <a:rect l="l" t="t" r="r" b="b"/>
                  <a:pathLst>
                    <a:path w="13765" h="10687" extrusionOk="0">
                      <a:moveTo>
                        <a:pt x="6067" y="1"/>
                      </a:moveTo>
                      <a:cubicBezTo>
                        <a:pt x="4289" y="1"/>
                        <a:pt x="2554" y="891"/>
                        <a:pt x="1549" y="2516"/>
                      </a:cubicBezTo>
                      <a:cubicBezTo>
                        <a:pt x="1" y="5004"/>
                        <a:pt x="763" y="8290"/>
                        <a:pt x="3263" y="9838"/>
                      </a:cubicBezTo>
                      <a:cubicBezTo>
                        <a:pt x="4315" y="10498"/>
                        <a:pt x="6419" y="10687"/>
                        <a:pt x="8498" y="10687"/>
                      </a:cubicBezTo>
                      <a:cubicBezTo>
                        <a:pt x="9759" y="10687"/>
                        <a:pt x="11012" y="10617"/>
                        <a:pt x="12014" y="10541"/>
                      </a:cubicBezTo>
                      <a:cubicBezTo>
                        <a:pt x="13086" y="10445"/>
                        <a:pt x="13765" y="9350"/>
                        <a:pt x="13372" y="8350"/>
                      </a:cubicBezTo>
                      <a:cubicBezTo>
                        <a:pt x="12383" y="5885"/>
                        <a:pt x="10574" y="1861"/>
                        <a:pt x="8871" y="801"/>
                      </a:cubicBezTo>
                      <a:cubicBezTo>
                        <a:pt x="7995" y="259"/>
                        <a:pt x="7025" y="1"/>
                        <a:pt x="60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8" name="Google Shape;5248;p32"/>
                <p:cNvSpPr/>
                <p:nvPr/>
              </p:nvSpPr>
              <p:spPr>
                <a:xfrm>
                  <a:off x="6070400" y="3833050"/>
                  <a:ext cx="290825" cy="318300"/>
                </a:xfrm>
                <a:custGeom>
                  <a:avLst/>
                  <a:gdLst/>
                  <a:ahLst/>
                  <a:cxnLst/>
                  <a:rect l="l" t="t" r="r" b="b"/>
                  <a:pathLst>
                    <a:path w="11633" h="12732" extrusionOk="0">
                      <a:moveTo>
                        <a:pt x="9693" y="1"/>
                      </a:moveTo>
                      <a:cubicBezTo>
                        <a:pt x="9495" y="1"/>
                        <a:pt x="9294" y="38"/>
                        <a:pt x="9096" y="119"/>
                      </a:cubicBezTo>
                      <a:cubicBezTo>
                        <a:pt x="6620" y="1096"/>
                        <a:pt x="2608" y="2917"/>
                        <a:pt x="1548" y="4608"/>
                      </a:cubicBezTo>
                      <a:cubicBezTo>
                        <a:pt x="0" y="7108"/>
                        <a:pt x="762" y="10382"/>
                        <a:pt x="3262" y="11930"/>
                      </a:cubicBezTo>
                      <a:cubicBezTo>
                        <a:pt x="4130" y="12472"/>
                        <a:pt x="5098" y="12731"/>
                        <a:pt x="6056" y="12731"/>
                      </a:cubicBezTo>
                      <a:cubicBezTo>
                        <a:pt x="7834" y="12731"/>
                        <a:pt x="9579" y="11840"/>
                        <a:pt x="10585" y="10216"/>
                      </a:cubicBezTo>
                      <a:cubicBezTo>
                        <a:pt x="11632" y="8525"/>
                        <a:pt x="11490" y="4120"/>
                        <a:pt x="11275" y="1465"/>
                      </a:cubicBezTo>
                      <a:cubicBezTo>
                        <a:pt x="11209" y="607"/>
                        <a:pt x="10486" y="1"/>
                        <a:pt x="9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9" name="Google Shape;5249;p32"/>
                <p:cNvSpPr/>
                <p:nvPr/>
              </p:nvSpPr>
              <p:spPr>
                <a:xfrm>
                  <a:off x="6248100" y="3619450"/>
                  <a:ext cx="291125" cy="318350"/>
                </a:xfrm>
                <a:custGeom>
                  <a:avLst/>
                  <a:gdLst/>
                  <a:ahLst/>
                  <a:cxnLst/>
                  <a:rect l="l" t="t" r="r" b="b"/>
                  <a:pathLst>
                    <a:path w="11645" h="12734" extrusionOk="0">
                      <a:moveTo>
                        <a:pt x="5572" y="1"/>
                      </a:moveTo>
                      <a:cubicBezTo>
                        <a:pt x="3798" y="1"/>
                        <a:pt x="2063" y="886"/>
                        <a:pt x="1060" y="2508"/>
                      </a:cubicBezTo>
                      <a:cubicBezTo>
                        <a:pt x="0" y="4210"/>
                        <a:pt x="155" y="8616"/>
                        <a:pt x="357" y="11259"/>
                      </a:cubicBezTo>
                      <a:cubicBezTo>
                        <a:pt x="434" y="12119"/>
                        <a:pt x="1154" y="12733"/>
                        <a:pt x="1953" y="12733"/>
                      </a:cubicBezTo>
                      <a:cubicBezTo>
                        <a:pt x="2149" y="12733"/>
                        <a:pt x="2351" y="12696"/>
                        <a:pt x="2548" y="12616"/>
                      </a:cubicBezTo>
                      <a:cubicBezTo>
                        <a:pt x="5025" y="11640"/>
                        <a:pt x="9037" y="9818"/>
                        <a:pt x="10097" y="8127"/>
                      </a:cubicBezTo>
                      <a:cubicBezTo>
                        <a:pt x="11644" y="5627"/>
                        <a:pt x="10882" y="2353"/>
                        <a:pt x="8382" y="805"/>
                      </a:cubicBezTo>
                      <a:cubicBezTo>
                        <a:pt x="7507" y="261"/>
                        <a:pt x="6534" y="1"/>
                        <a:pt x="55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0" name="Google Shape;5250;p32"/>
                <p:cNvSpPr/>
                <p:nvPr/>
              </p:nvSpPr>
              <p:spPr>
                <a:xfrm>
                  <a:off x="6230825" y="3817500"/>
                  <a:ext cx="148250" cy="134800"/>
                </a:xfrm>
                <a:custGeom>
                  <a:avLst/>
                  <a:gdLst/>
                  <a:ahLst/>
                  <a:cxnLst/>
                  <a:rect l="l" t="t" r="r" b="b"/>
                  <a:pathLst>
                    <a:path w="5930" h="5392" extrusionOk="0">
                      <a:moveTo>
                        <a:pt x="2971" y="0"/>
                      </a:moveTo>
                      <a:cubicBezTo>
                        <a:pt x="1757" y="0"/>
                        <a:pt x="651" y="832"/>
                        <a:pt x="346" y="2063"/>
                      </a:cubicBezTo>
                      <a:cubicBezTo>
                        <a:pt x="1" y="3515"/>
                        <a:pt x="882" y="4968"/>
                        <a:pt x="2334" y="5313"/>
                      </a:cubicBezTo>
                      <a:cubicBezTo>
                        <a:pt x="2549" y="5366"/>
                        <a:pt x="2764" y="5392"/>
                        <a:pt x="2976" y="5392"/>
                      </a:cubicBezTo>
                      <a:cubicBezTo>
                        <a:pt x="4187" y="5392"/>
                        <a:pt x="5291" y="4563"/>
                        <a:pt x="5585" y="3337"/>
                      </a:cubicBezTo>
                      <a:cubicBezTo>
                        <a:pt x="5930" y="1884"/>
                        <a:pt x="5049" y="432"/>
                        <a:pt x="3596" y="74"/>
                      </a:cubicBezTo>
                      <a:cubicBezTo>
                        <a:pt x="3387" y="24"/>
                        <a:pt x="3177" y="0"/>
                        <a:pt x="2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51" name="Google Shape;5251;p32"/>
              <p:cNvSpPr/>
              <p:nvPr/>
            </p:nvSpPr>
            <p:spPr>
              <a:xfrm>
                <a:off x="6175625" y="4516613"/>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2" name="Google Shape;5252;p32"/>
              <p:cNvSpPr/>
              <p:nvPr/>
            </p:nvSpPr>
            <p:spPr>
              <a:xfrm>
                <a:off x="7110100" y="46663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3" name="Google Shape;5253;p32"/>
            <p:cNvGrpSpPr/>
            <p:nvPr/>
          </p:nvGrpSpPr>
          <p:grpSpPr>
            <a:xfrm rot="502336">
              <a:off x="499228" y="3623514"/>
              <a:ext cx="299554" cy="1668248"/>
              <a:chOff x="6611150" y="1880250"/>
              <a:chExt cx="573900" cy="3195500"/>
            </a:xfrm>
          </p:grpSpPr>
          <p:sp>
            <p:nvSpPr>
              <p:cNvPr id="5254" name="Google Shape;5254;p32"/>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5" name="Google Shape;5255;p32"/>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6" name="Google Shape;5256;p32"/>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7" name="Google Shape;5257;p32"/>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8" name="Google Shape;5258;p32"/>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9" name="Google Shape;5259;p32"/>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0" name="Google Shape;5260;p32"/>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1" name="Google Shape;5261;p32"/>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2" name="Google Shape;5262;p32"/>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3" name="Google Shape;5263;p32"/>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4" name="Google Shape;5264;p32"/>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5" name="Google Shape;5265;p32"/>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6" name="Google Shape;5266;p32"/>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7" name="Google Shape;5267;p32"/>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8" name="Google Shape;5268;p32"/>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9" name="Google Shape;5269;p32"/>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0" name="Google Shape;5270;p32"/>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1" name="Google Shape;5271;p32"/>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2" name="Google Shape;5272;p32"/>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3" name="Google Shape;5273;p32"/>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4" name="Google Shape;5274;p32"/>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5" name="Google Shape;5275;p32"/>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6" name="Google Shape;5276;p32"/>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7" name="Google Shape;5277;p32"/>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8" name="Google Shape;5278;p32"/>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9" name="Google Shape;5279;p32"/>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0" name="Google Shape;5280;p32"/>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1" name="Google Shape;5281;p32"/>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2" name="Google Shape;5282;p32"/>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3" name="Google Shape;5283;p32"/>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4" name="Google Shape;5284;p32"/>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5" name="Google Shape;5285;p32"/>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6" name="Google Shape;5286;p32"/>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7" name="Google Shape;5287;p32"/>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8" name="Google Shape;5288;p32"/>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9" name="Google Shape;5289;p32"/>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0" name="Google Shape;5290;p32"/>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1" name="Google Shape;5291;p32"/>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2" name="Google Shape;5292;p32"/>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3" name="Google Shape;5293;p32"/>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4" name="Google Shape;5294;p32"/>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5" name="Google Shape;5295;p32"/>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6" name="Google Shape;5296;p32"/>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7" name="Google Shape;5297;p32"/>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8" name="Google Shape;5298;p32"/>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9" name="Google Shape;5299;p32"/>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0" name="Google Shape;5300;p32"/>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1" name="Google Shape;5301;p32"/>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2" name="Google Shape;5302;p32"/>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3" name="Google Shape;5303;p32"/>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4" name="Google Shape;5304;p32"/>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5" name="Google Shape;5305;p32"/>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6" name="Google Shape;5306;p32"/>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07" name="Google Shape;5307;p32"/>
            <p:cNvGrpSpPr/>
            <p:nvPr/>
          </p:nvGrpSpPr>
          <p:grpSpPr>
            <a:xfrm>
              <a:off x="-172847" y="2867657"/>
              <a:ext cx="1177570" cy="2486681"/>
              <a:chOff x="1257067" y="2153325"/>
              <a:chExt cx="1781228" cy="3761429"/>
            </a:xfrm>
          </p:grpSpPr>
          <p:sp>
            <p:nvSpPr>
              <p:cNvPr id="5308" name="Google Shape;5308;p32"/>
              <p:cNvSpPr/>
              <p:nvPr/>
            </p:nvSpPr>
            <p:spPr>
              <a:xfrm>
                <a:off x="1257067" y="3571476"/>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9" name="Google Shape;5309;p32"/>
              <p:cNvSpPr/>
              <p:nvPr/>
            </p:nvSpPr>
            <p:spPr>
              <a:xfrm>
                <a:off x="1398705" y="3799127"/>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0" name="Google Shape;5310;p32"/>
              <p:cNvSpPr/>
              <p:nvPr/>
            </p:nvSpPr>
            <p:spPr>
              <a:xfrm>
                <a:off x="2070945" y="3836079"/>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1" name="Google Shape;5311;p32"/>
              <p:cNvSpPr/>
              <p:nvPr/>
            </p:nvSpPr>
            <p:spPr>
              <a:xfrm>
                <a:off x="2428904" y="417560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2" name="Google Shape;5312;p32"/>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3" name="Google Shape;5313;p32"/>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4" name="Google Shape;5314;p32"/>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5" name="Google Shape;5315;p32"/>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6" name="Google Shape;5316;p32"/>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7" name="Google Shape;5317;p32"/>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8" name="Google Shape;5318;p32"/>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9" name="Google Shape;5319;p32"/>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0" name="Google Shape;5320;p32"/>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1" name="Google Shape;5321;p32"/>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2" name="Google Shape;5322;p32"/>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3" name="Google Shape;5323;p32"/>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4" name="Google Shape;5324;p32"/>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5" name="Google Shape;5325;p32"/>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26" name="Google Shape;5326;p32"/>
          <p:cNvSpPr/>
          <p:nvPr/>
        </p:nvSpPr>
        <p:spPr>
          <a:xfrm>
            <a:off x="7829505" y="624834"/>
            <a:ext cx="1517568" cy="748596"/>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7" name="Google Shape;5327;p32"/>
          <p:cNvSpPr/>
          <p:nvPr/>
        </p:nvSpPr>
        <p:spPr>
          <a:xfrm>
            <a:off x="122901" y="1373448"/>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28" name="Google Shape;5328;p32"/>
          <p:cNvSpPr/>
          <p:nvPr/>
        </p:nvSpPr>
        <p:spPr>
          <a:xfrm>
            <a:off x="10882600" y="3384197"/>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61157962"/>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62"/>
        <p:cNvGrpSpPr/>
        <p:nvPr/>
      </p:nvGrpSpPr>
      <p:grpSpPr>
        <a:xfrm>
          <a:off x="0" y="0"/>
          <a:ext cx="0" cy="0"/>
          <a:chOff x="0" y="0"/>
          <a:chExt cx="0" cy="0"/>
        </a:xfrm>
      </p:grpSpPr>
      <p:grpSp>
        <p:nvGrpSpPr>
          <p:cNvPr id="563" name="Google Shape;563;p5"/>
          <p:cNvGrpSpPr/>
          <p:nvPr/>
        </p:nvGrpSpPr>
        <p:grpSpPr>
          <a:xfrm>
            <a:off x="-563002" y="1373449"/>
            <a:ext cx="13306611" cy="6075257"/>
            <a:chOff x="-422251" y="1030086"/>
            <a:chExt cx="9979958" cy="4556443"/>
          </a:xfrm>
        </p:grpSpPr>
        <p:sp>
          <p:nvSpPr>
            <p:cNvPr id="564" name="Google Shape;564;p5"/>
            <p:cNvSpPr/>
            <p:nvPr/>
          </p:nvSpPr>
          <p:spPr>
            <a:xfrm rot="185956" flipH="1">
              <a:off x="-65461" y="4295850"/>
              <a:ext cx="8413153" cy="886635"/>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5"/>
            <p:cNvSpPr/>
            <p:nvPr/>
          </p:nvSpPr>
          <p:spPr>
            <a:xfrm flipH="1">
              <a:off x="-38783" y="4372478"/>
              <a:ext cx="9209483" cy="80962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5"/>
            <p:cNvSpPr/>
            <p:nvPr/>
          </p:nvSpPr>
          <p:spPr>
            <a:xfrm>
              <a:off x="5718001" y="184211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5"/>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68" name="Google Shape;568;p5"/>
            <p:cNvGrpSpPr/>
            <p:nvPr/>
          </p:nvGrpSpPr>
          <p:grpSpPr>
            <a:xfrm>
              <a:off x="89891" y="3293244"/>
              <a:ext cx="1083850" cy="1919243"/>
              <a:chOff x="207725" y="2276150"/>
              <a:chExt cx="1299425" cy="2300975"/>
            </a:xfrm>
          </p:grpSpPr>
          <p:sp>
            <p:nvSpPr>
              <p:cNvPr id="569" name="Google Shape;569;p5"/>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 name="Google Shape;570;p5"/>
              <p:cNvGrpSpPr/>
              <p:nvPr/>
            </p:nvGrpSpPr>
            <p:grpSpPr>
              <a:xfrm>
                <a:off x="207725" y="2276150"/>
                <a:ext cx="1299425" cy="2300975"/>
                <a:chOff x="207725" y="2276150"/>
                <a:chExt cx="1299425" cy="2300975"/>
              </a:xfrm>
            </p:grpSpPr>
            <p:sp>
              <p:nvSpPr>
                <p:cNvPr id="571" name="Google Shape;571;p5"/>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5"/>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5"/>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5"/>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5"/>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5"/>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5"/>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5"/>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5"/>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5"/>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5"/>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5"/>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5"/>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84" name="Google Shape;584;p5"/>
            <p:cNvGrpSpPr/>
            <p:nvPr/>
          </p:nvGrpSpPr>
          <p:grpSpPr>
            <a:xfrm rot="1734738">
              <a:off x="-204441" y="3869617"/>
              <a:ext cx="1428294" cy="1064074"/>
              <a:chOff x="5065700" y="3436875"/>
              <a:chExt cx="1984875" cy="1478725"/>
            </a:xfrm>
          </p:grpSpPr>
          <p:sp>
            <p:nvSpPr>
              <p:cNvPr id="585" name="Google Shape;585;p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4" name="Google Shape;594;p5"/>
            <p:cNvGrpSpPr/>
            <p:nvPr/>
          </p:nvGrpSpPr>
          <p:grpSpPr>
            <a:xfrm rot="2164417">
              <a:off x="-356405" y="4496357"/>
              <a:ext cx="1198047" cy="613775"/>
              <a:chOff x="4976050" y="4611525"/>
              <a:chExt cx="1664950" cy="852975"/>
            </a:xfrm>
          </p:grpSpPr>
          <p:sp>
            <p:nvSpPr>
              <p:cNvPr id="595" name="Google Shape;595;p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 name="Google Shape;597;p5"/>
            <p:cNvGrpSpPr/>
            <p:nvPr/>
          </p:nvGrpSpPr>
          <p:grpSpPr>
            <a:xfrm rot="749415" flipH="1">
              <a:off x="8317467" y="3491063"/>
              <a:ext cx="583337" cy="1417573"/>
              <a:chOff x="1535425" y="492925"/>
              <a:chExt cx="524575" cy="1274775"/>
            </a:xfrm>
          </p:grpSpPr>
          <p:sp>
            <p:nvSpPr>
              <p:cNvPr id="598" name="Google Shape;598;p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 name="Google Shape;614;p5"/>
            <p:cNvGrpSpPr/>
            <p:nvPr/>
          </p:nvGrpSpPr>
          <p:grpSpPr>
            <a:xfrm>
              <a:off x="359146" y="4519984"/>
              <a:ext cx="954154" cy="975956"/>
              <a:chOff x="1356975" y="1865675"/>
              <a:chExt cx="1024100" cy="1047500"/>
            </a:xfrm>
          </p:grpSpPr>
          <p:sp>
            <p:nvSpPr>
              <p:cNvPr id="615" name="Google Shape;615;p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5"/>
            <p:cNvGrpSpPr/>
            <p:nvPr/>
          </p:nvGrpSpPr>
          <p:grpSpPr>
            <a:xfrm rot="1719346">
              <a:off x="8395820" y="4093192"/>
              <a:ext cx="889403" cy="1363591"/>
              <a:chOff x="2235100" y="548200"/>
              <a:chExt cx="759725" cy="1164775"/>
            </a:xfrm>
          </p:grpSpPr>
          <p:sp>
            <p:nvSpPr>
              <p:cNvPr id="644" name="Google Shape;644;p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3" name="Google Shape;653;p5"/>
            <p:cNvGrpSpPr/>
            <p:nvPr/>
          </p:nvGrpSpPr>
          <p:grpSpPr>
            <a:xfrm>
              <a:off x="8658482" y="4447303"/>
              <a:ext cx="250313" cy="312391"/>
              <a:chOff x="5920600" y="4383325"/>
              <a:chExt cx="334375" cy="417300"/>
            </a:xfrm>
          </p:grpSpPr>
          <p:sp>
            <p:nvSpPr>
              <p:cNvPr id="654" name="Google Shape;654;p5"/>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5"/>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5"/>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5"/>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5"/>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5"/>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5"/>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5"/>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5"/>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5"/>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5"/>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5"/>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5"/>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5"/>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5"/>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5"/>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5"/>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5"/>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5"/>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5"/>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4" name="Google Shape;674;p5"/>
            <p:cNvGrpSpPr/>
            <p:nvPr/>
          </p:nvGrpSpPr>
          <p:grpSpPr>
            <a:xfrm>
              <a:off x="1200675" y="4314750"/>
              <a:ext cx="752650" cy="753525"/>
              <a:chOff x="1200675" y="4314750"/>
              <a:chExt cx="752650" cy="753525"/>
            </a:xfrm>
          </p:grpSpPr>
          <p:sp>
            <p:nvSpPr>
              <p:cNvPr id="675" name="Google Shape;675;p5"/>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5"/>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77" name="Google Shape;677;p5"/>
            <p:cNvGrpSpPr/>
            <p:nvPr/>
          </p:nvGrpSpPr>
          <p:grpSpPr>
            <a:xfrm rot="-1031996" flipH="1">
              <a:off x="7702196" y="4528557"/>
              <a:ext cx="988287" cy="895065"/>
              <a:chOff x="4048900" y="1919750"/>
              <a:chExt cx="1060775" cy="960715"/>
            </a:xfrm>
          </p:grpSpPr>
          <p:sp>
            <p:nvSpPr>
              <p:cNvPr id="678" name="Google Shape;678;p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1" name="Google Shape;701;p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2" name="Google Shape;702;p5"/>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3" name="Google Shape;703;p5"/>
          <p:cNvSpPr txBox="1">
            <a:spLocks noGrp="1"/>
          </p:cNvSpPr>
          <p:nvPr>
            <p:ph type="subTitle" idx="1"/>
          </p:nvPr>
        </p:nvSpPr>
        <p:spPr>
          <a:xfrm>
            <a:off x="3438539" y="2868396"/>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4" name="Google Shape;704;p5"/>
          <p:cNvSpPr txBox="1">
            <a:spLocks noGrp="1"/>
          </p:cNvSpPr>
          <p:nvPr>
            <p:ph type="subTitle" idx="2"/>
          </p:nvPr>
        </p:nvSpPr>
        <p:spPr>
          <a:xfrm>
            <a:off x="5676087" y="5006277"/>
            <a:ext cx="3074000" cy="9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05" name="Google Shape;705;p5"/>
          <p:cNvSpPr txBox="1">
            <a:spLocks noGrp="1"/>
          </p:cNvSpPr>
          <p:nvPr>
            <p:ph type="subTitle" idx="3"/>
          </p:nvPr>
        </p:nvSpPr>
        <p:spPr>
          <a:xfrm>
            <a:off x="3438539" y="20831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
        <p:nvSpPr>
          <p:cNvPr id="706" name="Google Shape;706;p5"/>
          <p:cNvSpPr txBox="1">
            <a:spLocks noGrp="1"/>
          </p:cNvSpPr>
          <p:nvPr>
            <p:ph type="subTitle" idx="4"/>
          </p:nvPr>
        </p:nvSpPr>
        <p:spPr>
          <a:xfrm>
            <a:off x="5676087" y="4216777"/>
            <a:ext cx="3074000" cy="707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sz="3200">
                <a:solidFill>
                  <a:schemeClr val="dk2"/>
                </a:solidFill>
                <a:latin typeface="Ranchers"/>
                <a:ea typeface="Ranchers"/>
                <a:cs typeface="Ranchers"/>
                <a:sym typeface="Ranchers"/>
              </a:defRPr>
            </a:lvl1pPr>
            <a:lvl2pPr lvl="1" algn="ctr" rtl="0">
              <a:lnSpc>
                <a:spcPct val="100000"/>
              </a:lnSpc>
              <a:spcBef>
                <a:spcPts val="0"/>
              </a:spcBef>
              <a:spcAft>
                <a:spcPts val="0"/>
              </a:spcAft>
              <a:buClr>
                <a:schemeClr val="dk1"/>
              </a:buClr>
              <a:buSzPts val="2000"/>
              <a:buNone/>
              <a:defRPr sz="2667">
                <a:solidFill>
                  <a:schemeClr val="dk1"/>
                </a:solidFill>
              </a:defRPr>
            </a:lvl2pPr>
            <a:lvl3pPr lvl="2" algn="ctr" rtl="0">
              <a:lnSpc>
                <a:spcPct val="100000"/>
              </a:lnSpc>
              <a:spcBef>
                <a:spcPts val="0"/>
              </a:spcBef>
              <a:spcAft>
                <a:spcPts val="0"/>
              </a:spcAft>
              <a:buClr>
                <a:schemeClr val="dk1"/>
              </a:buClr>
              <a:buSzPts val="2000"/>
              <a:buNone/>
              <a:defRPr sz="2667">
                <a:solidFill>
                  <a:schemeClr val="dk1"/>
                </a:solidFill>
              </a:defRPr>
            </a:lvl3pPr>
            <a:lvl4pPr lvl="3" algn="ctr" rtl="0">
              <a:lnSpc>
                <a:spcPct val="100000"/>
              </a:lnSpc>
              <a:spcBef>
                <a:spcPts val="0"/>
              </a:spcBef>
              <a:spcAft>
                <a:spcPts val="0"/>
              </a:spcAft>
              <a:buClr>
                <a:schemeClr val="dk1"/>
              </a:buClr>
              <a:buSzPts val="2000"/>
              <a:buNone/>
              <a:defRPr sz="2667">
                <a:solidFill>
                  <a:schemeClr val="dk1"/>
                </a:solidFill>
              </a:defRPr>
            </a:lvl4pPr>
            <a:lvl5pPr lvl="4" algn="ctr" rtl="0">
              <a:lnSpc>
                <a:spcPct val="100000"/>
              </a:lnSpc>
              <a:spcBef>
                <a:spcPts val="0"/>
              </a:spcBef>
              <a:spcAft>
                <a:spcPts val="0"/>
              </a:spcAft>
              <a:buClr>
                <a:schemeClr val="dk1"/>
              </a:buClr>
              <a:buSzPts val="2000"/>
              <a:buNone/>
              <a:defRPr sz="2667">
                <a:solidFill>
                  <a:schemeClr val="dk1"/>
                </a:solidFill>
              </a:defRPr>
            </a:lvl5pPr>
            <a:lvl6pPr lvl="5" algn="ctr" rtl="0">
              <a:lnSpc>
                <a:spcPct val="100000"/>
              </a:lnSpc>
              <a:spcBef>
                <a:spcPts val="0"/>
              </a:spcBef>
              <a:spcAft>
                <a:spcPts val="0"/>
              </a:spcAft>
              <a:buClr>
                <a:schemeClr val="dk1"/>
              </a:buClr>
              <a:buSzPts val="2000"/>
              <a:buNone/>
              <a:defRPr sz="2667">
                <a:solidFill>
                  <a:schemeClr val="dk1"/>
                </a:solidFill>
              </a:defRPr>
            </a:lvl6pPr>
            <a:lvl7pPr lvl="6" algn="ctr" rtl="0">
              <a:lnSpc>
                <a:spcPct val="100000"/>
              </a:lnSpc>
              <a:spcBef>
                <a:spcPts val="0"/>
              </a:spcBef>
              <a:spcAft>
                <a:spcPts val="0"/>
              </a:spcAft>
              <a:buClr>
                <a:schemeClr val="dk1"/>
              </a:buClr>
              <a:buSzPts val="2000"/>
              <a:buNone/>
              <a:defRPr sz="2667">
                <a:solidFill>
                  <a:schemeClr val="dk1"/>
                </a:solidFill>
              </a:defRPr>
            </a:lvl7pPr>
            <a:lvl8pPr lvl="7" algn="ctr" rtl="0">
              <a:lnSpc>
                <a:spcPct val="100000"/>
              </a:lnSpc>
              <a:spcBef>
                <a:spcPts val="0"/>
              </a:spcBef>
              <a:spcAft>
                <a:spcPts val="0"/>
              </a:spcAft>
              <a:buClr>
                <a:schemeClr val="dk1"/>
              </a:buClr>
              <a:buSzPts val="2000"/>
              <a:buNone/>
              <a:defRPr sz="2667">
                <a:solidFill>
                  <a:schemeClr val="dk1"/>
                </a:solidFill>
              </a:defRPr>
            </a:lvl8pPr>
            <a:lvl9pPr lvl="8" algn="ctr" rtl="0">
              <a:lnSpc>
                <a:spcPct val="100000"/>
              </a:lnSpc>
              <a:spcBef>
                <a:spcPts val="0"/>
              </a:spcBef>
              <a:spcAft>
                <a:spcPts val="0"/>
              </a:spcAft>
              <a:buClr>
                <a:schemeClr val="dk1"/>
              </a:buClr>
              <a:buSzPts val="2000"/>
              <a:buNone/>
              <a:defRPr sz="2667">
                <a:solidFill>
                  <a:schemeClr val="dk1"/>
                </a:solidFill>
              </a:defRPr>
            </a:lvl9pPr>
          </a:lstStyle>
          <a:p>
            <a:endParaRPr/>
          </a:p>
        </p:txBody>
      </p:sp>
    </p:spTree>
    <p:extLst>
      <p:ext uri="{BB962C8B-B14F-4D97-AF65-F5344CB8AC3E}">
        <p14:creationId xmlns:p14="http://schemas.microsoft.com/office/powerpoint/2010/main" val="4091441584"/>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329"/>
        <p:cNvGrpSpPr/>
        <p:nvPr/>
      </p:nvGrpSpPr>
      <p:grpSpPr>
        <a:xfrm>
          <a:off x="0" y="0"/>
          <a:ext cx="0" cy="0"/>
          <a:chOff x="0" y="0"/>
          <a:chExt cx="0" cy="0"/>
        </a:xfrm>
      </p:grpSpPr>
      <p:grpSp>
        <p:nvGrpSpPr>
          <p:cNvPr id="5330" name="Google Shape;5330;p33"/>
          <p:cNvGrpSpPr/>
          <p:nvPr/>
        </p:nvGrpSpPr>
        <p:grpSpPr>
          <a:xfrm flipH="1">
            <a:off x="-418285" y="453764"/>
            <a:ext cx="13020845" cy="7081745"/>
            <a:chOff x="-161314" y="340322"/>
            <a:chExt cx="9765634" cy="5311309"/>
          </a:xfrm>
        </p:grpSpPr>
        <p:sp>
          <p:nvSpPr>
            <p:cNvPr id="5331" name="Google Shape;5331;p33"/>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2" name="Google Shape;5332;p33"/>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33" name="Google Shape;5333;p33"/>
            <p:cNvGrpSpPr/>
            <p:nvPr/>
          </p:nvGrpSpPr>
          <p:grpSpPr>
            <a:xfrm>
              <a:off x="-161314" y="3022338"/>
              <a:ext cx="2744840" cy="2629293"/>
              <a:chOff x="-161314" y="3022338"/>
              <a:chExt cx="2744840" cy="2629293"/>
            </a:xfrm>
          </p:grpSpPr>
          <p:grpSp>
            <p:nvGrpSpPr>
              <p:cNvPr id="5334" name="Google Shape;5334;p33"/>
              <p:cNvGrpSpPr/>
              <p:nvPr/>
            </p:nvGrpSpPr>
            <p:grpSpPr>
              <a:xfrm>
                <a:off x="778112" y="3981404"/>
                <a:ext cx="281509" cy="259694"/>
                <a:chOff x="2493475" y="2126450"/>
                <a:chExt cx="373900" cy="344925"/>
              </a:xfrm>
            </p:grpSpPr>
            <p:sp>
              <p:nvSpPr>
                <p:cNvPr id="5335" name="Google Shape;5335;p33"/>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6" name="Google Shape;5336;p33"/>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7" name="Google Shape;5337;p33"/>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8" name="Google Shape;5338;p33"/>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9" name="Google Shape;5339;p33"/>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0" name="Google Shape;5340;p33"/>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1" name="Google Shape;5341;p33"/>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2" name="Google Shape;5342;p33"/>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43" name="Google Shape;5343;p33"/>
              <p:cNvGrpSpPr/>
              <p:nvPr/>
            </p:nvGrpSpPr>
            <p:grpSpPr>
              <a:xfrm rot="1738930" flipH="1">
                <a:off x="569737" y="3104900"/>
                <a:ext cx="907394" cy="2192358"/>
                <a:chOff x="1456975" y="2715100"/>
                <a:chExt cx="1205225" cy="2911950"/>
              </a:xfrm>
            </p:grpSpPr>
            <p:sp>
              <p:nvSpPr>
                <p:cNvPr id="5344" name="Google Shape;5344;p33"/>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5" name="Google Shape;5345;p33"/>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6" name="Google Shape;5346;p33"/>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7" name="Google Shape;5347;p33"/>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8" name="Google Shape;5348;p33"/>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9" name="Google Shape;5349;p33"/>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0" name="Google Shape;5350;p33"/>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1" name="Google Shape;5351;p33"/>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2" name="Google Shape;5352;p33"/>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53" name="Google Shape;5353;p33"/>
              <p:cNvGrpSpPr/>
              <p:nvPr/>
            </p:nvGrpSpPr>
            <p:grpSpPr>
              <a:xfrm flipH="1">
                <a:off x="-104604" y="3022338"/>
                <a:ext cx="1054846" cy="1732404"/>
                <a:chOff x="8230874" y="3254663"/>
                <a:chExt cx="1054846" cy="1732404"/>
              </a:xfrm>
            </p:grpSpPr>
            <p:sp>
              <p:nvSpPr>
                <p:cNvPr id="5354" name="Google Shape;5354;p33"/>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55" name="Google Shape;5355;p33"/>
                <p:cNvGrpSpPr/>
                <p:nvPr/>
              </p:nvGrpSpPr>
              <p:grpSpPr>
                <a:xfrm flipH="1">
                  <a:off x="8307383" y="3254663"/>
                  <a:ext cx="978337" cy="1732404"/>
                  <a:chOff x="207725" y="2276150"/>
                  <a:chExt cx="1299425" cy="2300975"/>
                </a:xfrm>
              </p:grpSpPr>
              <p:sp>
                <p:nvSpPr>
                  <p:cNvPr id="5356" name="Google Shape;5356;p33"/>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7" name="Google Shape;5357;p33"/>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8" name="Google Shape;5358;p33"/>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9" name="Google Shape;5359;p33"/>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0" name="Google Shape;5360;p33"/>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1" name="Google Shape;5361;p33"/>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2" name="Google Shape;5362;p33"/>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3" name="Google Shape;5363;p33"/>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4" name="Google Shape;5364;p33"/>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5" name="Google Shape;5365;p33"/>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6" name="Google Shape;5366;p33"/>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7" name="Google Shape;5367;p33"/>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8" name="Google Shape;5368;p33"/>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369" name="Google Shape;5369;p33"/>
              <p:cNvGrpSpPr/>
              <p:nvPr/>
            </p:nvGrpSpPr>
            <p:grpSpPr>
              <a:xfrm>
                <a:off x="-161314" y="4233890"/>
                <a:ext cx="918425" cy="885505"/>
                <a:chOff x="-142600" y="4343675"/>
                <a:chExt cx="1219850" cy="1176125"/>
              </a:xfrm>
            </p:grpSpPr>
            <p:sp>
              <p:nvSpPr>
                <p:cNvPr id="5370" name="Google Shape;5370;p33"/>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1" name="Google Shape;5371;p33"/>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2" name="Google Shape;5372;p33"/>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3" name="Google Shape;5373;p33"/>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4" name="Google Shape;5374;p33"/>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5" name="Google Shape;5375;p33"/>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76" name="Google Shape;5376;p33"/>
              <p:cNvGrpSpPr/>
              <p:nvPr/>
            </p:nvGrpSpPr>
            <p:grpSpPr>
              <a:xfrm rot="1817260">
                <a:off x="1345852" y="3871347"/>
                <a:ext cx="875335" cy="1673783"/>
                <a:chOff x="2069450" y="3516525"/>
                <a:chExt cx="1162675" cy="2223225"/>
              </a:xfrm>
            </p:grpSpPr>
            <p:sp>
              <p:nvSpPr>
                <p:cNvPr id="5377" name="Google Shape;5377;p33"/>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8" name="Google Shape;5378;p33"/>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9" name="Google Shape;5379;p33"/>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0" name="Google Shape;5380;p33"/>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1" name="Google Shape;5381;p33"/>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2" name="Google Shape;5382;p33"/>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3" name="Google Shape;5383;p33"/>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4" name="Google Shape;5384;p33"/>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5" name="Google Shape;5385;p33"/>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6" name="Google Shape;5386;p33"/>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7" name="Google Shape;5387;p33"/>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8" name="Google Shape;5388;p33"/>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9" name="Google Shape;5389;p33"/>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0" name="Google Shape;5390;p33"/>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1" name="Google Shape;5391;p33"/>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2" name="Google Shape;5392;p33"/>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93" name="Google Shape;5393;p33"/>
              <p:cNvGrpSpPr/>
              <p:nvPr/>
            </p:nvGrpSpPr>
            <p:grpSpPr>
              <a:xfrm flipH="1">
                <a:off x="607125" y="4233900"/>
                <a:ext cx="1167525" cy="1167525"/>
                <a:chOff x="2244925" y="3993300"/>
                <a:chExt cx="1167525" cy="1167525"/>
              </a:xfrm>
            </p:grpSpPr>
            <p:sp>
              <p:nvSpPr>
                <p:cNvPr id="5394" name="Google Shape;5394;p33"/>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5" name="Google Shape;5395;p33"/>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6" name="Google Shape;5396;p33"/>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7" name="Google Shape;5397;p33"/>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8" name="Google Shape;5398;p33"/>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9" name="Google Shape;5399;p33"/>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0" name="Google Shape;5400;p33"/>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1" name="Google Shape;5401;p33"/>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2" name="Google Shape;5402;p33"/>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3" name="Google Shape;5403;p33"/>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4" name="Google Shape;5404;p33"/>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5" name="Google Shape;5405;p33"/>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6" name="Google Shape;5406;p33"/>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7" name="Google Shape;5407;p33"/>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8" name="Google Shape;5408;p33"/>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9" name="Google Shape;5409;p33"/>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0" name="Google Shape;5410;p33"/>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1" name="Google Shape;5411;p33"/>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2" name="Google Shape;5412;p33"/>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3" name="Google Shape;5413;p33"/>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4" name="Google Shape;5414;p33"/>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5" name="Google Shape;5415;p33"/>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6" name="Google Shape;5416;p33"/>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7" name="Google Shape;5417;p33"/>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8" name="Google Shape;5418;p33"/>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9" name="Google Shape;5419;p33"/>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0" name="Google Shape;5420;p33"/>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1" name="Google Shape;5421;p33"/>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2" name="Google Shape;5422;p33"/>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3" name="Google Shape;5423;p33"/>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4" name="Google Shape;5424;p33"/>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5" name="Google Shape;5425;p33"/>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6" name="Google Shape;5426;p33"/>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7" name="Google Shape;5427;p33"/>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8" name="Google Shape;5428;p33"/>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9" name="Google Shape;5429;p33"/>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0" name="Google Shape;5430;p33"/>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1" name="Google Shape;5431;p33"/>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2" name="Google Shape;5432;p33"/>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3" name="Google Shape;5433;p33"/>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4" name="Google Shape;5434;p33"/>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5" name="Google Shape;5435;p33"/>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6" name="Google Shape;5436;p33"/>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7" name="Google Shape;5437;p33"/>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8" name="Google Shape;5438;p33"/>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9" name="Google Shape;5439;p33"/>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0" name="Google Shape;5440;p33"/>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1" name="Google Shape;5441;p33"/>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2" name="Google Shape;5442;p33"/>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443" name="Google Shape;5443;p33"/>
            <p:cNvSpPr/>
            <p:nvPr/>
          </p:nvSpPr>
          <p:spPr>
            <a:xfrm>
              <a:off x="7171725" y="15721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4" name="Google Shape;5444;p33"/>
            <p:cNvSpPr/>
            <p:nvPr/>
          </p:nvSpPr>
          <p:spPr>
            <a:xfrm>
              <a:off x="8209951" y="1044567"/>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5" name="Google Shape;5445;p33"/>
            <p:cNvSpPr/>
            <p:nvPr/>
          </p:nvSpPr>
          <p:spPr>
            <a:xfrm>
              <a:off x="227199" y="340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46" name="Google Shape;5446;p33"/>
            <p:cNvGrpSpPr/>
            <p:nvPr/>
          </p:nvGrpSpPr>
          <p:grpSpPr>
            <a:xfrm flipH="1">
              <a:off x="6460119" y="2571739"/>
              <a:ext cx="3144201" cy="2844273"/>
              <a:chOff x="-58250" y="1860425"/>
              <a:chExt cx="4369374" cy="3952575"/>
            </a:xfrm>
          </p:grpSpPr>
          <p:sp>
            <p:nvSpPr>
              <p:cNvPr id="5447" name="Google Shape;5447;p33"/>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8" name="Google Shape;5448;p33"/>
              <p:cNvSpPr/>
              <p:nvPr/>
            </p:nvSpPr>
            <p:spPr>
              <a:xfrm>
                <a:off x="2869396" y="3751537"/>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9" name="Google Shape;5449;p33"/>
              <p:cNvSpPr/>
              <p:nvPr/>
            </p:nvSpPr>
            <p:spPr>
              <a:xfrm>
                <a:off x="2561824"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0" name="Google Shape;5450;p33"/>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1" name="Google Shape;5451;p33"/>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2" name="Google Shape;5452;p33"/>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3" name="Google Shape;5453;p33"/>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4" name="Google Shape;5454;p33"/>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5" name="Google Shape;5455;p33"/>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6" name="Google Shape;5456;p33"/>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7" name="Google Shape;5457;p33"/>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8" name="Google Shape;5458;p33"/>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9" name="Google Shape;5459;p33"/>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0" name="Google Shape;5460;p33"/>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1" name="Google Shape;5461;p33"/>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2" name="Google Shape;5462;p33"/>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3" name="Google Shape;5463;p33"/>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4" name="Google Shape;5464;p33"/>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5" name="Google Shape;5465;p33"/>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6" name="Google Shape;5466;p33"/>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7" name="Google Shape;5467;p33"/>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8" name="Google Shape;5468;p33"/>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9" name="Google Shape;5469;p33"/>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0" name="Google Shape;5470;p33"/>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471" name="Google Shape;5471;p33"/>
              <p:cNvGrpSpPr/>
              <p:nvPr/>
            </p:nvGrpSpPr>
            <p:grpSpPr>
              <a:xfrm>
                <a:off x="1518525" y="2153325"/>
                <a:ext cx="1455975" cy="3659675"/>
                <a:chOff x="1518525" y="2153325"/>
                <a:chExt cx="1455975" cy="3659675"/>
              </a:xfrm>
            </p:grpSpPr>
            <p:sp>
              <p:nvSpPr>
                <p:cNvPr id="5472" name="Google Shape;5472;p33"/>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3" name="Google Shape;5473;p33"/>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4" name="Google Shape;5474;p33"/>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5" name="Google Shape;5475;p33"/>
                <p:cNvSpPr/>
                <p:nvPr/>
              </p:nvSpPr>
              <p:spPr>
                <a:xfrm>
                  <a:off x="2430779" y="3951931"/>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6" name="Google Shape;5476;p33"/>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7" name="Google Shape;5477;p33"/>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8" name="Google Shape;5478;p33"/>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9" name="Google Shape;5479;p33"/>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0" name="Google Shape;5480;p33"/>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1" name="Google Shape;5481;p33"/>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2" name="Google Shape;5482;p33"/>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3" name="Google Shape;5483;p33"/>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4" name="Google Shape;5484;p33"/>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5" name="Google Shape;5485;p33"/>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6" name="Google Shape;5486;p33"/>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7" name="Google Shape;5487;p33"/>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8" name="Google Shape;5488;p33"/>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9" name="Google Shape;5489;p33"/>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90" name="Google Shape;5490;p33"/>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1" name="Google Shape;5491;p33"/>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2" name="Google Shape;5492;p33"/>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3" name="Google Shape;5493;p33"/>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4" name="Google Shape;5494;p33"/>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5" name="Google Shape;5495;p33"/>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6" name="Google Shape;5496;p33"/>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7" name="Google Shape;5497;p33"/>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8" name="Google Shape;5498;p33"/>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9" name="Google Shape;5499;p33"/>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0" name="Google Shape;5500;p33"/>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1" name="Google Shape;5501;p33"/>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2" name="Google Shape;5502;p33"/>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3" name="Google Shape;5503;p33"/>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4" name="Google Shape;5504;p33"/>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5" name="Google Shape;5505;p33"/>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6" name="Google Shape;5506;p33"/>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7" name="Google Shape;5507;p33"/>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8" name="Google Shape;5508;p33"/>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9" name="Google Shape;5509;p33"/>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0" name="Google Shape;5510;p33"/>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1" name="Google Shape;5511;p33"/>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2" name="Google Shape;5512;p33"/>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3" name="Google Shape;5513;p33"/>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4" name="Google Shape;5514;p33"/>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5" name="Google Shape;5515;p33"/>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6" name="Google Shape;5516;p33"/>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7" name="Google Shape;5517;p33"/>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8" name="Google Shape;5518;p33"/>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9" name="Google Shape;5519;p33"/>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0" name="Google Shape;5520;p33"/>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1" name="Google Shape;5521;p33"/>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2" name="Google Shape;5522;p33"/>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3" name="Google Shape;5523;p33"/>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4" name="Google Shape;5524;p33"/>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5" name="Google Shape;5525;p33"/>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6" name="Google Shape;5526;p33"/>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7" name="Google Shape;5527;p33"/>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8" name="Google Shape;5528;p33"/>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9" name="Google Shape;5529;p33"/>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0" name="Google Shape;5530;p33"/>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1" name="Google Shape;5531;p33"/>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2" name="Google Shape;5532;p33"/>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3" name="Google Shape;5533;p33"/>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4" name="Google Shape;5534;p33"/>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5" name="Google Shape;5535;p33"/>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6" name="Google Shape;5536;p33"/>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7" name="Google Shape;5537;p33"/>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8" name="Google Shape;5538;p33"/>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9" name="Google Shape;5539;p33"/>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0" name="Google Shape;5540;p33"/>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1" name="Google Shape;5541;p33"/>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2" name="Google Shape;5542;p33"/>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3" name="Google Shape;5543;p33"/>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4" name="Google Shape;5544;p33"/>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5" name="Google Shape;5545;p33"/>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6" name="Google Shape;5546;p33"/>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01535768"/>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547"/>
        <p:cNvGrpSpPr/>
        <p:nvPr/>
      </p:nvGrpSpPr>
      <p:grpSpPr>
        <a:xfrm>
          <a:off x="0" y="0"/>
          <a:ext cx="0" cy="0"/>
          <a:chOff x="0" y="0"/>
          <a:chExt cx="0" cy="0"/>
        </a:xfrm>
      </p:grpSpPr>
      <p:grpSp>
        <p:nvGrpSpPr>
          <p:cNvPr id="5548" name="Google Shape;5548;p34"/>
          <p:cNvGrpSpPr/>
          <p:nvPr/>
        </p:nvGrpSpPr>
        <p:grpSpPr>
          <a:xfrm>
            <a:off x="-496872" y="539230"/>
            <a:ext cx="12863781" cy="7025359"/>
            <a:chOff x="-372654" y="404422"/>
            <a:chExt cx="9647836" cy="5269019"/>
          </a:xfrm>
        </p:grpSpPr>
        <p:sp>
          <p:nvSpPr>
            <p:cNvPr id="5549" name="Google Shape;5549;p34"/>
            <p:cNvSpPr/>
            <p:nvPr/>
          </p:nvSpPr>
          <p:spPr>
            <a:xfrm>
              <a:off x="-38725" y="4485225"/>
              <a:ext cx="9209436" cy="697152"/>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0" name="Google Shape;5550;p34"/>
            <p:cNvSpPr/>
            <p:nvPr/>
          </p:nvSpPr>
          <p:spPr>
            <a:xfrm>
              <a:off x="-65450" y="4667651"/>
              <a:ext cx="9209483" cy="51462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51" name="Google Shape;5551;p34"/>
            <p:cNvGrpSpPr/>
            <p:nvPr/>
          </p:nvGrpSpPr>
          <p:grpSpPr>
            <a:xfrm>
              <a:off x="7840802" y="3989911"/>
              <a:ext cx="592242" cy="581335"/>
              <a:chOff x="5672100" y="3575250"/>
              <a:chExt cx="1054750" cy="1035325"/>
            </a:xfrm>
          </p:grpSpPr>
          <p:sp>
            <p:nvSpPr>
              <p:cNvPr id="5552" name="Google Shape;5552;p34"/>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3" name="Google Shape;5553;p34"/>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4" name="Google Shape;5554;p34"/>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5" name="Google Shape;5555;p34"/>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6" name="Google Shape;5556;p34"/>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7" name="Google Shape;5557;p34"/>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8" name="Google Shape;5558;p34"/>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9" name="Google Shape;5559;p34"/>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0" name="Google Shape;5560;p34"/>
            <p:cNvGrpSpPr/>
            <p:nvPr/>
          </p:nvGrpSpPr>
          <p:grpSpPr>
            <a:xfrm>
              <a:off x="0" y="2911675"/>
              <a:ext cx="1299425" cy="2300975"/>
              <a:chOff x="207725" y="2276150"/>
              <a:chExt cx="1299425" cy="2300975"/>
            </a:xfrm>
          </p:grpSpPr>
          <p:sp>
            <p:nvSpPr>
              <p:cNvPr id="5561" name="Google Shape;5561;p34"/>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62" name="Google Shape;5562;p34"/>
              <p:cNvGrpSpPr/>
              <p:nvPr/>
            </p:nvGrpSpPr>
            <p:grpSpPr>
              <a:xfrm>
                <a:off x="207725" y="2276150"/>
                <a:ext cx="1299425" cy="2300975"/>
                <a:chOff x="207725" y="2276150"/>
                <a:chExt cx="1299425" cy="2300975"/>
              </a:xfrm>
            </p:grpSpPr>
            <p:sp>
              <p:nvSpPr>
                <p:cNvPr id="5563" name="Google Shape;5563;p34"/>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4" name="Google Shape;5564;p34"/>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5" name="Google Shape;5565;p34"/>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6" name="Google Shape;5566;p34"/>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7" name="Google Shape;5567;p34"/>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8" name="Google Shape;5568;p34"/>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9" name="Google Shape;5569;p34"/>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0" name="Google Shape;5570;p34"/>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1" name="Google Shape;5571;p34"/>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2" name="Google Shape;5572;p34"/>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3" name="Google Shape;5573;p34"/>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4" name="Google Shape;5574;p34"/>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5" name="Google Shape;5575;p34"/>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5576" name="Google Shape;5576;p34"/>
            <p:cNvGrpSpPr/>
            <p:nvPr/>
          </p:nvGrpSpPr>
          <p:grpSpPr>
            <a:xfrm rot="1734738">
              <a:off x="-204441" y="3869617"/>
              <a:ext cx="1428294" cy="1064074"/>
              <a:chOff x="5065700" y="3436875"/>
              <a:chExt cx="1984875" cy="1478725"/>
            </a:xfrm>
          </p:grpSpPr>
          <p:sp>
            <p:nvSpPr>
              <p:cNvPr id="5577" name="Google Shape;5577;p34"/>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8" name="Google Shape;5578;p34"/>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9" name="Google Shape;5579;p34"/>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0" name="Google Shape;5580;p34"/>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rgbClr val="6686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1" name="Google Shape;5581;p34"/>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2" name="Google Shape;5582;p34"/>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3" name="Google Shape;5583;p34"/>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4" name="Google Shape;5584;p34"/>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5" name="Google Shape;5585;p34"/>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6" name="Google Shape;5586;p34"/>
            <p:cNvGrpSpPr/>
            <p:nvPr/>
          </p:nvGrpSpPr>
          <p:grpSpPr>
            <a:xfrm>
              <a:off x="-166336" y="4701063"/>
              <a:ext cx="1198098" cy="613801"/>
              <a:chOff x="4976050" y="4611525"/>
              <a:chExt cx="1664950" cy="852975"/>
            </a:xfrm>
          </p:grpSpPr>
          <p:sp>
            <p:nvSpPr>
              <p:cNvPr id="5587" name="Google Shape;5587;p34"/>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8" name="Google Shape;5588;p34"/>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89" name="Google Shape;5589;p34"/>
            <p:cNvGrpSpPr/>
            <p:nvPr/>
          </p:nvGrpSpPr>
          <p:grpSpPr>
            <a:xfrm rot="-749415">
              <a:off x="7278992" y="3849763"/>
              <a:ext cx="583337" cy="1417573"/>
              <a:chOff x="1535425" y="492925"/>
              <a:chExt cx="524575" cy="1274775"/>
            </a:xfrm>
          </p:grpSpPr>
          <p:sp>
            <p:nvSpPr>
              <p:cNvPr id="5590" name="Google Shape;5590;p34"/>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1" name="Google Shape;5591;p34"/>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2" name="Google Shape;5592;p34"/>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3" name="Google Shape;5593;p34"/>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4" name="Google Shape;5594;p34"/>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5" name="Google Shape;5595;p34"/>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6" name="Google Shape;5596;p34"/>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7" name="Google Shape;5597;p34"/>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8" name="Google Shape;5598;p34"/>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9" name="Google Shape;5599;p34"/>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0" name="Google Shape;5600;p34"/>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1" name="Google Shape;5601;p34"/>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2" name="Google Shape;5602;p34"/>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3" name="Google Shape;5603;p34"/>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4" name="Google Shape;5604;p34"/>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5" name="Google Shape;5605;p34"/>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6" name="Google Shape;5606;p34"/>
            <p:cNvGrpSpPr/>
            <p:nvPr/>
          </p:nvGrpSpPr>
          <p:grpSpPr>
            <a:xfrm>
              <a:off x="583896" y="4519984"/>
              <a:ext cx="954154" cy="975956"/>
              <a:chOff x="1356975" y="1865675"/>
              <a:chExt cx="1024100" cy="1047500"/>
            </a:xfrm>
          </p:grpSpPr>
          <p:sp>
            <p:nvSpPr>
              <p:cNvPr id="5607" name="Google Shape;5607;p34"/>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8" name="Google Shape;5608;p34"/>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9" name="Google Shape;5609;p34"/>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0" name="Google Shape;5610;p34"/>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1" name="Google Shape;5611;p34"/>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2" name="Google Shape;5612;p34"/>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3" name="Google Shape;5613;p34"/>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4" name="Google Shape;5614;p34"/>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5" name="Google Shape;5615;p34"/>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6" name="Google Shape;5616;p34"/>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7" name="Google Shape;5617;p34"/>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8" name="Google Shape;5618;p34"/>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9" name="Google Shape;5619;p34"/>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0" name="Google Shape;5620;p34"/>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1" name="Google Shape;5621;p34"/>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2" name="Google Shape;5622;p34"/>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3" name="Google Shape;5623;p34"/>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4" name="Google Shape;5624;p34"/>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5" name="Google Shape;5625;p34"/>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6" name="Google Shape;5626;p34"/>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7" name="Google Shape;5627;p34"/>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8" name="Google Shape;5628;p34"/>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9" name="Google Shape;5629;p34"/>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0" name="Google Shape;5630;p34"/>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1" name="Google Shape;5631;p34"/>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2" name="Google Shape;5632;p34"/>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3" name="Google Shape;5633;p34"/>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4" name="Google Shape;5634;p34"/>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5" name="Google Shape;5635;p34"/>
            <p:cNvGrpSpPr/>
            <p:nvPr/>
          </p:nvGrpSpPr>
          <p:grpSpPr>
            <a:xfrm>
              <a:off x="8330843" y="3222086"/>
              <a:ext cx="494643" cy="2036537"/>
              <a:chOff x="6248875" y="1941050"/>
              <a:chExt cx="827300" cy="3406150"/>
            </a:xfrm>
          </p:grpSpPr>
          <p:sp>
            <p:nvSpPr>
              <p:cNvPr id="5636" name="Google Shape;5636;p34"/>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7" name="Google Shape;5637;p34"/>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8" name="Google Shape;5638;p34"/>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9" name="Google Shape;5639;p34"/>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0" name="Google Shape;5640;p34"/>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1" name="Google Shape;5641;p34"/>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2" name="Google Shape;5642;p34"/>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3" name="Google Shape;5643;p34"/>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4" name="Google Shape;5644;p34"/>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5" name="Google Shape;5645;p34"/>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6" name="Google Shape;5646;p34"/>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7" name="Google Shape;5647;p34"/>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8" name="Google Shape;5648;p34"/>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9" name="Google Shape;5649;p34"/>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0" name="Google Shape;5650;p34"/>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1" name="Google Shape;5651;p34"/>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2" name="Google Shape;5652;p34"/>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3" name="Google Shape;5653;p34"/>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4" name="Google Shape;5654;p34"/>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5" name="Google Shape;5655;p34"/>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6" name="Google Shape;5656;p34"/>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7" name="Google Shape;5657;p34"/>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8" name="Google Shape;5658;p34"/>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9" name="Google Shape;5659;p34"/>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0" name="Google Shape;5660;p34"/>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1" name="Google Shape;5661;p34"/>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2" name="Google Shape;5662;p34"/>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3" name="Google Shape;5663;p34"/>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4" name="Google Shape;5664;p34"/>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5" name="Google Shape;5665;p34"/>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66" name="Google Shape;5666;p34"/>
            <p:cNvGrpSpPr/>
            <p:nvPr/>
          </p:nvGrpSpPr>
          <p:grpSpPr>
            <a:xfrm rot="1719346">
              <a:off x="8113295" y="4180104"/>
              <a:ext cx="889403" cy="1363591"/>
              <a:chOff x="2235100" y="548200"/>
              <a:chExt cx="759725" cy="1164775"/>
            </a:xfrm>
          </p:grpSpPr>
          <p:sp>
            <p:nvSpPr>
              <p:cNvPr id="5667" name="Google Shape;5667;p34"/>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8" name="Google Shape;5668;p34"/>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9" name="Google Shape;5669;p34"/>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0" name="Google Shape;5670;p34"/>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1" name="Google Shape;5671;p34"/>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2" name="Google Shape;5672;p34"/>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3" name="Google Shape;5673;p34"/>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4" name="Google Shape;5674;p34"/>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5" name="Google Shape;5675;p34"/>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76" name="Google Shape;5676;p34"/>
            <p:cNvGrpSpPr/>
            <p:nvPr/>
          </p:nvGrpSpPr>
          <p:grpSpPr>
            <a:xfrm>
              <a:off x="8453007" y="4447303"/>
              <a:ext cx="250313" cy="312391"/>
              <a:chOff x="5920600" y="4383325"/>
              <a:chExt cx="334375" cy="417300"/>
            </a:xfrm>
          </p:grpSpPr>
          <p:sp>
            <p:nvSpPr>
              <p:cNvPr id="5677" name="Google Shape;5677;p34"/>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8" name="Google Shape;5678;p34"/>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9" name="Google Shape;5679;p34"/>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0" name="Google Shape;5680;p34"/>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1" name="Google Shape;5681;p34"/>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2" name="Google Shape;5682;p34"/>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3" name="Google Shape;5683;p34"/>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4" name="Google Shape;5684;p34"/>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5" name="Google Shape;5685;p34"/>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6" name="Google Shape;5686;p34"/>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7" name="Google Shape;5687;p34"/>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8" name="Google Shape;5688;p34"/>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9" name="Google Shape;5689;p34"/>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0" name="Google Shape;5690;p34"/>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1" name="Google Shape;5691;p34"/>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2" name="Google Shape;5692;p34"/>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3" name="Google Shape;5693;p34"/>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4" name="Google Shape;5694;p34"/>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5" name="Google Shape;5695;p34"/>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6" name="Google Shape;5696;p34"/>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97" name="Google Shape;5697;p34"/>
            <p:cNvSpPr/>
            <p:nvPr/>
          </p:nvSpPr>
          <p:spPr>
            <a:xfrm>
              <a:off x="6184904" y="27409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8" name="Google Shape;5698;p34"/>
            <p:cNvSpPr/>
            <p:nvPr/>
          </p:nvSpPr>
          <p:spPr>
            <a:xfrm>
              <a:off x="8362774" y="4044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9" name="Google Shape;5699;p34"/>
            <p:cNvSpPr/>
            <p:nvPr/>
          </p:nvSpPr>
          <p:spPr>
            <a:xfrm>
              <a:off x="-166325" y="26161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00" name="Google Shape;5700;p34"/>
            <p:cNvGrpSpPr/>
            <p:nvPr/>
          </p:nvGrpSpPr>
          <p:grpSpPr>
            <a:xfrm>
              <a:off x="1200675" y="4314750"/>
              <a:ext cx="752650" cy="753525"/>
              <a:chOff x="1200675" y="4314750"/>
              <a:chExt cx="752650" cy="753525"/>
            </a:xfrm>
          </p:grpSpPr>
          <p:sp>
            <p:nvSpPr>
              <p:cNvPr id="5701" name="Google Shape;5701;p34"/>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2" name="Google Shape;5702;p34"/>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03" name="Google Shape;5703;p34"/>
            <p:cNvGrpSpPr/>
            <p:nvPr/>
          </p:nvGrpSpPr>
          <p:grpSpPr>
            <a:xfrm flipH="1">
              <a:off x="7695740" y="3054714"/>
              <a:ext cx="590152" cy="2371267"/>
              <a:chOff x="5161950" y="1889450"/>
              <a:chExt cx="926600" cy="4128250"/>
            </a:xfrm>
          </p:grpSpPr>
          <p:sp>
            <p:nvSpPr>
              <p:cNvPr id="5704" name="Google Shape;5704;p34"/>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5" name="Google Shape;5705;p34"/>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6" name="Google Shape;5706;p34"/>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7" name="Google Shape;5707;p34"/>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8" name="Google Shape;5708;p34"/>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9" name="Google Shape;5709;p34"/>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0" name="Google Shape;5710;p34"/>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1" name="Google Shape;5711;p34"/>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2" name="Google Shape;5712;p34"/>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3" name="Google Shape;5713;p34"/>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4" name="Google Shape;5714;p34"/>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5" name="Google Shape;5715;p34"/>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6" name="Google Shape;5716;p34"/>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7" name="Google Shape;5717;p34"/>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8" name="Google Shape;5718;p34"/>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9" name="Google Shape;5719;p34"/>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0" name="Google Shape;5720;p34"/>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1" name="Google Shape;5721;p34"/>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2" name="Google Shape;5722;p34"/>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3" name="Google Shape;5723;p34"/>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4" name="Google Shape;5724;p34"/>
            <p:cNvGrpSpPr/>
            <p:nvPr/>
          </p:nvGrpSpPr>
          <p:grpSpPr>
            <a:xfrm>
              <a:off x="7374450" y="4464366"/>
              <a:ext cx="988324" cy="895098"/>
              <a:chOff x="4048900" y="1919750"/>
              <a:chExt cx="1060775" cy="960715"/>
            </a:xfrm>
          </p:grpSpPr>
          <p:sp>
            <p:nvSpPr>
              <p:cNvPr id="5725" name="Google Shape;5725;p34"/>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6" name="Google Shape;5726;p34"/>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7" name="Google Shape;5727;p34"/>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8" name="Google Shape;5728;p34"/>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9" name="Google Shape;5729;p34"/>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0" name="Google Shape;5730;p34"/>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1" name="Google Shape;5731;p34"/>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2" name="Google Shape;5732;p34"/>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3" name="Google Shape;5733;p34"/>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4" name="Google Shape;5734;p34"/>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5" name="Google Shape;5735;p34"/>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6" name="Google Shape;5736;p34"/>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7" name="Google Shape;5737;p34"/>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8" name="Google Shape;5738;p34"/>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9" name="Google Shape;5739;p34"/>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0" name="Google Shape;5740;p34"/>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1" name="Google Shape;5741;p34"/>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2" name="Google Shape;5742;p34"/>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3" name="Google Shape;5743;p34"/>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4" name="Google Shape;5744;p34"/>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5" name="Google Shape;5745;p34"/>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6" name="Google Shape;5746;p34"/>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7" name="Google Shape;5747;p34"/>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243007300"/>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5748"/>
        <p:cNvGrpSpPr/>
        <p:nvPr/>
      </p:nvGrpSpPr>
      <p:grpSpPr>
        <a:xfrm>
          <a:off x="0" y="0"/>
          <a:ext cx="0" cy="0"/>
          <a:chOff x="0" y="0"/>
          <a:chExt cx="0" cy="0"/>
        </a:xfrm>
      </p:grpSpPr>
      <p:grpSp>
        <p:nvGrpSpPr>
          <p:cNvPr id="5749" name="Google Shape;5749;p35"/>
          <p:cNvGrpSpPr/>
          <p:nvPr/>
        </p:nvGrpSpPr>
        <p:grpSpPr>
          <a:xfrm>
            <a:off x="-766202" y="194230"/>
            <a:ext cx="13509811" cy="7254476"/>
            <a:chOff x="-574651" y="145672"/>
            <a:chExt cx="10132358" cy="5440857"/>
          </a:xfrm>
        </p:grpSpPr>
        <p:sp>
          <p:nvSpPr>
            <p:cNvPr id="5750" name="Google Shape;5750;p35"/>
            <p:cNvSpPr/>
            <p:nvPr/>
          </p:nvSpPr>
          <p:spPr>
            <a:xfrm>
              <a:off x="-38725" y="4354895"/>
              <a:ext cx="9209436" cy="827616"/>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1" name="Google Shape;5751;p35"/>
            <p:cNvSpPr/>
            <p:nvPr/>
          </p:nvSpPr>
          <p:spPr>
            <a:xfrm>
              <a:off x="-65450" y="4568398"/>
              <a:ext cx="9209483" cy="613838"/>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752" name="Google Shape;5752;p35"/>
            <p:cNvGrpSpPr/>
            <p:nvPr/>
          </p:nvGrpSpPr>
          <p:grpSpPr>
            <a:xfrm rot="2083657">
              <a:off x="7586664" y="4357291"/>
              <a:ext cx="1356684" cy="695046"/>
              <a:chOff x="4976050" y="4611525"/>
              <a:chExt cx="1664950" cy="852975"/>
            </a:xfrm>
          </p:grpSpPr>
          <p:sp>
            <p:nvSpPr>
              <p:cNvPr id="5753" name="Google Shape;5753;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4" name="Google Shape;5754;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55" name="Google Shape;5755;p35"/>
            <p:cNvGrpSpPr/>
            <p:nvPr/>
          </p:nvGrpSpPr>
          <p:grpSpPr>
            <a:xfrm rot="-1734738" flipH="1">
              <a:off x="7911602" y="3869617"/>
              <a:ext cx="1428294" cy="1064074"/>
              <a:chOff x="5065700" y="3436875"/>
              <a:chExt cx="1984875" cy="1478725"/>
            </a:xfrm>
          </p:grpSpPr>
          <p:sp>
            <p:nvSpPr>
              <p:cNvPr id="5756" name="Google Shape;5756;p35"/>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7" name="Google Shape;5757;p35"/>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8" name="Google Shape;5758;p35"/>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9" name="Google Shape;5759;p35"/>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0" name="Google Shape;5760;p35"/>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1" name="Google Shape;5761;p35"/>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2" name="Google Shape;5762;p35"/>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3" name="Google Shape;5763;p35"/>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4" name="Google Shape;5764;p35"/>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5" name="Google Shape;5765;p35"/>
            <p:cNvGrpSpPr/>
            <p:nvPr/>
          </p:nvGrpSpPr>
          <p:grpSpPr>
            <a:xfrm rot="-2164417" flipH="1">
              <a:off x="8293813" y="4496357"/>
              <a:ext cx="1198047" cy="613775"/>
              <a:chOff x="4976050" y="4611525"/>
              <a:chExt cx="1664950" cy="852975"/>
            </a:xfrm>
          </p:grpSpPr>
          <p:sp>
            <p:nvSpPr>
              <p:cNvPr id="5766" name="Google Shape;5766;p35"/>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7" name="Google Shape;5767;p35"/>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68" name="Google Shape;5768;p35"/>
            <p:cNvGrpSpPr/>
            <p:nvPr/>
          </p:nvGrpSpPr>
          <p:grpSpPr>
            <a:xfrm rot="-749415">
              <a:off x="82252" y="3491063"/>
              <a:ext cx="583337" cy="1417573"/>
              <a:chOff x="1535425" y="492925"/>
              <a:chExt cx="524575" cy="1274775"/>
            </a:xfrm>
          </p:grpSpPr>
          <p:sp>
            <p:nvSpPr>
              <p:cNvPr id="5769" name="Google Shape;5769;p35"/>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0" name="Google Shape;5770;p35"/>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1" name="Google Shape;5771;p35"/>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2" name="Google Shape;5772;p35"/>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3" name="Google Shape;5773;p35"/>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4" name="Google Shape;5774;p35"/>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5" name="Google Shape;5775;p35"/>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6" name="Google Shape;5776;p35"/>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7" name="Google Shape;5777;p35"/>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8" name="Google Shape;5778;p35"/>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9" name="Google Shape;5779;p35"/>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0" name="Google Shape;5780;p35"/>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1" name="Google Shape;5781;p35"/>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2" name="Google Shape;5782;p35"/>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3" name="Google Shape;5783;p35"/>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4" name="Google Shape;5784;p35"/>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85" name="Google Shape;5785;p35"/>
            <p:cNvGrpSpPr/>
            <p:nvPr/>
          </p:nvGrpSpPr>
          <p:grpSpPr>
            <a:xfrm flipH="1">
              <a:off x="8014780" y="4552109"/>
              <a:ext cx="954154" cy="975956"/>
              <a:chOff x="1356975" y="1865675"/>
              <a:chExt cx="1024100" cy="1047500"/>
            </a:xfrm>
          </p:grpSpPr>
          <p:sp>
            <p:nvSpPr>
              <p:cNvPr id="5786" name="Google Shape;5786;p35"/>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7" name="Google Shape;5787;p35"/>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8" name="Google Shape;5788;p35"/>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9" name="Google Shape;5789;p35"/>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0" name="Google Shape;5790;p35"/>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1" name="Google Shape;5791;p35"/>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2" name="Google Shape;5792;p35"/>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3" name="Google Shape;5793;p35"/>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4" name="Google Shape;5794;p35"/>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5" name="Google Shape;5795;p35"/>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6" name="Google Shape;5796;p35"/>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7" name="Google Shape;5797;p35"/>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8" name="Google Shape;5798;p35"/>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9" name="Google Shape;5799;p35"/>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0" name="Google Shape;5800;p35"/>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1" name="Google Shape;5801;p35"/>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2" name="Google Shape;5802;p35"/>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3" name="Google Shape;5803;p35"/>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4" name="Google Shape;5804;p35"/>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5" name="Google Shape;5805;p35"/>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6" name="Google Shape;5806;p35"/>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7" name="Google Shape;5807;p35"/>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8" name="Google Shape;5808;p35"/>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9" name="Google Shape;5809;p35"/>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0" name="Google Shape;5810;p35"/>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1" name="Google Shape;5811;p35"/>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2" name="Google Shape;5812;p35"/>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3" name="Google Shape;5813;p35"/>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14" name="Google Shape;5814;p35"/>
            <p:cNvGrpSpPr/>
            <p:nvPr/>
          </p:nvGrpSpPr>
          <p:grpSpPr>
            <a:xfrm rot="-1719346" flipH="1">
              <a:off x="-302167" y="4093192"/>
              <a:ext cx="889403" cy="1363591"/>
              <a:chOff x="2235100" y="548200"/>
              <a:chExt cx="759725" cy="1164775"/>
            </a:xfrm>
          </p:grpSpPr>
          <p:sp>
            <p:nvSpPr>
              <p:cNvPr id="5815" name="Google Shape;5815;p35"/>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6" name="Google Shape;5816;p35"/>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7" name="Google Shape;5817;p35"/>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8" name="Google Shape;5818;p35"/>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9" name="Google Shape;5819;p35"/>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0" name="Google Shape;5820;p35"/>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1" name="Google Shape;5821;p35"/>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2" name="Google Shape;5822;p35"/>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3" name="Google Shape;5823;p35"/>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24" name="Google Shape;5824;p35"/>
            <p:cNvGrpSpPr/>
            <p:nvPr/>
          </p:nvGrpSpPr>
          <p:grpSpPr>
            <a:xfrm rot="1031996">
              <a:off x="286147" y="4355707"/>
              <a:ext cx="988287" cy="895065"/>
              <a:chOff x="4048900" y="1919750"/>
              <a:chExt cx="1060775" cy="960715"/>
            </a:xfrm>
          </p:grpSpPr>
          <p:sp>
            <p:nvSpPr>
              <p:cNvPr id="5825" name="Google Shape;5825;p35"/>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6" name="Google Shape;5826;p35"/>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7" name="Google Shape;5827;p35"/>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8" name="Google Shape;5828;p35"/>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9" name="Google Shape;5829;p35"/>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0" name="Google Shape;5830;p35"/>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1" name="Google Shape;5831;p35"/>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2" name="Google Shape;5832;p35"/>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3" name="Google Shape;5833;p35"/>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4" name="Google Shape;5834;p35"/>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5" name="Google Shape;5835;p35"/>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6" name="Google Shape;5836;p35"/>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7" name="Google Shape;5837;p35"/>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8" name="Google Shape;5838;p35"/>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9" name="Google Shape;5839;p35"/>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0" name="Google Shape;5840;p35"/>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1" name="Google Shape;5841;p35"/>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2" name="Google Shape;5842;p35"/>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3" name="Google Shape;5843;p35"/>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4" name="Google Shape;5844;p35"/>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5" name="Google Shape;5845;p35"/>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6" name="Google Shape;5846;p35"/>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7" name="Google Shape;5847;p35"/>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848" name="Google Shape;5848;p35"/>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9" name="Google Shape;5849;p35"/>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0" name="Google Shape;5850;p35"/>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1" name="Google Shape;5851;p35"/>
            <p:cNvGrpSpPr/>
            <p:nvPr/>
          </p:nvGrpSpPr>
          <p:grpSpPr>
            <a:xfrm>
              <a:off x="1607138" y="4516600"/>
              <a:ext cx="5952975" cy="317375"/>
              <a:chOff x="7687225" y="6953000"/>
              <a:chExt cx="5952975" cy="317375"/>
            </a:xfrm>
          </p:grpSpPr>
          <p:sp>
            <p:nvSpPr>
              <p:cNvPr id="5852" name="Google Shape;5852;p35"/>
              <p:cNvSpPr/>
              <p:nvPr/>
            </p:nvSpPr>
            <p:spPr>
              <a:xfrm>
                <a:off x="13448800" y="695300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3" name="Google Shape;5853;p35"/>
              <p:cNvSpPr/>
              <p:nvPr/>
            </p:nvSpPr>
            <p:spPr>
              <a:xfrm>
                <a:off x="7687225" y="70225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983670538"/>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5854"/>
        <p:cNvGrpSpPr/>
        <p:nvPr/>
      </p:nvGrpSpPr>
      <p:grpSpPr>
        <a:xfrm>
          <a:off x="0" y="0"/>
          <a:ext cx="0" cy="0"/>
          <a:chOff x="0" y="0"/>
          <a:chExt cx="0" cy="0"/>
        </a:xfrm>
      </p:grpSpPr>
      <p:grpSp>
        <p:nvGrpSpPr>
          <p:cNvPr id="5855" name="Google Shape;5855;p36"/>
          <p:cNvGrpSpPr/>
          <p:nvPr/>
        </p:nvGrpSpPr>
        <p:grpSpPr>
          <a:xfrm>
            <a:off x="-430208" y="345700"/>
            <a:ext cx="12866045" cy="6844192"/>
            <a:chOff x="-322656" y="259275"/>
            <a:chExt cx="9649534" cy="5133144"/>
          </a:xfrm>
        </p:grpSpPr>
        <p:sp>
          <p:nvSpPr>
            <p:cNvPr id="5856" name="Google Shape;5856;p36"/>
            <p:cNvSpPr/>
            <p:nvPr/>
          </p:nvSpPr>
          <p:spPr>
            <a:xfrm>
              <a:off x="-38725" y="3723725"/>
              <a:ext cx="9209436" cy="1458730"/>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7" name="Google Shape;5857;p36"/>
            <p:cNvSpPr/>
            <p:nvPr/>
          </p:nvSpPr>
          <p:spPr>
            <a:xfrm>
              <a:off x="-65450" y="3787133"/>
              <a:ext cx="9209483" cy="1394939"/>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858" name="Google Shape;5858;p36"/>
            <p:cNvGrpSpPr/>
            <p:nvPr/>
          </p:nvGrpSpPr>
          <p:grpSpPr>
            <a:xfrm>
              <a:off x="-322656" y="2822671"/>
              <a:ext cx="1615975" cy="2569748"/>
              <a:chOff x="-322656" y="2822671"/>
              <a:chExt cx="1615975" cy="2569748"/>
            </a:xfrm>
          </p:grpSpPr>
          <p:grpSp>
            <p:nvGrpSpPr>
              <p:cNvPr id="5859" name="Google Shape;5859;p36"/>
              <p:cNvGrpSpPr/>
              <p:nvPr/>
            </p:nvGrpSpPr>
            <p:grpSpPr>
              <a:xfrm flipH="1">
                <a:off x="190140" y="3890691"/>
                <a:ext cx="664598" cy="652358"/>
                <a:chOff x="5672100" y="3575250"/>
                <a:chExt cx="1054750" cy="1035325"/>
              </a:xfrm>
            </p:grpSpPr>
            <p:sp>
              <p:nvSpPr>
                <p:cNvPr id="5860" name="Google Shape;5860;p3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1" name="Google Shape;5861;p3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2" name="Google Shape;5862;p3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3" name="Google Shape;5863;p3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4" name="Google Shape;5864;p3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5" name="Google Shape;5865;p3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6" name="Google Shape;5866;p3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7" name="Google Shape;5867;p3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68" name="Google Shape;5868;p36"/>
              <p:cNvGrpSpPr/>
              <p:nvPr/>
            </p:nvGrpSpPr>
            <p:grpSpPr>
              <a:xfrm flipH="1">
                <a:off x="-98572" y="2822671"/>
                <a:ext cx="361614" cy="2013485"/>
                <a:chOff x="6611150" y="1880250"/>
                <a:chExt cx="573900" cy="3195500"/>
              </a:xfrm>
            </p:grpSpPr>
            <p:sp>
              <p:nvSpPr>
                <p:cNvPr id="5869" name="Google Shape;5869;p3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0" name="Google Shape;5870;p3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1" name="Google Shape;5871;p3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2" name="Google Shape;5872;p3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3" name="Google Shape;5873;p3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4" name="Google Shape;5874;p3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5" name="Google Shape;5875;p3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6" name="Google Shape;5876;p3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7" name="Google Shape;5877;p3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8" name="Google Shape;5878;p3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9" name="Google Shape;5879;p3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0" name="Google Shape;5880;p3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1" name="Google Shape;5881;p3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2" name="Google Shape;5882;p3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3" name="Google Shape;5883;p3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4" name="Google Shape;5884;p3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5" name="Google Shape;5885;p3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6" name="Google Shape;5886;p3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7" name="Google Shape;5887;p3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8" name="Google Shape;5888;p3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9" name="Google Shape;5889;p3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0" name="Google Shape;5890;p3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1" name="Google Shape;5891;p3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2" name="Google Shape;5892;p3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3" name="Google Shape;5893;p3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4" name="Google Shape;5894;p3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5" name="Google Shape;5895;p3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6" name="Google Shape;5896;p3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7" name="Google Shape;5897;p3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8" name="Google Shape;5898;p3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9" name="Google Shape;5899;p3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0" name="Google Shape;5900;p3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1" name="Google Shape;5901;p3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2" name="Google Shape;5902;p3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3" name="Google Shape;5903;p3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4" name="Google Shape;5904;p3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5" name="Google Shape;5905;p3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6" name="Google Shape;5906;p3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7" name="Google Shape;5907;p3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8" name="Google Shape;5908;p3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9" name="Google Shape;5909;p3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0" name="Google Shape;5910;p3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1" name="Google Shape;5911;p3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2" name="Google Shape;5912;p3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3" name="Google Shape;5913;p3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4" name="Google Shape;5914;p3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5" name="Google Shape;5915;p3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6" name="Google Shape;5916;p3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7" name="Google Shape;5917;p3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8" name="Google Shape;5918;p3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9" name="Google Shape;5919;p3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0" name="Google Shape;5920;p3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1" name="Google Shape;5921;p3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22" name="Google Shape;5922;p36"/>
              <p:cNvGrpSpPr/>
              <p:nvPr/>
            </p:nvGrpSpPr>
            <p:grpSpPr>
              <a:xfrm flipH="1">
                <a:off x="154193" y="3322813"/>
                <a:ext cx="719842" cy="1309127"/>
                <a:chOff x="5641475" y="2674000"/>
                <a:chExt cx="1142425" cy="2077650"/>
              </a:xfrm>
            </p:grpSpPr>
            <p:sp>
              <p:nvSpPr>
                <p:cNvPr id="5923" name="Google Shape;5923;p36"/>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4" name="Google Shape;5924;p36"/>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5" name="Google Shape;5925;p36"/>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6" name="Google Shape;5926;p36"/>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7" name="Google Shape;5927;p36"/>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8" name="Google Shape;5928;p36"/>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9" name="Google Shape;5929;p36"/>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0" name="Google Shape;5930;p36"/>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1" name="Google Shape;5931;p36"/>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2" name="Google Shape;5932;p36"/>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3" name="Google Shape;5933;p36"/>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4" name="Google Shape;5934;p36"/>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5" name="Google Shape;5935;p36"/>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6" name="Google Shape;5936;p36"/>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7" name="Google Shape;5937;p36"/>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8" name="Google Shape;5938;p36"/>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9" name="Google Shape;5939;p36"/>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0" name="Google Shape;5940;p36"/>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1" name="Google Shape;5941;p36"/>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2" name="Google Shape;5942;p36"/>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3" name="Google Shape;5943;p36"/>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4" name="Google Shape;5944;p36"/>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5" name="Google Shape;5945;p36"/>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6" name="Google Shape;5946;p36"/>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7" name="Google Shape;5947;p36"/>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8" name="Google Shape;5948;p36"/>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9" name="Google Shape;5949;p36"/>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0" name="Google Shape;5950;p36"/>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1" name="Google Shape;5951;p36"/>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2" name="Google Shape;5952;p36"/>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3" name="Google Shape;5953;p36"/>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4" name="Google Shape;5954;p36"/>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5" name="Google Shape;5955;p36"/>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6" name="Google Shape;5956;p36"/>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7" name="Google Shape;5957;p36"/>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8" name="Google Shape;5958;p36"/>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9" name="Google Shape;5959;p36"/>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0" name="Google Shape;5960;p36"/>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1" name="Google Shape;5961;p36"/>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2" name="Google Shape;5962;p36"/>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3" name="Google Shape;5963;p36"/>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4" name="Google Shape;5964;p36"/>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5" name="Google Shape;5965;p36"/>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6" name="Google Shape;5966;p36"/>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7" name="Google Shape;5967;p36"/>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8" name="Google Shape;5968;p36"/>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9" name="Google Shape;5969;p36"/>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0" name="Google Shape;5970;p36"/>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1" name="Google Shape;5971;p36"/>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2" name="Google Shape;5972;p36"/>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3" name="Google Shape;5973;p36"/>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4" name="Google Shape;5974;p36"/>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5" name="Google Shape;5975;p36"/>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6" name="Google Shape;5976;p36"/>
              <p:cNvGrpSpPr/>
              <p:nvPr/>
            </p:nvGrpSpPr>
            <p:grpSpPr>
              <a:xfrm flipH="1">
                <a:off x="244234" y="4543648"/>
                <a:ext cx="1049085" cy="537460"/>
                <a:chOff x="4976050" y="4611525"/>
                <a:chExt cx="1664950" cy="852975"/>
              </a:xfrm>
            </p:grpSpPr>
            <p:sp>
              <p:nvSpPr>
                <p:cNvPr id="5977" name="Google Shape;5977;p3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8" name="Google Shape;5978;p3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979" name="Google Shape;5979;p36"/>
              <p:cNvGrpSpPr/>
              <p:nvPr/>
            </p:nvGrpSpPr>
            <p:grpSpPr>
              <a:xfrm flipH="1">
                <a:off x="-322656" y="4314917"/>
                <a:ext cx="1049087" cy="1077502"/>
                <a:chOff x="582350" y="682150"/>
                <a:chExt cx="1350350" cy="1386925"/>
              </a:xfrm>
            </p:grpSpPr>
            <p:sp>
              <p:nvSpPr>
                <p:cNvPr id="5980" name="Google Shape;5980;p3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1" name="Google Shape;5981;p3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2" name="Google Shape;5982;p3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3" name="Google Shape;5983;p3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4" name="Google Shape;5984;p3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5" name="Google Shape;5985;p3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6" name="Google Shape;5986;p3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7" name="Google Shape;5987;p3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8" name="Google Shape;5988;p3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9" name="Google Shape;5989;p3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0" name="Google Shape;5990;p3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1" name="Google Shape;5991;p3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2" name="Google Shape;5992;p3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3" name="Google Shape;5993;p3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4" name="Google Shape;5994;p3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5" name="Google Shape;5995;p3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6" name="Google Shape;5996;p3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7" name="Google Shape;5997;p3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8" name="Google Shape;5998;p3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9" name="Google Shape;5999;p3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0" name="Google Shape;6000;p3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1" name="Google Shape;6001;p3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2" name="Google Shape;6002;p3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3" name="Google Shape;6003;p3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4" name="Google Shape;6004;p3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5" name="Google Shape;6005;p3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6" name="Google Shape;6006;p3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7" name="Google Shape;6007;p3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6008" name="Google Shape;6008;p36"/>
            <p:cNvSpPr/>
            <p:nvPr/>
          </p:nvSpPr>
          <p:spPr>
            <a:xfrm>
              <a:off x="3287854"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9" name="Google Shape;6009;p36"/>
            <p:cNvSpPr/>
            <p:nvPr/>
          </p:nvSpPr>
          <p:spPr>
            <a:xfrm>
              <a:off x="4295824" y="8783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0" name="Google Shape;6010;p36"/>
            <p:cNvSpPr/>
            <p:nvPr/>
          </p:nvSpPr>
          <p:spPr>
            <a:xfrm>
              <a:off x="8545550" y="33228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1" name="Google Shape;6011;p36"/>
            <p:cNvSpPr/>
            <p:nvPr/>
          </p:nvSpPr>
          <p:spPr>
            <a:xfrm>
              <a:off x="8656350" y="2784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2" name="Google Shape;6012;p36"/>
            <p:cNvSpPr/>
            <p:nvPr/>
          </p:nvSpPr>
          <p:spPr>
            <a:xfrm>
              <a:off x="-65450" y="385276"/>
              <a:ext cx="485341" cy="237452"/>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13" name="Google Shape;6013;p36"/>
            <p:cNvGrpSpPr/>
            <p:nvPr/>
          </p:nvGrpSpPr>
          <p:grpSpPr>
            <a:xfrm>
              <a:off x="7038231" y="3744172"/>
              <a:ext cx="2288647" cy="1586009"/>
              <a:chOff x="7038231" y="3744172"/>
              <a:chExt cx="2288647" cy="1586009"/>
            </a:xfrm>
          </p:grpSpPr>
          <p:grpSp>
            <p:nvGrpSpPr>
              <p:cNvPr id="6014" name="Google Shape;6014;p36"/>
              <p:cNvGrpSpPr/>
              <p:nvPr/>
            </p:nvGrpSpPr>
            <p:grpSpPr>
              <a:xfrm rot="10800000">
                <a:off x="8277376" y="3744172"/>
                <a:ext cx="901949" cy="1162507"/>
                <a:chOff x="5037600" y="742850"/>
                <a:chExt cx="1280450" cy="1650350"/>
              </a:xfrm>
            </p:grpSpPr>
            <p:sp>
              <p:nvSpPr>
                <p:cNvPr id="6015" name="Google Shape;6015;p36"/>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6" name="Google Shape;6016;p36"/>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7" name="Google Shape;6017;p36"/>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8" name="Google Shape;6018;p36"/>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9" name="Google Shape;6019;p36"/>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0" name="Google Shape;6020;p36"/>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1" name="Google Shape;6021;p36"/>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2" name="Google Shape;6022;p36"/>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3" name="Google Shape;6023;p36"/>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4" name="Google Shape;6024;p36"/>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5" name="Google Shape;6025;p36"/>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6" name="Google Shape;6026;p36"/>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7" name="Google Shape;6027;p36"/>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8" name="Google Shape;6028;p36"/>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9" name="Google Shape;6029;p36"/>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0" name="Google Shape;6030;p36"/>
              <p:cNvGrpSpPr/>
              <p:nvPr/>
            </p:nvGrpSpPr>
            <p:grpSpPr>
              <a:xfrm rot="10800000">
                <a:off x="7038231" y="4541324"/>
                <a:ext cx="1146446" cy="623412"/>
                <a:chOff x="6449650" y="376500"/>
                <a:chExt cx="1627550" cy="885025"/>
              </a:xfrm>
            </p:grpSpPr>
            <p:sp>
              <p:nvSpPr>
                <p:cNvPr id="6031" name="Google Shape;6031;p36"/>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2" name="Google Shape;6032;p36"/>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3" name="Google Shape;6033;p36"/>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4" name="Google Shape;6034;p36"/>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5" name="Google Shape;6035;p36"/>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6" name="Google Shape;6036;p36"/>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37" name="Google Shape;6037;p36"/>
              <p:cNvGrpSpPr/>
              <p:nvPr/>
            </p:nvGrpSpPr>
            <p:grpSpPr>
              <a:xfrm rot="10800000">
                <a:off x="8328039" y="4298693"/>
                <a:ext cx="998839" cy="1031488"/>
                <a:chOff x="4719950" y="141625"/>
                <a:chExt cx="1418000" cy="1464350"/>
              </a:xfrm>
            </p:grpSpPr>
            <p:sp>
              <p:nvSpPr>
                <p:cNvPr id="6038" name="Google Shape;6038;p36"/>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9" name="Google Shape;6039;p36"/>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0" name="Google Shape;6040;p36"/>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1" name="Google Shape;6041;p36"/>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2" name="Google Shape;6042;p36"/>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3" name="Google Shape;6043;p36"/>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4" name="Google Shape;6044;p36"/>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5" name="Google Shape;6045;p36"/>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6" name="Google Shape;6046;p36"/>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7" name="Google Shape;6047;p36"/>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48" name="Google Shape;6048;p36"/>
              <p:cNvGrpSpPr/>
              <p:nvPr/>
            </p:nvGrpSpPr>
            <p:grpSpPr>
              <a:xfrm rot="10800000">
                <a:off x="7864158" y="4590878"/>
                <a:ext cx="694803" cy="684906"/>
                <a:chOff x="5918300" y="218850"/>
                <a:chExt cx="986375" cy="972325"/>
              </a:xfrm>
            </p:grpSpPr>
            <p:sp>
              <p:nvSpPr>
                <p:cNvPr id="6049" name="Google Shape;6049;p36"/>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0" name="Google Shape;6050;p36"/>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1" name="Google Shape;6051;p36"/>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2" name="Google Shape;6052;p36"/>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3" name="Google Shape;6053;p36"/>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4" name="Google Shape;6054;p36"/>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5" name="Google Shape;6055;p36"/>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6" name="Google Shape;6056;p36"/>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7" name="Google Shape;6057;p36"/>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8" name="Google Shape;6058;p36"/>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9" name="Google Shape;6059;p36"/>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0" name="Google Shape;6060;p36"/>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1" name="Google Shape;6061;p36"/>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2" name="Google Shape;6062;p36"/>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3" name="Google Shape;6063;p36"/>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4" name="Google Shape;6064;p36"/>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5" name="Google Shape;6065;p36"/>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6" name="Google Shape;6066;p36"/>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7" name="Google Shape;6067;p36"/>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8" name="Google Shape;6068;p36"/>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9" name="Google Shape;6069;p36"/>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0" name="Google Shape;6070;p36"/>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1" name="Google Shape;6071;p36"/>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2" name="Google Shape;6072;p36"/>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3" name="Google Shape;6073;p36"/>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4" name="Google Shape;6074;p36"/>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5" name="Google Shape;6075;p36"/>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6" name="Google Shape;6076;p36"/>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7" name="Google Shape;6077;p36"/>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8" name="Google Shape;6078;p36"/>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9" name="Google Shape;6079;p36"/>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0" name="Google Shape;6080;p36"/>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1" name="Google Shape;6081;p36"/>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126931164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ackground 5">
  <p:cSld name="Background 5">
    <p:spTree>
      <p:nvGrpSpPr>
        <p:cNvPr id="1" name="Shape 6082"/>
        <p:cNvGrpSpPr/>
        <p:nvPr/>
      </p:nvGrpSpPr>
      <p:grpSpPr>
        <a:xfrm>
          <a:off x="0" y="0"/>
          <a:ext cx="0" cy="0"/>
          <a:chOff x="0" y="0"/>
          <a:chExt cx="0" cy="0"/>
        </a:xfrm>
      </p:grpSpPr>
      <p:grpSp>
        <p:nvGrpSpPr>
          <p:cNvPr id="6083" name="Google Shape;6083;p37"/>
          <p:cNvGrpSpPr/>
          <p:nvPr/>
        </p:nvGrpSpPr>
        <p:grpSpPr>
          <a:xfrm>
            <a:off x="-270387" y="155415"/>
            <a:ext cx="12726960" cy="6980212"/>
            <a:chOff x="-202790" y="116561"/>
            <a:chExt cx="9545220" cy="5235159"/>
          </a:xfrm>
        </p:grpSpPr>
        <p:sp>
          <p:nvSpPr>
            <p:cNvPr id="6084" name="Google Shape;6084;p37"/>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5" name="Google Shape;6085;p37"/>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086" name="Google Shape;6086;p37"/>
            <p:cNvGrpSpPr/>
            <p:nvPr/>
          </p:nvGrpSpPr>
          <p:grpSpPr>
            <a:xfrm>
              <a:off x="150917" y="116561"/>
              <a:ext cx="8715558" cy="2292089"/>
              <a:chOff x="150917" y="116561"/>
              <a:chExt cx="8715558" cy="2292089"/>
            </a:xfrm>
          </p:grpSpPr>
          <p:sp>
            <p:nvSpPr>
              <p:cNvPr id="6087" name="Google Shape;6087;p37"/>
              <p:cNvSpPr/>
              <p:nvPr/>
            </p:nvSpPr>
            <p:spPr>
              <a:xfrm>
                <a:off x="528600" y="22348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8" name="Google Shape;6088;p37"/>
              <p:cNvSpPr/>
              <p:nvPr/>
            </p:nvSpPr>
            <p:spPr>
              <a:xfrm>
                <a:off x="8590775" y="18816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9" name="Google Shape;6089;p37"/>
              <p:cNvSpPr/>
              <p:nvPr/>
            </p:nvSpPr>
            <p:spPr>
              <a:xfrm>
                <a:off x="150917" y="306400"/>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0" name="Google Shape;6090;p37"/>
              <p:cNvSpPr/>
              <p:nvPr/>
            </p:nvSpPr>
            <p:spPr>
              <a:xfrm>
                <a:off x="8181699" y="72222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1" name="Google Shape;6091;p37"/>
              <p:cNvSpPr/>
              <p:nvPr/>
            </p:nvSpPr>
            <p:spPr>
              <a:xfrm>
                <a:off x="5034800" y="116561"/>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092" name="Google Shape;6092;p37"/>
            <p:cNvGrpSpPr/>
            <p:nvPr/>
          </p:nvGrpSpPr>
          <p:grpSpPr>
            <a:xfrm>
              <a:off x="5652675" y="2561141"/>
              <a:ext cx="3689754" cy="2790579"/>
              <a:chOff x="5652675" y="2561141"/>
              <a:chExt cx="3689754" cy="2790579"/>
            </a:xfrm>
          </p:grpSpPr>
          <p:grpSp>
            <p:nvGrpSpPr>
              <p:cNvPr id="6093" name="Google Shape;6093;p37"/>
              <p:cNvGrpSpPr/>
              <p:nvPr/>
            </p:nvGrpSpPr>
            <p:grpSpPr>
              <a:xfrm rot="10800000">
                <a:off x="5652675" y="4283500"/>
                <a:ext cx="1627550" cy="885025"/>
                <a:chOff x="5306650" y="376500"/>
                <a:chExt cx="1627550" cy="885025"/>
              </a:xfrm>
            </p:grpSpPr>
            <p:sp>
              <p:nvSpPr>
                <p:cNvPr id="6094" name="Google Shape;6094;p37"/>
                <p:cNvSpPr/>
                <p:nvPr/>
              </p:nvSpPr>
              <p:spPr>
                <a:xfrm>
                  <a:off x="5465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5" name="Google Shape;6095;p37"/>
                <p:cNvSpPr/>
                <p:nvPr/>
              </p:nvSpPr>
              <p:spPr>
                <a:xfrm>
                  <a:off x="5306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6" name="Google Shape;6096;p37"/>
                <p:cNvSpPr/>
                <p:nvPr/>
              </p:nvSpPr>
              <p:spPr>
                <a:xfrm>
                  <a:off x="5989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7" name="Google Shape;6097;p37"/>
                <p:cNvSpPr/>
                <p:nvPr/>
              </p:nvSpPr>
              <p:spPr>
                <a:xfrm>
                  <a:off x="6117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8" name="Google Shape;6098;p37"/>
                <p:cNvSpPr/>
                <p:nvPr/>
              </p:nvSpPr>
              <p:spPr>
                <a:xfrm>
                  <a:off x="5671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9" name="Google Shape;6099;p37"/>
                <p:cNvSpPr/>
                <p:nvPr/>
              </p:nvSpPr>
              <p:spPr>
                <a:xfrm>
                  <a:off x="5582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0" name="Google Shape;6100;p37"/>
              <p:cNvGrpSpPr/>
              <p:nvPr/>
            </p:nvGrpSpPr>
            <p:grpSpPr>
              <a:xfrm flipH="1">
                <a:off x="7608869" y="3814829"/>
                <a:ext cx="281509" cy="259694"/>
                <a:chOff x="2493475" y="2126450"/>
                <a:chExt cx="373900" cy="344925"/>
              </a:xfrm>
            </p:grpSpPr>
            <p:sp>
              <p:nvSpPr>
                <p:cNvPr id="6101" name="Google Shape;6101;p37"/>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2" name="Google Shape;6102;p37"/>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3" name="Google Shape;6103;p37"/>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4" name="Google Shape;6104;p37"/>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5" name="Google Shape;6105;p37"/>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6" name="Google Shape;6106;p37"/>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7" name="Google Shape;6107;p37"/>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8" name="Google Shape;6108;p37"/>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9" name="Google Shape;6109;p37"/>
              <p:cNvGrpSpPr/>
              <p:nvPr/>
            </p:nvGrpSpPr>
            <p:grpSpPr>
              <a:xfrm rot="-1738930">
                <a:off x="7671047" y="2643700"/>
                <a:ext cx="907394" cy="2192358"/>
                <a:chOff x="1456975" y="2715100"/>
                <a:chExt cx="1205225" cy="2911950"/>
              </a:xfrm>
            </p:grpSpPr>
            <p:sp>
              <p:nvSpPr>
                <p:cNvPr id="6110" name="Google Shape;6110;p37"/>
                <p:cNvSpPr/>
                <p:nvPr/>
              </p:nvSpPr>
              <p:spPr>
                <a:xfrm>
                  <a:off x="1496500" y="3472875"/>
                  <a:ext cx="500400" cy="2154175"/>
                </a:xfrm>
                <a:custGeom>
                  <a:avLst/>
                  <a:gdLst/>
                  <a:ahLst/>
                  <a:cxnLst/>
                  <a:rect l="l" t="t" r="r" b="b"/>
                  <a:pathLst>
                    <a:path w="20016" h="86167" extrusionOk="0">
                      <a:moveTo>
                        <a:pt x="19933" y="1"/>
                      </a:moveTo>
                      <a:cubicBezTo>
                        <a:pt x="19863" y="1"/>
                        <a:pt x="19658" y="225"/>
                        <a:pt x="19362" y="704"/>
                      </a:cubicBezTo>
                      <a:cubicBezTo>
                        <a:pt x="4195" y="23561"/>
                        <a:pt x="0" y="53501"/>
                        <a:pt x="8481" y="79945"/>
                      </a:cubicBezTo>
                      <a:cubicBezTo>
                        <a:pt x="8663" y="80523"/>
                        <a:pt x="8815" y="81070"/>
                        <a:pt x="9028" y="81526"/>
                      </a:cubicBezTo>
                      <a:cubicBezTo>
                        <a:pt x="9210" y="82012"/>
                        <a:pt x="9393" y="82438"/>
                        <a:pt x="9575" y="82833"/>
                      </a:cubicBezTo>
                      <a:cubicBezTo>
                        <a:pt x="9788" y="83258"/>
                        <a:pt x="9940" y="83593"/>
                        <a:pt x="10122" y="83958"/>
                      </a:cubicBezTo>
                      <a:cubicBezTo>
                        <a:pt x="10304" y="84292"/>
                        <a:pt x="10456" y="84565"/>
                        <a:pt x="10608" y="84809"/>
                      </a:cubicBezTo>
                      <a:cubicBezTo>
                        <a:pt x="11176" y="85728"/>
                        <a:pt x="11648" y="86166"/>
                        <a:pt x="11916" y="86166"/>
                      </a:cubicBezTo>
                      <a:cubicBezTo>
                        <a:pt x="11950" y="86166"/>
                        <a:pt x="11980" y="86159"/>
                        <a:pt x="12007" y="86146"/>
                      </a:cubicBezTo>
                      <a:cubicBezTo>
                        <a:pt x="12280" y="86024"/>
                        <a:pt x="12311" y="85386"/>
                        <a:pt x="12098" y="84201"/>
                      </a:cubicBezTo>
                      <a:cubicBezTo>
                        <a:pt x="12007" y="83897"/>
                        <a:pt x="11946" y="83593"/>
                        <a:pt x="11855" y="83258"/>
                      </a:cubicBezTo>
                      <a:cubicBezTo>
                        <a:pt x="11794" y="82924"/>
                        <a:pt x="11672" y="82499"/>
                        <a:pt x="11551" y="82103"/>
                      </a:cubicBezTo>
                      <a:cubicBezTo>
                        <a:pt x="11459" y="81708"/>
                        <a:pt x="11307" y="81252"/>
                        <a:pt x="11156" y="80796"/>
                      </a:cubicBezTo>
                      <a:cubicBezTo>
                        <a:pt x="10943" y="80310"/>
                        <a:pt x="10791" y="79793"/>
                        <a:pt x="10608" y="79246"/>
                      </a:cubicBezTo>
                      <a:cubicBezTo>
                        <a:pt x="6231" y="66480"/>
                        <a:pt x="4864" y="52650"/>
                        <a:pt x="6353" y="39154"/>
                      </a:cubicBezTo>
                      <a:cubicBezTo>
                        <a:pt x="7113" y="32376"/>
                        <a:pt x="8602" y="25750"/>
                        <a:pt x="10791" y="19276"/>
                      </a:cubicBezTo>
                      <a:cubicBezTo>
                        <a:pt x="13010" y="12832"/>
                        <a:pt x="15928" y="6631"/>
                        <a:pt x="19575" y="856"/>
                      </a:cubicBezTo>
                      <a:cubicBezTo>
                        <a:pt x="19918" y="301"/>
                        <a:pt x="20015" y="1"/>
                        <a:pt x="199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1" name="Google Shape;6111;p37"/>
                <p:cNvSpPr/>
                <p:nvPr/>
              </p:nvSpPr>
              <p:spPr>
                <a:xfrm>
                  <a:off x="1456975" y="2856675"/>
                  <a:ext cx="386825" cy="861025"/>
                </a:xfrm>
                <a:custGeom>
                  <a:avLst/>
                  <a:gdLst/>
                  <a:ahLst/>
                  <a:cxnLst/>
                  <a:rect l="l" t="t" r="r" b="b"/>
                  <a:pathLst>
                    <a:path w="15473" h="34441" extrusionOk="0">
                      <a:moveTo>
                        <a:pt x="4785" y="1"/>
                      </a:moveTo>
                      <a:cubicBezTo>
                        <a:pt x="3753" y="1"/>
                        <a:pt x="2759" y="313"/>
                        <a:pt x="1976" y="1036"/>
                      </a:cubicBezTo>
                      <a:cubicBezTo>
                        <a:pt x="700" y="2160"/>
                        <a:pt x="365" y="3984"/>
                        <a:pt x="305" y="5716"/>
                      </a:cubicBezTo>
                      <a:cubicBezTo>
                        <a:pt x="1" y="11400"/>
                        <a:pt x="1642" y="17145"/>
                        <a:pt x="4347" y="22160"/>
                      </a:cubicBezTo>
                      <a:cubicBezTo>
                        <a:pt x="7053" y="27145"/>
                        <a:pt x="10852" y="31492"/>
                        <a:pt x="15472" y="34440"/>
                      </a:cubicBezTo>
                      <a:cubicBezTo>
                        <a:pt x="15259" y="27085"/>
                        <a:pt x="14621" y="19759"/>
                        <a:pt x="13527" y="12495"/>
                      </a:cubicBezTo>
                      <a:cubicBezTo>
                        <a:pt x="12949" y="8634"/>
                        <a:pt x="12068" y="4501"/>
                        <a:pt x="9180" y="1826"/>
                      </a:cubicBezTo>
                      <a:cubicBezTo>
                        <a:pt x="8024" y="725"/>
                        <a:pt x="6359" y="1"/>
                        <a:pt x="47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2" name="Google Shape;6112;p37"/>
                <p:cNvSpPr/>
                <p:nvPr/>
              </p:nvSpPr>
              <p:spPr>
                <a:xfrm>
                  <a:off x="1843775" y="3225250"/>
                  <a:ext cx="818425" cy="503750"/>
                </a:xfrm>
                <a:custGeom>
                  <a:avLst/>
                  <a:gdLst/>
                  <a:ahLst/>
                  <a:cxnLst/>
                  <a:rect l="l" t="t" r="r" b="b"/>
                  <a:pathLst>
                    <a:path w="32737" h="20150" extrusionOk="0">
                      <a:moveTo>
                        <a:pt x="26748" y="1"/>
                      </a:moveTo>
                      <a:cubicBezTo>
                        <a:pt x="22827" y="1"/>
                        <a:pt x="19393" y="2463"/>
                        <a:pt x="16323" y="4895"/>
                      </a:cubicBezTo>
                      <a:cubicBezTo>
                        <a:pt x="10578" y="9454"/>
                        <a:pt x="5107" y="14439"/>
                        <a:pt x="0" y="19697"/>
                      </a:cubicBezTo>
                      <a:cubicBezTo>
                        <a:pt x="1670" y="20003"/>
                        <a:pt x="3385" y="20149"/>
                        <a:pt x="5120" y="20149"/>
                      </a:cubicBezTo>
                      <a:cubicBezTo>
                        <a:pt x="8910" y="20149"/>
                        <a:pt x="12793" y="19449"/>
                        <a:pt x="16505" y="18178"/>
                      </a:cubicBezTo>
                      <a:cubicBezTo>
                        <a:pt x="21915" y="16354"/>
                        <a:pt x="26992" y="13253"/>
                        <a:pt x="30639" y="8846"/>
                      </a:cubicBezTo>
                      <a:cubicBezTo>
                        <a:pt x="31764" y="7569"/>
                        <a:pt x="32736" y="6019"/>
                        <a:pt x="32584" y="4287"/>
                      </a:cubicBezTo>
                      <a:cubicBezTo>
                        <a:pt x="32372" y="1642"/>
                        <a:pt x="29393" y="1"/>
                        <a:pt x="267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3" name="Google Shape;6113;p37"/>
                <p:cNvSpPr/>
                <p:nvPr/>
              </p:nvSpPr>
              <p:spPr>
                <a:xfrm>
                  <a:off x="1842250" y="2715100"/>
                  <a:ext cx="556250" cy="1002600"/>
                </a:xfrm>
                <a:custGeom>
                  <a:avLst/>
                  <a:gdLst/>
                  <a:ahLst/>
                  <a:cxnLst/>
                  <a:rect l="l" t="t" r="r" b="b"/>
                  <a:pathLst>
                    <a:path w="22250" h="40104" extrusionOk="0">
                      <a:moveTo>
                        <a:pt x="16534" y="0"/>
                      </a:moveTo>
                      <a:cubicBezTo>
                        <a:pt x="15526" y="0"/>
                        <a:pt x="14507" y="236"/>
                        <a:pt x="13587" y="650"/>
                      </a:cubicBezTo>
                      <a:cubicBezTo>
                        <a:pt x="11763" y="1501"/>
                        <a:pt x="10304" y="2930"/>
                        <a:pt x="9058" y="4480"/>
                      </a:cubicBezTo>
                      <a:cubicBezTo>
                        <a:pt x="5076" y="9434"/>
                        <a:pt x="2675" y="15513"/>
                        <a:pt x="1338" y="21714"/>
                      </a:cubicBezTo>
                      <a:cubicBezTo>
                        <a:pt x="0" y="27884"/>
                        <a:pt x="426" y="33751"/>
                        <a:pt x="61" y="40103"/>
                      </a:cubicBezTo>
                      <a:cubicBezTo>
                        <a:pt x="11064" y="31775"/>
                        <a:pt x="17843" y="22383"/>
                        <a:pt x="21247" y="11227"/>
                      </a:cubicBezTo>
                      <a:cubicBezTo>
                        <a:pt x="21794" y="9343"/>
                        <a:pt x="22250" y="7458"/>
                        <a:pt x="22037" y="5544"/>
                      </a:cubicBezTo>
                      <a:cubicBezTo>
                        <a:pt x="21885" y="3659"/>
                        <a:pt x="20973" y="1714"/>
                        <a:pt x="19362" y="741"/>
                      </a:cubicBezTo>
                      <a:cubicBezTo>
                        <a:pt x="18503" y="229"/>
                        <a:pt x="17524" y="0"/>
                        <a:pt x="165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4" name="Google Shape;6114;p37"/>
                <p:cNvSpPr/>
                <p:nvPr/>
              </p:nvSpPr>
              <p:spPr>
                <a:xfrm>
                  <a:off x="1622175" y="3178400"/>
                  <a:ext cx="191775" cy="467700"/>
                </a:xfrm>
                <a:custGeom>
                  <a:avLst/>
                  <a:gdLst/>
                  <a:ahLst/>
                  <a:cxnLst/>
                  <a:rect l="l" t="t" r="r" b="b"/>
                  <a:pathLst>
                    <a:path w="7671" h="18708" extrusionOk="0">
                      <a:moveTo>
                        <a:pt x="127" y="1"/>
                      </a:moveTo>
                      <a:cubicBezTo>
                        <a:pt x="56" y="1"/>
                        <a:pt x="1" y="100"/>
                        <a:pt x="49" y="294"/>
                      </a:cubicBezTo>
                      <a:cubicBezTo>
                        <a:pt x="445" y="3212"/>
                        <a:pt x="1052" y="6222"/>
                        <a:pt x="1934" y="9140"/>
                      </a:cubicBezTo>
                      <a:cubicBezTo>
                        <a:pt x="2815" y="12057"/>
                        <a:pt x="4001" y="14945"/>
                        <a:pt x="5460" y="17559"/>
                      </a:cubicBezTo>
                      <a:cubicBezTo>
                        <a:pt x="5933" y="18365"/>
                        <a:pt x="6450" y="18708"/>
                        <a:pt x="6839" y="18708"/>
                      </a:cubicBezTo>
                      <a:cubicBezTo>
                        <a:pt x="7375" y="18708"/>
                        <a:pt x="7671" y="18059"/>
                        <a:pt x="7284" y="17073"/>
                      </a:cubicBezTo>
                      <a:cubicBezTo>
                        <a:pt x="6250" y="14459"/>
                        <a:pt x="4852" y="11693"/>
                        <a:pt x="3545" y="8836"/>
                      </a:cubicBezTo>
                      <a:cubicBezTo>
                        <a:pt x="2207" y="5978"/>
                        <a:pt x="992" y="3030"/>
                        <a:pt x="293" y="234"/>
                      </a:cubicBezTo>
                      <a:cubicBezTo>
                        <a:pt x="264" y="77"/>
                        <a:pt x="189" y="1"/>
                        <a:pt x="127"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5" name="Google Shape;6115;p37"/>
                <p:cNvSpPr/>
                <p:nvPr/>
              </p:nvSpPr>
              <p:spPr>
                <a:xfrm>
                  <a:off x="1840300" y="3049625"/>
                  <a:ext cx="196325" cy="607200"/>
                </a:xfrm>
                <a:custGeom>
                  <a:avLst/>
                  <a:gdLst/>
                  <a:ahLst/>
                  <a:cxnLst/>
                  <a:rect l="l" t="t" r="r" b="b"/>
                  <a:pathLst>
                    <a:path w="7853" h="24288" extrusionOk="0">
                      <a:moveTo>
                        <a:pt x="7760" y="1"/>
                      </a:moveTo>
                      <a:cubicBezTo>
                        <a:pt x="7700" y="1"/>
                        <a:pt x="7604" y="88"/>
                        <a:pt x="7495" y="278"/>
                      </a:cubicBezTo>
                      <a:cubicBezTo>
                        <a:pt x="5702" y="3561"/>
                        <a:pt x="4151" y="7117"/>
                        <a:pt x="2875" y="10765"/>
                      </a:cubicBezTo>
                      <a:cubicBezTo>
                        <a:pt x="1568" y="14412"/>
                        <a:pt x="625" y="18151"/>
                        <a:pt x="170" y="21950"/>
                      </a:cubicBezTo>
                      <a:cubicBezTo>
                        <a:pt x="1" y="23503"/>
                        <a:pt x="385" y="24287"/>
                        <a:pt x="854" y="24287"/>
                      </a:cubicBezTo>
                      <a:cubicBezTo>
                        <a:pt x="1229" y="24287"/>
                        <a:pt x="1659" y="23785"/>
                        <a:pt x="1902" y="22771"/>
                      </a:cubicBezTo>
                      <a:cubicBezTo>
                        <a:pt x="2784" y="19306"/>
                        <a:pt x="3483" y="15415"/>
                        <a:pt x="4334" y="11525"/>
                      </a:cubicBezTo>
                      <a:cubicBezTo>
                        <a:pt x="5215" y="7603"/>
                        <a:pt x="6309" y="3682"/>
                        <a:pt x="7768" y="369"/>
                      </a:cubicBezTo>
                      <a:cubicBezTo>
                        <a:pt x="7852" y="134"/>
                        <a:pt x="7834" y="1"/>
                        <a:pt x="7760" y="1"/>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6" name="Google Shape;6116;p37"/>
                <p:cNvSpPr/>
                <p:nvPr/>
              </p:nvSpPr>
              <p:spPr>
                <a:xfrm>
                  <a:off x="1895325" y="3305875"/>
                  <a:ext cx="190450" cy="311450"/>
                </a:xfrm>
                <a:custGeom>
                  <a:avLst/>
                  <a:gdLst/>
                  <a:ahLst/>
                  <a:cxnLst/>
                  <a:rect l="l" t="t" r="r" b="b"/>
                  <a:pathLst>
                    <a:path w="7618" h="12458" extrusionOk="0">
                      <a:moveTo>
                        <a:pt x="7468" y="0"/>
                      </a:moveTo>
                      <a:cubicBezTo>
                        <a:pt x="7412" y="0"/>
                        <a:pt x="7347" y="37"/>
                        <a:pt x="7300" y="119"/>
                      </a:cubicBezTo>
                      <a:cubicBezTo>
                        <a:pt x="5112" y="3706"/>
                        <a:pt x="2528" y="7232"/>
                        <a:pt x="522" y="10880"/>
                      </a:cubicBezTo>
                      <a:cubicBezTo>
                        <a:pt x="0" y="11797"/>
                        <a:pt x="438" y="12457"/>
                        <a:pt x="1058" y="12457"/>
                      </a:cubicBezTo>
                      <a:cubicBezTo>
                        <a:pt x="1342" y="12457"/>
                        <a:pt x="1664" y="12319"/>
                        <a:pt x="1950" y="12004"/>
                      </a:cubicBezTo>
                      <a:cubicBezTo>
                        <a:pt x="4686" y="8965"/>
                        <a:pt x="5993" y="3949"/>
                        <a:pt x="7543" y="241"/>
                      </a:cubicBezTo>
                      <a:cubicBezTo>
                        <a:pt x="7618" y="92"/>
                        <a:pt x="7555" y="0"/>
                        <a:pt x="7468"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7" name="Google Shape;6117;p37"/>
                <p:cNvSpPr/>
                <p:nvPr/>
              </p:nvSpPr>
              <p:spPr>
                <a:xfrm>
                  <a:off x="1811100" y="3396375"/>
                  <a:ext cx="613400" cy="344950"/>
                </a:xfrm>
                <a:custGeom>
                  <a:avLst/>
                  <a:gdLst/>
                  <a:ahLst/>
                  <a:cxnLst/>
                  <a:rect l="l" t="t" r="r" b="b"/>
                  <a:pathLst>
                    <a:path w="24536" h="13798" extrusionOk="0">
                      <a:moveTo>
                        <a:pt x="24391" y="0"/>
                      </a:moveTo>
                      <a:cubicBezTo>
                        <a:pt x="24336" y="0"/>
                        <a:pt x="24259" y="26"/>
                        <a:pt x="24165" y="86"/>
                      </a:cubicBezTo>
                      <a:cubicBezTo>
                        <a:pt x="18146" y="3308"/>
                        <a:pt x="11794" y="6348"/>
                        <a:pt x="5897" y="9752"/>
                      </a:cubicBezTo>
                      <a:cubicBezTo>
                        <a:pt x="4499" y="10603"/>
                        <a:pt x="4256" y="11484"/>
                        <a:pt x="4863" y="11788"/>
                      </a:cubicBezTo>
                      <a:cubicBezTo>
                        <a:pt x="3888" y="11713"/>
                        <a:pt x="2933" y="11659"/>
                        <a:pt x="1965" y="11659"/>
                      </a:cubicBezTo>
                      <a:cubicBezTo>
                        <a:pt x="1757" y="11659"/>
                        <a:pt x="1547" y="11661"/>
                        <a:pt x="1338" y="11667"/>
                      </a:cubicBezTo>
                      <a:cubicBezTo>
                        <a:pt x="31" y="11667"/>
                        <a:pt x="0" y="13187"/>
                        <a:pt x="1094" y="13491"/>
                      </a:cubicBezTo>
                      <a:cubicBezTo>
                        <a:pt x="1915" y="13710"/>
                        <a:pt x="2780" y="13798"/>
                        <a:pt x="3667" y="13798"/>
                      </a:cubicBezTo>
                      <a:cubicBezTo>
                        <a:pt x="6460" y="13798"/>
                        <a:pt x="9476" y="12932"/>
                        <a:pt x="12037" y="12609"/>
                      </a:cubicBezTo>
                      <a:cubicBezTo>
                        <a:pt x="12250" y="12579"/>
                        <a:pt x="12250" y="12336"/>
                        <a:pt x="12037" y="12336"/>
                      </a:cubicBezTo>
                      <a:cubicBezTo>
                        <a:pt x="9970" y="12244"/>
                        <a:pt x="7842" y="12001"/>
                        <a:pt x="5715" y="11849"/>
                      </a:cubicBezTo>
                      <a:cubicBezTo>
                        <a:pt x="5897" y="11819"/>
                        <a:pt x="6110" y="11728"/>
                        <a:pt x="6383" y="11667"/>
                      </a:cubicBezTo>
                      <a:cubicBezTo>
                        <a:pt x="12462" y="9235"/>
                        <a:pt x="18876" y="3977"/>
                        <a:pt x="24317" y="390"/>
                      </a:cubicBezTo>
                      <a:cubicBezTo>
                        <a:pt x="24535" y="172"/>
                        <a:pt x="24534" y="0"/>
                        <a:pt x="24391" y="0"/>
                      </a:cubicBezTo>
                      <a:close/>
                    </a:path>
                  </a:pathLst>
                </a:custGeom>
                <a:solidFill>
                  <a:srgbClr val="FD96C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8" name="Google Shape;6118;p37"/>
                <p:cNvSpPr/>
                <p:nvPr/>
              </p:nvSpPr>
              <p:spPr>
                <a:xfrm>
                  <a:off x="1661400" y="3547725"/>
                  <a:ext cx="382250" cy="258150"/>
                </a:xfrm>
                <a:custGeom>
                  <a:avLst/>
                  <a:gdLst/>
                  <a:ahLst/>
                  <a:cxnLst/>
                  <a:rect l="l" t="t" r="r" b="b"/>
                  <a:pathLst>
                    <a:path w="15290" h="10326" extrusionOk="0">
                      <a:moveTo>
                        <a:pt x="10662" y="1"/>
                      </a:moveTo>
                      <a:cubicBezTo>
                        <a:pt x="10462" y="1"/>
                        <a:pt x="10258" y="21"/>
                        <a:pt x="10061" y="50"/>
                      </a:cubicBezTo>
                      <a:cubicBezTo>
                        <a:pt x="7933" y="476"/>
                        <a:pt x="6140" y="2148"/>
                        <a:pt x="5563" y="4245"/>
                      </a:cubicBezTo>
                      <a:cubicBezTo>
                        <a:pt x="4803" y="3485"/>
                        <a:pt x="4438" y="2391"/>
                        <a:pt x="3739" y="1509"/>
                      </a:cubicBezTo>
                      <a:cubicBezTo>
                        <a:pt x="3278" y="902"/>
                        <a:pt x="2499" y="438"/>
                        <a:pt x="1791" y="438"/>
                      </a:cubicBezTo>
                      <a:cubicBezTo>
                        <a:pt x="1472" y="438"/>
                        <a:pt x="1167" y="532"/>
                        <a:pt x="912" y="750"/>
                      </a:cubicBezTo>
                      <a:cubicBezTo>
                        <a:pt x="0" y="1479"/>
                        <a:pt x="365" y="2908"/>
                        <a:pt x="912" y="3941"/>
                      </a:cubicBezTo>
                      <a:cubicBezTo>
                        <a:pt x="1915" y="5978"/>
                        <a:pt x="4711" y="7893"/>
                        <a:pt x="6262" y="9564"/>
                      </a:cubicBezTo>
                      <a:cubicBezTo>
                        <a:pt x="8042" y="10096"/>
                        <a:pt x="9106" y="10325"/>
                        <a:pt x="10382" y="10325"/>
                      </a:cubicBezTo>
                      <a:cubicBezTo>
                        <a:pt x="11000" y="10325"/>
                        <a:pt x="11669" y="10271"/>
                        <a:pt x="12493" y="10172"/>
                      </a:cubicBezTo>
                      <a:cubicBezTo>
                        <a:pt x="13617" y="10020"/>
                        <a:pt x="14955" y="9564"/>
                        <a:pt x="15137" y="8470"/>
                      </a:cubicBezTo>
                      <a:cubicBezTo>
                        <a:pt x="15289" y="7619"/>
                        <a:pt x="14590" y="6798"/>
                        <a:pt x="13739" y="6525"/>
                      </a:cubicBezTo>
                      <a:cubicBezTo>
                        <a:pt x="13429" y="6422"/>
                        <a:pt x="13107" y="6379"/>
                        <a:pt x="12779" y="6379"/>
                      </a:cubicBezTo>
                      <a:cubicBezTo>
                        <a:pt x="12239" y="6379"/>
                        <a:pt x="11685" y="6495"/>
                        <a:pt x="11155" y="6646"/>
                      </a:cubicBezTo>
                      <a:cubicBezTo>
                        <a:pt x="11854" y="5157"/>
                        <a:pt x="12219" y="3516"/>
                        <a:pt x="12219" y="1874"/>
                      </a:cubicBezTo>
                      <a:cubicBezTo>
                        <a:pt x="12219" y="1357"/>
                        <a:pt x="12158" y="750"/>
                        <a:pt x="11763" y="354"/>
                      </a:cubicBezTo>
                      <a:cubicBezTo>
                        <a:pt x="11476" y="88"/>
                        <a:pt x="11077" y="1"/>
                        <a:pt x="1066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19" name="Google Shape;6119;p37"/>
              <p:cNvGrpSpPr/>
              <p:nvPr/>
            </p:nvGrpSpPr>
            <p:grpSpPr>
              <a:xfrm>
                <a:off x="7995049" y="2959388"/>
                <a:ext cx="1054846" cy="1732404"/>
                <a:chOff x="8230874" y="3254663"/>
                <a:chExt cx="1054846" cy="1732404"/>
              </a:xfrm>
            </p:grpSpPr>
            <p:sp>
              <p:nvSpPr>
                <p:cNvPr id="6120" name="Google Shape;6120;p37"/>
                <p:cNvSpPr/>
                <p:nvPr/>
              </p:nvSpPr>
              <p:spPr>
                <a:xfrm flipH="1">
                  <a:off x="8230874" y="3911051"/>
                  <a:ext cx="394218" cy="285086"/>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121" name="Google Shape;6121;p37"/>
                <p:cNvGrpSpPr/>
                <p:nvPr/>
              </p:nvGrpSpPr>
              <p:grpSpPr>
                <a:xfrm flipH="1">
                  <a:off x="8307383" y="3254663"/>
                  <a:ext cx="978337" cy="1732404"/>
                  <a:chOff x="207725" y="2276150"/>
                  <a:chExt cx="1299425" cy="2300975"/>
                </a:xfrm>
              </p:grpSpPr>
              <p:sp>
                <p:nvSpPr>
                  <p:cNvPr id="6122" name="Google Shape;6122;p37"/>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3" name="Google Shape;6123;p37"/>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4" name="Google Shape;6124;p37"/>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5" name="Google Shape;6125;p37"/>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6" name="Google Shape;6126;p37"/>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7" name="Google Shape;6127;p37"/>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8" name="Google Shape;6128;p37"/>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9" name="Google Shape;6129;p37"/>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0" name="Google Shape;6130;p37"/>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1" name="Google Shape;6131;p37"/>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2" name="Google Shape;6132;p37"/>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3" name="Google Shape;6133;p37"/>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4" name="Google Shape;6134;p37"/>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135" name="Google Shape;6135;p37"/>
              <p:cNvGrpSpPr/>
              <p:nvPr/>
            </p:nvGrpSpPr>
            <p:grpSpPr>
              <a:xfrm flipH="1">
                <a:off x="8424004" y="4466215"/>
                <a:ext cx="918425" cy="885505"/>
                <a:chOff x="-142600" y="4343675"/>
                <a:chExt cx="1219850" cy="1176125"/>
              </a:xfrm>
            </p:grpSpPr>
            <p:sp>
              <p:nvSpPr>
                <p:cNvPr id="6136" name="Google Shape;6136;p37"/>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7" name="Google Shape;6137;p37"/>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8" name="Google Shape;6138;p37"/>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9" name="Google Shape;6139;p37"/>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0" name="Google Shape;6140;p37"/>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1" name="Google Shape;6141;p37"/>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42" name="Google Shape;6142;p37"/>
              <p:cNvGrpSpPr/>
              <p:nvPr/>
            </p:nvGrpSpPr>
            <p:grpSpPr>
              <a:xfrm rot="-1236943" flipH="1">
                <a:off x="6705974" y="3144217"/>
                <a:ext cx="875395" cy="1673898"/>
                <a:chOff x="2069450" y="3516525"/>
                <a:chExt cx="1162675" cy="2223225"/>
              </a:xfrm>
            </p:grpSpPr>
            <p:sp>
              <p:nvSpPr>
                <p:cNvPr id="6143" name="Google Shape;6143;p37"/>
                <p:cNvSpPr/>
                <p:nvPr/>
              </p:nvSpPr>
              <p:spPr>
                <a:xfrm>
                  <a:off x="2614300" y="4307350"/>
                  <a:ext cx="123125" cy="1432400"/>
                </a:xfrm>
                <a:custGeom>
                  <a:avLst/>
                  <a:gdLst/>
                  <a:ahLst/>
                  <a:cxnLst/>
                  <a:rect l="l" t="t" r="r" b="b"/>
                  <a:pathLst>
                    <a:path w="4925" h="57296" extrusionOk="0">
                      <a:moveTo>
                        <a:pt x="2250" y="0"/>
                      </a:moveTo>
                      <a:cubicBezTo>
                        <a:pt x="3040" y="4742"/>
                        <a:pt x="3587" y="9544"/>
                        <a:pt x="3861" y="14317"/>
                      </a:cubicBezTo>
                      <a:cubicBezTo>
                        <a:pt x="4134" y="19119"/>
                        <a:pt x="4134" y="23922"/>
                        <a:pt x="3891" y="28724"/>
                      </a:cubicBezTo>
                      <a:cubicBezTo>
                        <a:pt x="3648" y="33496"/>
                        <a:pt x="3101" y="38299"/>
                        <a:pt x="2432" y="43040"/>
                      </a:cubicBezTo>
                      <a:lnTo>
                        <a:pt x="1915" y="46627"/>
                      </a:lnTo>
                      <a:cubicBezTo>
                        <a:pt x="1733" y="47843"/>
                        <a:pt x="1520" y="48998"/>
                        <a:pt x="1338" y="50183"/>
                      </a:cubicBezTo>
                      <a:lnTo>
                        <a:pt x="699" y="53709"/>
                      </a:lnTo>
                      <a:lnTo>
                        <a:pt x="0" y="57266"/>
                      </a:lnTo>
                      <a:lnTo>
                        <a:pt x="122" y="57296"/>
                      </a:lnTo>
                      <a:cubicBezTo>
                        <a:pt x="517" y="56141"/>
                        <a:pt x="851" y="54986"/>
                        <a:pt x="1186" y="53831"/>
                      </a:cubicBezTo>
                      <a:lnTo>
                        <a:pt x="2098" y="50335"/>
                      </a:lnTo>
                      <a:cubicBezTo>
                        <a:pt x="2371" y="49150"/>
                        <a:pt x="2614" y="47995"/>
                        <a:pt x="2858" y="46809"/>
                      </a:cubicBezTo>
                      <a:lnTo>
                        <a:pt x="3496" y="43223"/>
                      </a:lnTo>
                      <a:cubicBezTo>
                        <a:pt x="4256" y="38451"/>
                        <a:pt x="4621" y="33618"/>
                        <a:pt x="4772" y="28785"/>
                      </a:cubicBezTo>
                      <a:cubicBezTo>
                        <a:pt x="4924" y="23952"/>
                        <a:pt x="4803" y="19149"/>
                        <a:pt x="4438" y="14317"/>
                      </a:cubicBezTo>
                      <a:cubicBezTo>
                        <a:pt x="4043" y="9484"/>
                        <a:pt x="3374" y="4712"/>
                        <a:pt x="24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4" name="Google Shape;6144;p37"/>
                <p:cNvSpPr/>
                <p:nvPr/>
              </p:nvSpPr>
              <p:spPr>
                <a:xfrm>
                  <a:off x="2729050" y="4204750"/>
                  <a:ext cx="503075" cy="679375"/>
                </a:xfrm>
                <a:custGeom>
                  <a:avLst/>
                  <a:gdLst/>
                  <a:ahLst/>
                  <a:cxnLst/>
                  <a:rect l="l" t="t" r="r" b="b"/>
                  <a:pathLst>
                    <a:path w="20123" h="27175" extrusionOk="0">
                      <a:moveTo>
                        <a:pt x="20092" y="1"/>
                      </a:moveTo>
                      <a:cubicBezTo>
                        <a:pt x="9028" y="4378"/>
                        <a:pt x="942" y="15351"/>
                        <a:pt x="0" y="27175"/>
                      </a:cubicBezTo>
                      <a:cubicBezTo>
                        <a:pt x="5927" y="25108"/>
                        <a:pt x="11034" y="21491"/>
                        <a:pt x="14620" y="16749"/>
                      </a:cubicBezTo>
                      <a:cubicBezTo>
                        <a:pt x="18177" y="11916"/>
                        <a:pt x="20122" y="5958"/>
                        <a:pt x="2009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5" name="Google Shape;6145;p37"/>
                <p:cNvSpPr/>
                <p:nvPr/>
              </p:nvSpPr>
              <p:spPr>
                <a:xfrm>
                  <a:off x="2722200" y="4206275"/>
                  <a:ext cx="506125" cy="674050"/>
                </a:xfrm>
                <a:custGeom>
                  <a:avLst/>
                  <a:gdLst/>
                  <a:ahLst/>
                  <a:cxnLst/>
                  <a:rect l="l" t="t" r="r" b="b"/>
                  <a:pathLst>
                    <a:path w="20245" h="26962" extrusionOk="0">
                      <a:moveTo>
                        <a:pt x="20214" y="1"/>
                      </a:moveTo>
                      <a:cubicBezTo>
                        <a:pt x="17843" y="5168"/>
                        <a:pt x="14955" y="10031"/>
                        <a:pt x="11551" y="14560"/>
                      </a:cubicBezTo>
                      <a:lnTo>
                        <a:pt x="10244" y="16232"/>
                      </a:lnTo>
                      <a:lnTo>
                        <a:pt x="8876" y="17873"/>
                      </a:lnTo>
                      <a:lnTo>
                        <a:pt x="7478" y="19454"/>
                      </a:lnTo>
                      <a:lnTo>
                        <a:pt x="6019" y="21034"/>
                      </a:lnTo>
                      <a:cubicBezTo>
                        <a:pt x="4134" y="23071"/>
                        <a:pt x="2098" y="25047"/>
                        <a:pt x="1" y="26962"/>
                      </a:cubicBezTo>
                      <a:cubicBezTo>
                        <a:pt x="2219" y="25229"/>
                        <a:pt x="4317" y="23314"/>
                        <a:pt x="6292" y="21247"/>
                      </a:cubicBezTo>
                      <a:lnTo>
                        <a:pt x="7751" y="19697"/>
                      </a:lnTo>
                      <a:lnTo>
                        <a:pt x="9150" y="18086"/>
                      </a:lnTo>
                      <a:lnTo>
                        <a:pt x="10487" y="16414"/>
                      </a:lnTo>
                      <a:lnTo>
                        <a:pt x="11764" y="14712"/>
                      </a:lnTo>
                      <a:cubicBezTo>
                        <a:pt x="15168" y="10153"/>
                        <a:pt x="17995" y="5198"/>
                        <a:pt x="20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6" name="Google Shape;6146;p37"/>
                <p:cNvSpPr/>
                <p:nvPr/>
              </p:nvSpPr>
              <p:spPr>
                <a:xfrm>
                  <a:off x="2877975" y="4523925"/>
                  <a:ext cx="12950" cy="212775"/>
                </a:xfrm>
                <a:custGeom>
                  <a:avLst/>
                  <a:gdLst/>
                  <a:ahLst/>
                  <a:cxnLst/>
                  <a:rect l="l" t="t" r="r" b="b"/>
                  <a:pathLst>
                    <a:path w="518" h="8511" extrusionOk="0">
                      <a:moveTo>
                        <a:pt x="487" y="0"/>
                      </a:moveTo>
                      <a:cubicBezTo>
                        <a:pt x="365" y="1398"/>
                        <a:pt x="244" y="2857"/>
                        <a:pt x="153" y="4255"/>
                      </a:cubicBezTo>
                      <a:cubicBezTo>
                        <a:pt x="61" y="4985"/>
                        <a:pt x="1" y="5654"/>
                        <a:pt x="1" y="6383"/>
                      </a:cubicBezTo>
                      <a:cubicBezTo>
                        <a:pt x="1" y="7052"/>
                        <a:pt x="1" y="7781"/>
                        <a:pt x="31" y="8511"/>
                      </a:cubicBezTo>
                      <a:cubicBezTo>
                        <a:pt x="183" y="7812"/>
                        <a:pt x="274" y="7113"/>
                        <a:pt x="335" y="6383"/>
                      </a:cubicBezTo>
                      <a:cubicBezTo>
                        <a:pt x="396" y="5654"/>
                        <a:pt x="396" y="4954"/>
                        <a:pt x="396" y="4255"/>
                      </a:cubicBezTo>
                      <a:cubicBezTo>
                        <a:pt x="457" y="2857"/>
                        <a:pt x="487" y="1398"/>
                        <a:pt x="5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7" name="Google Shape;6147;p37"/>
                <p:cNvSpPr/>
                <p:nvPr/>
              </p:nvSpPr>
              <p:spPr>
                <a:xfrm>
                  <a:off x="2991200" y="4406125"/>
                  <a:ext cx="26625" cy="202925"/>
                </a:xfrm>
                <a:custGeom>
                  <a:avLst/>
                  <a:gdLst/>
                  <a:ahLst/>
                  <a:cxnLst/>
                  <a:rect l="l" t="t" r="r" b="b"/>
                  <a:pathLst>
                    <a:path w="1065" h="8117" extrusionOk="0">
                      <a:moveTo>
                        <a:pt x="1004" y="1"/>
                      </a:moveTo>
                      <a:cubicBezTo>
                        <a:pt x="821" y="1368"/>
                        <a:pt x="609" y="2706"/>
                        <a:pt x="396" y="4074"/>
                      </a:cubicBezTo>
                      <a:cubicBezTo>
                        <a:pt x="305" y="4712"/>
                        <a:pt x="183" y="5381"/>
                        <a:pt x="92" y="6080"/>
                      </a:cubicBezTo>
                      <a:cubicBezTo>
                        <a:pt x="31" y="6749"/>
                        <a:pt x="1" y="7448"/>
                        <a:pt x="1" y="8116"/>
                      </a:cubicBezTo>
                      <a:cubicBezTo>
                        <a:pt x="183" y="7448"/>
                        <a:pt x="305" y="6749"/>
                        <a:pt x="457" y="6110"/>
                      </a:cubicBezTo>
                      <a:cubicBezTo>
                        <a:pt x="548" y="5441"/>
                        <a:pt x="609" y="4742"/>
                        <a:pt x="669" y="4074"/>
                      </a:cubicBezTo>
                      <a:cubicBezTo>
                        <a:pt x="791" y="2736"/>
                        <a:pt x="943" y="1368"/>
                        <a:pt x="10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8" name="Google Shape;6148;p37"/>
                <p:cNvSpPr/>
                <p:nvPr/>
              </p:nvSpPr>
              <p:spPr>
                <a:xfrm>
                  <a:off x="3087700" y="4289875"/>
                  <a:ext cx="31950" cy="180100"/>
                </a:xfrm>
                <a:custGeom>
                  <a:avLst/>
                  <a:gdLst/>
                  <a:ahLst/>
                  <a:cxnLst/>
                  <a:rect l="l" t="t" r="r" b="b"/>
                  <a:pathLst>
                    <a:path w="1278" h="7204" extrusionOk="0">
                      <a:moveTo>
                        <a:pt x="1247" y="0"/>
                      </a:moveTo>
                      <a:cubicBezTo>
                        <a:pt x="974" y="1186"/>
                        <a:pt x="730" y="2401"/>
                        <a:pt x="487" y="3587"/>
                      </a:cubicBezTo>
                      <a:cubicBezTo>
                        <a:pt x="396" y="4195"/>
                        <a:pt x="214" y="4772"/>
                        <a:pt x="153" y="5380"/>
                      </a:cubicBezTo>
                      <a:cubicBezTo>
                        <a:pt x="92" y="5988"/>
                        <a:pt x="1" y="6596"/>
                        <a:pt x="1" y="7204"/>
                      </a:cubicBezTo>
                      <a:cubicBezTo>
                        <a:pt x="244" y="6626"/>
                        <a:pt x="396" y="6018"/>
                        <a:pt x="457" y="5411"/>
                      </a:cubicBezTo>
                      <a:cubicBezTo>
                        <a:pt x="609" y="4833"/>
                        <a:pt x="700" y="4225"/>
                        <a:pt x="761" y="3617"/>
                      </a:cubicBezTo>
                      <a:cubicBezTo>
                        <a:pt x="943" y="2401"/>
                        <a:pt x="1156" y="1216"/>
                        <a:pt x="12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9" name="Google Shape;6149;p37"/>
                <p:cNvSpPr/>
                <p:nvPr/>
              </p:nvSpPr>
              <p:spPr>
                <a:xfrm>
                  <a:off x="3021600" y="4495800"/>
                  <a:ext cx="119325" cy="63100"/>
                </a:xfrm>
                <a:custGeom>
                  <a:avLst/>
                  <a:gdLst/>
                  <a:ahLst/>
                  <a:cxnLst/>
                  <a:rect l="l" t="t" r="r" b="b"/>
                  <a:pathLst>
                    <a:path w="4773" h="2524" extrusionOk="0">
                      <a:moveTo>
                        <a:pt x="4742" y="0"/>
                      </a:moveTo>
                      <a:cubicBezTo>
                        <a:pt x="4013" y="547"/>
                        <a:pt x="3222" y="1003"/>
                        <a:pt x="2402" y="1399"/>
                      </a:cubicBezTo>
                      <a:cubicBezTo>
                        <a:pt x="2037" y="1581"/>
                        <a:pt x="1611" y="1733"/>
                        <a:pt x="1216" y="1915"/>
                      </a:cubicBezTo>
                      <a:cubicBezTo>
                        <a:pt x="791" y="2098"/>
                        <a:pt x="396" y="2280"/>
                        <a:pt x="0" y="2523"/>
                      </a:cubicBezTo>
                      <a:cubicBezTo>
                        <a:pt x="456" y="2523"/>
                        <a:pt x="882" y="2402"/>
                        <a:pt x="1307" y="2219"/>
                      </a:cubicBezTo>
                      <a:cubicBezTo>
                        <a:pt x="1733" y="2067"/>
                        <a:pt x="2159" y="1854"/>
                        <a:pt x="2523" y="1611"/>
                      </a:cubicBezTo>
                      <a:cubicBezTo>
                        <a:pt x="3344" y="1186"/>
                        <a:pt x="4104" y="669"/>
                        <a:pt x="4773" y="61"/>
                      </a:cubicBezTo>
                      <a:lnTo>
                        <a:pt x="47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0" name="Google Shape;6150;p37"/>
                <p:cNvSpPr/>
                <p:nvPr/>
              </p:nvSpPr>
              <p:spPr>
                <a:xfrm>
                  <a:off x="3124950" y="4343050"/>
                  <a:ext cx="75250" cy="63875"/>
                </a:xfrm>
                <a:custGeom>
                  <a:avLst/>
                  <a:gdLst/>
                  <a:ahLst/>
                  <a:cxnLst/>
                  <a:rect l="l" t="t" r="r" b="b"/>
                  <a:pathLst>
                    <a:path w="3010" h="2555" extrusionOk="0">
                      <a:moveTo>
                        <a:pt x="2949" y="1"/>
                      </a:moveTo>
                      <a:cubicBezTo>
                        <a:pt x="2432" y="396"/>
                        <a:pt x="1915" y="761"/>
                        <a:pt x="1398" y="1186"/>
                      </a:cubicBezTo>
                      <a:cubicBezTo>
                        <a:pt x="1125" y="1369"/>
                        <a:pt x="882" y="1551"/>
                        <a:pt x="639" y="1794"/>
                      </a:cubicBezTo>
                      <a:cubicBezTo>
                        <a:pt x="426" y="2037"/>
                        <a:pt x="183" y="2281"/>
                        <a:pt x="0" y="2554"/>
                      </a:cubicBezTo>
                      <a:cubicBezTo>
                        <a:pt x="335" y="2433"/>
                        <a:pt x="608" y="2250"/>
                        <a:pt x="882" y="2068"/>
                      </a:cubicBezTo>
                      <a:cubicBezTo>
                        <a:pt x="1125" y="1885"/>
                        <a:pt x="1368" y="1642"/>
                        <a:pt x="1581" y="1429"/>
                      </a:cubicBezTo>
                      <a:cubicBezTo>
                        <a:pt x="2037" y="943"/>
                        <a:pt x="2554" y="487"/>
                        <a:pt x="3009" y="31"/>
                      </a:cubicBezTo>
                      <a:lnTo>
                        <a:pt x="294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1" name="Google Shape;6151;p37"/>
                <p:cNvSpPr/>
                <p:nvPr/>
              </p:nvSpPr>
              <p:spPr>
                <a:xfrm>
                  <a:off x="2912175" y="4653100"/>
                  <a:ext cx="129200" cy="45325"/>
                </a:xfrm>
                <a:custGeom>
                  <a:avLst/>
                  <a:gdLst/>
                  <a:ahLst/>
                  <a:cxnLst/>
                  <a:rect l="l" t="t" r="r" b="b"/>
                  <a:pathLst>
                    <a:path w="5168" h="1813" extrusionOk="0">
                      <a:moveTo>
                        <a:pt x="5168" y="0"/>
                      </a:moveTo>
                      <a:cubicBezTo>
                        <a:pt x="4377" y="487"/>
                        <a:pt x="3526" y="821"/>
                        <a:pt x="2645" y="1094"/>
                      </a:cubicBezTo>
                      <a:cubicBezTo>
                        <a:pt x="2189" y="1216"/>
                        <a:pt x="1794" y="1277"/>
                        <a:pt x="1338" y="1398"/>
                      </a:cubicBezTo>
                      <a:cubicBezTo>
                        <a:pt x="912" y="1520"/>
                        <a:pt x="456" y="1642"/>
                        <a:pt x="0" y="1733"/>
                      </a:cubicBezTo>
                      <a:cubicBezTo>
                        <a:pt x="227" y="1789"/>
                        <a:pt x="446" y="1813"/>
                        <a:pt x="656" y="1813"/>
                      </a:cubicBezTo>
                      <a:cubicBezTo>
                        <a:pt x="898" y="1813"/>
                        <a:pt x="1126" y="1782"/>
                        <a:pt x="1338" y="1733"/>
                      </a:cubicBezTo>
                      <a:cubicBezTo>
                        <a:pt x="1824" y="1672"/>
                        <a:pt x="2250" y="1520"/>
                        <a:pt x="2706" y="1368"/>
                      </a:cubicBezTo>
                      <a:cubicBezTo>
                        <a:pt x="3557" y="1034"/>
                        <a:pt x="4408" y="608"/>
                        <a:pt x="5168" y="31"/>
                      </a:cubicBezTo>
                      <a:lnTo>
                        <a:pt x="51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2" name="Google Shape;6152;p37"/>
                <p:cNvSpPr/>
                <p:nvPr/>
              </p:nvSpPr>
              <p:spPr>
                <a:xfrm>
                  <a:off x="2069450" y="4653675"/>
                  <a:ext cx="659625" cy="478450"/>
                </a:xfrm>
                <a:custGeom>
                  <a:avLst/>
                  <a:gdLst/>
                  <a:ahLst/>
                  <a:cxnLst/>
                  <a:rect l="l" t="t" r="r" b="b"/>
                  <a:pathLst>
                    <a:path w="26385" h="19138" extrusionOk="0">
                      <a:moveTo>
                        <a:pt x="3657" y="0"/>
                      </a:moveTo>
                      <a:cubicBezTo>
                        <a:pt x="2434" y="0"/>
                        <a:pt x="1210" y="83"/>
                        <a:pt x="1" y="251"/>
                      </a:cubicBezTo>
                      <a:cubicBezTo>
                        <a:pt x="1004" y="5448"/>
                        <a:pt x="4226" y="10312"/>
                        <a:pt x="8967" y="13838"/>
                      </a:cubicBezTo>
                      <a:cubicBezTo>
                        <a:pt x="13352" y="17098"/>
                        <a:pt x="19089" y="19137"/>
                        <a:pt x="24735" y="19137"/>
                      </a:cubicBezTo>
                      <a:cubicBezTo>
                        <a:pt x="25194" y="19137"/>
                        <a:pt x="25653" y="19124"/>
                        <a:pt x="26111" y="19096"/>
                      </a:cubicBezTo>
                      <a:cubicBezTo>
                        <a:pt x="26384" y="13655"/>
                        <a:pt x="23527" y="8184"/>
                        <a:pt x="18542" y="4567"/>
                      </a:cubicBezTo>
                      <a:cubicBezTo>
                        <a:pt x="14475" y="1616"/>
                        <a:pt x="9074" y="0"/>
                        <a:pt x="3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3" name="Google Shape;6153;p37"/>
                <p:cNvSpPr/>
                <p:nvPr/>
              </p:nvSpPr>
              <p:spPr>
                <a:xfrm>
                  <a:off x="2077800" y="4656125"/>
                  <a:ext cx="640625" cy="469650"/>
                </a:xfrm>
                <a:custGeom>
                  <a:avLst/>
                  <a:gdLst/>
                  <a:ahLst/>
                  <a:cxnLst/>
                  <a:rect l="l" t="t" r="r" b="b"/>
                  <a:pathLst>
                    <a:path w="25625" h="18786" extrusionOk="0">
                      <a:moveTo>
                        <a:pt x="1" y="1"/>
                      </a:moveTo>
                      <a:cubicBezTo>
                        <a:pt x="2372" y="1277"/>
                        <a:pt x="4682" y="2584"/>
                        <a:pt x="6870" y="3952"/>
                      </a:cubicBezTo>
                      <a:cubicBezTo>
                        <a:pt x="9150" y="5320"/>
                        <a:pt x="11399" y="6749"/>
                        <a:pt x="13557" y="8299"/>
                      </a:cubicBezTo>
                      <a:cubicBezTo>
                        <a:pt x="17904" y="11430"/>
                        <a:pt x="21916" y="14925"/>
                        <a:pt x="25564" y="18785"/>
                      </a:cubicBezTo>
                      <a:lnTo>
                        <a:pt x="25625" y="18755"/>
                      </a:lnTo>
                      <a:cubicBezTo>
                        <a:pt x="22038" y="14803"/>
                        <a:pt x="18056" y="11247"/>
                        <a:pt x="13770" y="8086"/>
                      </a:cubicBezTo>
                      <a:cubicBezTo>
                        <a:pt x="11643" y="6475"/>
                        <a:pt x="9424" y="5016"/>
                        <a:pt x="7114" y="3648"/>
                      </a:cubicBezTo>
                      <a:cubicBezTo>
                        <a:pt x="4834" y="2311"/>
                        <a:pt x="2433" y="1065"/>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4" name="Google Shape;6154;p37"/>
                <p:cNvSpPr/>
                <p:nvPr/>
              </p:nvSpPr>
              <p:spPr>
                <a:xfrm>
                  <a:off x="2294375" y="4780000"/>
                  <a:ext cx="173275" cy="140600"/>
                </a:xfrm>
                <a:custGeom>
                  <a:avLst/>
                  <a:gdLst/>
                  <a:ahLst/>
                  <a:cxnLst/>
                  <a:rect l="l" t="t" r="r" b="b"/>
                  <a:pathLst>
                    <a:path w="6931" h="5624" extrusionOk="0">
                      <a:moveTo>
                        <a:pt x="6019" y="0"/>
                      </a:moveTo>
                      <a:cubicBezTo>
                        <a:pt x="6436" y="1461"/>
                        <a:pt x="6649" y="2951"/>
                        <a:pt x="6686" y="4441"/>
                      </a:cubicBezTo>
                      <a:lnTo>
                        <a:pt x="6686" y="4441"/>
                      </a:lnTo>
                      <a:cubicBezTo>
                        <a:pt x="5621" y="4815"/>
                        <a:pt x="4528" y="5020"/>
                        <a:pt x="3435" y="5168"/>
                      </a:cubicBezTo>
                      <a:cubicBezTo>
                        <a:pt x="2858" y="5259"/>
                        <a:pt x="2280" y="5320"/>
                        <a:pt x="1733" y="5380"/>
                      </a:cubicBezTo>
                      <a:cubicBezTo>
                        <a:pt x="1156" y="5411"/>
                        <a:pt x="578" y="5441"/>
                        <a:pt x="1" y="5441"/>
                      </a:cubicBezTo>
                      <a:cubicBezTo>
                        <a:pt x="578" y="5563"/>
                        <a:pt x="1156" y="5593"/>
                        <a:pt x="1764" y="5623"/>
                      </a:cubicBezTo>
                      <a:cubicBezTo>
                        <a:pt x="2372" y="5623"/>
                        <a:pt x="2949" y="5593"/>
                        <a:pt x="3496" y="5532"/>
                      </a:cubicBezTo>
                      <a:cubicBezTo>
                        <a:pt x="4651" y="5380"/>
                        <a:pt x="5746" y="5016"/>
                        <a:pt x="6840" y="4651"/>
                      </a:cubicBezTo>
                      <a:lnTo>
                        <a:pt x="6931" y="4620"/>
                      </a:lnTo>
                      <a:lnTo>
                        <a:pt x="6931" y="4529"/>
                      </a:lnTo>
                      <a:cubicBezTo>
                        <a:pt x="6840" y="2979"/>
                        <a:pt x="6536" y="1459"/>
                        <a:pt x="60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5" name="Google Shape;6155;p37"/>
                <p:cNvSpPr/>
                <p:nvPr/>
              </p:nvSpPr>
              <p:spPr>
                <a:xfrm>
                  <a:off x="2415975" y="4988200"/>
                  <a:ext cx="159600" cy="32700"/>
                </a:xfrm>
                <a:custGeom>
                  <a:avLst/>
                  <a:gdLst/>
                  <a:ahLst/>
                  <a:cxnLst/>
                  <a:rect l="l" t="t" r="r" b="b"/>
                  <a:pathLst>
                    <a:path w="6384" h="1308" extrusionOk="0">
                      <a:moveTo>
                        <a:pt x="6383" y="1"/>
                      </a:moveTo>
                      <a:cubicBezTo>
                        <a:pt x="5380" y="335"/>
                        <a:pt x="4316" y="609"/>
                        <a:pt x="3252" y="761"/>
                      </a:cubicBezTo>
                      <a:cubicBezTo>
                        <a:pt x="2705" y="821"/>
                        <a:pt x="2189" y="882"/>
                        <a:pt x="1641" y="943"/>
                      </a:cubicBezTo>
                      <a:cubicBezTo>
                        <a:pt x="1064" y="1034"/>
                        <a:pt x="547" y="1095"/>
                        <a:pt x="0" y="1186"/>
                      </a:cubicBezTo>
                      <a:cubicBezTo>
                        <a:pt x="547" y="1308"/>
                        <a:pt x="1064" y="1308"/>
                        <a:pt x="1641" y="1308"/>
                      </a:cubicBezTo>
                      <a:cubicBezTo>
                        <a:pt x="2219" y="1247"/>
                        <a:pt x="2736" y="1156"/>
                        <a:pt x="3283" y="1034"/>
                      </a:cubicBezTo>
                      <a:cubicBezTo>
                        <a:pt x="4347" y="791"/>
                        <a:pt x="5411" y="457"/>
                        <a:pt x="6383" y="31"/>
                      </a:cubicBezTo>
                      <a:lnTo>
                        <a:pt x="63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6" name="Google Shape;6156;p37"/>
                <p:cNvSpPr/>
                <p:nvPr/>
              </p:nvSpPr>
              <p:spPr>
                <a:xfrm>
                  <a:off x="2569475" y="4872700"/>
                  <a:ext cx="49400" cy="152000"/>
                </a:xfrm>
                <a:custGeom>
                  <a:avLst/>
                  <a:gdLst/>
                  <a:ahLst/>
                  <a:cxnLst/>
                  <a:rect l="l" t="t" r="r" b="b"/>
                  <a:pathLst>
                    <a:path w="1976" h="6080" extrusionOk="0">
                      <a:moveTo>
                        <a:pt x="0" y="1"/>
                      </a:moveTo>
                      <a:cubicBezTo>
                        <a:pt x="365" y="1004"/>
                        <a:pt x="699" y="2007"/>
                        <a:pt x="1003" y="3040"/>
                      </a:cubicBezTo>
                      <a:cubicBezTo>
                        <a:pt x="1155" y="3526"/>
                        <a:pt x="1277" y="4043"/>
                        <a:pt x="1429" y="4560"/>
                      </a:cubicBezTo>
                      <a:cubicBezTo>
                        <a:pt x="1581" y="5046"/>
                        <a:pt x="1763" y="5563"/>
                        <a:pt x="1976" y="6080"/>
                      </a:cubicBezTo>
                      <a:cubicBezTo>
                        <a:pt x="1976" y="5533"/>
                        <a:pt x="1854" y="5016"/>
                        <a:pt x="1763" y="4469"/>
                      </a:cubicBezTo>
                      <a:cubicBezTo>
                        <a:pt x="1672" y="3982"/>
                        <a:pt x="1459" y="3435"/>
                        <a:pt x="1277" y="2949"/>
                      </a:cubicBezTo>
                      <a:cubicBezTo>
                        <a:pt x="942" y="1915"/>
                        <a:pt x="517" y="943"/>
                        <a:pt x="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7" name="Google Shape;6157;p37"/>
                <p:cNvSpPr/>
                <p:nvPr/>
              </p:nvSpPr>
              <p:spPr>
                <a:xfrm>
                  <a:off x="2180400" y="3516525"/>
                  <a:ext cx="824500" cy="901500"/>
                </a:xfrm>
                <a:custGeom>
                  <a:avLst/>
                  <a:gdLst/>
                  <a:ahLst/>
                  <a:cxnLst/>
                  <a:rect l="l" t="t" r="r" b="b"/>
                  <a:pathLst>
                    <a:path w="32980" h="36060" extrusionOk="0">
                      <a:moveTo>
                        <a:pt x="15378" y="1"/>
                      </a:moveTo>
                      <a:cubicBezTo>
                        <a:pt x="12754" y="1"/>
                        <a:pt x="10347" y="2129"/>
                        <a:pt x="9453" y="4642"/>
                      </a:cubicBezTo>
                      <a:cubicBezTo>
                        <a:pt x="8511" y="7408"/>
                        <a:pt x="9058" y="10448"/>
                        <a:pt x="10031" y="13183"/>
                      </a:cubicBezTo>
                      <a:cubicBezTo>
                        <a:pt x="8901" y="10555"/>
                        <a:pt x="6956" y="7506"/>
                        <a:pt x="4269" y="7506"/>
                      </a:cubicBezTo>
                      <a:cubicBezTo>
                        <a:pt x="4066" y="7506"/>
                        <a:pt x="3859" y="7524"/>
                        <a:pt x="3648" y="7560"/>
                      </a:cubicBezTo>
                      <a:cubicBezTo>
                        <a:pt x="1794" y="7925"/>
                        <a:pt x="456" y="9779"/>
                        <a:pt x="244" y="11663"/>
                      </a:cubicBezTo>
                      <a:cubicBezTo>
                        <a:pt x="0" y="13578"/>
                        <a:pt x="608" y="15432"/>
                        <a:pt x="1307" y="17226"/>
                      </a:cubicBezTo>
                      <a:cubicBezTo>
                        <a:pt x="3557" y="22971"/>
                        <a:pt x="6900" y="28229"/>
                        <a:pt x="11095" y="32728"/>
                      </a:cubicBezTo>
                      <a:cubicBezTo>
                        <a:pt x="13216" y="34978"/>
                        <a:pt x="16021" y="36060"/>
                        <a:pt x="18799" y="36060"/>
                      </a:cubicBezTo>
                      <a:cubicBezTo>
                        <a:pt x="22511" y="36060"/>
                        <a:pt x="26174" y="34129"/>
                        <a:pt x="28086" y="30478"/>
                      </a:cubicBezTo>
                      <a:cubicBezTo>
                        <a:pt x="28724" y="29262"/>
                        <a:pt x="29211" y="28016"/>
                        <a:pt x="29667" y="26709"/>
                      </a:cubicBezTo>
                      <a:cubicBezTo>
                        <a:pt x="31399" y="21664"/>
                        <a:pt x="32098" y="16344"/>
                        <a:pt x="32645" y="11025"/>
                      </a:cubicBezTo>
                      <a:cubicBezTo>
                        <a:pt x="32828" y="9444"/>
                        <a:pt x="32980" y="7773"/>
                        <a:pt x="32554" y="6192"/>
                      </a:cubicBezTo>
                      <a:cubicBezTo>
                        <a:pt x="32189" y="4642"/>
                        <a:pt x="31126" y="3153"/>
                        <a:pt x="29575" y="2666"/>
                      </a:cubicBezTo>
                      <a:cubicBezTo>
                        <a:pt x="29221" y="2554"/>
                        <a:pt x="28859" y="2502"/>
                        <a:pt x="28498" y="2502"/>
                      </a:cubicBezTo>
                      <a:cubicBezTo>
                        <a:pt x="26907" y="2502"/>
                        <a:pt x="25325" y="3512"/>
                        <a:pt x="24408" y="4824"/>
                      </a:cubicBezTo>
                      <a:cubicBezTo>
                        <a:pt x="23223" y="6466"/>
                        <a:pt x="22797" y="8472"/>
                        <a:pt x="22432" y="10448"/>
                      </a:cubicBezTo>
                      <a:cubicBezTo>
                        <a:pt x="22159" y="8289"/>
                        <a:pt x="21885" y="6040"/>
                        <a:pt x="20943" y="4064"/>
                      </a:cubicBezTo>
                      <a:cubicBezTo>
                        <a:pt x="20031" y="2089"/>
                        <a:pt x="18238" y="356"/>
                        <a:pt x="16080" y="52"/>
                      </a:cubicBezTo>
                      <a:cubicBezTo>
                        <a:pt x="15845" y="18"/>
                        <a:pt x="15610" y="1"/>
                        <a:pt x="153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8" name="Google Shape;6158;p37"/>
                <p:cNvSpPr/>
                <p:nvPr/>
              </p:nvSpPr>
              <p:spPr>
                <a:xfrm>
                  <a:off x="2411875" y="3875550"/>
                  <a:ext cx="463100" cy="516075"/>
                </a:xfrm>
                <a:custGeom>
                  <a:avLst/>
                  <a:gdLst/>
                  <a:ahLst/>
                  <a:cxnLst/>
                  <a:rect l="l" t="t" r="r" b="b"/>
                  <a:pathLst>
                    <a:path w="18524" h="20643" extrusionOk="0">
                      <a:moveTo>
                        <a:pt x="2137" y="0"/>
                      </a:moveTo>
                      <a:cubicBezTo>
                        <a:pt x="2072" y="0"/>
                        <a:pt x="1978" y="72"/>
                        <a:pt x="1927" y="251"/>
                      </a:cubicBezTo>
                      <a:cubicBezTo>
                        <a:pt x="1805" y="646"/>
                        <a:pt x="1836" y="1041"/>
                        <a:pt x="1805" y="1467"/>
                      </a:cubicBezTo>
                      <a:cubicBezTo>
                        <a:pt x="1805" y="1862"/>
                        <a:pt x="1805" y="2257"/>
                        <a:pt x="1836" y="2682"/>
                      </a:cubicBezTo>
                      <a:cubicBezTo>
                        <a:pt x="1866" y="3047"/>
                        <a:pt x="1927" y="3473"/>
                        <a:pt x="1957" y="3837"/>
                      </a:cubicBezTo>
                      <a:cubicBezTo>
                        <a:pt x="1988" y="4263"/>
                        <a:pt x="2079" y="4658"/>
                        <a:pt x="2140" y="5053"/>
                      </a:cubicBezTo>
                      <a:lnTo>
                        <a:pt x="2322" y="6239"/>
                      </a:lnTo>
                      <a:cubicBezTo>
                        <a:pt x="2383" y="6634"/>
                        <a:pt x="2444" y="7029"/>
                        <a:pt x="2535" y="7424"/>
                      </a:cubicBezTo>
                      <a:cubicBezTo>
                        <a:pt x="2687" y="8214"/>
                        <a:pt x="2869" y="9005"/>
                        <a:pt x="3052" y="9825"/>
                      </a:cubicBezTo>
                      <a:cubicBezTo>
                        <a:pt x="3508" y="11376"/>
                        <a:pt x="3964" y="12895"/>
                        <a:pt x="4571" y="14445"/>
                      </a:cubicBezTo>
                      <a:cubicBezTo>
                        <a:pt x="4845" y="15084"/>
                        <a:pt x="5088" y="15692"/>
                        <a:pt x="5362" y="16391"/>
                      </a:cubicBezTo>
                      <a:cubicBezTo>
                        <a:pt x="5331" y="16360"/>
                        <a:pt x="5271" y="16330"/>
                        <a:pt x="5210" y="16269"/>
                      </a:cubicBezTo>
                      <a:cubicBezTo>
                        <a:pt x="5058" y="16148"/>
                        <a:pt x="4875" y="16087"/>
                        <a:pt x="4723" y="15965"/>
                      </a:cubicBezTo>
                      <a:lnTo>
                        <a:pt x="4237" y="15692"/>
                      </a:lnTo>
                      <a:cubicBezTo>
                        <a:pt x="3599" y="15357"/>
                        <a:pt x="2869" y="15053"/>
                        <a:pt x="2170" y="14749"/>
                      </a:cubicBezTo>
                      <a:cubicBezTo>
                        <a:pt x="2018" y="14689"/>
                        <a:pt x="1836" y="14597"/>
                        <a:pt x="1684" y="14537"/>
                      </a:cubicBezTo>
                      <a:lnTo>
                        <a:pt x="1228" y="14293"/>
                      </a:lnTo>
                      <a:cubicBezTo>
                        <a:pt x="924" y="14142"/>
                        <a:pt x="620" y="13959"/>
                        <a:pt x="346" y="13716"/>
                      </a:cubicBezTo>
                      <a:cubicBezTo>
                        <a:pt x="323" y="13702"/>
                        <a:pt x="299" y="13696"/>
                        <a:pt x="274" y="13696"/>
                      </a:cubicBezTo>
                      <a:cubicBezTo>
                        <a:pt x="137" y="13696"/>
                        <a:pt x="0" y="13886"/>
                        <a:pt x="103" y="13990"/>
                      </a:cubicBezTo>
                      <a:cubicBezTo>
                        <a:pt x="316" y="14263"/>
                        <a:pt x="498" y="14567"/>
                        <a:pt x="742" y="14841"/>
                      </a:cubicBezTo>
                      <a:cubicBezTo>
                        <a:pt x="954" y="15145"/>
                        <a:pt x="1198" y="15388"/>
                        <a:pt x="1410" y="15661"/>
                      </a:cubicBezTo>
                      <a:cubicBezTo>
                        <a:pt x="1866" y="16239"/>
                        <a:pt x="2322" y="16816"/>
                        <a:pt x="2839" y="17333"/>
                      </a:cubicBezTo>
                      <a:cubicBezTo>
                        <a:pt x="3052" y="17637"/>
                        <a:pt x="3295" y="17880"/>
                        <a:pt x="3508" y="18123"/>
                      </a:cubicBezTo>
                      <a:cubicBezTo>
                        <a:pt x="4984" y="19835"/>
                        <a:pt x="7168" y="20643"/>
                        <a:pt x="9370" y="20643"/>
                      </a:cubicBezTo>
                      <a:cubicBezTo>
                        <a:pt x="10297" y="20643"/>
                        <a:pt x="11227" y="20500"/>
                        <a:pt x="12110" y="20221"/>
                      </a:cubicBezTo>
                      <a:cubicBezTo>
                        <a:pt x="16395" y="18883"/>
                        <a:pt x="18432" y="14172"/>
                        <a:pt x="18432" y="9917"/>
                      </a:cubicBezTo>
                      <a:cubicBezTo>
                        <a:pt x="18523" y="9521"/>
                        <a:pt x="18493" y="9096"/>
                        <a:pt x="18493" y="8731"/>
                      </a:cubicBezTo>
                      <a:lnTo>
                        <a:pt x="18493" y="7454"/>
                      </a:lnTo>
                      <a:lnTo>
                        <a:pt x="18493" y="6208"/>
                      </a:lnTo>
                      <a:cubicBezTo>
                        <a:pt x="18493" y="5783"/>
                        <a:pt x="18432" y="5388"/>
                        <a:pt x="18432" y="4992"/>
                      </a:cubicBezTo>
                      <a:cubicBezTo>
                        <a:pt x="18402" y="4202"/>
                        <a:pt x="18402" y="3351"/>
                        <a:pt x="18128" y="2591"/>
                      </a:cubicBezTo>
                      <a:cubicBezTo>
                        <a:pt x="18077" y="2438"/>
                        <a:pt x="17989" y="2371"/>
                        <a:pt x="17910" y="2371"/>
                      </a:cubicBezTo>
                      <a:cubicBezTo>
                        <a:pt x="17801" y="2371"/>
                        <a:pt x="17710" y="2501"/>
                        <a:pt x="17763" y="2713"/>
                      </a:cubicBezTo>
                      <a:cubicBezTo>
                        <a:pt x="17915" y="3473"/>
                        <a:pt x="17763" y="4233"/>
                        <a:pt x="17642" y="4992"/>
                      </a:cubicBezTo>
                      <a:cubicBezTo>
                        <a:pt x="17581" y="5388"/>
                        <a:pt x="17520" y="5752"/>
                        <a:pt x="17459" y="6178"/>
                      </a:cubicBezTo>
                      <a:lnTo>
                        <a:pt x="17216" y="7303"/>
                      </a:lnTo>
                      <a:lnTo>
                        <a:pt x="16973" y="8458"/>
                      </a:lnTo>
                      <a:cubicBezTo>
                        <a:pt x="16882" y="8822"/>
                        <a:pt x="16821" y="9217"/>
                        <a:pt x="16760" y="9552"/>
                      </a:cubicBezTo>
                      <a:cubicBezTo>
                        <a:pt x="16760" y="9400"/>
                        <a:pt x="16730" y="9248"/>
                        <a:pt x="16730" y="9126"/>
                      </a:cubicBezTo>
                      <a:cubicBezTo>
                        <a:pt x="16699" y="8670"/>
                        <a:pt x="16669" y="8245"/>
                        <a:pt x="16608" y="7850"/>
                      </a:cubicBezTo>
                      <a:cubicBezTo>
                        <a:pt x="16608" y="7744"/>
                        <a:pt x="16495" y="7679"/>
                        <a:pt x="16395" y="7679"/>
                      </a:cubicBezTo>
                      <a:cubicBezTo>
                        <a:pt x="16322" y="7679"/>
                        <a:pt x="16256" y="7712"/>
                        <a:pt x="16243" y="7789"/>
                      </a:cubicBezTo>
                      <a:cubicBezTo>
                        <a:pt x="16061" y="8640"/>
                        <a:pt x="15909" y="9552"/>
                        <a:pt x="15636" y="10342"/>
                      </a:cubicBezTo>
                      <a:cubicBezTo>
                        <a:pt x="15362" y="11193"/>
                        <a:pt x="15058" y="11983"/>
                        <a:pt x="14693" y="12743"/>
                      </a:cubicBezTo>
                      <a:cubicBezTo>
                        <a:pt x="14602" y="12926"/>
                        <a:pt x="14480" y="13078"/>
                        <a:pt x="14420" y="13260"/>
                      </a:cubicBezTo>
                      <a:lnTo>
                        <a:pt x="14420" y="13047"/>
                      </a:lnTo>
                      <a:cubicBezTo>
                        <a:pt x="14389" y="12591"/>
                        <a:pt x="14328" y="12135"/>
                        <a:pt x="14268" y="11679"/>
                      </a:cubicBezTo>
                      <a:cubicBezTo>
                        <a:pt x="14085" y="10768"/>
                        <a:pt x="13812" y="9856"/>
                        <a:pt x="13538" y="8974"/>
                      </a:cubicBezTo>
                      <a:cubicBezTo>
                        <a:pt x="13386" y="8549"/>
                        <a:pt x="13265" y="8154"/>
                        <a:pt x="13113" y="7728"/>
                      </a:cubicBezTo>
                      <a:cubicBezTo>
                        <a:pt x="12961" y="7303"/>
                        <a:pt x="12869" y="6877"/>
                        <a:pt x="12657" y="6512"/>
                      </a:cubicBezTo>
                      <a:cubicBezTo>
                        <a:pt x="12634" y="6444"/>
                        <a:pt x="12574" y="6414"/>
                        <a:pt x="12508" y="6414"/>
                      </a:cubicBezTo>
                      <a:cubicBezTo>
                        <a:pt x="12398" y="6414"/>
                        <a:pt x="12273" y="6500"/>
                        <a:pt x="12292" y="6634"/>
                      </a:cubicBezTo>
                      <a:cubicBezTo>
                        <a:pt x="12444" y="7424"/>
                        <a:pt x="12322" y="8245"/>
                        <a:pt x="12292" y="9126"/>
                      </a:cubicBezTo>
                      <a:cubicBezTo>
                        <a:pt x="12262" y="9977"/>
                        <a:pt x="12140" y="10798"/>
                        <a:pt x="12018" y="11649"/>
                      </a:cubicBezTo>
                      <a:cubicBezTo>
                        <a:pt x="12018" y="11801"/>
                        <a:pt x="11988" y="11953"/>
                        <a:pt x="11958" y="12105"/>
                      </a:cubicBezTo>
                      <a:cubicBezTo>
                        <a:pt x="11745" y="11436"/>
                        <a:pt x="11532" y="10798"/>
                        <a:pt x="11289" y="10190"/>
                      </a:cubicBezTo>
                      <a:cubicBezTo>
                        <a:pt x="11167" y="9765"/>
                        <a:pt x="10985" y="9309"/>
                        <a:pt x="10833" y="8944"/>
                      </a:cubicBezTo>
                      <a:cubicBezTo>
                        <a:pt x="10772" y="8701"/>
                        <a:pt x="10742" y="8549"/>
                        <a:pt x="10620" y="8336"/>
                      </a:cubicBezTo>
                      <a:cubicBezTo>
                        <a:pt x="10529" y="8093"/>
                        <a:pt x="10438" y="7941"/>
                        <a:pt x="10377" y="7789"/>
                      </a:cubicBezTo>
                      <a:cubicBezTo>
                        <a:pt x="10362" y="7716"/>
                        <a:pt x="10278" y="7671"/>
                        <a:pt x="10193" y="7671"/>
                      </a:cubicBezTo>
                      <a:cubicBezTo>
                        <a:pt x="10102" y="7671"/>
                        <a:pt x="10012" y="7723"/>
                        <a:pt x="10012" y="7850"/>
                      </a:cubicBezTo>
                      <a:cubicBezTo>
                        <a:pt x="10012" y="8062"/>
                        <a:pt x="10043" y="8306"/>
                        <a:pt x="10073" y="8488"/>
                      </a:cubicBezTo>
                      <a:lnTo>
                        <a:pt x="10073" y="9096"/>
                      </a:lnTo>
                      <a:cubicBezTo>
                        <a:pt x="10073" y="9521"/>
                        <a:pt x="10073" y="9917"/>
                        <a:pt x="10043" y="10342"/>
                      </a:cubicBezTo>
                      <a:lnTo>
                        <a:pt x="9921" y="12166"/>
                      </a:lnTo>
                      <a:cubicBezTo>
                        <a:pt x="9769" y="11740"/>
                        <a:pt x="9617" y="11376"/>
                        <a:pt x="9435" y="10950"/>
                      </a:cubicBezTo>
                      <a:cubicBezTo>
                        <a:pt x="8948" y="9947"/>
                        <a:pt x="8371" y="8974"/>
                        <a:pt x="7854" y="8002"/>
                      </a:cubicBezTo>
                      <a:cubicBezTo>
                        <a:pt x="7581" y="7485"/>
                        <a:pt x="7307" y="7090"/>
                        <a:pt x="7094" y="6573"/>
                      </a:cubicBezTo>
                      <a:cubicBezTo>
                        <a:pt x="6851" y="6147"/>
                        <a:pt x="6638" y="5692"/>
                        <a:pt x="6365" y="5205"/>
                      </a:cubicBezTo>
                      <a:cubicBezTo>
                        <a:pt x="6324" y="5133"/>
                        <a:pt x="6261" y="5103"/>
                        <a:pt x="6200" y="5103"/>
                      </a:cubicBezTo>
                      <a:cubicBezTo>
                        <a:pt x="6082" y="5103"/>
                        <a:pt x="5970" y="5217"/>
                        <a:pt x="6030" y="5357"/>
                      </a:cubicBezTo>
                      <a:cubicBezTo>
                        <a:pt x="6182" y="5874"/>
                        <a:pt x="6243" y="6360"/>
                        <a:pt x="6365" y="6847"/>
                      </a:cubicBezTo>
                      <a:cubicBezTo>
                        <a:pt x="6486" y="7333"/>
                        <a:pt x="6547" y="7880"/>
                        <a:pt x="6669" y="8366"/>
                      </a:cubicBezTo>
                      <a:cubicBezTo>
                        <a:pt x="6851" y="9400"/>
                        <a:pt x="7034" y="10372"/>
                        <a:pt x="7246" y="11406"/>
                      </a:cubicBezTo>
                      <a:cubicBezTo>
                        <a:pt x="7429" y="12409"/>
                        <a:pt x="7489" y="13382"/>
                        <a:pt x="7641" y="14385"/>
                      </a:cubicBezTo>
                      <a:cubicBezTo>
                        <a:pt x="7581" y="14142"/>
                        <a:pt x="7459" y="13959"/>
                        <a:pt x="7398" y="13716"/>
                      </a:cubicBezTo>
                      <a:cubicBezTo>
                        <a:pt x="7034" y="13017"/>
                        <a:pt x="6699" y="12287"/>
                        <a:pt x="6365" y="11528"/>
                      </a:cubicBezTo>
                      <a:cubicBezTo>
                        <a:pt x="6030" y="10798"/>
                        <a:pt x="5635" y="10038"/>
                        <a:pt x="5271" y="9278"/>
                      </a:cubicBezTo>
                      <a:cubicBezTo>
                        <a:pt x="4906" y="8549"/>
                        <a:pt x="4571" y="7850"/>
                        <a:pt x="4268" y="7090"/>
                      </a:cubicBezTo>
                      <a:cubicBezTo>
                        <a:pt x="4116" y="6695"/>
                        <a:pt x="3964" y="6360"/>
                        <a:pt x="3812" y="5935"/>
                      </a:cubicBezTo>
                      <a:cubicBezTo>
                        <a:pt x="3660" y="5570"/>
                        <a:pt x="3508" y="5144"/>
                        <a:pt x="3356" y="4749"/>
                      </a:cubicBezTo>
                      <a:cubicBezTo>
                        <a:pt x="3204" y="4385"/>
                        <a:pt x="3052" y="3989"/>
                        <a:pt x="2930" y="3625"/>
                      </a:cubicBezTo>
                      <a:lnTo>
                        <a:pt x="2596" y="2470"/>
                      </a:lnTo>
                      <a:cubicBezTo>
                        <a:pt x="2474" y="2105"/>
                        <a:pt x="2413" y="1771"/>
                        <a:pt x="2383" y="1375"/>
                      </a:cubicBezTo>
                      <a:cubicBezTo>
                        <a:pt x="2322" y="1011"/>
                        <a:pt x="2261" y="615"/>
                        <a:pt x="2292" y="312"/>
                      </a:cubicBezTo>
                      <a:cubicBezTo>
                        <a:pt x="2292" y="160"/>
                        <a:pt x="2261" y="38"/>
                        <a:pt x="2170" y="8"/>
                      </a:cubicBezTo>
                      <a:cubicBezTo>
                        <a:pt x="2161" y="3"/>
                        <a:pt x="2149" y="0"/>
                        <a:pt x="2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59" name="Google Shape;6159;p37"/>
              <p:cNvGrpSpPr/>
              <p:nvPr/>
            </p:nvGrpSpPr>
            <p:grpSpPr>
              <a:xfrm>
                <a:off x="6827513" y="4142250"/>
                <a:ext cx="1167525" cy="1167525"/>
                <a:chOff x="2244925" y="3993300"/>
                <a:chExt cx="1167525" cy="1167525"/>
              </a:xfrm>
            </p:grpSpPr>
            <p:sp>
              <p:nvSpPr>
                <p:cNvPr id="6160" name="Google Shape;6160;p37"/>
                <p:cNvSpPr/>
                <p:nvPr/>
              </p:nvSpPr>
              <p:spPr>
                <a:xfrm>
                  <a:off x="2244925" y="4079200"/>
                  <a:ext cx="1054125" cy="740550"/>
                </a:xfrm>
                <a:custGeom>
                  <a:avLst/>
                  <a:gdLst/>
                  <a:ahLst/>
                  <a:cxnLst/>
                  <a:rect l="l" t="t" r="r" b="b"/>
                  <a:pathLst>
                    <a:path w="42165" h="29622" extrusionOk="0">
                      <a:moveTo>
                        <a:pt x="23117" y="12876"/>
                      </a:moveTo>
                      <a:lnTo>
                        <a:pt x="23117" y="12876"/>
                      </a:lnTo>
                      <a:cubicBezTo>
                        <a:pt x="23384" y="13310"/>
                        <a:pt x="23718" y="13643"/>
                        <a:pt x="24018" y="13977"/>
                      </a:cubicBezTo>
                      <a:cubicBezTo>
                        <a:pt x="24385" y="14311"/>
                        <a:pt x="24785" y="14644"/>
                        <a:pt x="25019" y="14844"/>
                      </a:cubicBezTo>
                      <a:cubicBezTo>
                        <a:pt x="24619" y="15078"/>
                        <a:pt x="24152" y="15345"/>
                        <a:pt x="23718" y="15545"/>
                      </a:cubicBezTo>
                      <a:cubicBezTo>
                        <a:pt x="23484" y="14744"/>
                        <a:pt x="23284" y="14010"/>
                        <a:pt x="23151" y="13243"/>
                      </a:cubicBezTo>
                      <a:cubicBezTo>
                        <a:pt x="23151" y="13143"/>
                        <a:pt x="23117" y="13010"/>
                        <a:pt x="23117" y="12876"/>
                      </a:cubicBezTo>
                      <a:close/>
                      <a:moveTo>
                        <a:pt x="34993" y="0"/>
                      </a:moveTo>
                      <a:cubicBezTo>
                        <a:pt x="33992" y="0"/>
                        <a:pt x="32891" y="167"/>
                        <a:pt x="31824" y="501"/>
                      </a:cubicBezTo>
                      <a:cubicBezTo>
                        <a:pt x="30556" y="868"/>
                        <a:pt x="29355" y="1468"/>
                        <a:pt x="28221" y="2202"/>
                      </a:cubicBezTo>
                      <a:cubicBezTo>
                        <a:pt x="27521" y="2669"/>
                        <a:pt x="26853" y="3203"/>
                        <a:pt x="26220" y="3736"/>
                      </a:cubicBezTo>
                      <a:cubicBezTo>
                        <a:pt x="26053" y="3670"/>
                        <a:pt x="25886" y="3636"/>
                        <a:pt x="25719" y="3536"/>
                      </a:cubicBezTo>
                      <a:cubicBezTo>
                        <a:pt x="25219" y="3369"/>
                        <a:pt x="24685" y="3203"/>
                        <a:pt x="24152" y="3136"/>
                      </a:cubicBezTo>
                      <a:cubicBezTo>
                        <a:pt x="23484" y="3002"/>
                        <a:pt x="22784" y="2902"/>
                        <a:pt x="22017" y="2902"/>
                      </a:cubicBezTo>
                      <a:cubicBezTo>
                        <a:pt x="21616" y="2902"/>
                        <a:pt x="21216" y="2902"/>
                        <a:pt x="20816" y="2969"/>
                      </a:cubicBezTo>
                      <a:cubicBezTo>
                        <a:pt x="18614" y="3169"/>
                        <a:pt x="16346" y="3970"/>
                        <a:pt x="14378" y="5204"/>
                      </a:cubicBezTo>
                      <a:cubicBezTo>
                        <a:pt x="12376" y="6505"/>
                        <a:pt x="10809" y="8173"/>
                        <a:pt x="9808" y="10074"/>
                      </a:cubicBezTo>
                      <a:cubicBezTo>
                        <a:pt x="9541" y="10575"/>
                        <a:pt x="9341" y="11075"/>
                        <a:pt x="9141" y="11642"/>
                      </a:cubicBezTo>
                      <a:cubicBezTo>
                        <a:pt x="7373" y="12009"/>
                        <a:pt x="5705" y="12676"/>
                        <a:pt x="4371" y="13643"/>
                      </a:cubicBezTo>
                      <a:cubicBezTo>
                        <a:pt x="3470" y="14244"/>
                        <a:pt x="2670" y="15011"/>
                        <a:pt x="2002" y="15878"/>
                      </a:cubicBezTo>
                      <a:cubicBezTo>
                        <a:pt x="1335" y="16746"/>
                        <a:pt x="835" y="17746"/>
                        <a:pt x="468" y="18847"/>
                      </a:cubicBezTo>
                      <a:cubicBezTo>
                        <a:pt x="168" y="19815"/>
                        <a:pt x="1" y="20849"/>
                        <a:pt x="101" y="21916"/>
                      </a:cubicBezTo>
                      <a:cubicBezTo>
                        <a:pt x="168" y="22950"/>
                        <a:pt x="435" y="24018"/>
                        <a:pt x="835" y="25052"/>
                      </a:cubicBezTo>
                      <a:cubicBezTo>
                        <a:pt x="1269" y="26019"/>
                        <a:pt x="1836" y="26886"/>
                        <a:pt x="2536" y="27620"/>
                      </a:cubicBezTo>
                      <a:cubicBezTo>
                        <a:pt x="2870" y="28020"/>
                        <a:pt x="3303" y="28354"/>
                        <a:pt x="3770" y="28621"/>
                      </a:cubicBezTo>
                      <a:cubicBezTo>
                        <a:pt x="4171" y="28921"/>
                        <a:pt x="4638" y="29121"/>
                        <a:pt x="5171" y="29388"/>
                      </a:cubicBezTo>
                      <a:cubicBezTo>
                        <a:pt x="5438" y="29455"/>
                        <a:pt x="5672" y="29555"/>
                        <a:pt x="5972" y="29622"/>
                      </a:cubicBezTo>
                      <a:lnTo>
                        <a:pt x="6105" y="29622"/>
                      </a:lnTo>
                      <a:cubicBezTo>
                        <a:pt x="6305" y="29622"/>
                        <a:pt x="6439" y="29521"/>
                        <a:pt x="6506" y="29355"/>
                      </a:cubicBezTo>
                      <a:cubicBezTo>
                        <a:pt x="6539" y="29188"/>
                        <a:pt x="6472" y="28988"/>
                        <a:pt x="6305" y="28888"/>
                      </a:cubicBezTo>
                      <a:lnTo>
                        <a:pt x="6305" y="28888"/>
                      </a:lnTo>
                      <a:cubicBezTo>
                        <a:pt x="6672" y="28954"/>
                        <a:pt x="7039" y="29054"/>
                        <a:pt x="7473" y="29155"/>
                      </a:cubicBezTo>
                      <a:cubicBezTo>
                        <a:pt x="8707" y="29388"/>
                        <a:pt x="9841" y="29521"/>
                        <a:pt x="10875" y="29521"/>
                      </a:cubicBezTo>
                      <a:lnTo>
                        <a:pt x="10975" y="29521"/>
                      </a:lnTo>
                      <a:cubicBezTo>
                        <a:pt x="12143" y="29521"/>
                        <a:pt x="13277" y="29288"/>
                        <a:pt x="14311" y="28954"/>
                      </a:cubicBezTo>
                      <a:cubicBezTo>
                        <a:pt x="14845" y="28754"/>
                        <a:pt x="15445" y="28521"/>
                        <a:pt x="15979" y="28221"/>
                      </a:cubicBezTo>
                      <a:cubicBezTo>
                        <a:pt x="16479" y="27920"/>
                        <a:pt x="16980" y="27553"/>
                        <a:pt x="17547" y="27086"/>
                      </a:cubicBezTo>
                      <a:cubicBezTo>
                        <a:pt x="18481" y="26353"/>
                        <a:pt x="19281" y="25385"/>
                        <a:pt x="19949" y="24384"/>
                      </a:cubicBezTo>
                      <a:cubicBezTo>
                        <a:pt x="20482" y="23551"/>
                        <a:pt x="20883" y="22583"/>
                        <a:pt x="21149" y="21616"/>
                      </a:cubicBezTo>
                      <a:cubicBezTo>
                        <a:pt x="21283" y="21216"/>
                        <a:pt x="21350" y="20715"/>
                        <a:pt x="21383" y="20115"/>
                      </a:cubicBezTo>
                      <a:cubicBezTo>
                        <a:pt x="21450" y="19714"/>
                        <a:pt x="21450" y="19247"/>
                        <a:pt x="21450" y="18780"/>
                      </a:cubicBezTo>
                      <a:cubicBezTo>
                        <a:pt x="21383" y="18347"/>
                        <a:pt x="21350" y="17846"/>
                        <a:pt x="21216" y="17379"/>
                      </a:cubicBezTo>
                      <a:cubicBezTo>
                        <a:pt x="21650" y="17346"/>
                        <a:pt x="22050" y="17279"/>
                        <a:pt x="22450" y="17213"/>
                      </a:cubicBezTo>
                      <a:cubicBezTo>
                        <a:pt x="22784" y="17113"/>
                        <a:pt x="23151" y="17046"/>
                        <a:pt x="23484" y="16912"/>
                      </a:cubicBezTo>
                      <a:cubicBezTo>
                        <a:pt x="23818" y="17546"/>
                        <a:pt x="24185" y="18180"/>
                        <a:pt x="24685" y="18847"/>
                      </a:cubicBezTo>
                      <a:cubicBezTo>
                        <a:pt x="24785" y="18914"/>
                        <a:pt x="24819" y="19014"/>
                        <a:pt x="24952" y="19047"/>
                      </a:cubicBezTo>
                      <a:lnTo>
                        <a:pt x="25052" y="19047"/>
                      </a:lnTo>
                      <a:cubicBezTo>
                        <a:pt x="25152" y="19047"/>
                        <a:pt x="25219" y="19047"/>
                        <a:pt x="25286" y="19014"/>
                      </a:cubicBezTo>
                      <a:cubicBezTo>
                        <a:pt x="25352" y="18947"/>
                        <a:pt x="25452" y="18847"/>
                        <a:pt x="25486" y="18714"/>
                      </a:cubicBezTo>
                      <a:cubicBezTo>
                        <a:pt x="25519" y="18647"/>
                        <a:pt x="25486" y="18514"/>
                        <a:pt x="25452" y="18414"/>
                      </a:cubicBezTo>
                      <a:cubicBezTo>
                        <a:pt x="25019" y="17846"/>
                        <a:pt x="24619" y="17213"/>
                        <a:pt x="24318" y="16646"/>
                      </a:cubicBezTo>
                      <a:cubicBezTo>
                        <a:pt x="24952" y="16345"/>
                        <a:pt x="25553" y="16012"/>
                        <a:pt x="26153" y="15578"/>
                      </a:cubicBezTo>
                      <a:cubicBezTo>
                        <a:pt x="26520" y="15845"/>
                        <a:pt x="26954" y="16045"/>
                        <a:pt x="27387" y="16245"/>
                      </a:cubicBezTo>
                      <a:cubicBezTo>
                        <a:pt x="28988" y="16979"/>
                        <a:pt x="30723" y="17379"/>
                        <a:pt x="32491" y="17413"/>
                      </a:cubicBezTo>
                      <a:lnTo>
                        <a:pt x="32824" y="17413"/>
                      </a:lnTo>
                      <a:cubicBezTo>
                        <a:pt x="33525" y="17413"/>
                        <a:pt x="34225" y="17346"/>
                        <a:pt x="34993" y="17213"/>
                      </a:cubicBezTo>
                      <a:cubicBezTo>
                        <a:pt x="35726" y="17079"/>
                        <a:pt x="36494" y="16846"/>
                        <a:pt x="37294" y="16479"/>
                      </a:cubicBezTo>
                      <a:cubicBezTo>
                        <a:pt x="37995" y="16145"/>
                        <a:pt x="38629" y="15712"/>
                        <a:pt x="39229" y="15211"/>
                      </a:cubicBezTo>
                      <a:cubicBezTo>
                        <a:pt x="39829" y="14711"/>
                        <a:pt x="40363" y="14144"/>
                        <a:pt x="40797" y="13410"/>
                      </a:cubicBezTo>
                      <a:cubicBezTo>
                        <a:pt x="41197" y="12743"/>
                        <a:pt x="41531" y="11976"/>
                        <a:pt x="41797" y="11075"/>
                      </a:cubicBezTo>
                      <a:cubicBezTo>
                        <a:pt x="42031" y="10208"/>
                        <a:pt x="42164" y="9240"/>
                        <a:pt x="42164" y="8206"/>
                      </a:cubicBezTo>
                      <a:cubicBezTo>
                        <a:pt x="42164" y="6472"/>
                        <a:pt x="41864" y="4904"/>
                        <a:pt x="41230" y="3636"/>
                      </a:cubicBezTo>
                      <a:cubicBezTo>
                        <a:pt x="40697" y="2535"/>
                        <a:pt x="39896" y="1635"/>
                        <a:pt x="38862" y="1001"/>
                      </a:cubicBezTo>
                      <a:cubicBezTo>
                        <a:pt x="37961" y="434"/>
                        <a:pt x="36827" y="100"/>
                        <a:pt x="35526" y="34"/>
                      </a:cubicBezTo>
                      <a:cubicBezTo>
                        <a:pt x="35293" y="0"/>
                        <a:pt x="35159" y="0"/>
                        <a:pt x="3499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1" name="Google Shape;6161;p37"/>
                <p:cNvSpPr/>
                <p:nvPr/>
              </p:nvSpPr>
              <p:spPr>
                <a:xfrm>
                  <a:off x="2653550" y="4150925"/>
                  <a:ext cx="249375" cy="403625"/>
                </a:xfrm>
                <a:custGeom>
                  <a:avLst/>
                  <a:gdLst/>
                  <a:ahLst/>
                  <a:cxnLst/>
                  <a:rect l="l" t="t" r="r" b="b"/>
                  <a:pathLst>
                    <a:path w="9975" h="16145" extrusionOk="0">
                      <a:moveTo>
                        <a:pt x="5672" y="0"/>
                      </a:moveTo>
                      <a:cubicBezTo>
                        <a:pt x="5271" y="33"/>
                        <a:pt x="4838" y="33"/>
                        <a:pt x="4437" y="100"/>
                      </a:cubicBezTo>
                      <a:cubicBezTo>
                        <a:pt x="2936" y="267"/>
                        <a:pt x="1435" y="634"/>
                        <a:pt x="1" y="1268"/>
                      </a:cubicBezTo>
                      <a:cubicBezTo>
                        <a:pt x="201" y="1201"/>
                        <a:pt x="468" y="1168"/>
                        <a:pt x="668" y="1134"/>
                      </a:cubicBezTo>
                      <a:cubicBezTo>
                        <a:pt x="1102" y="1034"/>
                        <a:pt x="1469" y="1001"/>
                        <a:pt x="1869" y="967"/>
                      </a:cubicBezTo>
                      <a:cubicBezTo>
                        <a:pt x="2136" y="934"/>
                        <a:pt x="2436" y="934"/>
                        <a:pt x="2670" y="934"/>
                      </a:cubicBezTo>
                      <a:lnTo>
                        <a:pt x="3036" y="934"/>
                      </a:lnTo>
                      <a:cubicBezTo>
                        <a:pt x="3437" y="967"/>
                        <a:pt x="3804" y="1001"/>
                        <a:pt x="4171" y="1101"/>
                      </a:cubicBezTo>
                      <a:cubicBezTo>
                        <a:pt x="4538" y="1168"/>
                        <a:pt x="4871" y="1334"/>
                        <a:pt x="5205" y="1501"/>
                      </a:cubicBezTo>
                      <a:cubicBezTo>
                        <a:pt x="5538" y="1701"/>
                        <a:pt x="5872" y="1968"/>
                        <a:pt x="6139" y="2202"/>
                      </a:cubicBezTo>
                      <a:cubicBezTo>
                        <a:pt x="6472" y="2535"/>
                        <a:pt x="6706" y="2935"/>
                        <a:pt x="6939" y="3336"/>
                      </a:cubicBezTo>
                      <a:cubicBezTo>
                        <a:pt x="7173" y="3803"/>
                        <a:pt x="7340" y="4303"/>
                        <a:pt x="7473" y="4803"/>
                      </a:cubicBezTo>
                      <a:cubicBezTo>
                        <a:pt x="7606" y="5304"/>
                        <a:pt x="7673" y="5804"/>
                        <a:pt x="7706" y="6338"/>
                      </a:cubicBezTo>
                      <a:cubicBezTo>
                        <a:pt x="7807" y="7439"/>
                        <a:pt x="7773" y="8473"/>
                        <a:pt x="7673" y="9540"/>
                      </a:cubicBezTo>
                      <a:cubicBezTo>
                        <a:pt x="7640" y="10007"/>
                        <a:pt x="7606" y="10441"/>
                        <a:pt x="7540" y="10874"/>
                      </a:cubicBezTo>
                      <a:lnTo>
                        <a:pt x="7706" y="11041"/>
                      </a:lnTo>
                      <a:cubicBezTo>
                        <a:pt x="8107" y="11375"/>
                        <a:pt x="8474" y="11708"/>
                        <a:pt x="8707" y="11909"/>
                      </a:cubicBezTo>
                      <a:cubicBezTo>
                        <a:pt x="8274" y="12175"/>
                        <a:pt x="7840" y="12409"/>
                        <a:pt x="7440" y="12642"/>
                      </a:cubicBezTo>
                      <a:cubicBezTo>
                        <a:pt x="7440" y="12576"/>
                        <a:pt x="7373" y="12542"/>
                        <a:pt x="7373" y="12509"/>
                      </a:cubicBezTo>
                      <a:cubicBezTo>
                        <a:pt x="7340" y="12676"/>
                        <a:pt x="7340" y="12843"/>
                        <a:pt x="7306" y="13009"/>
                      </a:cubicBezTo>
                      <a:cubicBezTo>
                        <a:pt x="7273" y="13376"/>
                        <a:pt x="7173" y="13710"/>
                        <a:pt x="7139" y="14077"/>
                      </a:cubicBezTo>
                      <a:cubicBezTo>
                        <a:pt x="7440" y="14677"/>
                        <a:pt x="7807" y="15311"/>
                        <a:pt x="8307" y="15911"/>
                      </a:cubicBezTo>
                      <a:cubicBezTo>
                        <a:pt x="8374" y="16012"/>
                        <a:pt x="8440" y="16078"/>
                        <a:pt x="8540" y="16145"/>
                      </a:cubicBezTo>
                      <a:lnTo>
                        <a:pt x="8540" y="14844"/>
                      </a:lnTo>
                      <a:cubicBezTo>
                        <a:pt x="8307" y="14477"/>
                        <a:pt x="8107" y="14077"/>
                        <a:pt x="7873" y="13677"/>
                      </a:cubicBezTo>
                      <a:cubicBezTo>
                        <a:pt x="8140" y="13543"/>
                        <a:pt x="8374" y="13410"/>
                        <a:pt x="8674" y="13310"/>
                      </a:cubicBezTo>
                      <a:cubicBezTo>
                        <a:pt x="8807" y="12075"/>
                        <a:pt x="8974" y="10874"/>
                        <a:pt x="9208" y="9674"/>
                      </a:cubicBezTo>
                      <a:lnTo>
                        <a:pt x="9208" y="9674"/>
                      </a:lnTo>
                      <a:cubicBezTo>
                        <a:pt x="9041" y="10074"/>
                        <a:pt x="8874" y="10541"/>
                        <a:pt x="8674" y="10975"/>
                      </a:cubicBezTo>
                      <a:cubicBezTo>
                        <a:pt x="8650" y="10998"/>
                        <a:pt x="8627" y="11022"/>
                        <a:pt x="8591" y="11022"/>
                      </a:cubicBezTo>
                      <a:cubicBezTo>
                        <a:pt x="8577" y="11022"/>
                        <a:pt x="8560" y="11018"/>
                        <a:pt x="8540" y="11008"/>
                      </a:cubicBezTo>
                      <a:cubicBezTo>
                        <a:pt x="8507" y="10975"/>
                        <a:pt x="8474" y="10908"/>
                        <a:pt x="8507" y="10874"/>
                      </a:cubicBezTo>
                      <a:cubicBezTo>
                        <a:pt x="8674" y="10508"/>
                        <a:pt x="8841" y="10074"/>
                        <a:pt x="9007" y="9674"/>
                      </a:cubicBezTo>
                      <a:cubicBezTo>
                        <a:pt x="9141" y="9307"/>
                        <a:pt x="9274" y="8873"/>
                        <a:pt x="9374" y="8506"/>
                      </a:cubicBezTo>
                      <a:lnTo>
                        <a:pt x="9374" y="8539"/>
                      </a:lnTo>
                      <a:cubicBezTo>
                        <a:pt x="9541" y="7972"/>
                        <a:pt x="9675" y="7372"/>
                        <a:pt x="9775" y="6805"/>
                      </a:cubicBezTo>
                      <a:cubicBezTo>
                        <a:pt x="9841" y="6204"/>
                        <a:pt x="9875" y="5637"/>
                        <a:pt x="9941" y="5004"/>
                      </a:cubicBezTo>
                      <a:lnTo>
                        <a:pt x="9941" y="5004"/>
                      </a:lnTo>
                      <a:cubicBezTo>
                        <a:pt x="9941" y="5015"/>
                        <a:pt x="9941" y="5026"/>
                        <a:pt x="9941" y="5037"/>
                      </a:cubicBezTo>
                      <a:lnTo>
                        <a:pt x="9941" y="5004"/>
                      </a:lnTo>
                      <a:cubicBezTo>
                        <a:pt x="9941" y="5004"/>
                        <a:pt x="9941" y="5004"/>
                        <a:pt x="9941" y="5004"/>
                      </a:cubicBezTo>
                      <a:lnTo>
                        <a:pt x="9941" y="5004"/>
                      </a:lnTo>
                      <a:cubicBezTo>
                        <a:pt x="9941" y="4685"/>
                        <a:pt x="9939" y="4425"/>
                        <a:pt x="9875" y="4103"/>
                      </a:cubicBezTo>
                      <a:cubicBezTo>
                        <a:pt x="9841" y="3636"/>
                        <a:pt x="9808" y="3169"/>
                        <a:pt x="9808" y="2702"/>
                      </a:cubicBezTo>
                      <a:cubicBezTo>
                        <a:pt x="9808" y="2335"/>
                        <a:pt x="9775" y="1935"/>
                        <a:pt x="9841" y="1534"/>
                      </a:cubicBezTo>
                      <a:cubicBezTo>
                        <a:pt x="9841" y="1468"/>
                        <a:pt x="9875" y="1368"/>
                        <a:pt x="9875" y="1301"/>
                      </a:cubicBezTo>
                      <a:cubicBezTo>
                        <a:pt x="9875" y="1201"/>
                        <a:pt x="9875" y="1134"/>
                        <a:pt x="9941" y="1034"/>
                      </a:cubicBezTo>
                      <a:cubicBezTo>
                        <a:pt x="9941" y="967"/>
                        <a:pt x="9975" y="834"/>
                        <a:pt x="9975" y="734"/>
                      </a:cubicBezTo>
                      <a:lnTo>
                        <a:pt x="9975" y="734"/>
                      </a:lnTo>
                      <a:lnTo>
                        <a:pt x="9875" y="834"/>
                      </a:lnTo>
                      <a:cubicBezTo>
                        <a:pt x="9708" y="734"/>
                        <a:pt x="9541" y="701"/>
                        <a:pt x="9374" y="634"/>
                      </a:cubicBezTo>
                      <a:cubicBezTo>
                        <a:pt x="8874" y="467"/>
                        <a:pt x="8340" y="300"/>
                        <a:pt x="7807" y="200"/>
                      </a:cubicBezTo>
                      <a:cubicBezTo>
                        <a:pt x="7106" y="67"/>
                        <a:pt x="6372" y="0"/>
                        <a:pt x="5672"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2" name="Google Shape;6162;p37"/>
                <p:cNvSpPr/>
                <p:nvPr/>
              </p:nvSpPr>
              <p:spPr>
                <a:xfrm>
                  <a:off x="2914575" y="4129225"/>
                  <a:ext cx="381975" cy="384475"/>
                </a:xfrm>
                <a:custGeom>
                  <a:avLst/>
                  <a:gdLst/>
                  <a:ahLst/>
                  <a:cxnLst/>
                  <a:rect l="l" t="t" r="r" b="b"/>
                  <a:pathLst>
                    <a:path w="15279" h="15379" extrusionOk="0">
                      <a:moveTo>
                        <a:pt x="13277" y="1"/>
                      </a:moveTo>
                      <a:cubicBezTo>
                        <a:pt x="13277" y="25"/>
                        <a:pt x="13313" y="50"/>
                        <a:pt x="13332" y="61"/>
                      </a:cubicBezTo>
                      <a:lnTo>
                        <a:pt x="13332" y="61"/>
                      </a:lnTo>
                      <a:cubicBezTo>
                        <a:pt x="13314" y="41"/>
                        <a:pt x="13296" y="21"/>
                        <a:pt x="13277" y="1"/>
                      </a:cubicBezTo>
                      <a:close/>
                      <a:moveTo>
                        <a:pt x="13332" y="61"/>
                      </a:moveTo>
                      <a:cubicBezTo>
                        <a:pt x="13337" y="66"/>
                        <a:pt x="13342" y="72"/>
                        <a:pt x="13346" y="77"/>
                      </a:cubicBezTo>
                      <a:lnTo>
                        <a:pt x="13346" y="77"/>
                      </a:lnTo>
                      <a:cubicBezTo>
                        <a:pt x="13345" y="74"/>
                        <a:pt x="13344" y="71"/>
                        <a:pt x="13344" y="67"/>
                      </a:cubicBezTo>
                      <a:cubicBezTo>
                        <a:pt x="13344" y="67"/>
                        <a:pt x="13339" y="65"/>
                        <a:pt x="13332" y="61"/>
                      </a:cubicBezTo>
                      <a:close/>
                      <a:moveTo>
                        <a:pt x="13346" y="77"/>
                      </a:moveTo>
                      <a:cubicBezTo>
                        <a:pt x="13413" y="306"/>
                        <a:pt x="13511" y="504"/>
                        <a:pt x="13544" y="701"/>
                      </a:cubicBezTo>
                      <a:lnTo>
                        <a:pt x="13677" y="1335"/>
                      </a:lnTo>
                      <a:cubicBezTo>
                        <a:pt x="13677" y="1535"/>
                        <a:pt x="13711" y="1702"/>
                        <a:pt x="13677" y="1902"/>
                      </a:cubicBezTo>
                      <a:cubicBezTo>
                        <a:pt x="13677" y="2002"/>
                        <a:pt x="13677" y="2136"/>
                        <a:pt x="13610" y="2202"/>
                      </a:cubicBezTo>
                      <a:cubicBezTo>
                        <a:pt x="13610" y="2269"/>
                        <a:pt x="13577" y="2402"/>
                        <a:pt x="13577" y="2503"/>
                      </a:cubicBezTo>
                      <a:cubicBezTo>
                        <a:pt x="13510" y="2836"/>
                        <a:pt x="13344" y="3170"/>
                        <a:pt x="13110" y="3437"/>
                      </a:cubicBezTo>
                      <a:cubicBezTo>
                        <a:pt x="12910" y="3737"/>
                        <a:pt x="12676" y="4004"/>
                        <a:pt x="12376" y="4204"/>
                      </a:cubicBezTo>
                      <a:cubicBezTo>
                        <a:pt x="11776" y="4671"/>
                        <a:pt x="11075" y="4904"/>
                        <a:pt x="10375" y="5171"/>
                      </a:cubicBezTo>
                      <a:cubicBezTo>
                        <a:pt x="10008" y="5305"/>
                        <a:pt x="9674" y="5371"/>
                        <a:pt x="9274" y="5505"/>
                      </a:cubicBezTo>
                      <a:cubicBezTo>
                        <a:pt x="8940" y="5571"/>
                        <a:pt x="8574" y="5705"/>
                        <a:pt x="8240" y="5805"/>
                      </a:cubicBezTo>
                      <a:cubicBezTo>
                        <a:pt x="7506" y="6038"/>
                        <a:pt x="6772" y="6339"/>
                        <a:pt x="6072" y="6706"/>
                      </a:cubicBezTo>
                      <a:cubicBezTo>
                        <a:pt x="5605" y="6972"/>
                        <a:pt x="5171" y="7273"/>
                        <a:pt x="4704" y="7573"/>
                      </a:cubicBezTo>
                      <a:cubicBezTo>
                        <a:pt x="4237" y="7906"/>
                        <a:pt x="3837" y="8307"/>
                        <a:pt x="3437" y="8674"/>
                      </a:cubicBezTo>
                      <a:cubicBezTo>
                        <a:pt x="3003" y="9141"/>
                        <a:pt x="2536" y="9574"/>
                        <a:pt x="2169" y="10141"/>
                      </a:cubicBezTo>
                      <a:cubicBezTo>
                        <a:pt x="1769" y="10642"/>
                        <a:pt x="1402" y="11142"/>
                        <a:pt x="1068" y="11676"/>
                      </a:cubicBezTo>
                      <a:cubicBezTo>
                        <a:pt x="701" y="12243"/>
                        <a:pt x="401" y="12877"/>
                        <a:pt x="101" y="13544"/>
                      </a:cubicBezTo>
                      <a:lnTo>
                        <a:pt x="1" y="13911"/>
                      </a:lnTo>
                      <a:cubicBezTo>
                        <a:pt x="168" y="14011"/>
                        <a:pt x="334" y="14077"/>
                        <a:pt x="534" y="14178"/>
                      </a:cubicBezTo>
                      <a:cubicBezTo>
                        <a:pt x="2102" y="14878"/>
                        <a:pt x="3870" y="15312"/>
                        <a:pt x="5605" y="15378"/>
                      </a:cubicBezTo>
                      <a:lnTo>
                        <a:pt x="5938" y="15378"/>
                      </a:lnTo>
                      <a:cubicBezTo>
                        <a:pt x="6672" y="15378"/>
                        <a:pt x="7373" y="15312"/>
                        <a:pt x="8107" y="15178"/>
                      </a:cubicBezTo>
                      <a:cubicBezTo>
                        <a:pt x="8874" y="15045"/>
                        <a:pt x="9608" y="14811"/>
                        <a:pt x="10408" y="14411"/>
                      </a:cubicBezTo>
                      <a:cubicBezTo>
                        <a:pt x="11075" y="14077"/>
                        <a:pt x="11742" y="13677"/>
                        <a:pt x="12376" y="13177"/>
                      </a:cubicBezTo>
                      <a:cubicBezTo>
                        <a:pt x="12943" y="12676"/>
                        <a:pt x="13477" y="12076"/>
                        <a:pt x="13911" y="11376"/>
                      </a:cubicBezTo>
                      <a:cubicBezTo>
                        <a:pt x="14311" y="10708"/>
                        <a:pt x="14645" y="9908"/>
                        <a:pt x="14911" y="9041"/>
                      </a:cubicBezTo>
                      <a:cubicBezTo>
                        <a:pt x="15145" y="8173"/>
                        <a:pt x="15278" y="7206"/>
                        <a:pt x="15278" y="6172"/>
                      </a:cubicBezTo>
                      <a:cubicBezTo>
                        <a:pt x="15278" y="4404"/>
                        <a:pt x="15011" y="2869"/>
                        <a:pt x="14378" y="1569"/>
                      </a:cubicBezTo>
                      <a:cubicBezTo>
                        <a:pt x="14094" y="1032"/>
                        <a:pt x="13750" y="525"/>
                        <a:pt x="13346" y="77"/>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3" name="Google Shape;6163;p37"/>
                <p:cNvSpPr/>
                <p:nvPr/>
              </p:nvSpPr>
              <p:spPr>
                <a:xfrm>
                  <a:off x="2244925" y="4531175"/>
                  <a:ext cx="525400" cy="288575"/>
                </a:xfrm>
                <a:custGeom>
                  <a:avLst/>
                  <a:gdLst/>
                  <a:ahLst/>
                  <a:cxnLst/>
                  <a:rect l="l" t="t" r="r" b="b"/>
                  <a:pathLst>
                    <a:path w="21016" h="11543" extrusionOk="0">
                      <a:moveTo>
                        <a:pt x="968" y="1"/>
                      </a:moveTo>
                      <a:cubicBezTo>
                        <a:pt x="668" y="168"/>
                        <a:pt x="601" y="468"/>
                        <a:pt x="468" y="768"/>
                      </a:cubicBezTo>
                      <a:cubicBezTo>
                        <a:pt x="168" y="1736"/>
                        <a:pt x="1" y="2770"/>
                        <a:pt x="68" y="3837"/>
                      </a:cubicBezTo>
                      <a:cubicBezTo>
                        <a:pt x="168" y="4871"/>
                        <a:pt x="435" y="5939"/>
                        <a:pt x="835" y="6973"/>
                      </a:cubicBezTo>
                      <a:cubicBezTo>
                        <a:pt x="1269" y="7940"/>
                        <a:pt x="1836" y="8807"/>
                        <a:pt x="2536" y="9541"/>
                      </a:cubicBezTo>
                      <a:cubicBezTo>
                        <a:pt x="2870" y="9875"/>
                        <a:pt x="3303" y="10275"/>
                        <a:pt x="3770" y="10542"/>
                      </a:cubicBezTo>
                      <a:cubicBezTo>
                        <a:pt x="4171" y="10842"/>
                        <a:pt x="4638" y="11042"/>
                        <a:pt x="5171" y="11309"/>
                      </a:cubicBezTo>
                      <a:cubicBezTo>
                        <a:pt x="5438" y="11376"/>
                        <a:pt x="5672" y="11476"/>
                        <a:pt x="5972" y="11543"/>
                      </a:cubicBezTo>
                      <a:lnTo>
                        <a:pt x="6105" y="11543"/>
                      </a:lnTo>
                      <a:cubicBezTo>
                        <a:pt x="6305" y="11543"/>
                        <a:pt x="6472" y="11442"/>
                        <a:pt x="6506" y="11276"/>
                      </a:cubicBezTo>
                      <a:cubicBezTo>
                        <a:pt x="6539" y="11109"/>
                        <a:pt x="6472" y="10909"/>
                        <a:pt x="6305" y="10775"/>
                      </a:cubicBezTo>
                      <a:lnTo>
                        <a:pt x="6305" y="10775"/>
                      </a:lnTo>
                      <a:cubicBezTo>
                        <a:pt x="6606" y="10842"/>
                        <a:pt x="6973" y="10942"/>
                        <a:pt x="7473" y="11076"/>
                      </a:cubicBezTo>
                      <a:cubicBezTo>
                        <a:pt x="8774" y="11309"/>
                        <a:pt x="9875" y="11442"/>
                        <a:pt x="10875" y="11442"/>
                      </a:cubicBezTo>
                      <a:lnTo>
                        <a:pt x="10975" y="11442"/>
                      </a:lnTo>
                      <a:cubicBezTo>
                        <a:pt x="12143" y="11442"/>
                        <a:pt x="13277" y="11209"/>
                        <a:pt x="14311" y="10875"/>
                      </a:cubicBezTo>
                      <a:cubicBezTo>
                        <a:pt x="14845" y="10709"/>
                        <a:pt x="15379" y="10475"/>
                        <a:pt x="15979" y="10142"/>
                      </a:cubicBezTo>
                      <a:cubicBezTo>
                        <a:pt x="16479" y="9841"/>
                        <a:pt x="16980" y="9474"/>
                        <a:pt x="17547" y="9007"/>
                      </a:cubicBezTo>
                      <a:cubicBezTo>
                        <a:pt x="18481" y="8274"/>
                        <a:pt x="19281" y="7306"/>
                        <a:pt x="19949" y="6305"/>
                      </a:cubicBezTo>
                      <a:cubicBezTo>
                        <a:pt x="20382" y="5605"/>
                        <a:pt x="20782" y="4804"/>
                        <a:pt x="21016" y="3970"/>
                      </a:cubicBezTo>
                      <a:cubicBezTo>
                        <a:pt x="20682" y="3604"/>
                        <a:pt x="20349" y="3270"/>
                        <a:pt x="19982" y="2936"/>
                      </a:cubicBezTo>
                      <a:cubicBezTo>
                        <a:pt x="19648" y="2636"/>
                        <a:pt x="19315" y="2369"/>
                        <a:pt x="18981" y="2169"/>
                      </a:cubicBezTo>
                      <a:cubicBezTo>
                        <a:pt x="18648" y="1969"/>
                        <a:pt x="18314" y="1769"/>
                        <a:pt x="17947" y="1602"/>
                      </a:cubicBezTo>
                      <a:cubicBezTo>
                        <a:pt x="17547" y="1435"/>
                        <a:pt x="17180" y="1269"/>
                        <a:pt x="16813" y="1135"/>
                      </a:cubicBezTo>
                      <a:cubicBezTo>
                        <a:pt x="16446" y="1002"/>
                        <a:pt x="16046" y="935"/>
                        <a:pt x="15679" y="835"/>
                      </a:cubicBezTo>
                      <a:cubicBezTo>
                        <a:pt x="15212" y="768"/>
                        <a:pt x="14778" y="701"/>
                        <a:pt x="14311" y="668"/>
                      </a:cubicBezTo>
                      <a:cubicBezTo>
                        <a:pt x="14174" y="658"/>
                        <a:pt x="14035" y="654"/>
                        <a:pt x="13894" y="654"/>
                      </a:cubicBezTo>
                      <a:cubicBezTo>
                        <a:pt x="13554" y="654"/>
                        <a:pt x="13207" y="678"/>
                        <a:pt x="12877" y="701"/>
                      </a:cubicBezTo>
                      <a:lnTo>
                        <a:pt x="12944" y="701"/>
                      </a:lnTo>
                      <a:cubicBezTo>
                        <a:pt x="12443" y="768"/>
                        <a:pt x="11876" y="835"/>
                        <a:pt x="11376" y="935"/>
                      </a:cubicBezTo>
                      <a:cubicBezTo>
                        <a:pt x="11142" y="968"/>
                        <a:pt x="10842" y="1068"/>
                        <a:pt x="10609" y="1102"/>
                      </a:cubicBezTo>
                      <a:cubicBezTo>
                        <a:pt x="10342" y="1135"/>
                        <a:pt x="10142" y="1202"/>
                        <a:pt x="9875" y="1302"/>
                      </a:cubicBezTo>
                      <a:lnTo>
                        <a:pt x="9941" y="1302"/>
                      </a:lnTo>
                      <a:cubicBezTo>
                        <a:pt x="9208" y="1535"/>
                        <a:pt x="8540" y="1869"/>
                        <a:pt x="7873" y="2303"/>
                      </a:cubicBezTo>
                      <a:cubicBezTo>
                        <a:pt x="7473" y="2536"/>
                        <a:pt x="7039" y="2803"/>
                        <a:pt x="6639" y="3103"/>
                      </a:cubicBezTo>
                      <a:lnTo>
                        <a:pt x="5371" y="3837"/>
                      </a:lnTo>
                      <a:cubicBezTo>
                        <a:pt x="4971" y="4037"/>
                        <a:pt x="4538" y="4271"/>
                        <a:pt x="4104" y="4437"/>
                      </a:cubicBezTo>
                      <a:cubicBezTo>
                        <a:pt x="3770" y="4538"/>
                        <a:pt x="3370" y="4638"/>
                        <a:pt x="3036" y="4671"/>
                      </a:cubicBezTo>
                      <a:cubicBezTo>
                        <a:pt x="2940" y="4685"/>
                        <a:pt x="2837" y="4693"/>
                        <a:pt x="2734" y="4693"/>
                      </a:cubicBezTo>
                      <a:cubicBezTo>
                        <a:pt x="2588" y="4693"/>
                        <a:pt x="2439" y="4677"/>
                        <a:pt x="2303" y="4638"/>
                      </a:cubicBezTo>
                      <a:cubicBezTo>
                        <a:pt x="2102" y="4604"/>
                        <a:pt x="1869" y="4504"/>
                        <a:pt x="1702" y="4371"/>
                      </a:cubicBezTo>
                      <a:cubicBezTo>
                        <a:pt x="1535" y="4271"/>
                        <a:pt x="1435" y="4104"/>
                        <a:pt x="1302" y="3937"/>
                      </a:cubicBezTo>
                      <a:cubicBezTo>
                        <a:pt x="1168" y="3704"/>
                        <a:pt x="1102" y="3537"/>
                        <a:pt x="1002" y="3303"/>
                      </a:cubicBezTo>
                      <a:cubicBezTo>
                        <a:pt x="935" y="3036"/>
                        <a:pt x="868" y="2803"/>
                        <a:pt x="835" y="2536"/>
                      </a:cubicBezTo>
                      <a:cubicBezTo>
                        <a:pt x="802" y="2303"/>
                        <a:pt x="802" y="2002"/>
                        <a:pt x="802" y="1702"/>
                      </a:cubicBezTo>
                      <a:cubicBezTo>
                        <a:pt x="802" y="1135"/>
                        <a:pt x="835" y="535"/>
                        <a:pt x="968"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4" name="Google Shape;6164;p37"/>
                <p:cNvSpPr/>
                <p:nvPr/>
              </p:nvSpPr>
              <p:spPr>
                <a:xfrm>
                  <a:off x="2907075" y="4150925"/>
                  <a:ext cx="97600" cy="249475"/>
                </a:xfrm>
                <a:custGeom>
                  <a:avLst/>
                  <a:gdLst/>
                  <a:ahLst/>
                  <a:cxnLst/>
                  <a:rect l="l" t="t" r="r" b="b"/>
                  <a:pathLst>
                    <a:path w="3904" h="9979" extrusionOk="0">
                      <a:moveTo>
                        <a:pt x="2002" y="2969"/>
                      </a:moveTo>
                      <a:lnTo>
                        <a:pt x="2002" y="2969"/>
                      </a:lnTo>
                      <a:cubicBezTo>
                        <a:pt x="1997" y="2978"/>
                        <a:pt x="1992" y="2988"/>
                        <a:pt x="1987" y="2998"/>
                      </a:cubicBezTo>
                      <a:lnTo>
                        <a:pt x="1987" y="2998"/>
                      </a:lnTo>
                      <a:cubicBezTo>
                        <a:pt x="2002" y="2989"/>
                        <a:pt x="2002" y="2969"/>
                        <a:pt x="2002" y="2969"/>
                      </a:cubicBezTo>
                      <a:close/>
                      <a:moveTo>
                        <a:pt x="3803" y="0"/>
                      </a:moveTo>
                      <a:cubicBezTo>
                        <a:pt x="3837" y="0"/>
                        <a:pt x="3803" y="33"/>
                        <a:pt x="3737" y="33"/>
                      </a:cubicBezTo>
                      <a:cubicBezTo>
                        <a:pt x="3470" y="367"/>
                        <a:pt x="3169" y="701"/>
                        <a:pt x="2903" y="1034"/>
                      </a:cubicBezTo>
                      <a:cubicBezTo>
                        <a:pt x="2636" y="1368"/>
                        <a:pt x="2369" y="1735"/>
                        <a:pt x="2069" y="2135"/>
                      </a:cubicBezTo>
                      <a:cubicBezTo>
                        <a:pt x="1835" y="2468"/>
                        <a:pt x="1635" y="2835"/>
                        <a:pt x="1402" y="3202"/>
                      </a:cubicBezTo>
                      <a:cubicBezTo>
                        <a:pt x="1201" y="3603"/>
                        <a:pt x="1001" y="4003"/>
                        <a:pt x="834" y="4437"/>
                      </a:cubicBezTo>
                      <a:cubicBezTo>
                        <a:pt x="668" y="4803"/>
                        <a:pt x="501" y="5204"/>
                        <a:pt x="401" y="5637"/>
                      </a:cubicBezTo>
                      <a:cubicBezTo>
                        <a:pt x="301" y="6038"/>
                        <a:pt x="201" y="6505"/>
                        <a:pt x="134" y="6972"/>
                      </a:cubicBezTo>
                      <a:cubicBezTo>
                        <a:pt x="34" y="7372"/>
                        <a:pt x="34" y="7839"/>
                        <a:pt x="1" y="8273"/>
                      </a:cubicBezTo>
                      <a:cubicBezTo>
                        <a:pt x="1" y="8706"/>
                        <a:pt x="1" y="9207"/>
                        <a:pt x="67" y="9674"/>
                      </a:cubicBezTo>
                      <a:cubicBezTo>
                        <a:pt x="127" y="9853"/>
                        <a:pt x="294" y="9979"/>
                        <a:pt x="448" y="9979"/>
                      </a:cubicBezTo>
                      <a:cubicBezTo>
                        <a:pt x="466" y="9979"/>
                        <a:pt x="484" y="9977"/>
                        <a:pt x="501" y="9974"/>
                      </a:cubicBezTo>
                      <a:cubicBezTo>
                        <a:pt x="568" y="9974"/>
                        <a:pt x="668" y="9874"/>
                        <a:pt x="734" y="9807"/>
                      </a:cubicBezTo>
                      <a:cubicBezTo>
                        <a:pt x="768" y="9707"/>
                        <a:pt x="834" y="9640"/>
                        <a:pt x="768" y="9507"/>
                      </a:cubicBezTo>
                      <a:cubicBezTo>
                        <a:pt x="734" y="9207"/>
                        <a:pt x="734" y="8873"/>
                        <a:pt x="701" y="8606"/>
                      </a:cubicBezTo>
                      <a:lnTo>
                        <a:pt x="701" y="7305"/>
                      </a:lnTo>
                      <a:cubicBezTo>
                        <a:pt x="734" y="6872"/>
                        <a:pt x="768" y="6405"/>
                        <a:pt x="868" y="6004"/>
                      </a:cubicBezTo>
                      <a:cubicBezTo>
                        <a:pt x="1001" y="5504"/>
                        <a:pt x="1135" y="4970"/>
                        <a:pt x="1335" y="4470"/>
                      </a:cubicBezTo>
                      <a:cubicBezTo>
                        <a:pt x="1531" y="3979"/>
                        <a:pt x="1727" y="3489"/>
                        <a:pt x="1987" y="2998"/>
                      </a:cubicBezTo>
                      <a:lnTo>
                        <a:pt x="1987" y="2998"/>
                      </a:lnTo>
                      <a:cubicBezTo>
                        <a:pt x="1982" y="3000"/>
                        <a:pt x="1976" y="3002"/>
                        <a:pt x="1969" y="3002"/>
                      </a:cubicBezTo>
                      <a:cubicBezTo>
                        <a:pt x="2202" y="2502"/>
                        <a:pt x="2502" y="2001"/>
                        <a:pt x="2836" y="1501"/>
                      </a:cubicBezTo>
                      <a:cubicBezTo>
                        <a:pt x="3169" y="1001"/>
                        <a:pt x="3503" y="534"/>
                        <a:pt x="3870" y="133"/>
                      </a:cubicBezTo>
                      <a:cubicBezTo>
                        <a:pt x="3903" y="67"/>
                        <a:pt x="3870" y="0"/>
                        <a:pt x="383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5" name="Google Shape;6165;p37"/>
                <p:cNvSpPr/>
                <p:nvPr/>
              </p:nvSpPr>
              <p:spPr>
                <a:xfrm>
                  <a:off x="2958775" y="4183725"/>
                  <a:ext cx="165150" cy="244500"/>
                </a:xfrm>
                <a:custGeom>
                  <a:avLst/>
                  <a:gdLst/>
                  <a:ahLst/>
                  <a:cxnLst/>
                  <a:rect l="l" t="t" r="r" b="b"/>
                  <a:pathLst>
                    <a:path w="6606" h="9780" extrusionOk="0">
                      <a:moveTo>
                        <a:pt x="6327" y="0"/>
                      </a:moveTo>
                      <a:cubicBezTo>
                        <a:pt x="6311" y="0"/>
                        <a:pt x="6305" y="9"/>
                        <a:pt x="6305" y="22"/>
                      </a:cubicBezTo>
                      <a:cubicBezTo>
                        <a:pt x="5938" y="289"/>
                        <a:pt x="5571" y="556"/>
                        <a:pt x="5171" y="856"/>
                      </a:cubicBezTo>
                      <a:cubicBezTo>
                        <a:pt x="4804" y="1156"/>
                        <a:pt x="4437" y="1490"/>
                        <a:pt x="4104" y="1824"/>
                      </a:cubicBezTo>
                      <a:cubicBezTo>
                        <a:pt x="3403" y="2491"/>
                        <a:pt x="2769" y="3225"/>
                        <a:pt x="2236" y="4025"/>
                      </a:cubicBezTo>
                      <a:cubicBezTo>
                        <a:pt x="1669" y="4826"/>
                        <a:pt x="1168" y="5693"/>
                        <a:pt x="801" y="6560"/>
                      </a:cubicBezTo>
                      <a:cubicBezTo>
                        <a:pt x="601" y="7027"/>
                        <a:pt x="434" y="7494"/>
                        <a:pt x="301" y="7961"/>
                      </a:cubicBezTo>
                      <a:cubicBezTo>
                        <a:pt x="234" y="8161"/>
                        <a:pt x="167" y="8395"/>
                        <a:pt x="134" y="8628"/>
                      </a:cubicBezTo>
                      <a:cubicBezTo>
                        <a:pt x="101" y="8862"/>
                        <a:pt x="1" y="9129"/>
                        <a:pt x="1" y="9396"/>
                      </a:cubicBezTo>
                      <a:cubicBezTo>
                        <a:pt x="1" y="9529"/>
                        <a:pt x="101" y="9663"/>
                        <a:pt x="234" y="9729"/>
                      </a:cubicBezTo>
                      <a:cubicBezTo>
                        <a:pt x="268" y="9763"/>
                        <a:pt x="309" y="9779"/>
                        <a:pt x="351" y="9779"/>
                      </a:cubicBezTo>
                      <a:cubicBezTo>
                        <a:pt x="393" y="9779"/>
                        <a:pt x="434" y="9763"/>
                        <a:pt x="468" y="9729"/>
                      </a:cubicBezTo>
                      <a:cubicBezTo>
                        <a:pt x="568" y="9696"/>
                        <a:pt x="601" y="9663"/>
                        <a:pt x="634" y="9562"/>
                      </a:cubicBezTo>
                      <a:cubicBezTo>
                        <a:pt x="735" y="9229"/>
                        <a:pt x="801" y="8895"/>
                        <a:pt x="901" y="8528"/>
                      </a:cubicBezTo>
                      <a:cubicBezTo>
                        <a:pt x="968" y="8161"/>
                        <a:pt x="1101" y="7828"/>
                        <a:pt x="1168" y="7461"/>
                      </a:cubicBezTo>
                      <a:cubicBezTo>
                        <a:pt x="1435" y="6727"/>
                        <a:pt x="1735" y="6060"/>
                        <a:pt x="2035" y="5393"/>
                      </a:cubicBezTo>
                      <a:lnTo>
                        <a:pt x="2035" y="5393"/>
                      </a:lnTo>
                      <a:cubicBezTo>
                        <a:pt x="2035" y="5460"/>
                        <a:pt x="2002" y="5460"/>
                        <a:pt x="2002" y="5493"/>
                      </a:cubicBezTo>
                      <a:cubicBezTo>
                        <a:pt x="2603" y="4359"/>
                        <a:pt x="3336" y="3291"/>
                        <a:pt x="4237" y="2324"/>
                      </a:cubicBezTo>
                      <a:cubicBezTo>
                        <a:pt x="4938" y="1557"/>
                        <a:pt x="5738" y="856"/>
                        <a:pt x="6572" y="289"/>
                      </a:cubicBezTo>
                      <a:cubicBezTo>
                        <a:pt x="6605" y="222"/>
                        <a:pt x="6605" y="156"/>
                        <a:pt x="6572" y="122"/>
                      </a:cubicBezTo>
                      <a:cubicBezTo>
                        <a:pt x="6505" y="56"/>
                        <a:pt x="6505" y="56"/>
                        <a:pt x="6472" y="56"/>
                      </a:cubicBezTo>
                      <a:cubicBezTo>
                        <a:pt x="6394" y="17"/>
                        <a:pt x="6350" y="0"/>
                        <a:pt x="6327"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6" name="Google Shape;6166;p37"/>
                <p:cNvSpPr/>
                <p:nvPr/>
              </p:nvSpPr>
              <p:spPr>
                <a:xfrm>
                  <a:off x="2586850" y="4331875"/>
                  <a:ext cx="166800" cy="151600"/>
                </a:xfrm>
                <a:custGeom>
                  <a:avLst/>
                  <a:gdLst/>
                  <a:ahLst/>
                  <a:cxnLst/>
                  <a:rect l="l" t="t" r="r" b="b"/>
                  <a:pathLst>
                    <a:path w="6672" h="6064" extrusionOk="0">
                      <a:moveTo>
                        <a:pt x="267" y="1"/>
                      </a:moveTo>
                      <a:cubicBezTo>
                        <a:pt x="134" y="67"/>
                        <a:pt x="100" y="67"/>
                        <a:pt x="34" y="134"/>
                      </a:cubicBezTo>
                      <a:cubicBezTo>
                        <a:pt x="0" y="234"/>
                        <a:pt x="34" y="267"/>
                        <a:pt x="134" y="301"/>
                      </a:cubicBezTo>
                      <a:cubicBezTo>
                        <a:pt x="267" y="367"/>
                        <a:pt x="434" y="434"/>
                        <a:pt x="534" y="534"/>
                      </a:cubicBezTo>
                      <a:cubicBezTo>
                        <a:pt x="1034" y="768"/>
                        <a:pt x="1501" y="1068"/>
                        <a:pt x="1968" y="1368"/>
                      </a:cubicBezTo>
                      <a:cubicBezTo>
                        <a:pt x="2435" y="1702"/>
                        <a:pt x="2869" y="2035"/>
                        <a:pt x="3336" y="2436"/>
                      </a:cubicBezTo>
                      <a:cubicBezTo>
                        <a:pt x="3770" y="2803"/>
                        <a:pt x="4103" y="3203"/>
                        <a:pt x="4470" y="3603"/>
                      </a:cubicBezTo>
                      <a:cubicBezTo>
                        <a:pt x="4804" y="4037"/>
                        <a:pt x="5137" y="4437"/>
                        <a:pt x="5371" y="4871"/>
                      </a:cubicBezTo>
                      <a:cubicBezTo>
                        <a:pt x="5471" y="5037"/>
                        <a:pt x="5604" y="5204"/>
                        <a:pt x="5671" y="5371"/>
                      </a:cubicBezTo>
                      <a:cubicBezTo>
                        <a:pt x="5738" y="5538"/>
                        <a:pt x="5838" y="5705"/>
                        <a:pt x="5971" y="5871"/>
                      </a:cubicBezTo>
                      <a:cubicBezTo>
                        <a:pt x="6021" y="5995"/>
                        <a:pt x="6144" y="6064"/>
                        <a:pt x="6272" y="6064"/>
                      </a:cubicBezTo>
                      <a:cubicBezTo>
                        <a:pt x="6317" y="6064"/>
                        <a:pt x="6362" y="6055"/>
                        <a:pt x="6405" y="6038"/>
                      </a:cubicBezTo>
                      <a:cubicBezTo>
                        <a:pt x="6572" y="5938"/>
                        <a:pt x="6672" y="5738"/>
                        <a:pt x="6572" y="5571"/>
                      </a:cubicBezTo>
                      <a:cubicBezTo>
                        <a:pt x="6538" y="5438"/>
                        <a:pt x="6472" y="5271"/>
                        <a:pt x="6372" y="5138"/>
                      </a:cubicBezTo>
                      <a:cubicBezTo>
                        <a:pt x="6305" y="4971"/>
                        <a:pt x="6205" y="4804"/>
                        <a:pt x="6071" y="4671"/>
                      </a:cubicBezTo>
                      <a:lnTo>
                        <a:pt x="5471" y="3803"/>
                      </a:lnTo>
                      <a:cubicBezTo>
                        <a:pt x="5004" y="3236"/>
                        <a:pt x="4404" y="2736"/>
                        <a:pt x="3870" y="2235"/>
                      </a:cubicBezTo>
                      <a:cubicBezTo>
                        <a:pt x="3336" y="1768"/>
                        <a:pt x="2736" y="1335"/>
                        <a:pt x="2135" y="935"/>
                      </a:cubicBezTo>
                      <a:cubicBezTo>
                        <a:pt x="1835" y="768"/>
                        <a:pt x="1501" y="568"/>
                        <a:pt x="1201" y="434"/>
                      </a:cubicBezTo>
                      <a:cubicBezTo>
                        <a:pt x="934" y="267"/>
                        <a:pt x="601" y="1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7" name="Google Shape;6167;p37"/>
                <p:cNvSpPr/>
                <p:nvPr/>
              </p:nvSpPr>
              <p:spPr>
                <a:xfrm>
                  <a:off x="2694425" y="4319375"/>
                  <a:ext cx="77575" cy="104925"/>
                </a:xfrm>
                <a:custGeom>
                  <a:avLst/>
                  <a:gdLst/>
                  <a:ahLst/>
                  <a:cxnLst/>
                  <a:rect l="l" t="t" r="r" b="b"/>
                  <a:pathLst>
                    <a:path w="3103" h="4197" extrusionOk="0">
                      <a:moveTo>
                        <a:pt x="201" y="0"/>
                      </a:moveTo>
                      <a:cubicBezTo>
                        <a:pt x="134" y="67"/>
                        <a:pt x="67" y="67"/>
                        <a:pt x="34" y="100"/>
                      </a:cubicBezTo>
                      <a:cubicBezTo>
                        <a:pt x="0" y="134"/>
                        <a:pt x="34" y="234"/>
                        <a:pt x="67" y="267"/>
                      </a:cubicBezTo>
                      <a:lnTo>
                        <a:pt x="234" y="434"/>
                      </a:lnTo>
                      <a:cubicBezTo>
                        <a:pt x="534" y="701"/>
                        <a:pt x="801" y="968"/>
                        <a:pt x="1035" y="1268"/>
                      </a:cubicBezTo>
                      <a:cubicBezTo>
                        <a:pt x="1301" y="1568"/>
                        <a:pt x="1502" y="1902"/>
                        <a:pt x="1735" y="2168"/>
                      </a:cubicBezTo>
                      <a:cubicBezTo>
                        <a:pt x="1902" y="2469"/>
                        <a:pt x="2135" y="2769"/>
                        <a:pt x="2235" y="3102"/>
                      </a:cubicBezTo>
                      <a:cubicBezTo>
                        <a:pt x="2402" y="3403"/>
                        <a:pt x="2536" y="3736"/>
                        <a:pt x="2669" y="4070"/>
                      </a:cubicBezTo>
                      <a:cubicBezTo>
                        <a:pt x="2693" y="4142"/>
                        <a:pt x="2786" y="4197"/>
                        <a:pt x="2862" y="4197"/>
                      </a:cubicBezTo>
                      <a:cubicBezTo>
                        <a:pt x="2891" y="4197"/>
                        <a:pt x="2917" y="4188"/>
                        <a:pt x="2936" y="4170"/>
                      </a:cubicBezTo>
                      <a:lnTo>
                        <a:pt x="3069" y="4070"/>
                      </a:lnTo>
                      <a:cubicBezTo>
                        <a:pt x="3103" y="4003"/>
                        <a:pt x="3069" y="3936"/>
                        <a:pt x="3069" y="3903"/>
                      </a:cubicBezTo>
                      <a:cubicBezTo>
                        <a:pt x="2936" y="3536"/>
                        <a:pt x="2736" y="3202"/>
                        <a:pt x="2569" y="2869"/>
                      </a:cubicBezTo>
                      <a:cubicBezTo>
                        <a:pt x="2369" y="2469"/>
                        <a:pt x="2135" y="2135"/>
                        <a:pt x="1902" y="1801"/>
                      </a:cubicBezTo>
                      <a:cubicBezTo>
                        <a:pt x="1668" y="1468"/>
                        <a:pt x="1401" y="1201"/>
                        <a:pt x="1168" y="901"/>
                      </a:cubicBezTo>
                      <a:cubicBezTo>
                        <a:pt x="901" y="601"/>
                        <a:pt x="568" y="367"/>
                        <a:pt x="301" y="67"/>
                      </a:cubicBezTo>
                      <a:cubicBezTo>
                        <a:pt x="301" y="67"/>
                        <a:pt x="234" y="0"/>
                        <a:pt x="201"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8" name="Google Shape;6168;p37"/>
                <p:cNvSpPr/>
                <p:nvPr/>
              </p:nvSpPr>
              <p:spPr>
                <a:xfrm>
                  <a:off x="2756125" y="4220125"/>
                  <a:ext cx="60900" cy="211025"/>
                </a:xfrm>
                <a:custGeom>
                  <a:avLst/>
                  <a:gdLst/>
                  <a:ahLst/>
                  <a:cxnLst/>
                  <a:rect l="l" t="t" r="r" b="b"/>
                  <a:pathLst>
                    <a:path w="2436" h="8441" extrusionOk="0">
                      <a:moveTo>
                        <a:pt x="101" y="1"/>
                      </a:moveTo>
                      <a:cubicBezTo>
                        <a:pt x="34" y="34"/>
                        <a:pt x="1" y="167"/>
                        <a:pt x="34" y="234"/>
                      </a:cubicBezTo>
                      <a:cubicBezTo>
                        <a:pt x="368" y="901"/>
                        <a:pt x="668" y="1568"/>
                        <a:pt x="902" y="2269"/>
                      </a:cubicBezTo>
                      <a:cubicBezTo>
                        <a:pt x="1369" y="3703"/>
                        <a:pt x="1569" y="5171"/>
                        <a:pt x="1669" y="6672"/>
                      </a:cubicBezTo>
                      <a:lnTo>
                        <a:pt x="1669" y="6572"/>
                      </a:lnTo>
                      <a:cubicBezTo>
                        <a:pt x="1669" y="6839"/>
                        <a:pt x="1702" y="7072"/>
                        <a:pt x="1702" y="7339"/>
                      </a:cubicBezTo>
                      <a:cubicBezTo>
                        <a:pt x="1702" y="7606"/>
                        <a:pt x="1702" y="7873"/>
                        <a:pt x="1735" y="8173"/>
                      </a:cubicBezTo>
                      <a:cubicBezTo>
                        <a:pt x="1735" y="8340"/>
                        <a:pt x="1902" y="8440"/>
                        <a:pt x="2069" y="8440"/>
                      </a:cubicBezTo>
                      <a:cubicBezTo>
                        <a:pt x="2269" y="8440"/>
                        <a:pt x="2436" y="8340"/>
                        <a:pt x="2436" y="8106"/>
                      </a:cubicBezTo>
                      <a:cubicBezTo>
                        <a:pt x="2436" y="7773"/>
                        <a:pt x="2436" y="7406"/>
                        <a:pt x="2403" y="7072"/>
                      </a:cubicBezTo>
                      <a:cubicBezTo>
                        <a:pt x="2369" y="6739"/>
                        <a:pt x="2336" y="6372"/>
                        <a:pt x="2269" y="6038"/>
                      </a:cubicBezTo>
                      <a:cubicBezTo>
                        <a:pt x="2202" y="5371"/>
                        <a:pt x="2069" y="4704"/>
                        <a:pt x="1902" y="4037"/>
                      </a:cubicBezTo>
                      <a:cubicBezTo>
                        <a:pt x="1735" y="3370"/>
                        <a:pt x="1535" y="2736"/>
                        <a:pt x="1268" y="2102"/>
                      </a:cubicBezTo>
                      <a:cubicBezTo>
                        <a:pt x="1035" y="1435"/>
                        <a:pt x="701" y="801"/>
                        <a:pt x="368" y="201"/>
                      </a:cubicBezTo>
                      <a:cubicBezTo>
                        <a:pt x="334" y="134"/>
                        <a:pt x="268" y="101"/>
                        <a:pt x="201" y="101"/>
                      </a:cubicBezTo>
                      <a:cubicBezTo>
                        <a:pt x="168" y="1"/>
                        <a:pt x="168" y="1"/>
                        <a:pt x="1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9" name="Google Shape;6169;p37"/>
                <p:cNvSpPr/>
                <p:nvPr/>
              </p:nvSpPr>
              <p:spPr>
                <a:xfrm>
                  <a:off x="2407550" y="4510350"/>
                  <a:ext cx="290225" cy="59375"/>
                </a:xfrm>
                <a:custGeom>
                  <a:avLst/>
                  <a:gdLst/>
                  <a:ahLst/>
                  <a:cxnLst/>
                  <a:rect l="l" t="t" r="r" b="b"/>
                  <a:pathLst>
                    <a:path w="11609" h="2375" extrusionOk="0">
                      <a:moveTo>
                        <a:pt x="3670" y="0"/>
                      </a:moveTo>
                      <a:cubicBezTo>
                        <a:pt x="3470" y="67"/>
                        <a:pt x="3270" y="67"/>
                        <a:pt x="3003" y="67"/>
                      </a:cubicBezTo>
                      <a:cubicBezTo>
                        <a:pt x="2502" y="67"/>
                        <a:pt x="2002" y="100"/>
                        <a:pt x="1535" y="167"/>
                      </a:cubicBezTo>
                      <a:cubicBezTo>
                        <a:pt x="1035" y="267"/>
                        <a:pt x="601" y="334"/>
                        <a:pt x="101" y="434"/>
                      </a:cubicBezTo>
                      <a:cubicBezTo>
                        <a:pt x="34" y="434"/>
                        <a:pt x="1" y="467"/>
                        <a:pt x="1" y="500"/>
                      </a:cubicBezTo>
                      <a:cubicBezTo>
                        <a:pt x="1" y="567"/>
                        <a:pt x="34" y="600"/>
                        <a:pt x="101" y="600"/>
                      </a:cubicBezTo>
                      <a:cubicBezTo>
                        <a:pt x="668" y="467"/>
                        <a:pt x="1268" y="434"/>
                        <a:pt x="1835" y="334"/>
                      </a:cubicBezTo>
                      <a:cubicBezTo>
                        <a:pt x="2436" y="300"/>
                        <a:pt x="3003" y="300"/>
                        <a:pt x="3603" y="300"/>
                      </a:cubicBezTo>
                      <a:cubicBezTo>
                        <a:pt x="5038" y="334"/>
                        <a:pt x="6505" y="600"/>
                        <a:pt x="7940" y="1001"/>
                      </a:cubicBezTo>
                      <a:lnTo>
                        <a:pt x="7873" y="1001"/>
                      </a:lnTo>
                      <a:cubicBezTo>
                        <a:pt x="8440" y="1168"/>
                        <a:pt x="8974" y="1368"/>
                        <a:pt x="9507" y="1601"/>
                      </a:cubicBezTo>
                      <a:cubicBezTo>
                        <a:pt x="9808" y="1701"/>
                        <a:pt x="10041" y="1801"/>
                        <a:pt x="10308" y="1935"/>
                      </a:cubicBezTo>
                      <a:cubicBezTo>
                        <a:pt x="10608" y="2035"/>
                        <a:pt x="10875" y="2202"/>
                        <a:pt x="11142" y="2335"/>
                      </a:cubicBezTo>
                      <a:cubicBezTo>
                        <a:pt x="11188" y="2363"/>
                        <a:pt x="11234" y="2375"/>
                        <a:pt x="11278" y="2375"/>
                      </a:cubicBezTo>
                      <a:cubicBezTo>
                        <a:pt x="11393" y="2375"/>
                        <a:pt x="11494" y="2289"/>
                        <a:pt x="11542" y="2168"/>
                      </a:cubicBezTo>
                      <a:cubicBezTo>
                        <a:pt x="11609" y="2102"/>
                        <a:pt x="11609" y="2001"/>
                        <a:pt x="11542" y="1935"/>
                      </a:cubicBezTo>
                      <a:cubicBezTo>
                        <a:pt x="11509" y="1835"/>
                        <a:pt x="11475" y="1801"/>
                        <a:pt x="11375" y="1768"/>
                      </a:cubicBezTo>
                      <a:cubicBezTo>
                        <a:pt x="10975" y="1534"/>
                        <a:pt x="10508" y="1401"/>
                        <a:pt x="10108" y="1201"/>
                      </a:cubicBezTo>
                      <a:cubicBezTo>
                        <a:pt x="9641" y="1067"/>
                        <a:pt x="9174" y="867"/>
                        <a:pt x="8673" y="701"/>
                      </a:cubicBezTo>
                      <a:cubicBezTo>
                        <a:pt x="7773" y="434"/>
                        <a:pt x="6805" y="267"/>
                        <a:pt x="5838" y="133"/>
                      </a:cubicBezTo>
                      <a:cubicBezTo>
                        <a:pt x="5138" y="67"/>
                        <a:pt x="4370" y="0"/>
                        <a:pt x="367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0" name="Google Shape;6170;p37"/>
                <p:cNvSpPr/>
                <p:nvPr/>
              </p:nvSpPr>
              <p:spPr>
                <a:xfrm>
                  <a:off x="2518475" y="4446950"/>
                  <a:ext cx="173475" cy="94725"/>
                </a:xfrm>
                <a:custGeom>
                  <a:avLst/>
                  <a:gdLst/>
                  <a:ahLst/>
                  <a:cxnLst/>
                  <a:rect l="l" t="t" r="r" b="b"/>
                  <a:pathLst>
                    <a:path w="6939" h="3789" extrusionOk="0">
                      <a:moveTo>
                        <a:pt x="100" y="1"/>
                      </a:moveTo>
                      <a:cubicBezTo>
                        <a:pt x="67" y="1"/>
                        <a:pt x="33" y="34"/>
                        <a:pt x="33" y="101"/>
                      </a:cubicBezTo>
                      <a:cubicBezTo>
                        <a:pt x="0" y="168"/>
                        <a:pt x="33" y="301"/>
                        <a:pt x="100" y="334"/>
                      </a:cubicBezTo>
                      <a:cubicBezTo>
                        <a:pt x="867" y="601"/>
                        <a:pt x="1601" y="868"/>
                        <a:pt x="2335" y="1202"/>
                      </a:cubicBezTo>
                      <a:cubicBezTo>
                        <a:pt x="3036" y="1535"/>
                        <a:pt x="3736" y="1936"/>
                        <a:pt x="4403" y="2369"/>
                      </a:cubicBezTo>
                      <a:cubicBezTo>
                        <a:pt x="4737" y="2603"/>
                        <a:pt x="5037" y="2803"/>
                        <a:pt x="5371" y="3003"/>
                      </a:cubicBezTo>
                      <a:cubicBezTo>
                        <a:pt x="5704" y="3270"/>
                        <a:pt x="6004" y="3470"/>
                        <a:pt x="6338" y="3704"/>
                      </a:cubicBezTo>
                      <a:cubicBezTo>
                        <a:pt x="6411" y="3762"/>
                        <a:pt x="6491" y="3788"/>
                        <a:pt x="6568" y="3788"/>
                      </a:cubicBezTo>
                      <a:cubicBezTo>
                        <a:pt x="6667" y="3788"/>
                        <a:pt x="6763" y="3745"/>
                        <a:pt x="6838" y="3670"/>
                      </a:cubicBezTo>
                      <a:cubicBezTo>
                        <a:pt x="6938" y="3503"/>
                        <a:pt x="6905" y="3303"/>
                        <a:pt x="6772" y="3170"/>
                      </a:cubicBezTo>
                      <a:cubicBezTo>
                        <a:pt x="6338" y="2803"/>
                        <a:pt x="5771" y="2469"/>
                        <a:pt x="5271" y="2136"/>
                      </a:cubicBezTo>
                      <a:cubicBezTo>
                        <a:pt x="4770" y="1836"/>
                        <a:pt x="4236" y="1535"/>
                        <a:pt x="3703" y="1302"/>
                      </a:cubicBezTo>
                      <a:cubicBezTo>
                        <a:pt x="3169" y="1035"/>
                        <a:pt x="2602" y="801"/>
                        <a:pt x="2035" y="601"/>
                      </a:cubicBezTo>
                      <a:cubicBezTo>
                        <a:pt x="1434" y="368"/>
                        <a:pt x="867" y="168"/>
                        <a:pt x="234"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1" name="Google Shape;6171;p37"/>
                <p:cNvSpPr/>
                <p:nvPr/>
              </p:nvSpPr>
              <p:spPr>
                <a:xfrm>
                  <a:off x="2604350" y="4345225"/>
                  <a:ext cx="515400" cy="428650"/>
                </a:xfrm>
                <a:custGeom>
                  <a:avLst/>
                  <a:gdLst/>
                  <a:ahLst/>
                  <a:cxnLst/>
                  <a:rect l="l" t="t" r="r" b="b"/>
                  <a:pathLst>
                    <a:path w="20616" h="17146" extrusionOk="0">
                      <a:moveTo>
                        <a:pt x="12510" y="0"/>
                      </a:moveTo>
                      <a:cubicBezTo>
                        <a:pt x="11309" y="0"/>
                        <a:pt x="10108" y="167"/>
                        <a:pt x="8974" y="434"/>
                      </a:cubicBezTo>
                      <a:cubicBezTo>
                        <a:pt x="8340" y="601"/>
                        <a:pt x="7806" y="834"/>
                        <a:pt x="7306" y="1034"/>
                      </a:cubicBezTo>
                      <a:cubicBezTo>
                        <a:pt x="6839" y="1234"/>
                        <a:pt x="6405" y="1501"/>
                        <a:pt x="5905" y="1768"/>
                      </a:cubicBezTo>
                      <a:cubicBezTo>
                        <a:pt x="5105" y="2269"/>
                        <a:pt x="4304" y="2902"/>
                        <a:pt x="3503" y="3736"/>
                      </a:cubicBezTo>
                      <a:cubicBezTo>
                        <a:pt x="2669" y="4570"/>
                        <a:pt x="2002" y="5504"/>
                        <a:pt x="1469" y="6405"/>
                      </a:cubicBezTo>
                      <a:cubicBezTo>
                        <a:pt x="902" y="7439"/>
                        <a:pt x="501" y="8440"/>
                        <a:pt x="334" y="9440"/>
                      </a:cubicBezTo>
                      <a:cubicBezTo>
                        <a:pt x="268" y="10007"/>
                        <a:pt x="268" y="10541"/>
                        <a:pt x="301" y="11075"/>
                      </a:cubicBezTo>
                      <a:cubicBezTo>
                        <a:pt x="101" y="11208"/>
                        <a:pt x="1" y="11408"/>
                        <a:pt x="68" y="11609"/>
                      </a:cubicBezTo>
                      <a:cubicBezTo>
                        <a:pt x="168" y="12109"/>
                        <a:pt x="301" y="12543"/>
                        <a:pt x="501" y="12943"/>
                      </a:cubicBezTo>
                      <a:cubicBezTo>
                        <a:pt x="735" y="13377"/>
                        <a:pt x="968" y="13743"/>
                        <a:pt x="1268" y="14110"/>
                      </a:cubicBezTo>
                      <a:cubicBezTo>
                        <a:pt x="1569" y="14444"/>
                        <a:pt x="1902" y="14778"/>
                        <a:pt x="2269" y="15078"/>
                      </a:cubicBezTo>
                      <a:cubicBezTo>
                        <a:pt x="2669" y="15411"/>
                        <a:pt x="3136" y="15645"/>
                        <a:pt x="3470" y="15878"/>
                      </a:cubicBezTo>
                      <a:cubicBezTo>
                        <a:pt x="4237" y="16279"/>
                        <a:pt x="5105" y="16612"/>
                        <a:pt x="6172" y="16879"/>
                      </a:cubicBezTo>
                      <a:cubicBezTo>
                        <a:pt x="6973" y="17079"/>
                        <a:pt x="7840" y="17146"/>
                        <a:pt x="8774" y="17146"/>
                      </a:cubicBezTo>
                      <a:lnTo>
                        <a:pt x="9007" y="17146"/>
                      </a:lnTo>
                      <a:cubicBezTo>
                        <a:pt x="9908" y="17146"/>
                        <a:pt x="10742" y="16979"/>
                        <a:pt x="11576" y="16712"/>
                      </a:cubicBezTo>
                      <a:cubicBezTo>
                        <a:pt x="12276" y="16445"/>
                        <a:pt x="12977" y="16112"/>
                        <a:pt x="13811" y="15611"/>
                      </a:cubicBezTo>
                      <a:cubicBezTo>
                        <a:pt x="15479" y="14611"/>
                        <a:pt x="16946" y="13310"/>
                        <a:pt x="18181" y="11809"/>
                      </a:cubicBezTo>
                      <a:cubicBezTo>
                        <a:pt x="18814" y="11075"/>
                        <a:pt x="19315" y="10274"/>
                        <a:pt x="19748" y="9440"/>
                      </a:cubicBezTo>
                      <a:cubicBezTo>
                        <a:pt x="20149" y="8606"/>
                        <a:pt x="20415" y="7773"/>
                        <a:pt x="20516" y="6972"/>
                      </a:cubicBezTo>
                      <a:cubicBezTo>
                        <a:pt x="20582" y="6605"/>
                        <a:pt x="20616" y="6138"/>
                        <a:pt x="20582" y="5704"/>
                      </a:cubicBezTo>
                      <a:cubicBezTo>
                        <a:pt x="20516" y="5304"/>
                        <a:pt x="20449" y="4904"/>
                        <a:pt x="20315" y="4437"/>
                      </a:cubicBezTo>
                      <a:cubicBezTo>
                        <a:pt x="20082" y="3636"/>
                        <a:pt x="19515" y="2902"/>
                        <a:pt x="18814" y="2202"/>
                      </a:cubicBezTo>
                      <a:cubicBezTo>
                        <a:pt x="18080" y="1468"/>
                        <a:pt x="17113" y="901"/>
                        <a:pt x="16012" y="534"/>
                      </a:cubicBezTo>
                      <a:cubicBezTo>
                        <a:pt x="14945" y="200"/>
                        <a:pt x="13777" y="0"/>
                        <a:pt x="12510" y="0"/>
                      </a:cubicBezTo>
                      <a:close/>
                    </a:path>
                  </a:pathLst>
                </a:custGeom>
                <a:solidFill>
                  <a:srgbClr val="FCD1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2" name="Google Shape;6172;p37"/>
                <p:cNvSpPr/>
                <p:nvPr/>
              </p:nvSpPr>
              <p:spPr>
                <a:xfrm>
                  <a:off x="2604350" y="4345225"/>
                  <a:ext cx="512900" cy="429500"/>
                </a:xfrm>
                <a:custGeom>
                  <a:avLst/>
                  <a:gdLst/>
                  <a:ahLst/>
                  <a:cxnLst/>
                  <a:rect l="l" t="t" r="r" b="b"/>
                  <a:pathLst>
                    <a:path w="20516" h="17180" extrusionOk="0">
                      <a:moveTo>
                        <a:pt x="12643" y="0"/>
                      </a:moveTo>
                      <a:cubicBezTo>
                        <a:pt x="12677" y="67"/>
                        <a:pt x="12743" y="100"/>
                        <a:pt x="12777" y="167"/>
                      </a:cubicBezTo>
                      <a:cubicBezTo>
                        <a:pt x="12943" y="367"/>
                        <a:pt x="13110" y="601"/>
                        <a:pt x="13244" y="868"/>
                      </a:cubicBezTo>
                      <a:cubicBezTo>
                        <a:pt x="13344" y="1101"/>
                        <a:pt x="13444" y="1401"/>
                        <a:pt x="13511" y="1701"/>
                      </a:cubicBezTo>
                      <a:cubicBezTo>
                        <a:pt x="13611" y="1968"/>
                        <a:pt x="13644" y="2302"/>
                        <a:pt x="13677" y="2602"/>
                      </a:cubicBezTo>
                      <a:cubicBezTo>
                        <a:pt x="13744" y="3236"/>
                        <a:pt x="13744" y="3870"/>
                        <a:pt x="13611" y="4537"/>
                      </a:cubicBezTo>
                      <a:cubicBezTo>
                        <a:pt x="13511" y="5171"/>
                        <a:pt x="13344" y="5771"/>
                        <a:pt x="13144" y="6338"/>
                      </a:cubicBezTo>
                      <a:cubicBezTo>
                        <a:pt x="13010" y="6605"/>
                        <a:pt x="12910" y="6872"/>
                        <a:pt x="12777" y="7072"/>
                      </a:cubicBezTo>
                      <a:cubicBezTo>
                        <a:pt x="12610" y="7372"/>
                        <a:pt x="12410" y="7706"/>
                        <a:pt x="12176" y="8006"/>
                      </a:cubicBezTo>
                      <a:cubicBezTo>
                        <a:pt x="11743" y="8606"/>
                        <a:pt x="11176" y="9174"/>
                        <a:pt x="10575" y="9674"/>
                      </a:cubicBezTo>
                      <a:cubicBezTo>
                        <a:pt x="9941" y="10174"/>
                        <a:pt x="9274" y="10608"/>
                        <a:pt x="8574" y="10941"/>
                      </a:cubicBezTo>
                      <a:cubicBezTo>
                        <a:pt x="7806" y="11342"/>
                        <a:pt x="7073" y="11609"/>
                        <a:pt x="6305" y="11842"/>
                      </a:cubicBezTo>
                      <a:cubicBezTo>
                        <a:pt x="5305" y="12109"/>
                        <a:pt x="4304" y="12242"/>
                        <a:pt x="3337" y="12242"/>
                      </a:cubicBezTo>
                      <a:cubicBezTo>
                        <a:pt x="2770" y="12242"/>
                        <a:pt x="2169" y="12209"/>
                        <a:pt x="1602" y="12076"/>
                      </a:cubicBezTo>
                      <a:cubicBezTo>
                        <a:pt x="1068" y="12009"/>
                        <a:pt x="501" y="11842"/>
                        <a:pt x="1" y="11609"/>
                      </a:cubicBezTo>
                      <a:lnTo>
                        <a:pt x="1" y="11609"/>
                      </a:lnTo>
                      <a:cubicBezTo>
                        <a:pt x="101" y="12109"/>
                        <a:pt x="268" y="12576"/>
                        <a:pt x="435" y="12943"/>
                      </a:cubicBezTo>
                      <a:cubicBezTo>
                        <a:pt x="635" y="13377"/>
                        <a:pt x="902" y="13743"/>
                        <a:pt x="1168" y="14110"/>
                      </a:cubicBezTo>
                      <a:cubicBezTo>
                        <a:pt x="1469" y="14444"/>
                        <a:pt x="1802" y="14778"/>
                        <a:pt x="2169" y="15078"/>
                      </a:cubicBezTo>
                      <a:cubicBezTo>
                        <a:pt x="2603" y="15411"/>
                        <a:pt x="3103" y="15712"/>
                        <a:pt x="3403" y="15878"/>
                      </a:cubicBezTo>
                      <a:cubicBezTo>
                        <a:pt x="4137" y="16279"/>
                        <a:pt x="5004" y="16612"/>
                        <a:pt x="6105" y="16879"/>
                      </a:cubicBezTo>
                      <a:cubicBezTo>
                        <a:pt x="6939" y="17079"/>
                        <a:pt x="7773" y="17179"/>
                        <a:pt x="8674" y="17179"/>
                      </a:cubicBezTo>
                      <a:lnTo>
                        <a:pt x="8941" y="17179"/>
                      </a:lnTo>
                      <a:cubicBezTo>
                        <a:pt x="9808" y="17179"/>
                        <a:pt x="10642" y="17012"/>
                        <a:pt x="11476" y="16712"/>
                      </a:cubicBezTo>
                      <a:cubicBezTo>
                        <a:pt x="12176" y="16445"/>
                        <a:pt x="12910" y="16112"/>
                        <a:pt x="13744" y="15611"/>
                      </a:cubicBezTo>
                      <a:cubicBezTo>
                        <a:pt x="15412" y="14611"/>
                        <a:pt x="16846" y="13377"/>
                        <a:pt x="18114" y="11809"/>
                      </a:cubicBezTo>
                      <a:cubicBezTo>
                        <a:pt x="18748" y="11075"/>
                        <a:pt x="19248" y="10274"/>
                        <a:pt x="19648" y="9440"/>
                      </a:cubicBezTo>
                      <a:cubicBezTo>
                        <a:pt x="20082" y="8606"/>
                        <a:pt x="20315" y="7773"/>
                        <a:pt x="20449" y="6939"/>
                      </a:cubicBezTo>
                      <a:cubicBezTo>
                        <a:pt x="20482" y="6538"/>
                        <a:pt x="20516" y="6105"/>
                        <a:pt x="20482" y="5638"/>
                      </a:cubicBezTo>
                      <a:cubicBezTo>
                        <a:pt x="20449" y="5271"/>
                        <a:pt x="20349" y="4870"/>
                        <a:pt x="20249" y="4403"/>
                      </a:cubicBezTo>
                      <a:cubicBezTo>
                        <a:pt x="19982" y="3603"/>
                        <a:pt x="19481" y="2869"/>
                        <a:pt x="18748" y="2135"/>
                      </a:cubicBezTo>
                      <a:cubicBezTo>
                        <a:pt x="17980" y="1435"/>
                        <a:pt x="16980" y="868"/>
                        <a:pt x="15946" y="467"/>
                      </a:cubicBezTo>
                      <a:cubicBezTo>
                        <a:pt x="14978" y="200"/>
                        <a:pt x="13844" y="0"/>
                        <a:pt x="12643"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3" name="Google Shape;6173;p37"/>
                <p:cNvSpPr/>
                <p:nvPr/>
              </p:nvSpPr>
              <p:spPr>
                <a:xfrm>
                  <a:off x="2274125" y="4309350"/>
                  <a:ext cx="1135000" cy="851475"/>
                </a:xfrm>
                <a:custGeom>
                  <a:avLst/>
                  <a:gdLst/>
                  <a:ahLst/>
                  <a:cxnLst/>
                  <a:rect l="l" t="t" r="r" b="b"/>
                  <a:pathLst>
                    <a:path w="45400" h="34059" extrusionOk="0">
                      <a:moveTo>
                        <a:pt x="37327" y="1"/>
                      </a:moveTo>
                      <a:cubicBezTo>
                        <a:pt x="36360" y="1"/>
                        <a:pt x="35359" y="168"/>
                        <a:pt x="34392" y="535"/>
                      </a:cubicBezTo>
                      <a:cubicBezTo>
                        <a:pt x="33991" y="701"/>
                        <a:pt x="33558" y="868"/>
                        <a:pt x="33057" y="1168"/>
                      </a:cubicBezTo>
                      <a:cubicBezTo>
                        <a:pt x="32657" y="1435"/>
                        <a:pt x="32290" y="1669"/>
                        <a:pt x="31957" y="2002"/>
                      </a:cubicBezTo>
                      <a:cubicBezTo>
                        <a:pt x="31189" y="2669"/>
                        <a:pt x="30656" y="3503"/>
                        <a:pt x="30389" y="4371"/>
                      </a:cubicBezTo>
                      <a:cubicBezTo>
                        <a:pt x="30355" y="4504"/>
                        <a:pt x="30322" y="4671"/>
                        <a:pt x="30289" y="4804"/>
                      </a:cubicBezTo>
                      <a:cubicBezTo>
                        <a:pt x="30222" y="4938"/>
                        <a:pt x="30189" y="5105"/>
                        <a:pt x="30155" y="5205"/>
                      </a:cubicBezTo>
                      <a:lnTo>
                        <a:pt x="29888" y="5972"/>
                      </a:lnTo>
                      <a:cubicBezTo>
                        <a:pt x="29688" y="6506"/>
                        <a:pt x="29455" y="7039"/>
                        <a:pt x="29221" y="7540"/>
                      </a:cubicBezTo>
                      <a:lnTo>
                        <a:pt x="29155" y="7706"/>
                      </a:lnTo>
                      <a:cubicBezTo>
                        <a:pt x="28954" y="8173"/>
                        <a:pt x="28688" y="8674"/>
                        <a:pt x="28621" y="9208"/>
                      </a:cubicBezTo>
                      <a:cubicBezTo>
                        <a:pt x="28554" y="9374"/>
                        <a:pt x="28554" y="9608"/>
                        <a:pt x="28554" y="9775"/>
                      </a:cubicBezTo>
                      <a:cubicBezTo>
                        <a:pt x="28321" y="9808"/>
                        <a:pt x="28121" y="9841"/>
                        <a:pt x="27887" y="9875"/>
                      </a:cubicBezTo>
                      <a:cubicBezTo>
                        <a:pt x="27687" y="9941"/>
                        <a:pt x="27520" y="10008"/>
                        <a:pt x="27353" y="10108"/>
                      </a:cubicBezTo>
                      <a:cubicBezTo>
                        <a:pt x="27187" y="10175"/>
                        <a:pt x="27020" y="10275"/>
                        <a:pt x="26853" y="10375"/>
                      </a:cubicBezTo>
                      <a:cubicBezTo>
                        <a:pt x="26353" y="10675"/>
                        <a:pt x="25986" y="11109"/>
                        <a:pt x="25552" y="11509"/>
                      </a:cubicBezTo>
                      <a:lnTo>
                        <a:pt x="25519" y="11543"/>
                      </a:lnTo>
                      <a:cubicBezTo>
                        <a:pt x="25285" y="11809"/>
                        <a:pt x="25118" y="12010"/>
                        <a:pt x="24885" y="12176"/>
                      </a:cubicBezTo>
                      <a:cubicBezTo>
                        <a:pt x="24651" y="12376"/>
                        <a:pt x="24385" y="12610"/>
                        <a:pt x="24151" y="12777"/>
                      </a:cubicBezTo>
                      <a:cubicBezTo>
                        <a:pt x="23951" y="12877"/>
                        <a:pt x="23684" y="13010"/>
                        <a:pt x="23451" y="13110"/>
                      </a:cubicBezTo>
                      <a:cubicBezTo>
                        <a:pt x="23317" y="13144"/>
                        <a:pt x="23150" y="13177"/>
                        <a:pt x="23017" y="13177"/>
                      </a:cubicBezTo>
                      <a:lnTo>
                        <a:pt x="21716" y="13177"/>
                      </a:lnTo>
                      <a:cubicBezTo>
                        <a:pt x="21616" y="13177"/>
                        <a:pt x="21549" y="13177"/>
                        <a:pt x="21482" y="13210"/>
                      </a:cubicBezTo>
                      <a:cubicBezTo>
                        <a:pt x="20982" y="13310"/>
                        <a:pt x="20515" y="13477"/>
                        <a:pt x="20048" y="13777"/>
                      </a:cubicBezTo>
                      <a:cubicBezTo>
                        <a:pt x="19881" y="13878"/>
                        <a:pt x="19681" y="13978"/>
                        <a:pt x="19514" y="14144"/>
                      </a:cubicBezTo>
                      <a:cubicBezTo>
                        <a:pt x="19448" y="14111"/>
                        <a:pt x="19314" y="14044"/>
                        <a:pt x="19214" y="14044"/>
                      </a:cubicBezTo>
                      <a:cubicBezTo>
                        <a:pt x="19047" y="14011"/>
                        <a:pt x="18847" y="14011"/>
                        <a:pt x="18714" y="14011"/>
                      </a:cubicBezTo>
                      <a:lnTo>
                        <a:pt x="18647" y="14011"/>
                      </a:lnTo>
                      <a:cubicBezTo>
                        <a:pt x="18347" y="14011"/>
                        <a:pt x="18147" y="13978"/>
                        <a:pt x="17947" y="13944"/>
                      </a:cubicBezTo>
                      <a:cubicBezTo>
                        <a:pt x="17713" y="13878"/>
                        <a:pt x="17513" y="13811"/>
                        <a:pt x="17346" y="13711"/>
                      </a:cubicBezTo>
                      <a:cubicBezTo>
                        <a:pt x="17179" y="13677"/>
                        <a:pt x="17046" y="13611"/>
                        <a:pt x="16946" y="13544"/>
                      </a:cubicBezTo>
                      <a:cubicBezTo>
                        <a:pt x="16846" y="13477"/>
                        <a:pt x="16779" y="13444"/>
                        <a:pt x="16646" y="13344"/>
                      </a:cubicBezTo>
                      <a:cubicBezTo>
                        <a:pt x="16546" y="13277"/>
                        <a:pt x="16479" y="13210"/>
                        <a:pt x="16379" y="13144"/>
                      </a:cubicBezTo>
                      <a:cubicBezTo>
                        <a:pt x="16312" y="13044"/>
                        <a:pt x="16212" y="12977"/>
                        <a:pt x="16112" y="12877"/>
                      </a:cubicBezTo>
                      <a:cubicBezTo>
                        <a:pt x="15545" y="12443"/>
                        <a:pt x="15045" y="12110"/>
                        <a:pt x="14511" y="11843"/>
                      </a:cubicBezTo>
                      <a:cubicBezTo>
                        <a:pt x="13944" y="11609"/>
                        <a:pt x="13277" y="11442"/>
                        <a:pt x="12509" y="11442"/>
                      </a:cubicBezTo>
                      <a:cubicBezTo>
                        <a:pt x="12042" y="11442"/>
                        <a:pt x="11609" y="11476"/>
                        <a:pt x="11142" y="11543"/>
                      </a:cubicBezTo>
                      <a:cubicBezTo>
                        <a:pt x="10608" y="11676"/>
                        <a:pt x="9974" y="11843"/>
                        <a:pt x="9274" y="12110"/>
                      </a:cubicBezTo>
                      <a:cubicBezTo>
                        <a:pt x="8540" y="12343"/>
                        <a:pt x="8006" y="12543"/>
                        <a:pt x="7506" y="12810"/>
                      </a:cubicBezTo>
                      <a:cubicBezTo>
                        <a:pt x="6472" y="13344"/>
                        <a:pt x="5471" y="14011"/>
                        <a:pt x="4604" y="14845"/>
                      </a:cubicBezTo>
                      <a:cubicBezTo>
                        <a:pt x="2836" y="16479"/>
                        <a:pt x="1502" y="18548"/>
                        <a:pt x="768" y="20816"/>
                      </a:cubicBezTo>
                      <a:cubicBezTo>
                        <a:pt x="367" y="21983"/>
                        <a:pt x="134" y="23151"/>
                        <a:pt x="34" y="24318"/>
                      </a:cubicBezTo>
                      <a:cubicBezTo>
                        <a:pt x="0" y="24952"/>
                        <a:pt x="0" y="25519"/>
                        <a:pt x="101" y="26053"/>
                      </a:cubicBezTo>
                      <a:cubicBezTo>
                        <a:pt x="134" y="26553"/>
                        <a:pt x="267" y="27120"/>
                        <a:pt x="434" y="27687"/>
                      </a:cubicBezTo>
                      <a:cubicBezTo>
                        <a:pt x="701" y="28655"/>
                        <a:pt x="1268" y="29555"/>
                        <a:pt x="1935" y="30356"/>
                      </a:cubicBezTo>
                      <a:cubicBezTo>
                        <a:pt x="2602" y="31123"/>
                        <a:pt x="3436" y="31724"/>
                        <a:pt x="4337" y="32191"/>
                      </a:cubicBezTo>
                      <a:cubicBezTo>
                        <a:pt x="5271" y="32591"/>
                        <a:pt x="6305" y="32824"/>
                        <a:pt x="7439" y="32858"/>
                      </a:cubicBezTo>
                      <a:lnTo>
                        <a:pt x="7506" y="32858"/>
                      </a:lnTo>
                      <a:cubicBezTo>
                        <a:pt x="8473" y="32858"/>
                        <a:pt x="9441" y="32691"/>
                        <a:pt x="10341" y="32357"/>
                      </a:cubicBezTo>
                      <a:cubicBezTo>
                        <a:pt x="11042" y="32091"/>
                        <a:pt x="11809" y="31724"/>
                        <a:pt x="12643" y="31190"/>
                      </a:cubicBezTo>
                      <a:cubicBezTo>
                        <a:pt x="13377" y="30723"/>
                        <a:pt x="14111" y="30156"/>
                        <a:pt x="14878" y="29489"/>
                      </a:cubicBezTo>
                      <a:cubicBezTo>
                        <a:pt x="15678" y="28822"/>
                        <a:pt x="16379" y="28054"/>
                        <a:pt x="17046" y="27254"/>
                      </a:cubicBezTo>
                      <a:cubicBezTo>
                        <a:pt x="17179" y="27521"/>
                        <a:pt x="17346" y="27821"/>
                        <a:pt x="17513" y="28088"/>
                      </a:cubicBezTo>
                      <a:cubicBezTo>
                        <a:pt x="17980" y="28822"/>
                        <a:pt x="18514" y="29489"/>
                        <a:pt x="19114" y="30056"/>
                      </a:cubicBezTo>
                      <a:cubicBezTo>
                        <a:pt x="19781" y="30690"/>
                        <a:pt x="20515" y="31223"/>
                        <a:pt x="21316" y="31690"/>
                      </a:cubicBezTo>
                      <a:cubicBezTo>
                        <a:pt x="22116" y="32157"/>
                        <a:pt x="23017" y="32558"/>
                        <a:pt x="23984" y="32924"/>
                      </a:cubicBezTo>
                      <a:cubicBezTo>
                        <a:pt x="24885" y="33258"/>
                        <a:pt x="25852" y="33558"/>
                        <a:pt x="26853" y="33758"/>
                      </a:cubicBezTo>
                      <a:cubicBezTo>
                        <a:pt x="27820" y="33992"/>
                        <a:pt x="28788" y="34059"/>
                        <a:pt x="29688" y="34059"/>
                      </a:cubicBezTo>
                      <a:cubicBezTo>
                        <a:pt x="30722" y="34059"/>
                        <a:pt x="31690" y="33925"/>
                        <a:pt x="32557" y="33692"/>
                      </a:cubicBezTo>
                      <a:cubicBezTo>
                        <a:pt x="33057" y="33558"/>
                        <a:pt x="33524" y="33391"/>
                        <a:pt x="33991" y="33191"/>
                      </a:cubicBezTo>
                      <a:cubicBezTo>
                        <a:pt x="34392" y="33025"/>
                        <a:pt x="34825" y="32758"/>
                        <a:pt x="35326" y="32424"/>
                      </a:cubicBezTo>
                      <a:cubicBezTo>
                        <a:pt x="36060" y="31924"/>
                        <a:pt x="36793" y="31323"/>
                        <a:pt x="37461" y="30523"/>
                      </a:cubicBezTo>
                      <a:cubicBezTo>
                        <a:pt x="37994" y="29889"/>
                        <a:pt x="38461" y="29088"/>
                        <a:pt x="38862" y="28254"/>
                      </a:cubicBezTo>
                      <a:cubicBezTo>
                        <a:pt x="39195" y="27521"/>
                        <a:pt x="39495" y="26687"/>
                        <a:pt x="39662" y="25719"/>
                      </a:cubicBezTo>
                      <a:cubicBezTo>
                        <a:pt x="39829" y="24885"/>
                        <a:pt x="39896" y="24051"/>
                        <a:pt x="39896" y="23151"/>
                      </a:cubicBezTo>
                      <a:cubicBezTo>
                        <a:pt x="39896" y="21716"/>
                        <a:pt x="39695" y="20249"/>
                        <a:pt x="39295" y="18848"/>
                      </a:cubicBezTo>
                      <a:cubicBezTo>
                        <a:pt x="40162" y="18414"/>
                        <a:pt x="41030" y="17814"/>
                        <a:pt x="41864" y="16913"/>
                      </a:cubicBezTo>
                      <a:cubicBezTo>
                        <a:pt x="42698" y="16046"/>
                        <a:pt x="43365" y="14978"/>
                        <a:pt x="43965" y="13711"/>
                      </a:cubicBezTo>
                      <a:cubicBezTo>
                        <a:pt x="44499" y="12510"/>
                        <a:pt x="44866" y="11209"/>
                        <a:pt x="45033" y="9875"/>
                      </a:cubicBezTo>
                      <a:cubicBezTo>
                        <a:pt x="45400" y="7039"/>
                        <a:pt x="44799" y="4371"/>
                        <a:pt x="43298" y="2636"/>
                      </a:cubicBezTo>
                      <a:cubicBezTo>
                        <a:pt x="42464" y="1635"/>
                        <a:pt x="41297" y="835"/>
                        <a:pt x="39996" y="401"/>
                      </a:cubicBezTo>
                      <a:cubicBezTo>
                        <a:pt x="39562" y="301"/>
                        <a:pt x="39162" y="168"/>
                        <a:pt x="38695" y="68"/>
                      </a:cubicBezTo>
                      <a:cubicBezTo>
                        <a:pt x="38395" y="1"/>
                        <a:pt x="37961" y="1"/>
                        <a:pt x="3739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4" name="Google Shape;6174;p37"/>
                <p:cNvSpPr/>
                <p:nvPr/>
              </p:nvSpPr>
              <p:spPr>
                <a:xfrm>
                  <a:off x="2660225" y="4549525"/>
                  <a:ext cx="29225" cy="29225"/>
                </a:xfrm>
                <a:custGeom>
                  <a:avLst/>
                  <a:gdLst/>
                  <a:ahLst/>
                  <a:cxnLst/>
                  <a:rect l="l" t="t" r="r" b="b"/>
                  <a:pathLst>
                    <a:path w="1169" h="1169" extrusionOk="0">
                      <a:moveTo>
                        <a:pt x="568" y="1"/>
                      </a:moveTo>
                      <a:cubicBezTo>
                        <a:pt x="234" y="34"/>
                        <a:pt x="1" y="268"/>
                        <a:pt x="1" y="568"/>
                      </a:cubicBezTo>
                      <a:cubicBezTo>
                        <a:pt x="1" y="868"/>
                        <a:pt x="234" y="1168"/>
                        <a:pt x="568" y="1168"/>
                      </a:cubicBezTo>
                      <a:cubicBezTo>
                        <a:pt x="868" y="1168"/>
                        <a:pt x="1168" y="901"/>
                        <a:pt x="1168" y="568"/>
                      </a:cubicBezTo>
                      <a:cubicBezTo>
                        <a:pt x="1168" y="268"/>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5" name="Google Shape;6175;p37"/>
                <p:cNvSpPr/>
                <p:nvPr/>
              </p:nvSpPr>
              <p:spPr>
                <a:xfrm>
                  <a:off x="2736950" y="4517850"/>
                  <a:ext cx="20875" cy="20875"/>
                </a:xfrm>
                <a:custGeom>
                  <a:avLst/>
                  <a:gdLst/>
                  <a:ahLst/>
                  <a:cxnLst/>
                  <a:rect l="l" t="t" r="r" b="b"/>
                  <a:pathLst>
                    <a:path w="835" h="835" extrusionOk="0">
                      <a:moveTo>
                        <a:pt x="434" y="0"/>
                      </a:moveTo>
                      <a:cubicBezTo>
                        <a:pt x="201" y="0"/>
                        <a:pt x="1" y="167"/>
                        <a:pt x="1" y="434"/>
                      </a:cubicBezTo>
                      <a:cubicBezTo>
                        <a:pt x="1" y="634"/>
                        <a:pt x="201" y="834"/>
                        <a:pt x="434" y="834"/>
                      </a:cubicBezTo>
                      <a:cubicBezTo>
                        <a:pt x="634" y="834"/>
                        <a:pt x="835" y="634"/>
                        <a:pt x="835" y="434"/>
                      </a:cubicBezTo>
                      <a:cubicBezTo>
                        <a:pt x="835" y="200"/>
                        <a:pt x="634" y="0"/>
                        <a:pt x="434"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6" name="Google Shape;6176;p37"/>
                <p:cNvSpPr/>
                <p:nvPr/>
              </p:nvSpPr>
              <p:spPr>
                <a:xfrm>
                  <a:off x="2873725" y="4400250"/>
                  <a:ext cx="29200" cy="29225"/>
                </a:xfrm>
                <a:custGeom>
                  <a:avLst/>
                  <a:gdLst/>
                  <a:ahLst/>
                  <a:cxnLst/>
                  <a:rect l="l" t="t" r="r" b="b"/>
                  <a:pathLst>
                    <a:path w="1168" h="1169" extrusionOk="0">
                      <a:moveTo>
                        <a:pt x="567" y="1"/>
                      </a:moveTo>
                      <a:cubicBezTo>
                        <a:pt x="234" y="1"/>
                        <a:pt x="0" y="234"/>
                        <a:pt x="0" y="568"/>
                      </a:cubicBezTo>
                      <a:cubicBezTo>
                        <a:pt x="0" y="868"/>
                        <a:pt x="234" y="1168"/>
                        <a:pt x="567" y="1168"/>
                      </a:cubicBezTo>
                      <a:cubicBezTo>
                        <a:pt x="868" y="1168"/>
                        <a:pt x="1168" y="901"/>
                        <a:pt x="1168" y="568"/>
                      </a:cubicBezTo>
                      <a:cubicBezTo>
                        <a:pt x="1168" y="301"/>
                        <a:pt x="901" y="1"/>
                        <a:pt x="5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7" name="Google Shape;6177;p37"/>
                <p:cNvSpPr/>
                <p:nvPr/>
              </p:nvSpPr>
              <p:spPr>
                <a:xfrm>
                  <a:off x="2815350" y="4470300"/>
                  <a:ext cx="14200" cy="14200"/>
                </a:xfrm>
                <a:custGeom>
                  <a:avLst/>
                  <a:gdLst/>
                  <a:ahLst/>
                  <a:cxnLst/>
                  <a:rect l="l" t="t" r="r" b="b"/>
                  <a:pathLst>
                    <a:path w="568" h="568" extrusionOk="0">
                      <a:moveTo>
                        <a:pt x="267" y="1"/>
                      </a:moveTo>
                      <a:cubicBezTo>
                        <a:pt x="134" y="1"/>
                        <a:pt x="0" y="101"/>
                        <a:pt x="0" y="268"/>
                      </a:cubicBezTo>
                      <a:cubicBezTo>
                        <a:pt x="0" y="434"/>
                        <a:pt x="134" y="568"/>
                        <a:pt x="267" y="568"/>
                      </a:cubicBezTo>
                      <a:cubicBezTo>
                        <a:pt x="467" y="568"/>
                        <a:pt x="567" y="434"/>
                        <a:pt x="567" y="268"/>
                      </a:cubicBezTo>
                      <a:cubicBezTo>
                        <a:pt x="567" y="101"/>
                        <a:pt x="4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8" name="Google Shape;6178;p37"/>
                <p:cNvSpPr/>
                <p:nvPr/>
              </p:nvSpPr>
              <p:spPr>
                <a:xfrm>
                  <a:off x="2840350" y="4518675"/>
                  <a:ext cx="14225" cy="15025"/>
                </a:xfrm>
                <a:custGeom>
                  <a:avLst/>
                  <a:gdLst/>
                  <a:ahLst/>
                  <a:cxnLst/>
                  <a:rect l="l" t="t" r="r" b="b"/>
                  <a:pathLst>
                    <a:path w="569" h="601" extrusionOk="0">
                      <a:moveTo>
                        <a:pt x="301" y="1"/>
                      </a:moveTo>
                      <a:cubicBezTo>
                        <a:pt x="168" y="1"/>
                        <a:pt x="1" y="134"/>
                        <a:pt x="1" y="301"/>
                      </a:cubicBezTo>
                      <a:cubicBezTo>
                        <a:pt x="1" y="468"/>
                        <a:pt x="134" y="601"/>
                        <a:pt x="301" y="601"/>
                      </a:cubicBezTo>
                      <a:cubicBezTo>
                        <a:pt x="468" y="601"/>
                        <a:pt x="568" y="468"/>
                        <a:pt x="568" y="301"/>
                      </a:cubicBezTo>
                      <a:cubicBezTo>
                        <a:pt x="568" y="134"/>
                        <a:pt x="435" y="1"/>
                        <a:pt x="3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9" name="Google Shape;6179;p37"/>
                <p:cNvSpPr/>
                <p:nvPr/>
              </p:nvSpPr>
              <p:spPr>
                <a:xfrm>
                  <a:off x="2782825" y="4562875"/>
                  <a:ext cx="29200" cy="29200"/>
                </a:xfrm>
                <a:custGeom>
                  <a:avLst/>
                  <a:gdLst/>
                  <a:ahLst/>
                  <a:cxnLst/>
                  <a:rect l="l" t="t" r="r" b="b"/>
                  <a:pathLst>
                    <a:path w="1168" h="1168" extrusionOk="0">
                      <a:moveTo>
                        <a:pt x="601" y="1"/>
                      </a:moveTo>
                      <a:cubicBezTo>
                        <a:pt x="301" y="1"/>
                        <a:pt x="0" y="301"/>
                        <a:pt x="0" y="568"/>
                      </a:cubicBezTo>
                      <a:cubicBezTo>
                        <a:pt x="0" y="868"/>
                        <a:pt x="267" y="1168"/>
                        <a:pt x="601" y="1168"/>
                      </a:cubicBezTo>
                      <a:cubicBezTo>
                        <a:pt x="868" y="1168"/>
                        <a:pt x="1168" y="901"/>
                        <a:pt x="1168" y="568"/>
                      </a:cubicBezTo>
                      <a:cubicBezTo>
                        <a:pt x="1168" y="301"/>
                        <a:pt x="934" y="1"/>
                        <a:pt x="601"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0" name="Google Shape;6180;p37"/>
                <p:cNvSpPr/>
                <p:nvPr/>
              </p:nvSpPr>
              <p:spPr>
                <a:xfrm>
                  <a:off x="2718600" y="4606250"/>
                  <a:ext cx="25050" cy="25025"/>
                </a:xfrm>
                <a:custGeom>
                  <a:avLst/>
                  <a:gdLst/>
                  <a:ahLst/>
                  <a:cxnLst/>
                  <a:rect l="l" t="t" r="r" b="b"/>
                  <a:pathLst>
                    <a:path w="1002" h="1001" extrusionOk="0">
                      <a:moveTo>
                        <a:pt x="501" y="0"/>
                      </a:moveTo>
                      <a:cubicBezTo>
                        <a:pt x="234" y="0"/>
                        <a:pt x="1" y="234"/>
                        <a:pt x="1" y="500"/>
                      </a:cubicBezTo>
                      <a:cubicBezTo>
                        <a:pt x="1" y="801"/>
                        <a:pt x="234" y="1001"/>
                        <a:pt x="501" y="1001"/>
                      </a:cubicBezTo>
                      <a:cubicBezTo>
                        <a:pt x="768" y="1001"/>
                        <a:pt x="1002" y="767"/>
                        <a:pt x="1002" y="500"/>
                      </a:cubicBezTo>
                      <a:cubicBezTo>
                        <a:pt x="1002" y="234"/>
                        <a:pt x="735" y="0"/>
                        <a:pt x="5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1" name="Google Shape;6181;p37"/>
                <p:cNvSpPr/>
                <p:nvPr/>
              </p:nvSpPr>
              <p:spPr>
                <a:xfrm>
                  <a:off x="2791150" y="4505325"/>
                  <a:ext cx="16725" cy="16700"/>
                </a:xfrm>
                <a:custGeom>
                  <a:avLst/>
                  <a:gdLst/>
                  <a:ahLst/>
                  <a:cxnLst/>
                  <a:rect l="l" t="t" r="r" b="b"/>
                  <a:pathLst>
                    <a:path w="669" h="668" extrusionOk="0">
                      <a:moveTo>
                        <a:pt x="334" y="1"/>
                      </a:moveTo>
                      <a:cubicBezTo>
                        <a:pt x="168" y="1"/>
                        <a:pt x="1" y="134"/>
                        <a:pt x="1" y="334"/>
                      </a:cubicBezTo>
                      <a:cubicBezTo>
                        <a:pt x="1" y="501"/>
                        <a:pt x="168" y="668"/>
                        <a:pt x="334" y="668"/>
                      </a:cubicBezTo>
                      <a:cubicBezTo>
                        <a:pt x="501" y="668"/>
                        <a:pt x="668" y="501"/>
                        <a:pt x="668" y="334"/>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2" name="Google Shape;6182;p37"/>
                <p:cNvSpPr/>
                <p:nvPr/>
              </p:nvSpPr>
              <p:spPr>
                <a:xfrm>
                  <a:off x="2740300" y="4470300"/>
                  <a:ext cx="5850" cy="5875"/>
                </a:xfrm>
                <a:custGeom>
                  <a:avLst/>
                  <a:gdLst/>
                  <a:ahLst/>
                  <a:cxnLst/>
                  <a:rect l="l" t="t" r="r" b="b"/>
                  <a:pathLst>
                    <a:path w="234" h="235" extrusionOk="0">
                      <a:moveTo>
                        <a:pt x="134" y="1"/>
                      </a:moveTo>
                      <a:cubicBezTo>
                        <a:pt x="33" y="1"/>
                        <a:pt x="0" y="34"/>
                        <a:pt x="0" y="101"/>
                      </a:cubicBezTo>
                      <a:cubicBezTo>
                        <a:pt x="0" y="201"/>
                        <a:pt x="33" y="234"/>
                        <a:pt x="134" y="234"/>
                      </a:cubicBezTo>
                      <a:cubicBezTo>
                        <a:pt x="200" y="234"/>
                        <a:pt x="234" y="201"/>
                        <a:pt x="234" y="101"/>
                      </a:cubicBezTo>
                      <a:cubicBezTo>
                        <a:pt x="234" y="34"/>
                        <a:pt x="200" y="1"/>
                        <a:pt x="1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3" name="Google Shape;6183;p37"/>
                <p:cNvSpPr/>
                <p:nvPr/>
              </p:nvSpPr>
              <p:spPr>
                <a:xfrm>
                  <a:off x="2781150" y="4383575"/>
                  <a:ext cx="29225" cy="29225"/>
                </a:xfrm>
                <a:custGeom>
                  <a:avLst/>
                  <a:gdLst/>
                  <a:ahLst/>
                  <a:cxnLst/>
                  <a:rect l="l" t="t" r="r" b="b"/>
                  <a:pathLst>
                    <a:path w="1169" h="1169" extrusionOk="0">
                      <a:moveTo>
                        <a:pt x="568" y="1"/>
                      </a:moveTo>
                      <a:cubicBezTo>
                        <a:pt x="234" y="1"/>
                        <a:pt x="1" y="301"/>
                        <a:pt x="1" y="568"/>
                      </a:cubicBezTo>
                      <a:cubicBezTo>
                        <a:pt x="1" y="868"/>
                        <a:pt x="234" y="1168"/>
                        <a:pt x="568" y="1168"/>
                      </a:cubicBezTo>
                      <a:cubicBezTo>
                        <a:pt x="868" y="1168"/>
                        <a:pt x="1168" y="901"/>
                        <a:pt x="1168" y="568"/>
                      </a:cubicBezTo>
                      <a:cubicBezTo>
                        <a:pt x="1168" y="301"/>
                        <a:pt x="901" y="1"/>
                        <a:pt x="5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4" name="Google Shape;6184;p37"/>
                <p:cNvSpPr/>
                <p:nvPr/>
              </p:nvSpPr>
              <p:spPr>
                <a:xfrm>
                  <a:off x="2899575" y="4446125"/>
                  <a:ext cx="29200" cy="29200"/>
                </a:xfrm>
                <a:custGeom>
                  <a:avLst/>
                  <a:gdLst/>
                  <a:ahLst/>
                  <a:cxnLst/>
                  <a:rect l="l" t="t" r="r" b="b"/>
                  <a:pathLst>
                    <a:path w="1168" h="1168" extrusionOk="0">
                      <a:moveTo>
                        <a:pt x="601" y="0"/>
                      </a:moveTo>
                      <a:cubicBezTo>
                        <a:pt x="267" y="0"/>
                        <a:pt x="0" y="234"/>
                        <a:pt x="0" y="568"/>
                      </a:cubicBezTo>
                      <a:cubicBezTo>
                        <a:pt x="0" y="868"/>
                        <a:pt x="267" y="1168"/>
                        <a:pt x="601" y="1168"/>
                      </a:cubicBezTo>
                      <a:cubicBezTo>
                        <a:pt x="868" y="1168"/>
                        <a:pt x="1168" y="901"/>
                        <a:pt x="1168" y="568"/>
                      </a:cubicBezTo>
                      <a:cubicBezTo>
                        <a:pt x="1168" y="301"/>
                        <a:pt x="934" y="0"/>
                        <a:pt x="6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5" name="Google Shape;6185;p37"/>
                <p:cNvSpPr/>
                <p:nvPr/>
              </p:nvSpPr>
              <p:spPr>
                <a:xfrm>
                  <a:off x="2875375" y="4508675"/>
                  <a:ext cx="19225" cy="18375"/>
                </a:xfrm>
                <a:custGeom>
                  <a:avLst/>
                  <a:gdLst/>
                  <a:ahLst/>
                  <a:cxnLst/>
                  <a:rect l="l" t="t" r="r" b="b"/>
                  <a:pathLst>
                    <a:path w="769" h="735" extrusionOk="0">
                      <a:moveTo>
                        <a:pt x="401" y="0"/>
                      </a:moveTo>
                      <a:cubicBezTo>
                        <a:pt x="168" y="0"/>
                        <a:pt x="1" y="167"/>
                        <a:pt x="1" y="367"/>
                      </a:cubicBezTo>
                      <a:cubicBezTo>
                        <a:pt x="1" y="567"/>
                        <a:pt x="168" y="734"/>
                        <a:pt x="401" y="734"/>
                      </a:cubicBezTo>
                      <a:cubicBezTo>
                        <a:pt x="601" y="734"/>
                        <a:pt x="768" y="567"/>
                        <a:pt x="768" y="367"/>
                      </a:cubicBezTo>
                      <a:cubicBezTo>
                        <a:pt x="768" y="167"/>
                        <a:pt x="601" y="0"/>
                        <a:pt x="4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6" name="Google Shape;6186;p37"/>
                <p:cNvSpPr/>
                <p:nvPr/>
              </p:nvSpPr>
              <p:spPr>
                <a:xfrm>
                  <a:off x="2833700" y="4422775"/>
                  <a:ext cx="15025" cy="15025"/>
                </a:xfrm>
                <a:custGeom>
                  <a:avLst/>
                  <a:gdLst/>
                  <a:ahLst/>
                  <a:cxnLst/>
                  <a:rect l="l" t="t" r="r" b="b"/>
                  <a:pathLst>
                    <a:path w="601" h="601" extrusionOk="0">
                      <a:moveTo>
                        <a:pt x="300" y="0"/>
                      </a:moveTo>
                      <a:cubicBezTo>
                        <a:pt x="134" y="0"/>
                        <a:pt x="0" y="134"/>
                        <a:pt x="0" y="301"/>
                      </a:cubicBezTo>
                      <a:cubicBezTo>
                        <a:pt x="0" y="467"/>
                        <a:pt x="134" y="601"/>
                        <a:pt x="300" y="601"/>
                      </a:cubicBezTo>
                      <a:cubicBezTo>
                        <a:pt x="467" y="601"/>
                        <a:pt x="601" y="467"/>
                        <a:pt x="601" y="301"/>
                      </a:cubicBezTo>
                      <a:cubicBezTo>
                        <a:pt x="601" y="134"/>
                        <a:pt x="467" y="0"/>
                        <a:pt x="3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7" name="Google Shape;6187;p37"/>
                <p:cNvSpPr/>
                <p:nvPr/>
              </p:nvSpPr>
              <p:spPr>
                <a:xfrm>
                  <a:off x="2921250" y="4405250"/>
                  <a:ext cx="16700" cy="16725"/>
                </a:xfrm>
                <a:custGeom>
                  <a:avLst/>
                  <a:gdLst/>
                  <a:ahLst/>
                  <a:cxnLst/>
                  <a:rect l="l" t="t" r="r" b="b"/>
                  <a:pathLst>
                    <a:path w="668" h="669" extrusionOk="0">
                      <a:moveTo>
                        <a:pt x="334" y="1"/>
                      </a:moveTo>
                      <a:cubicBezTo>
                        <a:pt x="167" y="1"/>
                        <a:pt x="1" y="168"/>
                        <a:pt x="1" y="335"/>
                      </a:cubicBezTo>
                      <a:cubicBezTo>
                        <a:pt x="1" y="501"/>
                        <a:pt x="167" y="668"/>
                        <a:pt x="334" y="668"/>
                      </a:cubicBezTo>
                      <a:cubicBezTo>
                        <a:pt x="501" y="668"/>
                        <a:pt x="668" y="501"/>
                        <a:pt x="668" y="335"/>
                      </a:cubicBezTo>
                      <a:cubicBezTo>
                        <a:pt x="668" y="168"/>
                        <a:pt x="501" y="1"/>
                        <a:pt x="334"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8" name="Google Shape;6188;p37"/>
                <p:cNvSpPr/>
                <p:nvPr/>
              </p:nvSpPr>
              <p:spPr>
                <a:xfrm>
                  <a:off x="2679425" y="4510350"/>
                  <a:ext cx="29200" cy="29200"/>
                </a:xfrm>
                <a:custGeom>
                  <a:avLst/>
                  <a:gdLst/>
                  <a:ahLst/>
                  <a:cxnLst/>
                  <a:rect l="l" t="t" r="r" b="b"/>
                  <a:pathLst>
                    <a:path w="1168" h="1168" extrusionOk="0">
                      <a:moveTo>
                        <a:pt x="600" y="0"/>
                      </a:moveTo>
                      <a:cubicBezTo>
                        <a:pt x="300" y="0"/>
                        <a:pt x="0" y="267"/>
                        <a:pt x="0" y="600"/>
                      </a:cubicBezTo>
                      <a:cubicBezTo>
                        <a:pt x="0" y="901"/>
                        <a:pt x="267" y="1168"/>
                        <a:pt x="600" y="1168"/>
                      </a:cubicBezTo>
                      <a:cubicBezTo>
                        <a:pt x="901" y="1168"/>
                        <a:pt x="1168" y="934"/>
                        <a:pt x="1168" y="600"/>
                      </a:cubicBezTo>
                      <a:cubicBezTo>
                        <a:pt x="1168" y="300"/>
                        <a:pt x="934" y="0"/>
                        <a:pt x="600"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9" name="Google Shape;6189;p37"/>
                <p:cNvSpPr/>
                <p:nvPr/>
              </p:nvSpPr>
              <p:spPr>
                <a:xfrm>
                  <a:off x="3025500" y="4308525"/>
                  <a:ext cx="386950" cy="408650"/>
                </a:xfrm>
                <a:custGeom>
                  <a:avLst/>
                  <a:gdLst/>
                  <a:ahLst/>
                  <a:cxnLst/>
                  <a:rect l="l" t="t" r="r" b="b"/>
                  <a:pathLst>
                    <a:path w="15478" h="16346" extrusionOk="0">
                      <a:moveTo>
                        <a:pt x="7305" y="1"/>
                      </a:moveTo>
                      <a:cubicBezTo>
                        <a:pt x="6338" y="1"/>
                        <a:pt x="5337" y="167"/>
                        <a:pt x="4403" y="534"/>
                      </a:cubicBezTo>
                      <a:cubicBezTo>
                        <a:pt x="3970" y="701"/>
                        <a:pt x="3569" y="901"/>
                        <a:pt x="3102" y="1168"/>
                      </a:cubicBezTo>
                      <a:cubicBezTo>
                        <a:pt x="2669" y="1368"/>
                        <a:pt x="2302" y="1668"/>
                        <a:pt x="1968" y="2002"/>
                      </a:cubicBezTo>
                      <a:cubicBezTo>
                        <a:pt x="1234" y="2669"/>
                        <a:pt x="667" y="3503"/>
                        <a:pt x="434" y="4370"/>
                      </a:cubicBezTo>
                      <a:cubicBezTo>
                        <a:pt x="401" y="4504"/>
                        <a:pt x="334" y="4570"/>
                        <a:pt x="334" y="4704"/>
                      </a:cubicBezTo>
                      <a:lnTo>
                        <a:pt x="300" y="4837"/>
                      </a:lnTo>
                      <a:cubicBezTo>
                        <a:pt x="267" y="4971"/>
                        <a:pt x="234" y="5138"/>
                        <a:pt x="167" y="5238"/>
                      </a:cubicBezTo>
                      <a:cubicBezTo>
                        <a:pt x="134" y="5404"/>
                        <a:pt x="100" y="5538"/>
                        <a:pt x="0" y="5705"/>
                      </a:cubicBezTo>
                      <a:cubicBezTo>
                        <a:pt x="100" y="5638"/>
                        <a:pt x="134" y="5538"/>
                        <a:pt x="234" y="5404"/>
                      </a:cubicBezTo>
                      <a:cubicBezTo>
                        <a:pt x="467" y="5071"/>
                        <a:pt x="667" y="4704"/>
                        <a:pt x="934" y="4370"/>
                      </a:cubicBezTo>
                      <a:cubicBezTo>
                        <a:pt x="1068" y="4204"/>
                        <a:pt x="1168" y="4037"/>
                        <a:pt x="1335" y="3870"/>
                      </a:cubicBezTo>
                      <a:lnTo>
                        <a:pt x="1768" y="3470"/>
                      </a:lnTo>
                      <a:cubicBezTo>
                        <a:pt x="2102" y="3169"/>
                        <a:pt x="2469" y="2969"/>
                        <a:pt x="2836" y="2736"/>
                      </a:cubicBezTo>
                      <a:cubicBezTo>
                        <a:pt x="3269" y="2536"/>
                        <a:pt x="3670" y="2369"/>
                        <a:pt x="4103" y="2235"/>
                      </a:cubicBezTo>
                      <a:cubicBezTo>
                        <a:pt x="4503" y="2135"/>
                        <a:pt x="4970" y="2035"/>
                        <a:pt x="5404" y="2002"/>
                      </a:cubicBezTo>
                      <a:cubicBezTo>
                        <a:pt x="5638" y="1969"/>
                        <a:pt x="5838" y="1969"/>
                        <a:pt x="6105" y="1969"/>
                      </a:cubicBezTo>
                      <a:cubicBezTo>
                        <a:pt x="6305" y="1969"/>
                        <a:pt x="6472" y="1969"/>
                        <a:pt x="6672" y="2002"/>
                      </a:cubicBezTo>
                      <a:cubicBezTo>
                        <a:pt x="7072" y="2035"/>
                        <a:pt x="7406" y="2069"/>
                        <a:pt x="7739" y="2169"/>
                      </a:cubicBezTo>
                      <a:cubicBezTo>
                        <a:pt x="8106" y="2235"/>
                        <a:pt x="8473" y="2369"/>
                        <a:pt x="8807" y="2502"/>
                      </a:cubicBezTo>
                      <a:cubicBezTo>
                        <a:pt x="9140" y="2636"/>
                        <a:pt x="9474" y="2803"/>
                        <a:pt x="9807" y="3003"/>
                      </a:cubicBezTo>
                      <a:cubicBezTo>
                        <a:pt x="10441" y="3370"/>
                        <a:pt x="11008" y="3837"/>
                        <a:pt x="11508" y="4370"/>
                      </a:cubicBezTo>
                      <a:cubicBezTo>
                        <a:pt x="12509" y="5471"/>
                        <a:pt x="13243" y="6839"/>
                        <a:pt x="13610" y="8307"/>
                      </a:cubicBezTo>
                      <a:cubicBezTo>
                        <a:pt x="13810" y="9040"/>
                        <a:pt x="13944" y="9808"/>
                        <a:pt x="13977" y="10541"/>
                      </a:cubicBezTo>
                      <a:cubicBezTo>
                        <a:pt x="14010" y="11309"/>
                        <a:pt x="13977" y="12076"/>
                        <a:pt x="13843" y="12843"/>
                      </a:cubicBezTo>
                      <a:cubicBezTo>
                        <a:pt x="13810" y="13210"/>
                        <a:pt x="13743" y="13577"/>
                        <a:pt x="13610" y="13911"/>
                      </a:cubicBezTo>
                      <a:cubicBezTo>
                        <a:pt x="13477" y="14411"/>
                        <a:pt x="13276" y="14878"/>
                        <a:pt x="13076" y="15345"/>
                      </a:cubicBezTo>
                      <a:cubicBezTo>
                        <a:pt x="12909" y="15678"/>
                        <a:pt x="12709" y="16012"/>
                        <a:pt x="12509" y="16346"/>
                      </a:cubicBezTo>
                      <a:cubicBezTo>
                        <a:pt x="13110" y="15578"/>
                        <a:pt x="13610" y="14744"/>
                        <a:pt x="14010" y="13777"/>
                      </a:cubicBezTo>
                      <a:cubicBezTo>
                        <a:pt x="14577" y="12576"/>
                        <a:pt x="14944" y="11275"/>
                        <a:pt x="15111" y="9974"/>
                      </a:cubicBezTo>
                      <a:cubicBezTo>
                        <a:pt x="15478" y="7106"/>
                        <a:pt x="14844" y="4470"/>
                        <a:pt x="13343" y="2702"/>
                      </a:cubicBezTo>
                      <a:cubicBezTo>
                        <a:pt x="12509" y="1702"/>
                        <a:pt x="11342" y="901"/>
                        <a:pt x="10007" y="501"/>
                      </a:cubicBezTo>
                      <a:cubicBezTo>
                        <a:pt x="9607" y="367"/>
                        <a:pt x="9140" y="234"/>
                        <a:pt x="8740" y="167"/>
                      </a:cubicBezTo>
                      <a:cubicBezTo>
                        <a:pt x="8306" y="67"/>
                        <a:pt x="7806" y="34"/>
                        <a:pt x="7305" y="34"/>
                      </a:cubicBezTo>
                      <a:lnTo>
                        <a:pt x="7305" y="1"/>
                      </a:ln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0" name="Google Shape;6190;p37"/>
                <p:cNvSpPr/>
                <p:nvPr/>
              </p:nvSpPr>
              <p:spPr>
                <a:xfrm>
                  <a:off x="2843700" y="4550375"/>
                  <a:ext cx="433675" cy="607950"/>
                </a:xfrm>
                <a:custGeom>
                  <a:avLst/>
                  <a:gdLst/>
                  <a:ahLst/>
                  <a:cxnLst/>
                  <a:rect l="l" t="t" r="r" b="b"/>
                  <a:pathLst>
                    <a:path w="17347" h="24318" extrusionOk="0">
                      <a:moveTo>
                        <a:pt x="5604" y="0"/>
                      </a:moveTo>
                      <a:cubicBezTo>
                        <a:pt x="5504" y="67"/>
                        <a:pt x="5338" y="134"/>
                        <a:pt x="5171" y="167"/>
                      </a:cubicBezTo>
                      <a:cubicBezTo>
                        <a:pt x="4937" y="200"/>
                        <a:pt x="4770" y="300"/>
                        <a:pt x="4604" y="367"/>
                      </a:cubicBezTo>
                      <a:cubicBezTo>
                        <a:pt x="4437" y="467"/>
                        <a:pt x="4270" y="534"/>
                        <a:pt x="4103" y="667"/>
                      </a:cubicBezTo>
                      <a:cubicBezTo>
                        <a:pt x="3603" y="968"/>
                        <a:pt x="3203" y="1401"/>
                        <a:pt x="2869" y="1801"/>
                      </a:cubicBezTo>
                      <a:lnTo>
                        <a:pt x="2836" y="1835"/>
                      </a:lnTo>
                      <a:lnTo>
                        <a:pt x="2202" y="2469"/>
                      </a:lnTo>
                      <a:cubicBezTo>
                        <a:pt x="2002" y="2669"/>
                        <a:pt x="1735" y="2836"/>
                        <a:pt x="1435" y="3036"/>
                      </a:cubicBezTo>
                      <a:cubicBezTo>
                        <a:pt x="1235" y="3169"/>
                        <a:pt x="1001" y="3303"/>
                        <a:pt x="734" y="3369"/>
                      </a:cubicBezTo>
                      <a:cubicBezTo>
                        <a:pt x="567" y="3403"/>
                        <a:pt x="434" y="3469"/>
                        <a:pt x="334" y="3469"/>
                      </a:cubicBezTo>
                      <a:lnTo>
                        <a:pt x="0" y="3469"/>
                      </a:lnTo>
                      <a:cubicBezTo>
                        <a:pt x="67" y="3503"/>
                        <a:pt x="100" y="3536"/>
                        <a:pt x="201" y="3569"/>
                      </a:cubicBezTo>
                      <a:cubicBezTo>
                        <a:pt x="334" y="3636"/>
                        <a:pt x="401" y="3669"/>
                        <a:pt x="534" y="3669"/>
                      </a:cubicBezTo>
                      <a:lnTo>
                        <a:pt x="934" y="3669"/>
                      </a:lnTo>
                      <a:cubicBezTo>
                        <a:pt x="1268" y="3636"/>
                        <a:pt x="1602" y="3503"/>
                        <a:pt x="1902" y="3369"/>
                      </a:cubicBezTo>
                      <a:cubicBezTo>
                        <a:pt x="2536" y="3069"/>
                        <a:pt x="3103" y="2735"/>
                        <a:pt x="3736" y="2469"/>
                      </a:cubicBezTo>
                      <a:cubicBezTo>
                        <a:pt x="4037" y="2335"/>
                        <a:pt x="4370" y="2168"/>
                        <a:pt x="4670" y="2068"/>
                      </a:cubicBezTo>
                      <a:cubicBezTo>
                        <a:pt x="4837" y="2035"/>
                        <a:pt x="4937" y="2002"/>
                        <a:pt x="5104" y="1968"/>
                      </a:cubicBezTo>
                      <a:cubicBezTo>
                        <a:pt x="5237" y="1968"/>
                        <a:pt x="5371" y="1902"/>
                        <a:pt x="5504" y="1902"/>
                      </a:cubicBezTo>
                      <a:lnTo>
                        <a:pt x="5538" y="1902"/>
                      </a:lnTo>
                      <a:cubicBezTo>
                        <a:pt x="5671" y="1902"/>
                        <a:pt x="5838" y="1902"/>
                        <a:pt x="5938" y="1968"/>
                      </a:cubicBezTo>
                      <a:cubicBezTo>
                        <a:pt x="6171" y="2002"/>
                        <a:pt x="6338" y="2068"/>
                        <a:pt x="6538" y="2135"/>
                      </a:cubicBezTo>
                      <a:cubicBezTo>
                        <a:pt x="6872" y="2235"/>
                        <a:pt x="7239" y="2402"/>
                        <a:pt x="7572" y="2569"/>
                      </a:cubicBezTo>
                      <a:cubicBezTo>
                        <a:pt x="8240" y="2969"/>
                        <a:pt x="8873" y="3469"/>
                        <a:pt x="9407" y="4003"/>
                      </a:cubicBezTo>
                      <a:cubicBezTo>
                        <a:pt x="10041" y="4637"/>
                        <a:pt x="10575" y="5337"/>
                        <a:pt x="11042" y="6071"/>
                      </a:cubicBezTo>
                      <a:cubicBezTo>
                        <a:pt x="11542" y="6838"/>
                        <a:pt x="11942" y="7639"/>
                        <a:pt x="12343" y="8406"/>
                      </a:cubicBezTo>
                      <a:cubicBezTo>
                        <a:pt x="12509" y="8806"/>
                        <a:pt x="12676" y="9173"/>
                        <a:pt x="12843" y="9574"/>
                      </a:cubicBezTo>
                      <a:cubicBezTo>
                        <a:pt x="12910" y="9807"/>
                        <a:pt x="13010" y="9974"/>
                        <a:pt x="13043" y="10174"/>
                      </a:cubicBezTo>
                      <a:cubicBezTo>
                        <a:pt x="13076" y="10241"/>
                        <a:pt x="13110" y="10341"/>
                        <a:pt x="13110" y="10408"/>
                      </a:cubicBezTo>
                      <a:cubicBezTo>
                        <a:pt x="13110" y="10474"/>
                        <a:pt x="13176" y="10508"/>
                        <a:pt x="13176" y="10541"/>
                      </a:cubicBezTo>
                      <a:cubicBezTo>
                        <a:pt x="13210" y="10708"/>
                        <a:pt x="13243" y="10908"/>
                        <a:pt x="13277" y="11075"/>
                      </a:cubicBezTo>
                      <a:cubicBezTo>
                        <a:pt x="13343" y="11342"/>
                        <a:pt x="13377" y="11575"/>
                        <a:pt x="13377" y="11842"/>
                      </a:cubicBezTo>
                      <a:cubicBezTo>
                        <a:pt x="13410" y="12142"/>
                        <a:pt x="13410" y="12409"/>
                        <a:pt x="13443" y="12676"/>
                      </a:cubicBezTo>
                      <a:cubicBezTo>
                        <a:pt x="13443" y="12909"/>
                        <a:pt x="13510" y="13210"/>
                        <a:pt x="13510" y="13476"/>
                      </a:cubicBezTo>
                      <a:lnTo>
                        <a:pt x="13510" y="13810"/>
                      </a:lnTo>
                      <a:cubicBezTo>
                        <a:pt x="13510" y="13877"/>
                        <a:pt x="13510" y="13977"/>
                        <a:pt x="13443" y="14044"/>
                      </a:cubicBezTo>
                      <a:cubicBezTo>
                        <a:pt x="13443" y="14144"/>
                        <a:pt x="13410" y="14210"/>
                        <a:pt x="13377" y="14244"/>
                      </a:cubicBezTo>
                      <a:cubicBezTo>
                        <a:pt x="13343" y="14310"/>
                        <a:pt x="13343" y="14344"/>
                        <a:pt x="13277" y="14377"/>
                      </a:cubicBezTo>
                      <a:cubicBezTo>
                        <a:pt x="13243" y="14410"/>
                        <a:pt x="13210" y="14410"/>
                        <a:pt x="13110" y="14410"/>
                      </a:cubicBezTo>
                      <a:cubicBezTo>
                        <a:pt x="13076" y="14410"/>
                        <a:pt x="13043" y="14377"/>
                        <a:pt x="13010" y="14344"/>
                      </a:cubicBezTo>
                      <a:cubicBezTo>
                        <a:pt x="12910" y="14310"/>
                        <a:pt x="12876" y="14210"/>
                        <a:pt x="12843" y="14144"/>
                      </a:cubicBezTo>
                      <a:cubicBezTo>
                        <a:pt x="12743" y="14044"/>
                        <a:pt x="12709" y="13910"/>
                        <a:pt x="12676" y="13810"/>
                      </a:cubicBezTo>
                      <a:cubicBezTo>
                        <a:pt x="12609" y="13710"/>
                        <a:pt x="12576" y="13677"/>
                        <a:pt x="12576" y="13577"/>
                      </a:cubicBezTo>
                      <a:cubicBezTo>
                        <a:pt x="12543" y="13543"/>
                        <a:pt x="12543" y="13476"/>
                        <a:pt x="12509" y="13410"/>
                      </a:cubicBezTo>
                      <a:cubicBezTo>
                        <a:pt x="12443" y="13310"/>
                        <a:pt x="12409" y="13143"/>
                        <a:pt x="12376" y="13009"/>
                      </a:cubicBezTo>
                      <a:cubicBezTo>
                        <a:pt x="12276" y="12676"/>
                        <a:pt x="12209" y="12376"/>
                        <a:pt x="12076" y="12075"/>
                      </a:cubicBezTo>
                      <a:lnTo>
                        <a:pt x="12076" y="12042"/>
                      </a:lnTo>
                      <a:cubicBezTo>
                        <a:pt x="12042" y="11909"/>
                        <a:pt x="11942" y="11842"/>
                        <a:pt x="11909" y="11742"/>
                      </a:cubicBezTo>
                      <a:cubicBezTo>
                        <a:pt x="11876" y="11675"/>
                        <a:pt x="11775" y="11642"/>
                        <a:pt x="11742" y="11575"/>
                      </a:cubicBezTo>
                      <a:cubicBezTo>
                        <a:pt x="11709" y="11542"/>
                        <a:pt x="11609" y="11508"/>
                        <a:pt x="11575" y="11508"/>
                      </a:cubicBezTo>
                      <a:cubicBezTo>
                        <a:pt x="11509" y="11475"/>
                        <a:pt x="11442" y="11475"/>
                        <a:pt x="11375" y="11475"/>
                      </a:cubicBezTo>
                      <a:lnTo>
                        <a:pt x="11108" y="11475"/>
                      </a:lnTo>
                      <a:cubicBezTo>
                        <a:pt x="11042" y="11475"/>
                        <a:pt x="11008" y="11508"/>
                        <a:pt x="10908" y="11508"/>
                      </a:cubicBezTo>
                      <a:cubicBezTo>
                        <a:pt x="10841" y="11542"/>
                        <a:pt x="10775" y="11575"/>
                        <a:pt x="10708" y="11642"/>
                      </a:cubicBezTo>
                      <a:cubicBezTo>
                        <a:pt x="10575" y="11709"/>
                        <a:pt x="10508" y="11842"/>
                        <a:pt x="10408" y="11909"/>
                      </a:cubicBezTo>
                      <a:cubicBezTo>
                        <a:pt x="10241" y="12176"/>
                        <a:pt x="10108" y="12409"/>
                        <a:pt x="10041" y="12676"/>
                      </a:cubicBezTo>
                      <a:lnTo>
                        <a:pt x="10041" y="12643"/>
                      </a:lnTo>
                      <a:lnTo>
                        <a:pt x="9907" y="13009"/>
                      </a:lnTo>
                      <a:cubicBezTo>
                        <a:pt x="9707" y="13677"/>
                        <a:pt x="9574" y="14344"/>
                        <a:pt x="9440" y="15011"/>
                      </a:cubicBezTo>
                      <a:cubicBezTo>
                        <a:pt x="9340" y="15645"/>
                        <a:pt x="9240" y="16245"/>
                        <a:pt x="9174" y="16879"/>
                      </a:cubicBezTo>
                      <a:cubicBezTo>
                        <a:pt x="9107" y="17146"/>
                        <a:pt x="9074" y="17346"/>
                        <a:pt x="9040" y="17579"/>
                      </a:cubicBezTo>
                      <a:cubicBezTo>
                        <a:pt x="9007" y="17713"/>
                        <a:pt x="9007" y="17813"/>
                        <a:pt x="8940" y="17913"/>
                      </a:cubicBezTo>
                      <a:cubicBezTo>
                        <a:pt x="8873" y="18146"/>
                        <a:pt x="8773" y="18347"/>
                        <a:pt x="8707" y="18513"/>
                      </a:cubicBezTo>
                      <a:cubicBezTo>
                        <a:pt x="8373" y="19314"/>
                        <a:pt x="7906" y="20048"/>
                        <a:pt x="7339" y="20682"/>
                      </a:cubicBezTo>
                      <a:cubicBezTo>
                        <a:pt x="6739" y="21315"/>
                        <a:pt x="6071" y="21816"/>
                        <a:pt x="5338" y="22216"/>
                      </a:cubicBezTo>
                      <a:cubicBezTo>
                        <a:pt x="4937" y="22416"/>
                        <a:pt x="4537" y="22583"/>
                        <a:pt x="4103" y="22750"/>
                      </a:cubicBezTo>
                      <a:cubicBezTo>
                        <a:pt x="3736" y="22883"/>
                        <a:pt x="3369" y="23017"/>
                        <a:pt x="2936" y="23150"/>
                      </a:cubicBezTo>
                      <a:cubicBezTo>
                        <a:pt x="2669" y="23217"/>
                        <a:pt x="2302" y="23317"/>
                        <a:pt x="2035" y="23384"/>
                      </a:cubicBezTo>
                      <a:cubicBezTo>
                        <a:pt x="2769" y="23650"/>
                        <a:pt x="3536" y="23851"/>
                        <a:pt x="4270" y="24017"/>
                      </a:cubicBezTo>
                      <a:cubicBezTo>
                        <a:pt x="5237" y="24217"/>
                        <a:pt x="6205" y="24318"/>
                        <a:pt x="7105" y="24318"/>
                      </a:cubicBezTo>
                      <a:cubicBezTo>
                        <a:pt x="8173" y="24318"/>
                        <a:pt x="9107" y="24184"/>
                        <a:pt x="10008" y="23917"/>
                      </a:cubicBezTo>
                      <a:cubicBezTo>
                        <a:pt x="10508" y="23817"/>
                        <a:pt x="10942" y="23650"/>
                        <a:pt x="11409" y="23417"/>
                      </a:cubicBezTo>
                      <a:cubicBezTo>
                        <a:pt x="11842" y="23250"/>
                        <a:pt x="12242" y="23017"/>
                        <a:pt x="12743" y="22683"/>
                      </a:cubicBezTo>
                      <a:cubicBezTo>
                        <a:pt x="13510" y="22183"/>
                        <a:pt x="14211" y="21549"/>
                        <a:pt x="14878" y="20748"/>
                      </a:cubicBezTo>
                      <a:cubicBezTo>
                        <a:pt x="15411" y="20148"/>
                        <a:pt x="15878" y="19347"/>
                        <a:pt x="16279" y="18513"/>
                      </a:cubicBezTo>
                      <a:cubicBezTo>
                        <a:pt x="16612" y="17746"/>
                        <a:pt x="16912" y="16912"/>
                        <a:pt x="17079" y="15978"/>
                      </a:cubicBezTo>
                      <a:cubicBezTo>
                        <a:pt x="17246" y="15144"/>
                        <a:pt x="17346" y="14244"/>
                        <a:pt x="17346" y="13376"/>
                      </a:cubicBezTo>
                      <a:cubicBezTo>
                        <a:pt x="17346" y="12075"/>
                        <a:pt x="17179" y="10808"/>
                        <a:pt x="16846" y="9540"/>
                      </a:cubicBezTo>
                      <a:lnTo>
                        <a:pt x="16846" y="9507"/>
                      </a:lnTo>
                      <a:cubicBezTo>
                        <a:pt x="16712" y="9073"/>
                        <a:pt x="16512" y="8640"/>
                        <a:pt x="16279" y="8239"/>
                      </a:cubicBezTo>
                      <a:lnTo>
                        <a:pt x="16279" y="8306"/>
                      </a:lnTo>
                      <a:cubicBezTo>
                        <a:pt x="15945" y="7639"/>
                        <a:pt x="15545" y="7005"/>
                        <a:pt x="15111" y="6371"/>
                      </a:cubicBezTo>
                      <a:cubicBezTo>
                        <a:pt x="14711" y="5804"/>
                        <a:pt x="14244" y="5237"/>
                        <a:pt x="13744" y="4704"/>
                      </a:cubicBezTo>
                      <a:cubicBezTo>
                        <a:pt x="12709" y="3536"/>
                        <a:pt x="11542" y="2402"/>
                        <a:pt x="10241" y="1535"/>
                      </a:cubicBezTo>
                      <a:cubicBezTo>
                        <a:pt x="9874" y="1301"/>
                        <a:pt x="9440" y="1034"/>
                        <a:pt x="9040" y="834"/>
                      </a:cubicBezTo>
                      <a:cubicBezTo>
                        <a:pt x="8607" y="634"/>
                        <a:pt x="8240" y="467"/>
                        <a:pt x="7773" y="300"/>
                      </a:cubicBezTo>
                      <a:lnTo>
                        <a:pt x="7806" y="300"/>
                      </a:lnTo>
                      <a:cubicBezTo>
                        <a:pt x="7739" y="234"/>
                        <a:pt x="7706" y="234"/>
                        <a:pt x="7606" y="200"/>
                      </a:cubicBezTo>
                      <a:cubicBezTo>
                        <a:pt x="7472" y="167"/>
                        <a:pt x="7372" y="134"/>
                        <a:pt x="7206" y="134"/>
                      </a:cubicBezTo>
                      <a:lnTo>
                        <a:pt x="7105" y="134"/>
                      </a:lnTo>
                      <a:cubicBezTo>
                        <a:pt x="6972" y="67"/>
                        <a:pt x="6839" y="67"/>
                        <a:pt x="6705" y="67"/>
                      </a:cubicBezTo>
                      <a:cubicBezTo>
                        <a:pt x="6405" y="34"/>
                        <a:pt x="6105" y="34"/>
                        <a:pt x="5805"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1" name="Google Shape;6191;p37"/>
                <p:cNvSpPr/>
                <p:nvPr/>
              </p:nvSpPr>
              <p:spPr>
                <a:xfrm>
                  <a:off x="2343350" y="4648775"/>
                  <a:ext cx="421975" cy="479525"/>
                </a:xfrm>
                <a:custGeom>
                  <a:avLst/>
                  <a:gdLst/>
                  <a:ahLst/>
                  <a:cxnLst/>
                  <a:rect l="l" t="t" r="r" b="b"/>
                  <a:pathLst>
                    <a:path w="16879" h="19181" extrusionOk="0">
                      <a:moveTo>
                        <a:pt x="0" y="17346"/>
                      </a:moveTo>
                      <a:cubicBezTo>
                        <a:pt x="0" y="17413"/>
                        <a:pt x="33" y="17413"/>
                        <a:pt x="33" y="17413"/>
                      </a:cubicBezTo>
                      <a:cubicBezTo>
                        <a:pt x="63" y="17426"/>
                        <a:pt x="93" y="17439"/>
                        <a:pt x="122" y="17452"/>
                      </a:cubicBezTo>
                      <a:lnTo>
                        <a:pt x="122" y="17452"/>
                      </a:lnTo>
                      <a:cubicBezTo>
                        <a:pt x="81" y="17417"/>
                        <a:pt x="41" y="17382"/>
                        <a:pt x="0" y="17346"/>
                      </a:cubicBezTo>
                      <a:close/>
                      <a:moveTo>
                        <a:pt x="14544" y="0"/>
                      </a:moveTo>
                      <a:cubicBezTo>
                        <a:pt x="14410" y="67"/>
                        <a:pt x="14377" y="100"/>
                        <a:pt x="14277" y="134"/>
                      </a:cubicBezTo>
                      <a:cubicBezTo>
                        <a:pt x="14110" y="301"/>
                        <a:pt x="13943" y="534"/>
                        <a:pt x="13777" y="734"/>
                      </a:cubicBezTo>
                      <a:cubicBezTo>
                        <a:pt x="13610" y="934"/>
                        <a:pt x="13510" y="1134"/>
                        <a:pt x="13376" y="1368"/>
                      </a:cubicBezTo>
                      <a:cubicBezTo>
                        <a:pt x="12943" y="2102"/>
                        <a:pt x="12676" y="2902"/>
                        <a:pt x="12442" y="3736"/>
                      </a:cubicBezTo>
                      <a:lnTo>
                        <a:pt x="12442" y="3670"/>
                      </a:lnTo>
                      <a:cubicBezTo>
                        <a:pt x="12242" y="4437"/>
                        <a:pt x="12109" y="5171"/>
                        <a:pt x="12009" y="5938"/>
                      </a:cubicBezTo>
                      <a:cubicBezTo>
                        <a:pt x="11875" y="6672"/>
                        <a:pt x="11742" y="7472"/>
                        <a:pt x="11608" y="8240"/>
                      </a:cubicBezTo>
                      <a:cubicBezTo>
                        <a:pt x="11442" y="9140"/>
                        <a:pt x="11241" y="10074"/>
                        <a:pt x="10941" y="10941"/>
                      </a:cubicBezTo>
                      <a:cubicBezTo>
                        <a:pt x="10674" y="11842"/>
                        <a:pt x="10341" y="12743"/>
                        <a:pt x="9874" y="13510"/>
                      </a:cubicBezTo>
                      <a:cubicBezTo>
                        <a:pt x="9407" y="14311"/>
                        <a:pt x="8873" y="15111"/>
                        <a:pt x="8239" y="15778"/>
                      </a:cubicBezTo>
                      <a:cubicBezTo>
                        <a:pt x="7906" y="16112"/>
                        <a:pt x="7572" y="16412"/>
                        <a:pt x="7205" y="16679"/>
                      </a:cubicBezTo>
                      <a:cubicBezTo>
                        <a:pt x="7005" y="16812"/>
                        <a:pt x="6838" y="16979"/>
                        <a:pt x="6605" y="17079"/>
                      </a:cubicBezTo>
                      <a:cubicBezTo>
                        <a:pt x="6438" y="17146"/>
                        <a:pt x="6271" y="17279"/>
                        <a:pt x="6104" y="17346"/>
                      </a:cubicBezTo>
                      <a:cubicBezTo>
                        <a:pt x="5371" y="17746"/>
                        <a:pt x="4537" y="17946"/>
                        <a:pt x="3703" y="17980"/>
                      </a:cubicBezTo>
                      <a:cubicBezTo>
                        <a:pt x="3479" y="18007"/>
                        <a:pt x="3256" y="18019"/>
                        <a:pt x="3032" y="18019"/>
                      </a:cubicBezTo>
                      <a:cubicBezTo>
                        <a:pt x="2422" y="18019"/>
                        <a:pt x="1811" y="17926"/>
                        <a:pt x="1201" y="17780"/>
                      </a:cubicBezTo>
                      <a:cubicBezTo>
                        <a:pt x="802" y="17688"/>
                        <a:pt x="460" y="17596"/>
                        <a:pt x="122" y="17452"/>
                      </a:cubicBezTo>
                      <a:lnTo>
                        <a:pt x="122" y="17452"/>
                      </a:lnTo>
                      <a:cubicBezTo>
                        <a:pt x="621" y="17878"/>
                        <a:pt x="1152" y="18267"/>
                        <a:pt x="1768" y="18514"/>
                      </a:cubicBezTo>
                      <a:cubicBezTo>
                        <a:pt x="2702" y="18947"/>
                        <a:pt x="3736" y="19181"/>
                        <a:pt x="4870" y="19181"/>
                      </a:cubicBezTo>
                      <a:lnTo>
                        <a:pt x="4937" y="19181"/>
                      </a:lnTo>
                      <a:cubicBezTo>
                        <a:pt x="5904" y="19181"/>
                        <a:pt x="6872" y="19014"/>
                        <a:pt x="7772" y="18680"/>
                      </a:cubicBezTo>
                      <a:cubicBezTo>
                        <a:pt x="8506" y="18447"/>
                        <a:pt x="9240" y="18080"/>
                        <a:pt x="10074" y="17513"/>
                      </a:cubicBezTo>
                      <a:cubicBezTo>
                        <a:pt x="10841" y="17079"/>
                        <a:pt x="11575" y="16479"/>
                        <a:pt x="12342" y="15812"/>
                      </a:cubicBezTo>
                      <a:cubicBezTo>
                        <a:pt x="13076" y="15144"/>
                        <a:pt x="13843" y="14411"/>
                        <a:pt x="14510" y="13610"/>
                      </a:cubicBezTo>
                      <a:cubicBezTo>
                        <a:pt x="14544" y="13643"/>
                        <a:pt x="14544" y="13743"/>
                        <a:pt x="14577" y="13777"/>
                      </a:cubicBezTo>
                      <a:cubicBezTo>
                        <a:pt x="14544" y="13610"/>
                        <a:pt x="14444" y="13443"/>
                        <a:pt x="14410" y="13276"/>
                      </a:cubicBezTo>
                      <a:cubicBezTo>
                        <a:pt x="14244" y="12643"/>
                        <a:pt x="14110" y="12009"/>
                        <a:pt x="14077" y="11408"/>
                      </a:cubicBezTo>
                      <a:cubicBezTo>
                        <a:pt x="14043" y="10741"/>
                        <a:pt x="14043" y="10074"/>
                        <a:pt x="14077" y="9407"/>
                      </a:cubicBezTo>
                      <a:cubicBezTo>
                        <a:pt x="14110" y="8740"/>
                        <a:pt x="14210" y="8106"/>
                        <a:pt x="14344" y="7439"/>
                      </a:cubicBezTo>
                      <a:cubicBezTo>
                        <a:pt x="14510" y="6572"/>
                        <a:pt x="14711" y="5671"/>
                        <a:pt x="14911" y="4804"/>
                      </a:cubicBezTo>
                      <a:cubicBezTo>
                        <a:pt x="15078" y="4103"/>
                        <a:pt x="15278" y="3436"/>
                        <a:pt x="15545" y="2769"/>
                      </a:cubicBezTo>
                      <a:cubicBezTo>
                        <a:pt x="15678" y="2435"/>
                        <a:pt x="15811" y="2068"/>
                        <a:pt x="16012" y="1735"/>
                      </a:cubicBezTo>
                      <a:cubicBezTo>
                        <a:pt x="16178" y="1401"/>
                        <a:pt x="16378" y="1101"/>
                        <a:pt x="16579" y="801"/>
                      </a:cubicBezTo>
                      <a:cubicBezTo>
                        <a:pt x="16645" y="667"/>
                        <a:pt x="16779" y="567"/>
                        <a:pt x="16879" y="467"/>
                      </a:cubicBezTo>
                      <a:cubicBezTo>
                        <a:pt x="16779" y="434"/>
                        <a:pt x="16712" y="401"/>
                        <a:pt x="16579" y="401"/>
                      </a:cubicBezTo>
                      <a:cubicBezTo>
                        <a:pt x="16412" y="334"/>
                        <a:pt x="16245" y="334"/>
                        <a:pt x="16078" y="334"/>
                      </a:cubicBezTo>
                      <a:lnTo>
                        <a:pt x="15945" y="334"/>
                      </a:lnTo>
                      <a:cubicBezTo>
                        <a:pt x="15678" y="334"/>
                        <a:pt x="15444" y="301"/>
                        <a:pt x="15244" y="267"/>
                      </a:cubicBezTo>
                      <a:cubicBezTo>
                        <a:pt x="15044" y="234"/>
                        <a:pt x="14844" y="134"/>
                        <a:pt x="14677" y="67"/>
                      </a:cubicBezTo>
                      <a:cubicBezTo>
                        <a:pt x="14611" y="67"/>
                        <a:pt x="14577" y="0"/>
                        <a:pt x="14544"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2" name="Google Shape;6192;p37"/>
                <p:cNvSpPr/>
                <p:nvPr/>
              </p:nvSpPr>
              <p:spPr>
                <a:xfrm>
                  <a:off x="2416725" y="4616250"/>
                  <a:ext cx="219350" cy="187250"/>
                </a:xfrm>
                <a:custGeom>
                  <a:avLst/>
                  <a:gdLst/>
                  <a:ahLst/>
                  <a:cxnLst/>
                  <a:rect l="l" t="t" r="r" b="b"/>
                  <a:pathLst>
                    <a:path w="8774" h="7490" extrusionOk="0">
                      <a:moveTo>
                        <a:pt x="8640" y="0"/>
                      </a:moveTo>
                      <a:cubicBezTo>
                        <a:pt x="8173" y="67"/>
                        <a:pt x="7773" y="167"/>
                        <a:pt x="7306" y="234"/>
                      </a:cubicBezTo>
                      <a:cubicBezTo>
                        <a:pt x="6839" y="367"/>
                        <a:pt x="6405" y="534"/>
                        <a:pt x="5971" y="701"/>
                      </a:cubicBezTo>
                      <a:cubicBezTo>
                        <a:pt x="5504" y="901"/>
                        <a:pt x="5104" y="1101"/>
                        <a:pt x="4671" y="1335"/>
                      </a:cubicBezTo>
                      <a:cubicBezTo>
                        <a:pt x="4470" y="1435"/>
                        <a:pt x="4270" y="1568"/>
                        <a:pt x="4103" y="1702"/>
                      </a:cubicBezTo>
                      <a:cubicBezTo>
                        <a:pt x="3903" y="1835"/>
                        <a:pt x="3670" y="2002"/>
                        <a:pt x="3470" y="2169"/>
                      </a:cubicBezTo>
                      <a:cubicBezTo>
                        <a:pt x="2669" y="2736"/>
                        <a:pt x="2002" y="3436"/>
                        <a:pt x="1435" y="4237"/>
                      </a:cubicBezTo>
                      <a:cubicBezTo>
                        <a:pt x="834" y="5004"/>
                        <a:pt x="334" y="5871"/>
                        <a:pt x="101" y="6772"/>
                      </a:cubicBezTo>
                      <a:cubicBezTo>
                        <a:pt x="67" y="6872"/>
                        <a:pt x="67" y="6939"/>
                        <a:pt x="1" y="7039"/>
                      </a:cubicBezTo>
                      <a:lnTo>
                        <a:pt x="1" y="7239"/>
                      </a:lnTo>
                      <a:cubicBezTo>
                        <a:pt x="67" y="7339"/>
                        <a:pt x="134" y="7406"/>
                        <a:pt x="234" y="7439"/>
                      </a:cubicBezTo>
                      <a:cubicBezTo>
                        <a:pt x="267" y="7472"/>
                        <a:pt x="317" y="7489"/>
                        <a:pt x="367" y="7489"/>
                      </a:cubicBezTo>
                      <a:cubicBezTo>
                        <a:pt x="417" y="7489"/>
                        <a:pt x="468" y="7472"/>
                        <a:pt x="501" y="7439"/>
                      </a:cubicBezTo>
                      <a:cubicBezTo>
                        <a:pt x="601" y="7406"/>
                        <a:pt x="734" y="7339"/>
                        <a:pt x="734" y="7239"/>
                      </a:cubicBezTo>
                      <a:cubicBezTo>
                        <a:pt x="768" y="7039"/>
                        <a:pt x="834" y="6872"/>
                        <a:pt x="935" y="6672"/>
                      </a:cubicBezTo>
                      <a:cubicBezTo>
                        <a:pt x="1001" y="6438"/>
                        <a:pt x="1101" y="6272"/>
                        <a:pt x="1168" y="6105"/>
                      </a:cubicBezTo>
                      <a:cubicBezTo>
                        <a:pt x="1335" y="5738"/>
                        <a:pt x="1568" y="5371"/>
                        <a:pt x="1768" y="5004"/>
                      </a:cubicBezTo>
                      <a:cubicBezTo>
                        <a:pt x="2269" y="4203"/>
                        <a:pt x="2836" y="3536"/>
                        <a:pt x="3503" y="2869"/>
                      </a:cubicBezTo>
                      <a:cubicBezTo>
                        <a:pt x="4270" y="2202"/>
                        <a:pt x="5071" y="1568"/>
                        <a:pt x="5971" y="1101"/>
                      </a:cubicBezTo>
                      <a:cubicBezTo>
                        <a:pt x="6305" y="934"/>
                        <a:pt x="6672" y="768"/>
                        <a:pt x="7006" y="668"/>
                      </a:cubicBezTo>
                      <a:cubicBezTo>
                        <a:pt x="7406" y="534"/>
                        <a:pt x="7773" y="367"/>
                        <a:pt x="8173" y="267"/>
                      </a:cubicBezTo>
                      <a:lnTo>
                        <a:pt x="8140" y="267"/>
                      </a:lnTo>
                      <a:cubicBezTo>
                        <a:pt x="8306" y="234"/>
                        <a:pt x="8473" y="201"/>
                        <a:pt x="8640" y="201"/>
                      </a:cubicBezTo>
                      <a:cubicBezTo>
                        <a:pt x="8740" y="201"/>
                        <a:pt x="8773" y="100"/>
                        <a:pt x="8773" y="34"/>
                      </a:cubicBezTo>
                      <a:lnTo>
                        <a:pt x="8773" y="34"/>
                      </a:lnTo>
                      <a:cubicBezTo>
                        <a:pt x="8773" y="40"/>
                        <a:pt x="8772" y="43"/>
                        <a:pt x="8769" y="43"/>
                      </a:cubicBezTo>
                      <a:cubicBezTo>
                        <a:pt x="8757" y="43"/>
                        <a:pt x="8720" y="0"/>
                        <a:pt x="8640"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3" name="Google Shape;6193;p37"/>
                <p:cNvSpPr/>
                <p:nvPr/>
              </p:nvSpPr>
              <p:spPr>
                <a:xfrm>
                  <a:off x="2529300" y="4642925"/>
                  <a:ext cx="133450" cy="232800"/>
                </a:xfrm>
                <a:custGeom>
                  <a:avLst/>
                  <a:gdLst/>
                  <a:ahLst/>
                  <a:cxnLst/>
                  <a:rect l="l" t="t" r="r" b="b"/>
                  <a:pathLst>
                    <a:path w="5338" h="9312" extrusionOk="0">
                      <a:moveTo>
                        <a:pt x="5171" y="1"/>
                      </a:moveTo>
                      <a:cubicBezTo>
                        <a:pt x="5104" y="34"/>
                        <a:pt x="5071" y="101"/>
                        <a:pt x="5004" y="101"/>
                      </a:cubicBezTo>
                      <a:cubicBezTo>
                        <a:pt x="4671" y="368"/>
                        <a:pt x="4404" y="635"/>
                        <a:pt x="4104" y="935"/>
                      </a:cubicBezTo>
                      <a:cubicBezTo>
                        <a:pt x="3803" y="1202"/>
                        <a:pt x="3503" y="1502"/>
                        <a:pt x="3270" y="1835"/>
                      </a:cubicBezTo>
                      <a:cubicBezTo>
                        <a:pt x="3003" y="2169"/>
                        <a:pt x="2769" y="2469"/>
                        <a:pt x="2503" y="2803"/>
                      </a:cubicBezTo>
                      <a:cubicBezTo>
                        <a:pt x="2269" y="3170"/>
                        <a:pt x="2002" y="3503"/>
                        <a:pt x="1802" y="3937"/>
                      </a:cubicBezTo>
                      <a:cubicBezTo>
                        <a:pt x="1602" y="4271"/>
                        <a:pt x="1435" y="4637"/>
                        <a:pt x="1235" y="5004"/>
                      </a:cubicBezTo>
                      <a:cubicBezTo>
                        <a:pt x="1068" y="5371"/>
                        <a:pt x="901" y="5805"/>
                        <a:pt x="735" y="6205"/>
                      </a:cubicBezTo>
                      <a:cubicBezTo>
                        <a:pt x="568" y="6639"/>
                        <a:pt x="434" y="7039"/>
                        <a:pt x="334" y="7473"/>
                      </a:cubicBezTo>
                      <a:cubicBezTo>
                        <a:pt x="234" y="7873"/>
                        <a:pt x="134" y="8340"/>
                        <a:pt x="67" y="8774"/>
                      </a:cubicBezTo>
                      <a:cubicBezTo>
                        <a:pt x="1" y="9007"/>
                        <a:pt x="168" y="9274"/>
                        <a:pt x="468" y="9307"/>
                      </a:cubicBezTo>
                      <a:cubicBezTo>
                        <a:pt x="490" y="9310"/>
                        <a:pt x="513" y="9312"/>
                        <a:pt x="535" y="9312"/>
                      </a:cubicBezTo>
                      <a:cubicBezTo>
                        <a:pt x="773" y="9312"/>
                        <a:pt x="971" y="9149"/>
                        <a:pt x="1001" y="8874"/>
                      </a:cubicBezTo>
                      <a:lnTo>
                        <a:pt x="1268" y="7506"/>
                      </a:lnTo>
                      <a:cubicBezTo>
                        <a:pt x="1335" y="7039"/>
                        <a:pt x="1468" y="6606"/>
                        <a:pt x="1602" y="6139"/>
                      </a:cubicBezTo>
                      <a:lnTo>
                        <a:pt x="1602" y="6172"/>
                      </a:lnTo>
                      <a:cubicBezTo>
                        <a:pt x="1935" y="5038"/>
                        <a:pt x="2436" y="3937"/>
                        <a:pt x="3070" y="2936"/>
                      </a:cubicBezTo>
                      <a:lnTo>
                        <a:pt x="3070" y="2970"/>
                      </a:lnTo>
                      <a:cubicBezTo>
                        <a:pt x="3336" y="2503"/>
                        <a:pt x="3637" y="2036"/>
                        <a:pt x="4004" y="1635"/>
                      </a:cubicBezTo>
                      <a:cubicBezTo>
                        <a:pt x="4170" y="1435"/>
                        <a:pt x="4404" y="1202"/>
                        <a:pt x="4571" y="1002"/>
                      </a:cubicBezTo>
                      <a:cubicBezTo>
                        <a:pt x="4771" y="801"/>
                        <a:pt x="4938" y="601"/>
                        <a:pt x="5138" y="368"/>
                      </a:cubicBezTo>
                      <a:cubicBezTo>
                        <a:pt x="5171" y="334"/>
                        <a:pt x="5238" y="301"/>
                        <a:pt x="5271" y="301"/>
                      </a:cubicBezTo>
                      <a:cubicBezTo>
                        <a:pt x="5305" y="268"/>
                        <a:pt x="5338" y="168"/>
                        <a:pt x="5305" y="101"/>
                      </a:cubicBezTo>
                      <a:cubicBezTo>
                        <a:pt x="5271" y="34"/>
                        <a:pt x="5238" y="1"/>
                        <a:pt x="517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4" name="Google Shape;6194;p37"/>
                <p:cNvSpPr/>
                <p:nvPr/>
              </p:nvSpPr>
              <p:spPr>
                <a:xfrm>
                  <a:off x="2827850" y="4659300"/>
                  <a:ext cx="52575" cy="242500"/>
                </a:xfrm>
                <a:custGeom>
                  <a:avLst/>
                  <a:gdLst/>
                  <a:ahLst/>
                  <a:cxnLst/>
                  <a:rect l="l" t="t" r="r" b="b"/>
                  <a:pathLst>
                    <a:path w="2103" h="9700" extrusionOk="0">
                      <a:moveTo>
                        <a:pt x="1023" y="0"/>
                      </a:moveTo>
                      <a:cubicBezTo>
                        <a:pt x="983" y="0"/>
                        <a:pt x="951" y="38"/>
                        <a:pt x="901" y="113"/>
                      </a:cubicBezTo>
                      <a:cubicBezTo>
                        <a:pt x="868" y="180"/>
                        <a:pt x="835" y="313"/>
                        <a:pt x="801" y="380"/>
                      </a:cubicBezTo>
                      <a:cubicBezTo>
                        <a:pt x="501" y="1114"/>
                        <a:pt x="301" y="1848"/>
                        <a:pt x="167" y="2615"/>
                      </a:cubicBezTo>
                      <a:cubicBezTo>
                        <a:pt x="34" y="3349"/>
                        <a:pt x="1" y="4149"/>
                        <a:pt x="1" y="4883"/>
                      </a:cubicBezTo>
                      <a:cubicBezTo>
                        <a:pt x="34" y="5684"/>
                        <a:pt x="167" y="6451"/>
                        <a:pt x="368" y="7185"/>
                      </a:cubicBezTo>
                      <a:cubicBezTo>
                        <a:pt x="434" y="7552"/>
                        <a:pt x="568" y="7952"/>
                        <a:pt x="734" y="8319"/>
                      </a:cubicBezTo>
                      <a:cubicBezTo>
                        <a:pt x="835" y="8519"/>
                        <a:pt x="901" y="8686"/>
                        <a:pt x="1001" y="8886"/>
                      </a:cubicBezTo>
                      <a:cubicBezTo>
                        <a:pt x="1068" y="9119"/>
                        <a:pt x="1168" y="9320"/>
                        <a:pt x="1268" y="9486"/>
                      </a:cubicBezTo>
                      <a:cubicBezTo>
                        <a:pt x="1360" y="9625"/>
                        <a:pt x="1516" y="9699"/>
                        <a:pt x="1669" y="9699"/>
                      </a:cubicBezTo>
                      <a:cubicBezTo>
                        <a:pt x="1738" y="9699"/>
                        <a:pt x="1807" y="9684"/>
                        <a:pt x="1869" y="9653"/>
                      </a:cubicBezTo>
                      <a:cubicBezTo>
                        <a:pt x="1935" y="9586"/>
                        <a:pt x="2035" y="9486"/>
                        <a:pt x="2069" y="9386"/>
                      </a:cubicBezTo>
                      <a:cubicBezTo>
                        <a:pt x="2102" y="9253"/>
                        <a:pt x="2069" y="9153"/>
                        <a:pt x="2035" y="9053"/>
                      </a:cubicBezTo>
                      <a:cubicBezTo>
                        <a:pt x="1902" y="8853"/>
                        <a:pt x="1802" y="8652"/>
                        <a:pt x="1702" y="8419"/>
                      </a:cubicBezTo>
                      <a:cubicBezTo>
                        <a:pt x="1568" y="8219"/>
                        <a:pt x="1502" y="7985"/>
                        <a:pt x="1368" y="7752"/>
                      </a:cubicBezTo>
                      <a:cubicBezTo>
                        <a:pt x="1035" y="6918"/>
                        <a:pt x="768" y="6051"/>
                        <a:pt x="668" y="5183"/>
                      </a:cubicBezTo>
                      <a:cubicBezTo>
                        <a:pt x="601" y="4716"/>
                        <a:pt x="568" y="4249"/>
                        <a:pt x="568" y="3749"/>
                      </a:cubicBezTo>
                      <a:cubicBezTo>
                        <a:pt x="568" y="3249"/>
                        <a:pt x="601" y="2748"/>
                        <a:pt x="668" y="2315"/>
                      </a:cubicBezTo>
                      <a:lnTo>
                        <a:pt x="668" y="2348"/>
                      </a:lnTo>
                      <a:cubicBezTo>
                        <a:pt x="701" y="1981"/>
                        <a:pt x="801" y="1647"/>
                        <a:pt x="868" y="1247"/>
                      </a:cubicBezTo>
                      <a:cubicBezTo>
                        <a:pt x="935" y="880"/>
                        <a:pt x="1035" y="547"/>
                        <a:pt x="1201" y="180"/>
                      </a:cubicBezTo>
                      <a:cubicBezTo>
                        <a:pt x="1235" y="80"/>
                        <a:pt x="1168" y="46"/>
                        <a:pt x="1135" y="13"/>
                      </a:cubicBezTo>
                      <a:lnTo>
                        <a:pt x="1068" y="13"/>
                      </a:lnTo>
                      <a:cubicBezTo>
                        <a:pt x="1051" y="5"/>
                        <a:pt x="1037" y="0"/>
                        <a:pt x="1023"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5" name="Google Shape;6195;p37"/>
                <p:cNvSpPr/>
                <p:nvPr/>
              </p:nvSpPr>
              <p:spPr>
                <a:xfrm>
                  <a:off x="2946275" y="4622075"/>
                  <a:ext cx="164300" cy="179100"/>
                </a:xfrm>
                <a:custGeom>
                  <a:avLst/>
                  <a:gdLst/>
                  <a:ahLst/>
                  <a:cxnLst/>
                  <a:rect l="l" t="t" r="r" b="b"/>
                  <a:pathLst>
                    <a:path w="6572" h="7164" extrusionOk="0">
                      <a:moveTo>
                        <a:pt x="267" y="1"/>
                      </a:moveTo>
                      <a:cubicBezTo>
                        <a:pt x="167" y="1"/>
                        <a:pt x="100" y="101"/>
                        <a:pt x="67" y="168"/>
                      </a:cubicBezTo>
                      <a:cubicBezTo>
                        <a:pt x="0" y="301"/>
                        <a:pt x="100" y="368"/>
                        <a:pt x="234" y="468"/>
                      </a:cubicBezTo>
                      <a:cubicBezTo>
                        <a:pt x="768" y="701"/>
                        <a:pt x="1268" y="1002"/>
                        <a:pt x="1735" y="1369"/>
                      </a:cubicBezTo>
                      <a:cubicBezTo>
                        <a:pt x="2335" y="1869"/>
                        <a:pt x="2902" y="2436"/>
                        <a:pt x="3403" y="3036"/>
                      </a:cubicBezTo>
                      <a:cubicBezTo>
                        <a:pt x="3603" y="3337"/>
                        <a:pt x="3803" y="3637"/>
                        <a:pt x="4003" y="3970"/>
                      </a:cubicBezTo>
                      <a:cubicBezTo>
                        <a:pt x="4237" y="4304"/>
                        <a:pt x="4437" y="4638"/>
                        <a:pt x="4604" y="4971"/>
                      </a:cubicBezTo>
                      <a:cubicBezTo>
                        <a:pt x="4770" y="5305"/>
                        <a:pt x="4937" y="5572"/>
                        <a:pt x="5104" y="5905"/>
                      </a:cubicBezTo>
                      <a:lnTo>
                        <a:pt x="5337" y="6405"/>
                      </a:lnTo>
                      <a:lnTo>
                        <a:pt x="5604" y="6906"/>
                      </a:lnTo>
                      <a:cubicBezTo>
                        <a:pt x="5705" y="7083"/>
                        <a:pt x="5845" y="7164"/>
                        <a:pt x="5993" y="7164"/>
                      </a:cubicBezTo>
                      <a:cubicBezTo>
                        <a:pt x="6041" y="7164"/>
                        <a:pt x="6089" y="7155"/>
                        <a:pt x="6138" y="7139"/>
                      </a:cubicBezTo>
                      <a:cubicBezTo>
                        <a:pt x="6405" y="7039"/>
                        <a:pt x="6572" y="6806"/>
                        <a:pt x="6472" y="6539"/>
                      </a:cubicBezTo>
                      <a:cubicBezTo>
                        <a:pt x="6405" y="6205"/>
                        <a:pt x="6238" y="5872"/>
                        <a:pt x="6071" y="5538"/>
                      </a:cubicBezTo>
                      <a:cubicBezTo>
                        <a:pt x="5905" y="5205"/>
                        <a:pt x="5738" y="4938"/>
                        <a:pt x="5504" y="4571"/>
                      </a:cubicBezTo>
                      <a:cubicBezTo>
                        <a:pt x="5304" y="4237"/>
                        <a:pt x="5104" y="3970"/>
                        <a:pt x="4904" y="3670"/>
                      </a:cubicBezTo>
                      <a:cubicBezTo>
                        <a:pt x="4637" y="3370"/>
                        <a:pt x="4437" y="3036"/>
                        <a:pt x="4137" y="2770"/>
                      </a:cubicBezTo>
                      <a:cubicBezTo>
                        <a:pt x="3169" y="1669"/>
                        <a:pt x="2002" y="701"/>
                        <a:pt x="667" y="168"/>
                      </a:cubicBezTo>
                      <a:lnTo>
                        <a:pt x="701" y="168"/>
                      </a:lnTo>
                      <a:cubicBezTo>
                        <a:pt x="601" y="134"/>
                        <a:pt x="467" y="34"/>
                        <a:pt x="301"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6" name="Google Shape;6196;p37"/>
                <p:cNvSpPr/>
                <p:nvPr/>
              </p:nvSpPr>
              <p:spPr>
                <a:xfrm>
                  <a:off x="2902075" y="4654050"/>
                  <a:ext cx="83425" cy="157175"/>
                </a:xfrm>
                <a:custGeom>
                  <a:avLst/>
                  <a:gdLst/>
                  <a:ahLst/>
                  <a:cxnLst/>
                  <a:rect l="l" t="t" r="r" b="b"/>
                  <a:pathLst>
                    <a:path w="3337" h="6287" extrusionOk="0">
                      <a:moveTo>
                        <a:pt x="213" y="1"/>
                      </a:moveTo>
                      <a:cubicBezTo>
                        <a:pt x="195" y="1"/>
                        <a:pt x="181" y="9"/>
                        <a:pt x="167" y="23"/>
                      </a:cubicBezTo>
                      <a:cubicBezTo>
                        <a:pt x="34" y="90"/>
                        <a:pt x="0" y="223"/>
                        <a:pt x="67" y="356"/>
                      </a:cubicBezTo>
                      <a:cubicBezTo>
                        <a:pt x="668" y="1491"/>
                        <a:pt x="1201" y="2658"/>
                        <a:pt x="1702" y="3826"/>
                      </a:cubicBezTo>
                      <a:cubicBezTo>
                        <a:pt x="1702" y="3859"/>
                        <a:pt x="1735" y="3859"/>
                        <a:pt x="1735" y="3892"/>
                      </a:cubicBezTo>
                      <a:cubicBezTo>
                        <a:pt x="1868" y="4226"/>
                        <a:pt x="2035" y="4559"/>
                        <a:pt x="2169" y="4926"/>
                      </a:cubicBezTo>
                      <a:cubicBezTo>
                        <a:pt x="2269" y="5327"/>
                        <a:pt x="2402" y="5727"/>
                        <a:pt x="2602" y="6094"/>
                      </a:cubicBezTo>
                      <a:cubicBezTo>
                        <a:pt x="2676" y="6218"/>
                        <a:pt x="2787" y="6286"/>
                        <a:pt x="2908" y="6286"/>
                      </a:cubicBezTo>
                      <a:cubicBezTo>
                        <a:pt x="2950" y="6286"/>
                        <a:pt x="2993" y="6278"/>
                        <a:pt x="3036" y="6261"/>
                      </a:cubicBezTo>
                      <a:cubicBezTo>
                        <a:pt x="3236" y="6227"/>
                        <a:pt x="3336" y="6027"/>
                        <a:pt x="3269" y="5794"/>
                      </a:cubicBezTo>
                      <a:cubicBezTo>
                        <a:pt x="3236" y="5560"/>
                        <a:pt x="3103" y="5260"/>
                        <a:pt x="3036" y="5060"/>
                      </a:cubicBezTo>
                      <a:cubicBezTo>
                        <a:pt x="2936" y="4793"/>
                        <a:pt x="2836" y="4593"/>
                        <a:pt x="2702" y="4359"/>
                      </a:cubicBezTo>
                      <a:cubicBezTo>
                        <a:pt x="2502" y="3892"/>
                        <a:pt x="2235" y="3425"/>
                        <a:pt x="2035" y="2958"/>
                      </a:cubicBezTo>
                      <a:cubicBezTo>
                        <a:pt x="1535" y="2024"/>
                        <a:pt x="1034" y="1090"/>
                        <a:pt x="534" y="190"/>
                      </a:cubicBezTo>
                      <a:cubicBezTo>
                        <a:pt x="501" y="90"/>
                        <a:pt x="401" y="56"/>
                        <a:pt x="334" y="56"/>
                      </a:cubicBezTo>
                      <a:cubicBezTo>
                        <a:pt x="275" y="17"/>
                        <a:pt x="240" y="1"/>
                        <a:pt x="213"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7" name="Google Shape;6197;p37"/>
                <p:cNvSpPr/>
                <p:nvPr/>
              </p:nvSpPr>
              <p:spPr>
                <a:xfrm>
                  <a:off x="3053025" y="4406100"/>
                  <a:ext cx="250200" cy="57550"/>
                </a:xfrm>
                <a:custGeom>
                  <a:avLst/>
                  <a:gdLst/>
                  <a:ahLst/>
                  <a:cxnLst/>
                  <a:rect l="l" t="t" r="r" b="b"/>
                  <a:pathLst>
                    <a:path w="10008" h="2302" extrusionOk="0">
                      <a:moveTo>
                        <a:pt x="4803" y="634"/>
                      </a:moveTo>
                      <a:cubicBezTo>
                        <a:pt x="4803" y="651"/>
                        <a:pt x="4812" y="659"/>
                        <a:pt x="4816" y="659"/>
                      </a:cubicBezTo>
                      <a:cubicBezTo>
                        <a:pt x="4820" y="659"/>
                        <a:pt x="4820" y="651"/>
                        <a:pt x="4803" y="634"/>
                      </a:cubicBezTo>
                      <a:close/>
                      <a:moveTo>
                        <a:pt x="4336" y="0"/>
                      </a:moveTo>
                      <a:cubicBezTo>
                        <a:pt x="3703" y="67"/>
                        <a:pt x="3069" y="100"/>
                        <a:pt x="2502" y="267"/>
                      </a:cubicBezTo>
                      <a:cubicBezTo>
                        <a:pt x="1668" y="467"/>
                        <a:pt x="867" y="801"/>
                        <a:pt x="133" y="1268"/>
                      </a:cubicBezTo>
                      <a:cubicBezTo>
                        <a:pt x="33" y="1335"/>
                        <a:pt x="0" y="1468"/>
                        <a:pt x="33" y="1535"/>
                      </a:cubicBezTo>
                      <a:cubicBezTo>
                        <a:pt x="108" y="1610"/>
                        <a:pt x="184" y="1647"/>
                        <a:pt x="259" y="1647"/>
                      </a:cubicBezTo>
                      <a:cubicBezTo>
                        <a:pt x="284" y="1647"/>
                        <a:pt x="309" y="1643"/>
                        <a:pt x="334" y="1635"/>
                      </a:cubicBezTo>
                      <a:lnTo>
                        <a:pt x="967" y="1268"/>
                      </a:lnTo>
                      <a:cubicBezTo>
                        <a:pt x="1501" y="1001"/>
                        <a:pt x="2068" y="834"/>
                        <a:pt x="2669" y="701"/>
                      </a:cubicBezTo>
                      <a:lnTo>
                        <a:pt x="2569" y="701"/>
                      </a:lnTo>
                      <a:cubicBezTo>
                        <a:pt x="3064" y="636"/>
                        <a:pt x="3545" y="599"/>
                        <a:pt x="4031" y="599"/>
                      </a:cubicBezTo>
                      <a:cubicBezTo>
                        <a:pt x="4297" y="599"/>
                        <a:pt x="4565" y="611"/>
                        <a:pt x="4837" y="634"/>
                      </a:cubicBezTo>
                      <a:cubicBezTo>
                        <a:pt x="5704" y="701"/>
                        <a:pt x="6538" y="934"/>
                        <a:pt x="7339" y="1201"/>
                      </a:cubicBezTo>
                      <a:lnTo>
                        <a:pt x="7305" y="1201"/>
                      </a:lnTo>
                      <a:cubicBezTo>
                        <a:pt x="7672" y="1335"/>
                        <a:pt x="8039" y="1501"/>
                        <a:pt x="8406" y="1668"/>
                      </a:cubicBezTo>
                      <a:cubicBezTo>
                        <a:pt x="8806" y="1835"/>
                        <a:pt x="9140" y="2035"/>
                        <a:pt x="9507" y="2269"/>
                      </a:cubicBezTo>
                      <a:cubicBezTo>
                        <a:pt x="9551" y="2291"/>
                        <a:pt x="9603" y="2302"/>
                        <a:pt x="9655" y="2302"/>
                      </a:cubicBezTo>
                      <a:cubicBezTo>
                        <a:pt x="9759" y="2302"/>
                        <a:pt x="9863" y="2258"/>
                        <a:pt x="9907" y="2169"/>
                      </a:cubicBezTo>
                      <a:cubicBezTo>
                        <a:pt x="9974" y="2102"/>
                        <a:pt x="10007" y="2002"/>
                        <a:pt x="10007" y="1935"/>
                      </a:cubicBezTo>
                      <a:cubicBezTo>
                        <a:pt x="10007" y="1835"/>
                        <a:pt x="9974" y="1702"/>
                        <a:pt x="9874" y="1668"/>
                      </a:cubicBezTo>
                      <a:cubicBezTo>
                        <a:pt x="9540" y="1435"/>
                        <a:pt x="9173" y="1201"/>
                        <a:pt x="8806" y="1034"/>
                      </a:cubicBezTo>
                      <a:cubicBezTo>
                        <a:pt x="8406" y="868"/>
                        <a:pt x="8006" y="701"/>
                        <a:pt x="7572" y="534"/>
                      </a:cubicBezTo>
                      <a:cubicBezTo>
                        <a:pt x="6738" y="267"/>
                        <a:pt x="5871" y="100"/>
                        <a:pt x="5004" y="34"/>
                      </a:cubicBezTo>
                      <a:cubicBezTo>
                        <a:pt x="4803" y="34"/>
                        <a:pt x="4537" y="0"/>
                        <a:pt x="4336" y="0"/>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8" name="Google Shape;6198;p37"/>
                <p:cNvSpPr/>
                <p:nvPr/>
              </p:nvSpPr>
              <p:spPr>
                <a:xfrm>
                  <a:off x="3048000" y="4484475"/>
                  <a:ext cx="181000" cy="73050"/>
                </a:xfrm>
                <a:custGeom>
                  <a:avLst/>
                  <a:gdLst/>
                  <a:ahLst/>
                  <a:cxnLst/>
                  <a:rect l="l" t="t" r="r" b="b"/>
                  <a:pathLst>
                    <a:path w="7240" h="2922" extrusionOk="0">
                      <a:moveTo>
                        <a:pt x="5517" y="1922"/>
                      </a:moveTo>
                      <a:cubicBezTo>
                        <a:pt x="5527" y="1936"/>
                        <a:pt x="5538" y="1936"/>
                        <a:pt x="5538" y="1936"/>
                      </a:cubicBezTo>
                      <a:cubicBezTo>
                        <a:pt x="5531" y="1931"/>
                        <a:pt x="5524" y="1926"/>
                        <a:pt x="5517" y="1922"/>
                      </a:cubicBezTo>
                      <a:close/>
                      <a:moveTo>
                        <a:pt x="935" y="1"/>
                      </a:moveTo>
                      <a:cubicBezTo>
                        <a:pt x="868" y="1"/>
                        <a:pt x="735" y="34"/>
                        <a:pt x="568" y="34"/>
                      </a:cubicBezTo>
                      <a:cubicBezTo>
                        <a:pt x="401" y="34"/>
                        <a:pt x="234" y="34"/>
                        <a:pt x="68" y="101"/>
                      </a:cubicBezTo>
                      <a:cubicBezTo>
                        <a:pt x="34" y="101"/>
                        <a:pt x="1" y="134"/>
                        <a:pt x="1" y="201"/>
                      </a:cubicBezTo>
                      <a:cubicBezTo>
                        <a:pt x="1" y="268"/>
                        <a:pt x="34" y="301"/>
                        <a:pt x="101" y="301"/>
                      </a:cubicBezTo>
                      <a:lnTo>
                        <a:pt x="868" y="301"/>
                      </a:lnTo>
                      <a:cubicBezTo>
                        <a:pt x="1335" y="335"/>
                        <a:pt x="1735" y="368"/>
                        <a:pt x="2169" y="468"/>
                      </a:cubicBezTo>
                      <a:cubicBezTo>
                        <a:pt x="2603" y="535"/>
                        <a:pt x="3036" y="668"/>
                        <a:pt x="3437" y="835"/>
                      </a:cubicBezTo>
                      <a:lnTo>
                        <a:pt x="3403" y="835"/>
                      </a:lnTo>
                      <a:cubicBezTo>
                        <a:pt x="4162" y="1132"/>
                        <a:pt x="4856" y="1494"/>
                        <a:pt x="5517" y="1922"/>
                      </a:cubicBezTo>
                      <a:lnTo>
                        <a:pt x="5517" y="1922"/>
                      </a:lnTo>
                      <a:cubicBezTo>
                        <a:pt x="5510" y="1912"/>
                        <a:pt x="5505" y="1896"/>
                        <a:pt x="5505" y="1869"/>
                      </a:cubicBezTo>
                      <a:lnTo>
                        <a:pt x="5505" y="1869"/>
                      </a:lnTo>
                      <a:cubicBezTo>
                        <a:pt x="5705" y="2002"/>
                        <a:pt x="5872" y="2169"/>
                        <a:pt x="6072" y="2303"/>
                      </a:cubicBezTo>
                      <a:cubicBezTo>
                        <a:pt x="6272" y="2469"/>
                        <a:pt x="6506" y="2636"/>
                        <a:pt x="6672" y="2836"/>
                      </a:cubicBezTo>
                      <a:cubicBezTo>
                        <a:pt x="6716" y="2895"/>
                        <a:pt x="6786" y="2921"/>
                        <a:pt x="6858" y="2921"/>
                      </a:cubicBezTo>
                      <a:cubicBezTo>
                        <a:pt x="6952" y="2921"/>
                        <a:pt x="7050" y="2878"/>
                        <a:pt x="7106" y="2803"/>
                      </a:cubicBezTo>
                      <a:cubicBezTo>
                        <a:pt x="7239" y="2670"/>
                        <a:pt x="7239" y="2469"/>
                        <a:pt x="7073" y="2336"/>
                      </a:cubicBezTo>
                      <a:cubicBezTo>
                        <a:pt x="6606" y="1902"/>
                        <a:pt x="6105" y="1535"/>
                        <a:pt x="5572" y="1235"/>
                      </a:cubicBezTo>
                      <a:cubicBezTo>
                        <a:pt x="5338" y="1068"/>
                        <a:pt x="5038" y="968"/>
                        <a:pt x="4738" y="835"/>
                      </a:cubicBezTo>
                      <a:cubicBezTo>
                        <a:pt x="4437" y="701"/>
                        <a:pt x="4104" y="568"/>
                        <a:pt x="3837" y="501"/>
                      </a:cubicBezTo>
                      <a:cubicBezTo>
                        <a:pt x="3237" y="301"/>
                        <a:pt x="2569" y="168"/>
                        <a:pt x="1936" y="68"/>
                      </a:cubicBezTo>
                      <a:cubicBezTo>
                        <a:pt x="1669" y="34"/>
                        <a:pt x="1369" y="34"/>
                        <a:pt x="1035" y="1"/>
                      </a:cubicBezTo>
                      <a:close/>
                    </a:path>
                  </a:pathLst>
                </a:custGeom>
                <a:solidFill>
                  <a:srgbClr val="D32A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9" name="Google Shape;6199;p37"/>
                <p:cNvSpPr/>
                <p:nvPr/>
              </p:nvSpPr>
              <p:spPr>
                <a:xfrm>
                  <a:off x="2822850" y="4101700"/>
                  <a:ext cx="85075" cy="290250"/>
                </a:xfrm>
                <a:custGeom>
                  <a:avLst/>
                  <a:gdLst/>
                  <a:ahLst/>
                  <a:cxnLst/>
                  <a:rect l="l" t="t" r="r" b="b"/>
                  <a:pathLst>
                    <a:path w="3403" h="11610" extrusionOk="0">
                      <a:moveTo>
                        <a:pt x="267" y="1"/>
                      </a:moveTo>
                      <a:cubicBezTo>
                        <a:pt x="201" y="1"/>
                        <a:pt x="101" y="68"/>
                        <a:pt x="67" y="101"/>
                      </a:cubicBezTo>
                      <a:cubicBezTo>
                        <a:pt x="0" y="168"/>
                        <a:pt x="0" y="301"/>
                        <a:pt x="67" y="401"/>
                      </a:cubicBezTo>
                      <a:cubicBezTo>
                        <a:pt x="101" y="435"/>
                        <a:pt x="167" y="501"/>
                        <a:pt x="234" y="568"/>
                      </a:cubicBezTo>
                      <a:lnTo>
                        <a:pt x="267" y="601"/>
                      </a:lnTo>
                      <a:cubicBezTo>
                        <a:pt x="701" y="1102"/>
                        <a:pt x="1001" y="1669"/>
                        <a:pt x="1235" y="2303"/>
                      </a:cubicBezTo>
                      <a:cubicBezTo>
                        <a:pt x="1668" y="3337"/>
                        <a:pt x="1902" y="4471"/>
                        <a:pt x="2035" y="5572"/>
                      </a:cubicBezTo>
                      <a:lnTo>
                        <a:pt x="2035" y="5438"/>
                      </a:lnTo>
                      <a:cubicBezTo>
                        <a:pt x="2169" y="6406"/>
                        <a:pt x="2235" y="7340"/>
                        <a:pt x="2269" y="8307"/>
                      </a:cubicBezTo>
                      <a:cubicBezTo>
                        <a:pt x="2335" y="9241"/>
                        <a:pt x="2335" y="10142"/>
                        <a:pt x="2335" y="11076"/>
                      </a:cubicBezTo>
                      <a:cubicBezTo>
                        <a:pt x="2335" y="11342"/>
                        <a:pt x="2569" y="11609"/>
                        <a:pt x="2869" y="11609"/>
                      </a:cubicBezTo>
                      <a:cubicBezTo>
                        <a:pt x="3169" y="11609"/>
                        <a:pt x="3403" y="11342"/>
                        <a:pt x="3403" y="11076"/>
                      </a:cubicBezTo>
                      <a:lnTo>
                        <a:pt x="3403" y="9741"/>
                      </a:lnTo>
                      <a:cubicBezTo>
                        <a:pt x="3403" y="9274"/>
                        <a:pt x="3370" y="8807"/>
                        <a:pt x="3336" y="8340"/>
                      </a:cubicBezTo>
                      <a:cubicBezTo>
                        <a:pt x="3269" y="7840"/>
                        <a:pt x="3203" y="7340"/>
                        <a:pt x="3169" y="6839"/>
                      </a:cubicBezTo>
                      <a:cubicBezTo>
                        <a:pt x="3069" y="6406"/>
                        <a:pt x="3003" y="5905"/>
                        <a:pt x="2903" y="5438"/>
                      </a:cubicBezTo>
                      <a:cubicBezTo>
                        <a:pt x="2702" y="4471"/>
                        <a:pt x="2369" y="3604"/>
                        <a:pt x="2002" y="2670"/>
                      </a:cubicBezTo>
                      <a:cubicBezTo>
                        <a:pt x="1835" y="2269"/>
                        <a:pt x="1602" y="1836"/>
                        <a:pt x="1368" y="1435"/>
                      </a:cubicBezTo>
                      <a:cubicBezTo>
                        <a:pt x="1168" y="1068"/>
                        <a:pt x="868" y="668"/>
                        <a:pt x="601" y="301"/>
                      </a:cubicBezTo>
                      <a:cubicBezTo>
                        <a:pt x="534" y="234"/>
                        <a:pt x="501" y="134"/>
                        <a:pt x="401" y="68"/>
                      </a:cubicBezTo>
                      <a:cubicBezTo>
                        <a:pt x="367" y="1"/>
                        <a:pt x="334" y="1"/>
                        <a:pt x="267"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0" name="Google Shape;6200;p37"/>
                <p:cNvSpPr/>
                <p:nvPr/>
              </p:nvSpPr>
              <p:spPr>
                <a:xfrm>
                  <a:off x="2956275" y="4031650"/>
                  <a:ext cx="56725" cy="353125"/>
                </a:xfrm>
                <a:custGeom>
                  <a:avLst/>
                  <a:gdLst/>
                  <a:ahLst/>
                  <a:cxnLst/>
                  <a:rect l="l" t="t" r="r" b="b"/>
                  <a:pathLst>
                    <a:path w="2269" h="14125" extrusionOk="0">
                      <a:moveTo>
                        <a:pt x="1168" y="1"/>
                      </a:moveTo>
                      <a:lnTo>
                        <a:pt x="1101" y="101"/>
                      </a:lnTo>
                      <a:cubicBezTo>
                        <a:pt x="1035" y="134"/>
                        <a:pt x="935" y="234"/>
                        <a:pt x="1001" y="301"/>
                      </a:cubicBezTo>
                      <a:cubicBezTo>
                        <a:pt x="1268" y="1135"/>
                        <a:pt x="1435" y="2036"/>
                        <a:pt x="1568" y="2903"/>
                      </a:cubicBezTo>
                      <a:lnTo>
                        <a:pt x="1568" y="2836"/>
                      </a:lnTo>
                      <a:cubicBezTo>
                        <a:pt x="1702" y="3737"/>
                        <a:pt x="1735" y="4604"/>
                        <a:pt x="1735" y="5472"/>
                      </a:cubicBezTo>
                      <a:cubicBezTo>
                        <a:pt x="1735" y="6372"/>
                        <a:pt x="1668" y="7273"/>
                        <a:pt x="1535" y="8140"/>
                      </a:cubicBezTo>
                      <a:lnTo>
                        <a:pt x="1535" y="8073"/>
                      </a:lnTo>
                      <a:cubicBezTo>
                        <a:pt x="1402" y="8974"/>
                        <a:pt x="1201" y="9941"/>
                        <a:pt x="935" y="10809"/>
                      </a:cubicBezTo>
                      <a:cubicBezTo>
                        <a:pt x="835" y="11276"/>
                        <a:pt x="701" y="11743"/>
                        <a:pt x="534" y="12143"/>
                      </a:cubicBezTo>
                      <a:cubicBezTo>
                        <a:pt x="401" y="12577"/>
                        <a:pt x="201" y="13044"/>
                        <a:pt x="34" y="13444"/>
                      </a:cubicBezTo>
                      <a:cubicBezTo>
                        <a:pt x="1" y="13577"/>
                        <a:pt x="34" y="13744"/>
                        <a:pt x="67" y="13878"/>
                      </a:cubicBezTo>
                      <a:cubicBezTo>
                        <a:pt x="167" y="13978"/>
                        <a:pt x="267" y="14078"/>
                        <a:pt x="401" y="14111"/>
                      </a:cubicBezTo>
                      <a:cubicBezTo>
                        <a:pt x="440" y="14121"/>
                        <a:pt x="482" y="14125"/>
                        <a:pt x="525" y="14125"/>
                      </a:cubicBezTo>
                      <a:cubicBezTo>
                        <a:pt x="629" y="14125"/>
                        <a:pt x="740" y="14101"/>
                        <a:pt x="835" y="14078"/>
                      </a:cubicBezTo>
                      <a:cubicBezTo>
                        <a:pt x="935" y="13978"/>
                        <a:pt x="1035" y="13878"/>
                        <a:pt x="1068" y="13744"/>
                      </a:cubicBezTo>
                      <a:cubicBezTo>
                        <a:pt x="1235" y="13277"/>
                        <a:pt x="1368" y="12777"/>
                        <a:pt x="1535" y="12310"/>
                      </a:cubicBezTo>
                      <a:cubicBezTo>
                        <a:pt x="1668" y="11809"/>
                        <a:pt x="1769" y="11309"/>
                        <a:pt x="1869" y="10809"/>
                      </a:cubicBezTo>
                      <a:cubicBezTo>
                        <a:pt x="2035" y="9775"/>
                        <a:pt x="2169" y="8674"/>
                        <a:pt x="2236" y="7606"/>
                      </a:cubicBezTo>
                      <a:cubicBezTo>
                        <a:pt x="2269" y="7073"/>
                        <a:pt x="2269" y="6506"/>
                        <a:pt x="2269" y="6039"/>
                      </a:cubicBezTo>
                      <a:cubicBezTo>
                        <a:pt x="2269" y="5472"/>
                        <a:pt x="2236" y="4971"/>
                        <a:pt x="2202" y="4437"/>
                      </a:cubicBezTo>
                      <a:cubicBezTo>
                        <a:pt x="2102" y="3403"/>
                        <a:pt x="1935" y="2403"/>
                        <a:pt x="1702" y="1402"/>
                      </a:cubicBezTo>
                      <a:lnTo>
                        <a:pt x="1335" y="134"/>
                      </a:lnTo>
                      <a:cubicBezTo>
                        <a:pt x="1268" y="68"/>
                        <a:pt x="1235" y="1"/>
                        <a:pt x="1168"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1" name="Google Shape;6201;p37"/>
                <p:cNvSpPr/>
                <p:nvPr/>
              </p:nvSpPr>
              <p:spPr>
                <a:xfrm>
                  <a:off x="2606850" y="4172600"/>
                  <a:ext cx="174325" cy="272200"/>
                </a:xfrm>
                <a:custGeom>
                  <a:avLst/>
                  <a:gdLst/>
                  <a:ahLst/>
                  <a:cxnLst/>
                  <a:rect l="l" t="t" r="r" b="b"/>
                  <a:pathLst>
                    <a:path w="6973" h="10888" extrusionOk="0">
                      <a:moveTo>
                        <a:pt x="201" y="0"/>
                      </a:moveTo>
                      <a:cubicBezTo>
                        <a:pt x="168" y="0"/>
                        <a:pt x="134" y="0"/>
                        <a:pt x="68" y="67"/>
                      </a:cubicBezTo>
                      <a:cubicBezTo>
                        <a:pt x="1" y="134"/>
                        <a:pt x="1" y="267"/>
                        <a:pt x="68" y="301"/>
                      </a:cubicBezTo>
                      <a:cubicBezTo>
                        <a:pt x="1035" y="1134"/>
                        <a:pt x="1869" y="2102"/>
                        <a:pt x="2670" y="3103"/>
                      </a:cubicBezTo>
                      <a:cubicBezTo>
                        <a:pt x="3137" y="3670"/>
                        <a:pt x="3537" y="4270"/>
                        <a:pt x="3904" y="4904"/>
                      </a:cubicBezTo>
                      <a:cubicBezTo>
                        <a:pt x="4304" y="5504"/>
                        <a:pt x="4638" y="6171"/>
                        <a:pt x="4904" y="6839"/>
                      </a:cubicBezTo>
                      <a:cubicBezTo>
                        <a:pt x="5371" y="8006"/>
                        <a:pt x="5672" y="9240"/>
                        <a:pt x="5872" y="10474"/>
                      </a:cubicBezTo>
                      <a:cubicBezTo>
                        <a:pt x="5905" y="10608"/>
                        <a:pt x="6005" y="10741"/>
                        <a:pt x="6139" y="10808"/>
                      </a:cubicBezTo>
                      <a:cubicBezTo>
                        <a:pt x="6194" y="10863"/>
                        <a:pt x="6269" y="10888"/>
                        <a:pt x="6348" y="10888"/>
                      </a:cubicBezTo>
                      <a:cubicBezTo>
                        <a:pt x="6412" y="10888"/>
                        <a:pt x="6479" y="10871"/>
                        <a:pt x="6539" y="10841"/>
                      </a:cubicBezTo>
                      <a:cubicBezTo>
                        <a:pt x="6672" y="10808"/>
                        <a:pt x="6806" y="10741"/>
                        <a:pt x="6873" y="10608"/>
                      </a:cubicBezTo>
                      <a:cubicBezTo>
                        <a:pt x="6873" y="10575"/>
                        <a:pt x="6906" y="10508"/>
                        <a:pt x="6906" y="10474"/>
                      </a:cubicBezTo>
                      <a:cubicBezTo>
                        <a:pt x="6973" y="10408"/>
                        <a:pt x="6973" y="10274"/>
                        <a:pt x="6906" y="10174"/>
                      </a:cubicBezTo>
                      <a:cubicBezTo>
                        <a:pt x="6806" y="9140"/>
                        <a:pt x="6406" y="8173"/>
                        <a:pt x="6005" y="7272"/>
                      </a:cubicBezTo>
                      <a:cubicBezTo>
                        <a:pt x="5538" y="6338"/>
                        <a:pt x="5038" y="5438"/>
                        <a:pt x="4471" y="4604"/>
                      </a:cubicBezTo>
                      <a:cubicBezTo>
                        <a:pt x="3870" y="3770"/>
                        <a:pt x="3237" y="2969"/>
                        <a:pt x="2536" y="2169"/>
                      </a:cubicBezTo>
                      <a:cubicBezTo>
                        <a:pt x="2203" y="1802"/>
                        <a:pt x="1836" y="1435"/>
                        <a:pt x="1469" y="1101"/>
                      </a:cubicBezTo>
                      <a:cubicBezTo>
                        <a:pt x="1068" y="768"/>
                        <a:pt x="701" y="401"/>
                        <a:pt x="335" y="67"/>
                      </a:cubicBezTo>
                      <a:cubicBezTo>
                        <a:pt x="301" y="0"/>
                        <a:pt x="234" y="0"/>
                        <a:pt x="201"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2" name="Google Shape;6202;p37"/>
                <p:cNvSpPr/>
                <p:nvPr/>
              </p:nvSpPr>
              <p:spPr>
                <a:xfrm>
                  <a:off x="2460925" y="4312700"/>
                  <a:ext cx="257700" cy="186450"/>
                </a:xfrm>
                <a:custGeom>
                  <a:avLst/>
                  <a:gdLst/>
                  <a:ahLst/>
                  <a:cxnLst/>
                  <a:rect l="l" t="t" r="r" b="b"/>
                  <a:pathLst>
                    <a:path w="10308" h="7458" extrusionOk="0">
                      <a:moveTo>
                        <a:pt x="301" y="0"/>
                      </a:moveTo>
                      <a:cubicBezTo>
                        <a:pt x="134" y="0"/>
                        <a:pt x="34" y="34"/>
                        <a:pt x="34" y="67"/>
                      </a:cubicBezTo>
                      <a:cubicBezTo>
                        <a:pt x="0" y="167"/>
                        <a:pt x="34" y="334"/>
                        <a:pt x="167" y="334"/>
                      </a:cubicBezTo>
                      <a:cubicBezTo>
                        <a:pt x="1235" y="667"/>
                        <a:pt x="2302" y="1134"/>
                        <a:pt x="3236" y="1668"/>
                      </a:cubicBezTo>
                      <a:cubicBezTo>
                        <a:pt x="4670" y="2502"/>
                        <a:pt x="5971" y="3536"/>
                        <a:pt x="7139" y="4704"/>
                      </a:cubicBezTo>
                      <a:lnTo>
                        <a:pt x="7039" y="4637"/>
                      </a:lnTo>
                      <a:lnTo>
                        <a:pt x="7039" y="4637"/>
                      </a:lnTo>
                      <a:cubicBezTo>
                        <a:pt x="7472" y="5037"/>
                        <a:pt x="7839" y="5471"/>
                        <a:pt x="8206" y="5871"/>
                      </a:cubicBezTo>
                      <a:cubicBezTo>
                        <a:pt x="8373" y="6071"/>
                        <a:pt x="8573" y="6305"/>
                        <a:pt x="8740" y="6538"/>
                      </a:cubicBezTo>
                      <a:cubicBezTo>
                        <a:pt x="8974" y="6805"/>
                        <a:pt x="9140" y="7039"/>
                        <a:pt x="9340" y="7239"/>
                      </a:cubicBezTo>
                      <a:cubicBezTo>
                        <a:pt x="9440" y="7378"/>
                        <a:pt x="9598" y="7457"/>
                        <a:pt x="9758" y="7457"/>
                      </a:cubicBezTo>
                      <a:cubicBezTo>
                        <a:pt x="9868" y="7457"/>
                        <a:pt x="9980" y="7420"/>
                        <a:pt x="10074" y="7339"/>
                      </a:cubicBezTo>
                      <a:cubicBezTo>
                        <a:pt x="10208" y="7239"/>
                        <a:pt x="10241" y="7139"/>
                        <a:pt x="10308" y="7005"/>
                      </a:cubicBezTo>
                      <a:cubicBezTo>
                        <a:pt x="10308" y="6872"/>
                        <a:pt x="10241" y="6705"/>
                        <a:pt x="10208" y="6638"/>
                      </a:cubicBezTo>
                      <a:cubicBezTo>
                        <a:pt x="9908" y="6205"/>
                        <a:pt x="9574" y="5871"/>
                        <a:pt x="9307" y="5504"/>
                      </a:cubicBezTo>
                      <a:cubicBezTo>
                        <a:pt x="8974" y="5137"/>
                        <a:pt x="8573" y="4737"/>
                        <a:pt x="8206" y="4403"/>
                      </a:cubicBezTo>
                      <a:cubicBezTo>
                        <a:pt x="7839" y="4070"/>
                        <a:pt x="7472" y="3736"/>
                        <a:pt x="7072" y="3469"/>
                      </a:cubicBezTo>
                      <a:cubicBezTo>
                        <a:pt x="6672" y="3136"/>
                        <a:pt x="6238" y="2836"/>
                        <a:pt x="5838" y="2535"/>
                      </a:cubicBezTo>
                      <a:cubicBezTo>
                        <a:pt x="5404" y="2235"/>
                        <a:pt x="5004" y="2002"/>
                        <a:pt x="4570" y="1735"/>
                      </a:cubicBezTo>
                      <a:cubicBezTo>
                        <a:pt x="4137" y="1501"/>
                        <a:pt x="3670" y="1235"/>
                        <a:pt x="3203" y="1034"/>
                      </a:cubicBezTo>
                      <a:cubicBezTo>
                        <a:pt x="2302" y="634"/>
                        <a:pt x="1335" y="301"/>
                        <a:pt x="367"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3" name="Google Shape;6203;p37"/>
                <p:cNvSpPr/>
                <p:nvPr/>
              </p:nvSpPr>
              <p:spPr>
                <a:xfrm>
                  <a:off x="2358350" y="4471975"/>
                  <a:ext cx="303575" cy="120425"/>
                </a:xfrm>
                <a:custGeom>
                  <a:avLst/>
                  <a:gdLst/>
                  <a:ahLst/>
                  <a:cxnLst/>
                  <a:rect l="l" t="t" r="r" b="b"/>
                  <a:pathLst>
                    <a:path w="12143" h="4817" extrusionOk="0">
                      <a:moveTo>
                        <a:pt x="1402" y="1"/>
                      </a:moveTo>
                      <a:cubicBezTo>
                        <a:pt x="935" y="101"/>
                        <a:pt x="534" y="101"/>
                        <a:pt x="134" y="134"/>
                      </a:cubicBezTo>
                      <a:cubicBezTo>
                        <a:pt x="1" y="134"/>
                        <a:pt x="67" y="334"/>
                        <a:pt x="167" y="334"/>
                      </a:cubicBezTo>
                      <a:cubicBezTo>
                        <a:pt x="434" y="301"/>
                        <a:pt x="734" y="301"/>
                        <a:pt x="968" y="301"/>
                      </a:cubicBezTo>
                      <a:cubicBezTo>
                        <a:pt x="1435" y="301"/>
                        <a:pt x="1835" y="334"/>
                        <a:pt x="2302" y="367"/>
                      </a:cubicBezTo>
                      <a:cubicBezTo>
                        <a:pt x="2769" y="434"/>
                        <a:pt x="3203" y="534"/>
                        <a:pt x="3703" y="668"/>
                      </a:cubicBezTo>
                      <a:cubicBezTo>
                        <a:pt x="5171" y="1068"/>
                        <a:pt x="6572" y="1702"/>
                        <a:pt x="7839" y="2469"/>
                      </a:cubicBezTo>
                      <a:cubicBezTo>
                        <a:pt x="8440" y="2803"/>
                        <a:pt x="9007" y="3170"/>
                        <a:pt x="9574" y="3536"/>
                      </a:cubicBezTo>
                      <a:cubicBezTo>
                        <a:pt x="9841" y="3770"/>
                        <a:pt x="10108" y="3903"/>
                        <a:pt x="10408" y="4137"/>
                      </a:cubicBezTo>
                      <a:cubicBezTo>
                        <a:pt x="10675" y="4337"/>
                        <a:pt x="10975" y="4537"/>
                        <a:pt x="11275" y="4704"/>
                      </a:cubicBezTo>
                      <a:cubicBezTo>
                        <a:pt x="11375" y="4779"/>
                        <a:pt x="11457" y="4817"/>
                        <a:pt x="11547" y="4817"/>
                      </a:cubicBezTo>
                      <a:cubicBezTo>
                        <a:pt x="11578" y="4817"/>
                        <a:pt x="11609" y="4812"/>
                        <a:pt x="11642" y="4804"/>
                      </a:cubicBezTo>
                      <a:cubicBezTo>
                        <a:pt x="11776" y="4804"/>
                        <a:pt x="11876" y="4704"/>
                        <a:pt x="11976" y="4571"/>
                      </a:cubicBezTo>
                      <a:cubicBezTo>
                        <a:pt x="12143" y="4370"/>
                        <a:pt x="12109" y="4037"/>
                        <a:pt x="11909" y="3870"/>
                      </a:cubicBezTo>
                      <a:cubicBezTo>
                        <a:pt x="11475" y="3570"/>
                        <a:pt x="11075" y="3303"/>
                        <a:pt x="10641" y="3036"/>
                      </a:cubicBezTo>
                      <a:cubicBezTo>
                        <a:pt x="10408" y="2903"/>
                        <a:pt x="10141" y="2736"/>
                        <a:pt x="9941" y="2636"/>
                      </a:cubicBezTo>
                      <a:cubicBezTo>
                        <a:pt x="9741" y="2502"/>
                        <a:pt x="9474" y="2369"/>
                        <a:pt x="9240" y="2236"/>
                      </a:cubicBezTo>
                      <a:cubicBezTo>
                        <a:pt x="8273" y="1769"/>
                        <a:pt x="7306" y="1335"/>
                        <a:pt x="6305" y="968"/>
                      </a:cubicBezTo>
                      <a:cubicBezTo>
                        <a:pt x="5805" y="801"/>
                        <a:pt x="5304" y="634"/>
                        <a:pt x="4804" y="501"/>
                      </a:cubicBezTo>
                      <a:cubicBezTo>
                        <a:pt x="4304" y="367"/>
                        <a:pt x="3803" y="234"/>
                        <a:pt x="3270" y="167"/>
                      </a:cubicBezTo>
                      <a:cubicBezTo>
                        <a:pt x="2769" y="67"/>
                        <a:pt x="2235" y="34"/>
                        <a:pt x="17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4" name="Google Shape;6204;p37"/>
                <p:cNvSpPr/>
                <p:nvPr/>
              </p:nvSpPr>
              <p:spPr>
                <a:xfrm>
                  <a:off x="2320000" y="4446125"/>
                  <a:ext cx="68400" cy="66750"/>
                </a:xfrm>
                <a:custGeom>
                  <a:avLst/>
                  <a:gdLst/>
                  <a:ahLst/>
                  <a:cxnLst/>
                  <a:rect l="l" t="t" r="r" b="b"/>
                  <a:pathLst>
                    <a:path w="2736" h="2670" extrusionOk="0">
                      <a:moveTo>
                        <a:pt x="1535" y="0"/>
                      </a:moveTo>
                      <a:cubicBezTo>
                        <a:pt x="1168" y="0"/>
                        <a:pt x="867" y="34"/>
                        <a:pt x="534" y="301"/>
                      </a:cubicBezTo>
                      <a:cubicBezTo>
                        <a:pt x="267" y="501"/>
                        <a:pt x="100" y="834"/>
                        <a:pt x="33" y="1168"/>
                      </a:cubicBezTo>
                      <a:cubicBezTo>
                        <a:pt x="0" y="1502"/>
                        <a:pt x="100" y="1869"/>
                        <a:pt x="334" y="2169"/>
                      </a:cubicBezTo>
                      <a:cubicBezTo>
                        <a:pt x="534" y="2402"/>
                        <a:pt x="867" y="2669"/>
                        <a:pt x="1201" y="2669"/>
                      </a:cubicBezTo>
                      <a:cubicBezTo>
                        <a:pt x="1601" y="2669"/>
                        <a:pt x="1868" y="2636"/>
                        <a:pt x="2202" y="2369"/>
                      </a:cubicBezTo>
                      <a:cubicBezTo>
                        <a:pt x="2502" y="2169"/>
                        <a:pt x="2669" y="1835"/>
                        <a:pt x="2702" y="1502"/>
                      </a:cubicBezTo>
                      <a:cubicBezTo>
                        <a:pt x="2735" y="1168"/>
                        <a:pt x="2669" y="801"/>
                        <a:pt x="2435"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5" name="Google Shape;6205;p37"/>
                <p:cNvSpPr/>
                <p:nvPr/>
              </p:nvSpPr>
              <p:spPr>
                <a:xfrm>
                  <a:off x="2418400" y="4275175"/>
                  <a:ext cx="68400" cy="66725"/>
                </a:xfrm>
                <a:custGeom>
                  <a:avLst/>
                  <a:gdLst/>
                  <a:ahLst/>
                  <a:cxnLst/>
                  <a:rect l="l" t="t" r="r" b="b"/>
                  <a:pathLst>
                    <a:path w="2736" h="2669" extrusionOk="0">
                      <a:moveTo>
                        <a:pt x="1535" y="0"/>
                      </a:moveTo>
                      <a:cubicBezTo>
                        <a:pt x="1168" y="0"/>
                        <a:pt x="834" y="34"/>
                        <a:pt x="534" y="300"/>
                      </a:cubicBezTo>
                      <a:cubicBezTo>
                        <a:pt x="234" y="501"/>
                        <a:pt x="67" y="834"/>
                        <a:pt x="34" y="1168"/>
                      </a:cubicBezTo>
                      <a:cubicBezTo>
                        <a:pt x="0" y="1501"/>
                        <a:pt x="67" y="1868"/>
                        <a:pt x="334" y="2168"/>
                      </a:cubicBezTo>
                      <a:cubicBezTo>
                        <a:pt x="534" y="2402"/>
                        <a:pt x="868" y="2669"/>
                        <a:pt x="1201" y="2669"/>
                      </a:cubicBezTo>
                      <a:cubicBezTo>
                        <a:pt x="1568" y="2669"/>
                        <a:pt x="1868" y="2602"/>
                        <a:pt x="2202" y="2369"/>
                      </a:cubicBezTo>
                      <a:cubicBezTo>
                        <a:pt x="2502" y="2168"/>
                        <a:pt x="2669" y="1835"/>
                        <a:pt x="2702" y="1501"/>
                      </a:cubicBezTo>
                      <a:cubicBezTo>
                        <a:pt x="2736" y="1168"/>
                        <a:pt x="2669" y="801"/>
                        <a:pt x="2402" y="501"/>
                      </a:cubicBezTo>
                      <a:cubicBezTo>
                        <a:pt x="2202" y="234"/>
                        <a:pt x="1868" y="0"/>
                        <a:pt x="1535" y="0"/>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6" name="Google Shape;6206;p37"/>
                <p:cNvSpPr/>
                <p:nvPr/>
              </p:nvSpPr>
              <p:spPr>
                <a:xfrm>
                  <a:off x="2568500" y="4127775"/>
                  <a:ext cx="63400" cy="61525"/>
                </a:xfrm>
                <a:custGeom>
                  <a:avLst/>
                  <a:gdLst/>
                  <a:ahLst/>
                  <a:cxnLst/>
                  <a:rect l="l" t="t" r="r" b="b"/>
                  <a:pathLst>
                    <a:path w="2536" h="2461" extrusionOk="0">
                      <a:moveTo>
                        <a:pt x="1165" y="1"/>
                      </a:moveTo>
                      <a:cubicBezTo>
                        <a:pt x="924" y="1"/>
                        <a:pt x="703" y="82"/>
                        <a:pt x="501" y="259"/>
                      </a:cubicBezTo>
                      <a:cubicBezTo>
                        <a:pt x="234" y="459"/>
                        <a:pt x="67" y="759"/>
                        <a:pt x="34" y="1093"/>
                      </a:cubicBezTo>
                      <a:cubicBezTo>
                        <a:pt x="1" y="1426"/>
                        <a:pt x="67" y="1760"/>
                        <a:pt x="267" y="2027"/>
                      </a:cubicBezTo>
                      <a:cubicBezTo>
                        <a:pt x="501" y="2260"/>
                        <a:pt x="834" y="2460"/>
                        <a:pt x="1101" y="2460"/>
                      </a:cubicBezTo>
                      <a:cubicBezTo>
                        <a:pt x="1435" y="2460"/>
                        <a:pt x="1768" y="2427"/>
                        <a:pt x="2035" y="2227"/>
                      </a:cubicBezTo>
                      <a:cubicBezTo>
                        <a:pt x="2269" y="2027"/>
                        <a:pt x="2436" y="1727"/>
                        <a:pt x="2469" y="1393"/>
                      </a:cubicBezTo>
                      <a:cubicBezTo>
                        <a:pt x="2536" y="1059"/>
                        <a:pt x="2436" y="726"/>
                        <a:pt x="2235" y="459"/>
                      </a:cubicBezTo>
                      <a:cubicBezTo>
                        <a:pt x="2035" y="226"/>
                        <a:pt x="1702" y="25"/>
                        <a:pt x="1402" y="25"/>
                      </a:cubicBezTo>
                      <a:cubicBezTo>
                        <a:pt x="1321" y="9"/>
                        <a:pt x="1242" y="1"/>
                        <a:pt x="116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7" name="Google Shape;6207;p37"/>
                <p:cNvSpPr/>
                <p:nvPr/>
              </p:nvSpPr>
              <p:spPr>
                <a:xfrm>
                  <a:off x="2781975" y="4064175"/>
                  <a:ext cx="68425" cy="66750"/>
                </a:xfrm>
                <a:custGeom>
                  <a:avLst/>
                  <a:gdLst/>
                  <a:ahLst/>
                  <a:cxnLst/>
                  <a:rect l="l" t="t" r="r" b="b"/>
                  <a:pathLst>
                    <a:path w="2737" h="2670" extrusionOk="0">
                      <a:moveTo>
                        <a:pt x="1535" y="1"/>
                      </a:moveTo>
                      <a:cubicBezTo>
                        <a:pt x="1168" y="1"/>
                        <a:pt x="868" y="68"/>
                        <a:pt x="535" y="301"/>
                      </a:cubicBezTo>
                      <a:cubicBezTo>
                        <a:pt x="234" y="501"/>
                        <a:pt x="68" y="835"/>
                        <a:pt x="34" y="1168"/>
                      </a:cubicBezTo>
                      <a:cubicBezTo>
                        <a:pt x="1" y="1502"/>
                        <a:pt x="68" y="1902"/>
                        <a:pt x="335" y="2169"/>
                      </a:cubicBezTo>
                      <a:cubicBezTo>
                        <a:pt x="535" y="2436"/>
                        <a:pt x="868" y="2669"/>
                        <a:pt x="1202" y="2669"/>
                      </a:cubicBezTo>
                      <a:cubicBezTo>
                        <a:pt x="1569" y="2669"/>
                        <a:pt x="1869" y="2636"/>
                        <a:pt x="2203" y="2403"/>
                      </a:cubicBezTo>
                      <a:cubicBezTo>
                        <a:pt x="2503" y="2169"/>
                        <a:pt x="2670" y="1836"/>
                        <a:pt x="2703" y="1502"/>
                      </a:cubicBezTo>
                      <a:cubicBezTo>
                        <a:pt x="2736" y="1168"/>
                        <a:pt x="2670" y="801"/>
                        <a:pt x="2403" y="501"/>
                      </a:cubicBezTo>
                      <a:cubicBezTo>
                        <a:pt x="2203" y="268"/>
                        <a:pt x="1869"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8" name="Google Shape;6208;p37"/>
                <p:cNvSpPr/>
                <p:nvPr/>
              </p:nvSpPr>
              <p:spPr>
                <a:xfrm>
                  <a:off x="2939600" y="3993300"/>
                  <a:ext cx="68400" cy="66750"/>
                </a:xfrm>
                <a:custGeom>
                  <a:avLst/>
                  <a:gdLst/>
                  <a:ahLst/>
                  <a:cxnLst/>
                  <a:rect l="l" t="t" r="r" b="b"/>
                  <a:pathLst>
                    <a:path w="2736" h="2670" extrusionOk="0">
                      <a:moveTo>
                        <a:pt x="1535" y="1"/>
                      </a:moveTo>
                      <a:cubicBezTo>
                        <a:pt x="1168" y="1"/>
                        <a:pt x="834" y="67"/>
                        <a:pt x="534" y="301"/>
                      </a:cubicBezTo>
                      <a:cubicBezTo>
                        <a:pt x="234" y="501"/>
                        <a:pt x="67" y="834"/>
                        <a:pt x="34" y="1168"/>
                      </a:cubicBezTo>
                      <a:cubicBezTo>
                        <a:pt x="0" y="1502"/>
                        <a:pt x="67" y="1902"/>
                        <a:pt x="334" y="2169"/>
                      </a:cubicBezTo>
                      <a:cubicBezTo>
                        <a:pt x="534" y="2436"/>
                        <a:pt x="868" y="2669"/>
                        <a:pt x="1201" y="2669"/>
                      </a:cubicBezTo>
                      <a:cubicBezTo>
                        <a:pt x="1568" y="2669"/>
                        <a:pt x="1868" y="2636"/>
                        <a:pt x="2202" y="2402"/>
                      </a:cubicBezTo>
                      <a:cubicBezTo>
                        <a:pt x="2502" y="2169"/>
                        <a:pt x="2669" y="1835"/>
                        <a:pt x="2702" y="1502"/>
                      </a:cubicBezTo>
                      <a:cubicBezTo>
                        <a:pt x="2736" y="1168"/>
                        <a:pt x="2669" y="801"/>
                        <a:pt x="2402" y="501"/>
                      </a:cubicBezTo>
                      <a:cubicBezTo>
                        <a:pt x="2202" y="267"/>
                        <a:pt x="1868" y="1"/>
                        <a:pt x="1535" y="1"/>
                      </a:cubicBezTo>
                      <a:close/>
                    </a:path>
                  </a:pathLst>
                </a:custGeom>
                <a:solidFill>
                  <a:srgbClr val="FCC0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09" name="Google Shape;6209;p37"/>
              <p:cNvGrpSpPr/>
              <p:nvPr/>
            </p:nvGrpSpPr>
            <p:grpSpPr>
              <a:xfrm rot="10800000">
                <a:off x="8181688" y="4346600"/>
                <a:ext cx="986375" cy="972325"/>
                <a:chOff x="5918300" y="218850"/>
                <a:chExt cx="986375" cy="972325"/>
              </a:xfrm>
            </p:grpSpPr>
            <p:sp>
              <p:nvSpPr>
                <p:cNvPr id="6210" name="Google Shape;6210;p37"/>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1" name="Google Shape;6211;p37"/>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2" name="Google Shape;6212;p37"/>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3" name="Google Shape;6213;p37"/>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4" name="Google Shape;6214;p37"/>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5" name="Google Shape;6215;p37"/>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6" name="Google Shape;6216;p37"/>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7" name="Google Shape;6217;p37"/>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8" name="Google Shape;6218;p37"/>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9" name="Google Shape;6219;p37"/>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0" name="Google Shape;6220;p37"/>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1" name="Google Shape;6221;p37"/>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2" name="Google Shape;6222;p37"/>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3" name="Google Shape;6223;p37"/>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4" name="Google Shape;6224;p37"/>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5" name="Google Shape;6225;p37"/>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6" name="Google Shape;6226;p37"/>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7" name="Google Shape;6227;p37"/>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8" name="Google Shape;6228;p37"/>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9" name="Google Shape;6229;p37"/>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0" name="Google Shape;6230;p37"/>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1" name="Google Shape;6231;p37"/>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2" name="Google Shape;6232;p37"/>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3" name="Google Shape;6233;p37"/>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4" name="Google Shape;6234;p37"/>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5" name="Google Shape;6235;p37"/>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6" name="Google Shape;6236;p37"/>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7" name="Google Shape;6237;p37"/>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8" name="Google Shape;6238;p37"/>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9" name="Google Shape;6239;p37"/>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0" name="Google Shape;6240;p37"/>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1" name="Google Shape;6241;p37"/>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2" name="Google Shape;6242;p37"/>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43" name="Google Shape;6243;p37"/>
              <p:cNvGrpSpPr/>
              <p:nvPr/>
            </p:nvGrpSpPr>
            <p:grpSpPr>
              <a:xfrm>
                <a:off x="7666488" y="4268900"/>
                <a:ext cx="916500" cy="914225"/>
                <a:chOff x="5318975" y="1933800"/>
                <a:chExt cx="916500" cy="914225"/>
              </a:xfrm>
            </p:grpSpPr>
            <p:sp>
              <p:nvSpPr>
                <p:cNvPr id="6244" name="Google Shape;6244;p37"/>
                <p:cNvSpPr/>
                <p:nvPr/>
              </p:nvSpPr>
              <p:spPr>
                <a:xfrm>
                  <a:off x="5318975" y="1933800"/>
                  <a:ext cx="916500" cy="914225"/>
                </a:xfrm>
                <a:custGeom>
                  <a:avLst/>
                  <a:gdLst/>
                  <a:ahLst/>
                  <a:cxnLst/>
                  <a:rect l="l" t="t" r="r" b="b"/>
                  <a:pathLst>
                    <a:path w="36660" h="36569" extrusionOk="0">
                      <a:moveTo>
                        <a:pt x="31091" y="1"/>
                      </a:moveTo>
                      <a:cubicBezTo>
                        <a:pt x="28232" y="1"/>
                        <a:pt x="25429" y="1129"/>
                        <a:pt x="22283" y="2257"/>
                      </a:cubicBezTo>
                      <a:cubicBezTo>
                        <a:pt x="12909" y="5759"/>
                        <a:pt x="5004" y="13064"/>
                        <a:pt x="901" y="22204"/>
                      </a:cubicBezTo>
                      <a:cubicBezTo>
                        <a:pt x="334" y="23405"/>
                        <a:pt x="0" y="25206"/>
                        <a:pt x="1234" y="25807"/>
                      </a:cubicBezTo>
                      <a:cubicBezTo>
                        <a:pt x="1447" y="25917"/>
                        <a:pt x="1672" y="25964"/>
                        <a:pt x="1902" y="25964"/>
                      </a:cubicBezTo>
                      <a:cubicBezTo>
                        <a:pt x="2503" y="25964"/>
                        <a:pt x="3139" y="25644"/>
                        <a:pt x="3670" y="25306"/>
                      </a:cubicBezTo>
                      <a:cubicBezTo>
                        <a:pt x="5804" y="24005"/>
                        <a:pt x="7739" y="22271"/>
                        <a:pt x="9807" y="20436"/>
                      </a:cubicBezTo>
                      <a:lnTo>
                        <a:pt x="9807" y="20436"/>
                      </a:lnTo>
                      <a:cubicBezTo>
                        <a:pt x="8673" y="24572"/>
                        <a:pt x="7572" y="28842"/>
                        <a:pt x="7939" y="33079"/>
                      </a:cubicBezTo>
                      <a:cubicBezTo>
                        <a:pt x="8006" y="33912"/>
                        <a:pt x="8139" y="34746"/>
                        <a:pt x="8606" y="35447"/>
                      </a:cubicBezTo>
                      <a:cubicBezTo>
                        <a:pt x="9025" y="36075"/>
                        <a:pt x="9684" y="36568"/>
                        <a:pt x="10417" y="36568"/>
                      </a:cubicBezTo>
                      <a:cubicBezTo>
                        <a:pt x="10502" y="36568"/>
                        <a:pt x="10588" y="36562"/>
                        <a:pt x="10675" y="36548"/>
                      </a:cubicBezTo>
                      <a:cubicBezTo>
                        <a:pt x="11642" y="36381"/>
                        <a:pt x="12276" y="35447"/>
                        <a:pt x="12676" y="34580"/>
                      </a:cubicBezTo>
                      <a:cubicBezTo>
                        <a:pt x="14611" y="30510"/>
                        <a:pt x="14777" y="25840"/>
                        <a:pt x="14944" y="21370"/>
                      </a:cubicBezTo>
                      <a:cubicBezTo>
                        <a:pt x="15845" y="25106"/>
                        <a:pt x="16812" y="29009"/>
                        <a:pt x="19281" y="32011"/>
                      </a:cubicBezTo>
                      <a:cubicBezTo>
                        <a:pt x="20049" y="32933"/>
                        <a:pt x="21129" y="33798"/>
                        <a:pt x="22311" y="33798"/>
                      </a:cubicBezTo>
                      <a:cubicBezTo>
                        <a:pt x="22412" y="33798"/>
                        <a:pt x="22514" y="33792"/>
                        <a:pt x="22616" y="33779"/>
                      </a:cubicBezTo>
                      <a:cubicBezTo>
                        <a:pt x="24151" y="33579"/>
                        <a:pt x="25052" y="31944"/>
                        <a:pt x="25318" y="30410"/>
                      </a:cubicBezTo>
                      <a:cubicBezTo>
                        <a:pt x="25719" y="27942"/>
                        <a:pt x="25018" y="25440"/>
                        <a:pt x="23851" y="23272"/>
                      </a:cubicBezTo>
                      <a:cubicBezTo>
                        <a:pt x="22650" y="21103"/>
                        <a:pt x="20982" y="19235"/>
                        <a:pt x="19047" y="17267"/>
                      </a:cubicBezTo>
                      <a:lnTo>
                        <a:pt x="19047" y="17267"/>
                      </a:lnTo>
                      <a:cubicBezTo>
                        <a:pt x="21607" y="19445"/>
                        <a:pt x="24983" y="20611"/>
                        <a:pt x="28351" y="20611"/>
                      </a:cubicBezTo>
                      <a:cubicBezTo>
                        <a:pt x="29987" y="20611"/>
                        <a:pt x="31620" y="20336"/>
                        <a:pt x="33157" y="19769"/>
                      </a:cubicBezTo>
                      <a:cubicBezTo>
                        <a:pt x="34025" y="19435"/>
                        <a:pt x="34959" y="19002"/>
                        <a:pt x="35292" y="18101"/>
                      </a:cubicBezTo>
                      <a:cubicBezTo>
                        <a:pt x="35692" y="17034"/>
                        <a:pt x="35092" y="15833"/>
                        <a:pt x="34291" y="14999"/>
                      </a:cubicBezTo>
                      <a:cubicBezTo>
                        <a:pt x="32790" y="13398"/>
                        <a:pt x="30656" y="12531"/>
                        <a:pt x="28521" y="12097"/>
                      </a:cubicBezTo>
                      <a:cubicBezTo>
                        <a:pt x="26419" y="11697"/>
                        <a:pt x="24184" y="11763"/>
                        <a:pt x="21783" y="11530"/>
                      </a:cubicBezTo>
                      <a:cubicBezTo>
                        <a:pt x="25519" y="11029"/>
                        <a:pt x="29255" y="9862"/>
                        <a:pt x="32590" y="8061"/>
                      </a:cubicBezTo>
                      <a:cubicBezTo>
                        <a:pt x="33691" y="7427"/>
                        <a:pt x="34825" y="6760"/>
                        <a:pt x="35592" y="5726"/>
                      </a:cubicBezTo>
                      <a:cubicBezTo>
                        <a:pt x="36326" y="4692"/>
                        <a:pt x="36660" y="3257"/>
                        <a:pt x="36093" y="2090"/>
                      </a:cubicBezTo>
                      <a:cubicBezTo>
                        <a:pt x="35359" y="722"/>
                        <a:pt x="33691" y="188"/>
                        <a:pt x="32157" y="55"/>
                      </a:cubicBezTo>
                      <a:cubicBezTo>
                        <a:pt x="31800" y="18"/>
                        <a:pt x="31445" y="1"/>
                        <a:pt x="310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5" name="Google Shape;6245;p37"/>
                <p:cNvSpPr/>
                <p:nvPr/>
              </p:nvSpPr>
              <p:spPr>
                <a:xfrm>
                  <a:off x="5583325" y="2316375"/>
                  <a:ext cx="68250" cy="357875"/>
                </a:xfrm>
                <a:custGeom>
                  <a:avLst/>
                  <a:gdLst/>
                  <a:ahLst/>
                  <a:cxnLst/>
                  <a:rect l="l" t="t" r="r" b="b"/>
                  <a:pathLst>
                    <a:path w="2730" h="14315" extrusionOk="0">
                      <a:moveTo>
                        <a:pt x="1792" y="1"/>
                      </a:moveTo>
                      <a:cubicBezTo>
                        <a:pt x="1422" y="1"/>
                        <a:pt x="1031" y="282"/>
                        <a:pt x="901" y="930"/>
                      </a:cubicBezTo>
                      <a:cubicBezTo>
                        <a:pt x="101" y="5300"/>
                        <a:pt x="0" y="9770"/>
                        <a:pt x="201" y="14140"/>
                      </a:cubicBezTo>
                      <a:cubicBezTo>
                        <a:pt x="201" y="14256"/>
                        <a:pt x="251" y="14315"/>
                        <a:pt x="301" y="14315"/>
                      </a:cubicBezTo>
                      <a:cubicBezTo>
                        <a:pt x="351" y="14315"/>
                        <a:pt x="401" y="14256"/>
                        <a:pt x="401" y="14140"/>
                      </a:cubicBezTo>
                      <a:cubicBezTo>
                        <a:pt x="601" y="9770"/>
                        <a:pt x="1401" y="5433"/>
                        <a:pt x="2502" y="1264"/>
                      </a:cubicBezTo>
                      <a:cubicBezTo>
                        <a:pt x="2730" y="487"/>
                        <a:pt x="2279" y="1"/>
                        <a:pt x="179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6" name="Google Shape;6246;p37"/>
                <p:cNvSpPr/>
                <p:nvPr/>
              </p:nvSpPr>
              <p:spPr>
                <a:xfrm>
                  <a:off x="5659300" y="2299700"/>
                  <a:ext cx="195575" cy="318400"/>
                </a:xfrm>
                <a:custGeom>
                  <a:avLst/>
                  <a:gdLst/>
                  <a:ahLst/>
                  <a:cxnLst/>
                  <a:rect l="l" t="t" r="r" b="b"/>
                  <a:pathLst>
                    <a:path w="7823" h="12736" extrusionOk="0">
                      <a:moveTo>
                        <a:pt x="1073" y="1"/>
                      </a:moveTo>
                      <a:cubicBezTo>
                        <a:pt x="449" y="1"/>
                        <a:pt x="1" y="743"/>
                        <a:pt x="631" y="1530"/>
                      </a:cubicBezTo>
                      <a:cubicBezTo>
                        <a:pt x="3233" y="4966"/>
                        <a:pt x="5634" y="8702"/>
                        <a:pt x="7569" y="12638"/>
                      </a:cubicBezTo>
                      <a:cubicBezTo>
                        <a:pt x="7609" y="12706"/>
                        <a:pt x="7661" y="12735"/>
                        <a:pt x="7705" y="12735"/>
                      </a:cubicBezTo>
                      <a:cubicBezTo>
                        <a:pt x="7771" y="12735"/>
                        <a:pt x="7822" y="12671"/>
                        <a:pt x="7803" y="12572"/>
                      </a:cubicBezTo>
                      <a:cubicBezTo>
                        <a:pt x="6235" y="8435"/>
                        <a:pt x="4367" y="4366"/>
                        <a:pt x="1998" y="596"/>
                      </a:cubicBezTo>
                      <a:cubicBezTo>
                        <a:pt x="1716" y="173"/>
                        <a:pt x="1374" y="1"/>
                        <a:pt x="107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7" name="Google Shape;6247;p37"/>
                <p:cNvSpPr/>
                <p:nvPr/>
              </p:nvSpPr>
              <p:spPr>
                <a:xfrm>
                  <a:off x="5720925" y="2246800"/>
                  <a:ext cx="366575" cy="121300"/>
                </a:xfrm>
                <a:custGeom>
                  <a:avLst/>
                  <a:gdLst/>
                  <a:ahLst/>
                  <a:cxnLst/>
                  <a:rect l="l" t="t" r="r" b="b"/>
                  <a:pathLst>
                    <a:path w="14663" h="4852" extrusionOk="0">
                      <a:moveTo>
                        <a:pt x="1363" y="1"/>
                      </a:moveTo>
                      <a:cubicBezTo>
                        <a:pt x="184" y="1"/>
                        <a:pt x="0" y="1435"/>
                        <a:pt x="1368" y="1678"/>
                      </a:cubicBezTo>
                      <a:cubicBezTo>
                        <a:pt x="5738" y="2479"/>
                        <a:pt x="10108" y="3480"/>
                        <a:pt x="14411" y="4847"/>
                      </a:cubicBezTo>
                      <a:cubicBezTo>
                        <a:pt x="14429" y="4850"/>
                        <a:pt x="14445" y="4852"/>
                        <a:pt x="14461" y="4852"/>
                      </a:cubicBezTo>
                      <a:cubicBezTo>
                        <a:pt x="14621" y="4852"/>
                        <a:pt x="14663" y="4708"/>
                        <a:pt x="14511" y="4647"/>
                      </a:cubicBezTo>
                      <a:cubicBezTo>
                        <a:pt x="10375" y="2846"/>
                        <a:pt x="6105" y="1245"/>
                        <a:pt x="1735" y="44"/>
                      </a:cubicBezTo>
                      <a:cubicBezTo>
                        <a:pt x="1602" y="14"/>
                        <a:pt x="1478" y="1"/>
                        <a:pt x="136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8" name="Google Shape;6248;p37"/>
                <p:cNvSpPr/>
                <p:nvPr/>
              </p:nvSpPr>
              <p:spPr>
                <a:xfrm>
                  <a:off x="5747025" y="2039300"/>
                  <a:ext cx="338325" cy="140700"/>
                </a:xfrm>
                <a:custGeom>
                  <a:avLst/>
                  <a:gdLst/>
                  <a:ahLst/>
                  <a:cxnLst/>
                  <a:rect l="l" t="t" r="r" b="b"/>
                  <a:pathLst>
                    <a:path w="13533" h="5628" extrusionOk="0">
                      <a:moveTo>
                        <a:pt x="13376" y="1"/>
                      </a:moveTo>
                      <a:cubicBezTo>
                        <a:pt x="13363" y="1"/>
                        <a:pt x="13349" y="2"/>
                        <a:pt x="13333" y="5"/>
                      </a:cubicBezTo>
                      <a:cubicBezTo>
                        <a:pt x="9064" y="538"/>
                        <a:pt x="4861" y="1839"/>
                        <a:pt x="1025" y="3974"/>
                      </a:cubicBezTo>
                      <a:cubicBezTo>
                        <a:pt x="0" y="4604"/>
                        <a:pt x="403" y="5627"/>
                        <a:pt x="1190" y="5627"/>
                      </a:cubicBezTo>
                      <a:cubicBezTo>
                        <a:pt x="1403" y="5627"/>
                        <a:pt x="1643" y="5553"/>
                        <a:pt x="1892" y="5375"/>
                      </a:cubicBezTo>
                      <a:cubicBezTo>
                        <a:pt x="5361" y="3040"/>
                        <a:pt x="9230" y="1205"/>
                        <a:pt x="13367" y="205"/>
                      </a:cubicBezTo>
                      <a:cubicBezTo>
                        <a:pt x="13521" y="174"/>
                        <a:pt x="13533" y="1"/>
                        <a:pt x="133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9" name="Google Shape;6249;p37"/>
                <p:cNvSpPr/>
                <p:nvPr/>
              </p:nvSpPr>
              <p:spPr>
                <a:xfrm>
                  <a:off x="5421825" y="2272875"/>
                  <a:ext cx="174650" cy="195575"/>
                </a:xfrm>
                <a:custGeom>
                  <a:avLst/>
                  <a:gdLst/>
                  <a:ahLst/>
                  <a:cxnLst/>
                  <a:rect l="l" t="t" r="r" b="b"/>
                  <a:pathLst>
                    <a:path w="6986" h="7823" extrusionOk="0">
                      <a:moveTo>
                        <a:pt x="5783" y="0"/>
                      </a:moveTo>
                      <a:cubicBezTo>
                        <a:pt x="5635" y="0"/>
                        <a:pt x="5480" y="50"/>
                        <a:pt x="5326" y="168"/>
                      </a:cubicBezTo>
                      <a:cubicBezTo>
                        <a:pt x="2858" y="2170"/>
                        <a:pt x="1123" y="4838"/>
                        <a:pt x="23" y="7674"/>
                      </a:cubicBezTo>
                      <a:cubicBezTo>
                        <a:pt x="0" y="7763"/>
                        <a:pt x="67" y="7822"/>
                        <a:pt x="134" y="7822"/>
                      </a:cubicBezTo>
                      <a:cubicBezTo>
                        <a:pt x="167" y="7822"/>
                        <a:pt x="200" y="7807"/>
                        <a:pt x="223" y="7774"/>
                      </a:cubicBezTo>
                      <a:cubicBezTo>
                        <a:pt x="1690" y="5139"/>
                        <a:pt x="3892" y="3004"/>
                        <a:pt x="6327" y="1469"/>
                      </a:cubicBezTo>
                      <a:cubicBezTo>
                        <a:pt x="6986" y="1085"/>
                        <a:pt x="6470" y="0"/>
                        <a:pt x="578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0" name="Google Shape;6250;p37"/>
                <p:cNvSpPr/>
                <p:nvPr/>
              </p:nvSpPr>
              <p:spPr>
                <a:xfrm>
                  <a:off x="5491600" y="1945225"/>
                  <a:ext cx="367775" cy="415975"/>
                </a:xfrm>
                <a:custGeom>
                  <a:avLst/>
                  <a:gdLst/>
                  <a:ahLst/>
                  <a:cxnLst/>
                  <a:rect l="l" t="t" r="r" b="b"/>
                  <a:pathLst>
                    <a:path w="14711" h="16639" extrusionOk="0">
                      <a:moveTo>
                        <a:pt x="4903" y="0"/>
                      </a:moveTo>
                      <a:cubicBezTo>
                        <a:pt x="4681" y="0"/>
                        <a:pt x="4459" y="20"/>
                        <a:pt x="4237" y="65"/>
                      </a:cubicBezTo>
                      <a:cubicBezTo>
                        <a:pt x="3036" y="298"/>
                        <a:pt x="2002" y="1199"/>
                        <a:pt x="1368" y="2267"/>
                      </a:cubicBezTo>
                      <a:cubicBezTo>
                        <a:pt x="734" y="3367"/>
                        <a:pt x="501" y="4602"/>
                        <a:pt x="367" y="5869"/>
                      </a:cubicBezTo>
                      <a:cubicBezTo>
                        <a:pt x="0" y="9038"/>
                        <a:pt x="267" y="12274"/>
                        <a:pt x="1535" y="15810"/>
                      </a:cubicBezTo>
                      <a:cubicBezTo>
                        <a:pt x="2734" y="16365"/>
                        <a:pt x="4048" y="16639"/>
                        <a:pt x="5366" y="16639"/>
                      </a:cubicBezTo>
                      <a:cubicBezTo>
                        <a:pt x="7053" y="16639"/>
                        <a:pt x="8746" y="16190"/>
                        <a:pt x="10207" y="15309"/>
                      </a:cubicBezTo>
                      <a:cubicBezTo>
                        <a:pt x="12776" y="13775"/>
                        <a:pt x="14511" y="10906"/>
                        <a:pt x="14711" y="8204"/>
                      </a:cubicBezTo>
                      <a:cubicBezTo>
                        <a:pt x="13243" y="5235"/>
                        <a:pt x="10908" y="2734"/>
                        <a:pt x="8073" y="1066"/>
                      </a:cubicBezTo>
                      <a:cubicBezTo>
                        <a:pt x="7100" y="510"/>
                        <a:pt x="6011" y="0"/>
                        <a:pt x="4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251" name="Google Shape;6251;p37"/>
            <p:cNvGrpSpPr/>
            <p:nvPr/>
          </p:nvGrpSpPr>
          <p:grpSpPr>
            <a:xfrm>
              <a:off x="-202790" y="2873256"/>
              <a:ext cx="1930075" cy="2467362"/>
              <a:chOff x="-202790" y="2873256"/>
              <a:chExt cx="1930075" cy="2467362"/>
            </a:xfrm>
          </p:grpSpPr>
          <p:grpSp>
            <p:nvGrpSpPr>
              <p:cNvPr id="6252" name="Google Shape;6252;p37"/>
              <p:cNvGrpSpPr/>
              <p:nvPr/>
            </p:nvGrpSpPr>
            <p:grpSpPr>
              <a:xfrm rot="10800000">
                <a:off x="843141" y="3667338"/>
                <a:ext cx="544373" cy="554662"/>
                <a:chOff x="5797738" y="1794275"/>
                <a:chExt cx="623638" cy="635425"/>
              </a:xfrm>
            </p:grpSpPr>
            <p:sp>
              <p:nvSpPr>
                <p:cNvPr id="6253" name="Google Shape;6253;p37"/>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4" name="Google Shape;6254;p37"/>
                <p:cNvSpPr/>
                <p:nvPr/>
              </p:nvSpPr>
              <p:spPr>
                <a:xfrm>
                  <a:off x="5886238"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5" name="Google Shape;6255;p37"/>
                <p:cNvSpPr/>
                <p:nvPr/>
              </p:nvSpPr>
              <p:spPr>
                <a:xfrm>
                  <a:off x="5797738"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6" name="Google Shape;6256;p37"/>
                <p:cNvSpPr/>
                <p:nvPr/>
              </p:nvSpPr>
              <p:spPr>
                <a:xfrm>
                  <a:off x="5891563"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7" name="Google Shape;6257;p37"/>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8" name="Google Shape;6258;p37"/>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9" name="Google Shape;6259;p37"/>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0" name="Google Shape;6260;p37"/>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1" name="Google Shape;6261;p37"/>
              <p:cNvGrpSpPr/>
              <p:nvPr/>
            </p:nvGrpSpPr>
            <p:grpSpPr>
              <a:xfrm>
                <a:off x="719990" y="2873256"/>
                <a:ext cx="327012" cy="329491"/>
                <a:chOff x="8108325" y="1123200"/>
                <a:chExt cx="530950" cy="534975"/>
              </a:xfrm>
            </p:grpSpPr>
            <p:sp>
              <p:nvSpPr>
                <p:cNvPr id="6262" name="Google Shape;6262;p37"/>
                <p:cNvSpPr/>
                <p:nvPr/>
              </p:nvSpPr>
              <p:spPr>
                <a:xfrm>
                  <a:off x="8108325" y="1123200"/>
                  <a:ext cx="530950" cy="534975"/>
                </a:xfrm>
                <a:custGeom>
                  <a:avLst/>
                  <a:gdLst/>
                  <a:ahLst/>
                  <a:cxnLst/>
                  <a:rect l="l" t="t" r="r" b="b"/>
                  <a:pathLst>
                    <a:path w="21238" h="21399" extrusionOk="0">
                      <a:moveTo>
                        <a:pt x="11312" y="841"/>
                      </a:moveTo>
                      <a:cubicBezTo>
                        <a:pt x="11904" y="841"/>
                        <a:pt x="12487" y="1142"/>
                        <a:pt x="12875" y="1835"/>
                      </a:cubicBezTo>
                      <a:cubicBezTo>
                        <a:pt x="13907" y="3688"/>
                        <a:pt x="12557" y="6431"/>
                        <a:pt x="11725" y="8071"/>
                      </a:cubicBezTo>
                      <a:lnTo>
                        <a:pt x="11725" y="8071"/>
                      </a:lnTo>
                      <a:cubicBezTo>
                        <a:pt x="11724" y="8071"/>
                        <a:pt x="11724" y="8071"/>
                        <a:pt x="11724" y="8072"/>
                      </a:cubicBezTo>
                      <a:cubicBezTo>
                        <a:pt x="11724" y="8072"/>
                        <a:pt x="11724" y="8072"/>
                        <a:pt x="11724" y="8072"/>
                      </a:cubicBezTo>
                      <a:lnTo>
                        <a:pt x="11724" y="8072"/>
                      </a:lnTo>
                      <a:cubicBezTo>
                        <a:pt x="11715" y="8090"/>
                        <a:pt x="11706" y="8108"/>
                        <a:pt x="11697" y="8125"/>
                      </a:cubicBezTo>
                      <a:cubicBezTo>
                        <a:pt x="11556" y="8407"/>
                        <a:pt x="11794" y="8720"/>
                        <a:pt x="12058" y="8720"/>
                      </a:cubicBezTo>
                      <a:cubicBezTo>
                        <a:pt x="12144" y="8720"/>
                        <a:pt x="12233" y="8686"/>
                        <a:pt x="12313" y="8607"/>
                      </a:cubicBezTo>
                      <a:cubicBezTo>
                        <a:pt x="13250" y="7608"/>
                        <a:pt x="15273" y="5881"/>
                        <a:pt x="16954" y="5881"/>
                      </a:cubicBezTo>
                      <a:cubicBezTo>
                        <a:pt x="17480" y="5881"/>
                        <a:pt x="17973" y="6050"/>
                        <a:pt x="18389" y="6466"/>
                      </a:cubicBezTo>
                      <a:cubicBezTo>
                        <a:pt x="20878" y="8901"/>
                        <a:pt x="15525" y="10936"/>
                        <a:pt x="13945" y="11283"/>
                      </a:cubicBezTo>
                      <a:cubicBezTo>
                        <a:pt x="13544" y="11364"/>
                        <a:pt x="13597" y="11872"/>
                        <a:pt x="13945" y="12006"/>
                      </a:cubicBezTo>
                      <a:cubicBezTo>
                        <a:pt x="15310" y="12541"/>
                        <a:pt x="17077" y="13452"/>
                        <a:pt x="17800" y="14790"/>
                      </a:cubicBezTo>
                      <a:cubicBezTo>
                        <a:pt x="18530" y="16250"/>
                        <a:pt x="17687" y="17162"/>
                        <a:pt x="16435" y="17162"/>
                      </a:cubicBezTo>
                      <a:cubicBezTo>
                        <a:pt x="16173" y="17162"/>
                        <a:pt x="15893" y="17122"/>
                        <a:pt x="15605" y="17038"/>
                      </a:cubicBezTo>
                      <a:cubicBezTo>
                        <a:pt x="13999" y="16556"/>
                        <a:pt x="12741" y="15272"/>
                        <a:pt x="11777" y="13987"/>
                      </a:cubicBezTo>
                      <a:cubicBezTo>
                        <a:pt x="11687" y="13874"/>
                        <a:pt x="11535" y="13813"/>
                        <a:pt x="11393" y="13813"/>
                      </a:cubicBezTo>
                      <a:cubicBezTo>
                        <a:pt x="11198" y="13813"/>
                        <a:pt x="11024" y="13927"/>
                        <a:pt x="11055" y="14174"/>
                      </a:cubicBezTo>
                      <a:cubicBezTo>
                        <a:pt x="11242" y="15620"/>
                        <a:pt x="11269" y="17199"/>
                        <a:pt x="10921" y="18644"/>
                      </a:cubicBezTo>
                      <a:cubicBezTo>
                        <a:pt x="10696" y="19682"/>
                        <a:pt x="9913" y="20630"/>
                        <a:pt x="9062" y="20630"/>
                      </a:cubicBezTo>
                      <a:cubicBezTo>
                        <a:pt x="8595" y="20630"/>
                        <a:pt x="8109" y="20345"/>
                        <a:pt x="7682" y="19634"/>
                      </a:cubicBezTo>
                      <a:cubicBezTo>
                        <a:pt x="6853" y="18243"/>
                        <a:pt x="7495" y="15994"/>
                        <a:pt x="7896" y="14549"/>
                      </a:cubicBezTo>
                      <a:cubicBezTo>
                        <a:pt x="7938" y="14318"/>
                        <a:pt x="7717" y="14054"/>
                        <a:pt x="7491" y="14054"/>
                      </a:cubicBezTo>
                      <a:cubicBezTo>
                        <a:pt x="7428" y="14054"/>
                        <a:pt x="7365" y="14074"/>
                        <a:pt x="7308" y="14121"/>
                      </a:cubicBezTo>
                      <a:cubicBezTo>
                        <a:pt x="6103" y="15031"/>
                        <a:pt x="4631" y="16021"/>
                        <a:pt x="3159" y="16289"/>
                      </a:cubicBezTo>
                      <a:cubicBezTo>
                        <a:pt x="3018" y="16314"/>
                        <a:pt x="2882" y="16325"/>
                        <a:pt x="2752" y="16325"/>
                      </a:cubicBezTo>
                      <a:cubicBezTo>
                        <a:pt x="1206" y="16325"/>
                        <a:pt x="487" y="14647"/>
                        <a:pt x="1499" y="13264"/>
                      </a:cubicBezTo>
                      <a:cubicBezTo>
                        <a:pt x="2520" y="11963"/>
                        <a:pt x="4416" y="11513"/>
                        <a:pt x="5982" y="11219"/>
                      </a:cubicBezTo>
                      <a:lnTo>
                        <a:pt x="5982" y="11219"/>
                      </a:lnTo>
                      <a:cubicBezTo>
                        <a:pt x="6023" y="11232"/>
                        <a:pt x="6064" y="11239"/>
                        <a:pt x="6103" y="11239"/>
                      </a:cubicBezTo>
                      <a:cubicBezTo>
                        <a:pt x="6252" y="11239"/>
                        <a:pt x="6378" y="11147"/>
                        <a:pt x="6446" y="11026"/>
                      </a:cubicBezTo>
                      <a:lnTo>
                        <a:pt x="6446" y="11026"/>
                      </a:lnTo>
                      <a:cubicBezTo>
                        <a:pt x="6465" y="10996"/>
                        <a:pt x="6479" y="10962"/>
                        <a:pt x="6487" y="10927"/>
                      </a:cubicBezTo>
                      <a:lnTo>
                        <a:pt x="6487" y="10927"/>
                      </a:lnTo>
                      <a:cubicBezTo>
                        <a:pt x="6512" y="10832"/>
                        <a:pt x="6502" y="10731"/>
                        <a:pt x="6443" y="10646"/>
                      </a:cubicBezTo>
                      <a:lnTo>
                        <a:pt x="6443" y="10646"/>
                      </a:lnTo>
                      <a:cubicBezTo>
                        <a:pt x="6383" y="10530"/>
                        <a:pt x="6273" y="10438"/>
                        <a:pt x="6133" y="10423"/>
                      </a:cubicBezTo>
                      <a:lnTo>
                        <a:pt x="6133" y="10423"/>
                      </a:lnTo>
                      <a:cubicBezTo>
                        <a:pt x="4855" y="9645"/>
                        <a:pt x="3565" y="8740"/>
                        <a:pt x="2543" y="7617"/>
                      </a:cubicBezTo>
                      <a:cubicBezTo>
                        <a:pt x="1526" y="6546"/>
                        <a:pt x="750" y="5074"/>
                        <a:pt x="2543" y="4191"/>
                      </a:cubicBezTo>
                      <a:cubicBezTo>
                        <a:pt x="2916" y="4004"/>
                        <a:pt x="3277" y="3922"/>
                        <a:pt x="3625" y="3922"/>
                      </a:cubicBezTo>
                      <a:cubicBezTo>
                        <a:pt x="5527" y="3922"/>
                        <a:pt x="7037" y="6387"/>
                        <a:pt x="7896" y="7857"/>
                      </a:cubicBezTo>
                      <a:cubicBezTo>
                        <a:pt x="7971" y="7995"/>
                        <a:pt x="8099" y="8058"/>
                        <a:pt x="8226" y="8058"/>
                      </a:cubicBezTo>
                      <a:cubicBezTo>
                        <a:pt x="8420" y="8058"/>
                        <a:pt x="8608" y="7913"/>
                        <a:pt x="8592" y="7670"/>
                      </a:cubicBezTo>
                      <a:cubicBezTo>
                        <a:pt x="8512" y="5850"/>
                        <a:pt x="8592" y="3789"/>
                        <a:pt x="9395" y="2130"/>
                      </a:cubicBezTo>
                      <a:cubicBezTo>
                        <a:pt x="9786" y="1334"/>
                        <a:pt x="10556" y="841"/>
                        <a:pt x="11312" y="841"/>
                      </a:cubicBezTo>
                      <a:close/>
                      <a:moveTo>
                        <a:pt x="11120" y="1"/>
                      </a:moveTo>
                      <a:cubicBezTo>
                        <a:pt x="10887" y="1"/>
                        <a:pt x="10650" y="31"/>
                        <a:pt x="10412" y="95"/>
                      </a:cubicBezTo>
                      <a:cubicBezTo>
                        <a:pt x="8223" y="709"/>
                        <a:pt x="7824" y="3901"/>
                        <a:pt x="7796" y="6230"/>
                      </a:cubicBezTo>
                      <a:lnTo>
                        <a:pt x="7796" y="6230"/>
                      </a:lnTo>
                      <a:cubicBezTo>
                        <a:pt x="6805" y="4697"/>
                        <a:pt x="5415" y="3120"/>
                        <a:pt x="3560" y="3120"/>
                      </a:cubicBezTo>
                      <a:cubicBezTo>
                        <a:pt x="2276" y="3120"/>
                        <a:pt x="643" y="4110"/>
                        <a:pt x="589" y="5529"/>
                      </a:cubicBezTo>
                      <a:cubicBezTo>
                        <a:pt x="498" y="7607"/>
                        <a:pt x="3095" y="9471"/>
                        <a:pt x="4990" y="10638"/>
                      </a:cubicBezTo>
                      <a:lnTo>
                        <a:pt x="4990" y="10638"/>
                      </a:lnTo>
                      <a:cubicBezTo>
                        <a:pt x="3326" y="11019"/>
                        <a:pt x="1498" y="11674"/>
                        <a:pt x="616" y="13130"/>
                      </a:cubicBezTo>
                      <a:cubicBezTo>
                        <a:pt x="1" y="14174"/>
                        <a:pt x="54" y="15753"/>
                        <a:pt x="1018" y="16583"/>
                      </a:cubicBezTo>
                      <a:cubicBezTo>
                        <a:pt x="1470" y="17002"/>
                        <a:pt x="2018" y="17172"/>
                        <a:pt x="2609" y="17172"/>
                      </a:cubicBezTo>
                      <a:cubicBezTo>
                        <a:pt x="4021" y="17172"/>
                        <a:pt x="5679" y="16206"/>
                        <a:pt x="6869" y="15364"/>
                      </a:cubicBezTo>
                      <a:lnTo>
                        <a:pt x="6869" y="15364"/>
                      </a:lnTo>
                      <a:cubicBezTo>
                        <a:pt x="6487" y="16997"/>
                        <a:pt x="6280" y="18952"/>
                        <a:pt x="7174" y="20304"/>
                      </a:cubicBezTo>
                      <a:cubicBezTo>
                        <a:pt x="7627" y="20992"/>
                        <a:pt x="8423" y="21398"/>
                        <a:pt x="9222" y="21398"/>
                      </a:cubicBezTo>
                      <a:cubicBezTo>
                        <a:pt x="9604" y="21398"/>
                        <a:pt x="9986" y="21305"/>
                        <a:pt x="10332" y="21106"/>
                      </a:cubicBezTo>
                      <a:cubicBezTo>
                        <a:pt x="12027" y="20125"/>
                        <a:pt x="12105" y="17342"/>
                        <a:pt x="11945" y="15295"/>
                      </a:cubicBezTo>
                      <a:lnTo>
                        <a:pt x="11945" y="15295"/>
                      </a:lnTo>
                      <a:cubicBezTo>
                        <a:pt x="13164" y="16511"/>
                        <a:pt x="15223" y="18099"/>
                        <a:pt x="16819" y="18099"/>
                      </a:cubicBezTo>
                      <a:cubicBezTo>
                        <a:pt x="17603" y="18099"/>
                        <a:pt x="18276" y="17716"/>
                        <a:pt x="18683" y="16717"/>
                      </a:cubicBezTo>
                      <a:cubicBezTo>
                        <a:pt x="19627" y="14491"/>
                        <a:pt x="17173" y="12681"/>
                        <a:pt x="15189" y="11715"/>
                      </a:cubicBezTo>
                      <a:lnTo>
                        <a:pt x="15189" y="11715"/>
                      </a:lnTo>
                      <a:cubicBezTo>
                        <a:pt x="17631" y="10900"/>
                        <a:pt x="21237" y="8820"/>
                        <a:pt x="19138" y="6144"/>
                      </a:cubicBezTo>
                      <a:cubicBezTo>
                        <a:pt x="18557" y="5401"/>
                        <a:pt x="17823" y="5108"/>
                        <a:pt x="17036" y="5108"/>
                      </a:cubicBezTo>
                      <a:cubicBezTo>
                        <a:pt x="15748" y="5108"/>
                        <a:pt x="14316" y="5892"/>
                        <a:pt x="13171" y="6770"/>
                      </a:cubicBezTo>
                      <a:lnTo>
                        <a:pt x="13171" y="6770"/>
                      </a:lnTo>
                      <a:cubicBezTo>
                        <a:pt x="13843" y="5165"/>
                        <a:pt x="14295" y="3362"/>
                        <a:pt x="13678" y="1782"/>
                      </a:cubicBezTo>
                      <a:cubicBezTo>
                        <a:pt x="13256" y="717"/>
                        <a:pt x="12246" y="1"/>
                        <a:pt x="1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3" name="Google Shape;6263;p37"/>
                <p:cNvSpPr/>
                <p:nvPr/>
              </p:nvSpPr>
              <p:spPr>
                <a:xfrm>
                  <a:off x="8300375" y="1355075"/>
                  <a:ext cx="106750" cy="95350"/>
                </a:xfrm>
                <a:custGeom>
                  <a:avLst/>
                  <a:gdLst/>
                  <a:ahLst/>
                  <a:cxnLst/>
                  <a:rect l="l" t="t" r="r" b="b"/>
                  <a:pathLst>
                    <a:path w="4270" h="3814" extrusionOk="0">
                      <a:moveTo>
                        <a:pt x="2263" y="1"/>
                      </a:moveTo>
                      <a:cubicBezTo>
                        <a:pt x="2085" y="1"/>
                        <a:pt x="1892" y="18"/>
                        <a:pt x="1686" y="55"/>
                      </a:cubicBezTo>
                      <a:cubicBezTo>
                        <a:pt x="161" y="322"/>
                        <a:pt x="0" y="2758"/>
                        <a:pt x="1151" y="3534"/>
                      </a:cubicBezTo>
                      <a:cubicBezTo>
                        <a:pt x="1430" y="3727"/>
                        <a:pt x="1765" y="3814"/>
                        <a:pt x="2109" y="3814"/>
                      </a:cubicBezTo>
                      <a:cubicBezTo>
                        <a:pt x="3150" y="3814"/>
                        <a:pt x="4270" y="3015"/>
                        <a:pt x="4149" y="1928"/>
                      </a:cubicBezTo>
                      <a:cubicBezTo>
                        <a:pt x="4010" y="724"/>
                        <a:pt x="3410" y="1"/>
                        <a:pt x="22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64" name="Google Shape;6264;p37"/>
              <p:cNvGrpSpPr/>
              <p:nvPr/>
            </p:nvGrpSpPr>
            <p:grpSpPr>
              <a:xfrm rot="-514848">
                <a:off x="-69698" y="2960605"/>
                <a:ext cx="677147" cy="1645542"/>
                <a:chOff x="1535425" y="492925"/>
                <a:chExt cx="524575" cy="1274775"/>
              </a:xfrm>
            </p:grpSpPr>
            <p:sp>
              <p:nvSpPr>
                <p:cNvPr id="6265" name="Google Shape;6265;p37"/>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6" name="Google Shape;6266;p37"/>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7" name="Google Shape;6267;p37"/>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8" name="Google Shape;6268;p37"/>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9" name="Google Shape;6269;p37"/>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0" name="Google Shape;6270;p37"/>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1" name="Google Shape;6271;p37"/>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2" name="Google Shape;6272;p37"/>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3" name="Google Shape;6273;p37"/>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4" name="Google Shape;6274;p37"/>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5" name="Google Shape;6275;p37"/>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6" name="Google Shape;6276;p37"/>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7" name="Google Shape;6277;p37"/>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8" name="Google Shape;6278;p37"/>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9" name="Google Shape;6279;p37"/>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0" name="Google Shape;6280;p37"/>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281" name="Google Shape;6281;p37"/>
              <p:cNvGrpSpPr/>
              <p:nvPr/>
            </p:nvGrpSpPr>
            <p:grpSpPr>
              <a:xfrm>
                <a:off x="-146175" y="3775675"/>
                <a:ext cx="1024100" cy="1047500"/>
                <a:chOff x="1356975" y="1865675"/>
                <a:chExt cx="1024100" cy="1047500"/>
              </a:xfrm>
            </p:grpSpPr>
            <p:sp>
              <p:nvSpPr>
                <p:cNvPr id="6282" name="Google Shape;6282;p37"/>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3" name="Google Shape;6283;p37"/>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4" name="Google Shape;6284;p37"/>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5" name="Google Shape;6285;p37"/>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6" name="Google Shape;6286;p37"/>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7" name="Google Shape;6287;p37"/>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rgbClr val="E79A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8" name="Google Shape;6288;p37"/>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9" name="Google Shape;6289;p37"/>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0" name="Google Shape;6290;p37"/>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1" name="Google Shape;6291;p37"/>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2" name="Google Shape;6292;p37"/>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3" name="Google Shape;6293;p37"/>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4" name="Google Shape;6294;p37"/>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5" name="Google Shape;6295;p37"/>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6" name="Google Shape;6296;p37"/>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7" name="Google Shape;6297;p37"/>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8" name="Google Shape;6298;p37"/>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9" name="Google Shape;6299;p37"/>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0" name="Google Shape;6300;p37"/>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1" name="Google Shape;6301;p37"/>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2" name="Google Shape;6302;p37"/>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3" name="Google Shape;6303;p37"/>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4" name="Google Shape;6304;p37"/>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5" name="Google Shape;6305;p37"/>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6" name="Google Shape;6306;p37"/>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7" name="Google Shape;6307;p37"/>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185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8" name="Google Shape;6308;p37"/>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9" name="Google Shape;6309;p37"/>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10" name="Google Shape;6310;p37"/>
              <p:cNvGrpSpPr/>
              <p:nvPr/>
            </p:nvGrpSpPr>
            <p:grpSpPr>
              <a:xfrm>
                <a:off x="374320" y="4268899"/>
                <a:ext cx="1352964" cy="1047482"/>
                <a:chOff x="2612025" y="1964075"/>
                <a:chExt cx="1100150" cy="851750"/>
              </a:xfrm>
            </p:grpSpPr>
            <p:sp>
              <p:nvSpPr>
                <p:cNvPr id="6311" name="Google Shape;6311;p37"/>
                <p:cNvSpPr/>
                <p:nvPr/>
              </p:nvSpPr>
              <p:spPr>
                <a:xfrm>
                  <a:off x="2736300" y="1964075"/>
                  <a:ext cx="442825" cy="768925"/>
                </a:xfrm>
                <a:custGeom>
                  <a:avLst/>
                  <a:gdLst/>
                  <a:ahLst/>
                  <a:cxnLst/>
                  <a:rect l="l" t="t" r="r" b="b"/>
                  <a:pathLst>
                    <a:path w="17713" h="30757" extrusionOk="0">
                      <a:moveTo>
                        <a:pt x="12696" y="1"/>
                      </a:moveTo>
                      <a:cubicBezTo>
                        <a:pt x="12623" y="1"/>
                        <a:pt x="12549" y="4"/>
                        <a:pt x="12476" y="11"/>
                      </a:cubicBezTo>
                      <a:cubicBezTo>
                        <a:pt x="11475" y="112"/>
                        <a:pt x="10508" y="1012"/>
                        <a:pt x="10574" y="2013"/>
                      </a:cubicBezTo>
                      <a:cubicBezTo>
                        <a:pt x="10057" y="1027"/>
                        <a:pt x="8974" y="460"/>
                        <a:pt x="7879" y="460"/>
                      </a:cubicBezTo>
                      <a:cubicBezTo>
                        <a:pt x="7492" y="460"/>
                        <a:pt x="7104" y="531"/>
                        <a:pt x="6738" y="679"/>
                      </a:cubicBezTo>
                      <a:cubicBezTo>
                        <a:pt x="5371" y="1279"/>
                        <a:pt x="4670" y="3014"/>
                        <a:pt x="5171" y="4381"/>
                      </a:cubicBezTo>
                      <a:cubicBezTo>
                        <a:pt x="4763" y="4138"/>
                        <a:pt x="4301" y="4028"/>
                        <a:pt x="3830" y="4028"/>
                      </a:cubicBezTo>
                      <a:cubicBezTo>
                        <a:pt x="2683" y="4028"/>
                        <a:pt x="1482" y="4679"/>
                        <a:pt x="867" y="5649"/>
                      </a:cubicBezTo>
                      <a:cubicBezTo>
                        <a:pt x="0" y="7050"/>
                        <a:pt x="34" y="8851"/>
                        <a:pt x="567" y="10452"/>
                      </a:cubicBezTo>
                      <a:cubicBezTo>
                        <a:pt x="1134" y="11987"/>
                        <a:pt x="2068" y="13354"/>
                        <a:pt x="3002" y="14722"/>
                      </a:cubicBezTo>
                      <a:cubicBezTo>
                        <a:pt x="5337" y="18224"/>
                        <a:pt x="10141" y="27398"/>
                        <a:pt x="10708" y="28599"/>
                      </a:cubicBezTo>
                      <a:cubicBezTo>
                        <a:pt x="11239" y="29691"/>
                        <a:pt x="12240" y="30757"/>
                        <a:pt x="13365" y="30757"/>
                      </a:cubicBezTo>
                      <a:cubicBezTo>
                        <a:pt x="13512" y="30757"/>
                        <a:pt x="13660" y="30738"/>
                        <a:pt x="13810" y="30700"/>
                      </a:cubicBezTo>
                      <a:cubicBezTo>
                        <a:pt x="14844" y="30400"/>
                        <a:pt x="15378" y="29199"/>
                        <a:pt x="15711" y="28165"/>
                      </a:cubicBezTo>
                      <a:cubicBezTo>
                        <a:pt x="17346" y="22928"/>
                        <a:pt x="17713" y="17424"/>
                        <a:pt x="17413" y="12020"/>
                      </a:cubicBezTo>
                      <a:cubicBezTo>
                        <a:pt x="17313" y="9351"/>
                        <a:pt x="16979" y="6683"/>
                        <a:pt x="16312" y="4081"/>
                      </a:cubicBezTo>
                      <a:cubicBezTo>
                        <a:pt x="16045" y="3080"/>
                        <a:pt x="15711" y="2080"/>
                        <a:pt x="15078" y="1312"/>
                      </a:cubicBezTo>
                      <a:cubicBezTo>
                        <a:pt x="14521" y="571"/>
                        <a:pt x="13621" y="1"/>
                        <a:pt x="126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2" name="Google Shape;6312;p37"/>
                <p:cNvSpPr/>
                <p:nvPr/>
              </p:nvSpPr>
              <p:spPr>
                <a:xfrm>
                  <a:off x="3070700" y="1972350"/>
                  <a:ext cx="527900" cy="767900"/>
                </a:xfrm>
                <a:custGeom>
                  <a:avLst/>
                  <a:gdLst/>
                  <a:ahLst/>
                  <a:cxnLst/>
                  <a:rect l="l" t="t" r="r" b="b"/>
                  <a:pathLst>
                    <a:path w="21116" h="30716" extrusionOk="0">
                      <a:moveTo>
                        <a:pt x="8148" y="1"/>
                      </a:moveTo>
                      <a:cubicBezTo>
                        <a:pt x="7267" y="1"/>
                        <a:pt x="6379" y="430"/>
                        <a:pt x="5704" y="1048"/>
                      </a:cubicBezTo>
                      <a:cubicBezTo>
                        <a:pt x="4937" y="1782"/>
                        <a:pt x="4437" y="2716"/>
                        <a:pt x="3970" y="3683"/>
                      </a:cubicBezTo>
                      <a:cubicBezTo>
                        <a:pt x="34" y="11889"/>
                        <a:pt x="0" y="21396"/>
                        <a:pt x="601" y="30169"/>
                      </a:cubicBezTo>
                      <a:cubicBezTo>
                        <a:pt x="907" y="30552"/>
                        <a:pt x="1379" y="30715"/>
                        <a:pt x="1870" y="30715"/>
                      </a:cubicBezTo>
                      <a:cubicBezTo>
                        <a:pt x="2234" y="30715"/>
                        <a:pt x="2609" y="30625"/>
                        <a:pt x="2936" y="30469"/>
                      </a:cubicBezTo>
                      <a:cubicBezTo>
                        <a:pt x="3670" y="30035"/>
                        <a:pt x="4170" y="29335"/>
                        <a:pt x="4670" y="28634"/>
                      </a:cubicBezTo>
                      <a:lnTo>
                        <a:pt x="12309" y="17493"/>
                      </a:lnTo>
                      <a:cubicBezTo>
                        <a:pt x="13944" y="15125"/>
                        <a:pt x="15645" y="12690"/>
                        <a:pt x="18047" y="11122"/>
                      </a:cubicBezTo>
                      <a:cubicBezTo>
                        <a:pt x="19114" y="10455"/>
                        <a:pt x="20315" y="9854"/>
                        <a:pt x="20782" y="8720"/>
                      </a:cubicBezTo>
                      <a:cubicBezTo>
                        <a:pt x="21115" y="7886"/>
                        <a:pt x="20949" y="6852"/>
                        <a:pt x="20315" y="6185"/>
                      </a:cubicBezTo>
                      <a:cubicBezTo>
                        <a:pt x="19648" y="5551"/>
                        <a:pt x="18614" y="5318"/>
                        <a:pt x="16779" y="5184"/>
                      </a:cubicBezTo>
                      <a:cubicBezTo>
                        <a:pt x="17179" y="3650"/>
                        <a:pt x="16312" y="1882"/>
                        <a:pt x="14811" y="1282"/>
                      </a:cubicBezTo>
                      <a:cubicBezTo>
                        <a:pt x="14443" y="1131"/>
                        <a:pt x="14049" y="1060"/>
                        <a:pt x="13654" y="1060"/>
                      </a:cubicBezTo>
                      <a:cubicBezTo>
                        <a:pt x="12475" y="1060"/>
                        <a:pt x="11283" y="1691"/>
                        <a:pt x="10708" y="2716"/>
                      </a:cubicBezTo>
                      <a:cubicBezTo>
                        <a:pt x="10608" y="1282"/>
                        <a:pt x="9674" y="281"/>
                        <a:pt x="8640" y="47"/>
                      </a:cubicBezTo>
                      <a:cubicBezTo>
                        <a:pt x="8477" y="16"/>
                        <a:pt x="8313" y="1"/>
                        <a:pt x="81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3" name="Google Shape;6313;p37"/>
                <p:cNvSpPr/>
                <p:nvPr/>
              </p:nvSpPr>
              <p:spPr>
                <a:xfrm>
                  <a:off x="3091550" y="2254800"/>
                  <a:ext cx="620625" cy="498375"/>
                </a:xfrm>
                <a:custGeom>
                  <a:avLst/>
                  <a:gdLst/>
                  <a:ahLst/>
                  <a:cxnLst/>
                  <a:rect l="l" t="t" r="r" b="b"/>
                  <a:pathLst>
                    <a:path w="24825" h="19935" extrusionOk="0">
                      <a:moveTo>
                        <a:pt x="18942" y="0"/>
                      </a:moveTo>
                      <a:cubicBezTo>
                        <a:pt x="18196" y="0"/>
                        <a:pt x="17466" y="196"/>
                        <a:pt x="16712" y="391"/>
                      </a:cubicBezTo>
                      <a:cubicBezTo>
                        <a:pt x="12843" y="1592"/>
                        <a:pt x="9440" y="4060"/>
                        <a:pt x="6672" y="7062"/>
                      </a:cubicBezTo>
                      <a:cubicBezTo>
                        <a:pt x="4003" y="10098"/>
                        <a:pt x="1935" y="13667"/>
                        <a:pt x="0" y="19038"/>
                      </a:cubicBezTo>
                      <a:cubicBezTo>
                        <a:pt x="614" y="19674"/>
                        <a:pt x="1488" y="19935"/>
                        <a:pt x="2365" y="19935"/>
                      </a:cubicBezTo>
                      <a:cubicBezTo>
                        <a:pt x="2822" y="19935"/>
                        <a:pt x="3280" y="19864"/>
                        <a:pt x="3703" y="19738"/>
                      </a:cubicBezTo>
                      <a:cubicBezTo>
                        <a:pt x="4971" y="19371"/>
                        <a:pt x="6105" y="18571"/>
                        <a:pt x="7205" y="17870"/>
                      </a:cubicBezTo>
                      <a:cubicBezTo>
                        <a:pt x="10541" y="15869"/>
                        <a:pt x="14444" y="14768"/>
                        <a:pt x="18313" y="14768"/>
                      </a:cubicBezTo>
                      <a:cubicBezTo>
                        <a:pt x="18794" y="14768"/>
                        <a:pt x="19285" y="14784"/>
                        <a:pt x="19776" y="14784"/>
                      </a:cubicBezTo>
                      <a:cubicBezTo>
                        <a:pt x="20512" y="14784"/>
                        <a:pt x="21249" y="14748"/>
                        <a:pt x="21949" y="14568"/>
                      </a:cubicBezTo>
                      <a:cubicBezTo>
                        <a:pt x="23117" y="14268"/>
                        <a:pt x="24284" y="13500"/>
                        <a:pt x="24551" y="12266"/>
                      </a:cubicBezTo>
                      <a:cubicBezTo>
                        <a:pt x="24824" y="11203"/>
                        <a:pt x="24103" y="9892"/>
                        <a:pt x="22838" y="9892"/>
                      </a:cubicBezTo>
                      <a:cubicBezTo>
                        <a:pt x="22714" y="9892"/>
                        <a:pt x="22584" y="9904"/>
                        <a:pt x="22450" y="9931"/>
                      </a:cubicBezTo>
                      <a:cubicBezTo>
                        <a:pt x="23184" y="9264"/>
                        <a:pt x="23884" y="8497"/>
                        <a:pt x="24284" y="7529"/>
                      </a:cubicBezTo>
                      <a:cubicBezTo>
                        <a:pt x="24651" y="6562"/>
                        <a:pt x="24651" y="5428"/>
                        <a:pt x="24118" y="4594"/>
                      </a:cubicBezTo>
                      <a:cubicBezTo>
                        <a:pt x="23710" y="3971"/>
                        <a:pt x="22994" y="3555"/>
                        <a:pt x="22177" y="3555"/>
                      </a:cubicBezTo>
                      <a:cubicBezTo>
                        <a:pt x="21857" y="3555"/>
                        <a:pt x="21521" y="3619"/>
                        <a:pt x="21182" y="3760"/>
                      </a:cubicBezTo>
                      <a:cubicBezTo>
                        <a:pt x="21949" y="3260"/>
                        <a:pt x="22116" y="2126"/>
                        <a:pt x="21649" y="1358"/>
                      </a:cubicBezTo>
                      <a:cubicBezTo>
                        <a:pt x="21182" y="558"/>
                        <a:pt x="20315" y="91"/>
                        <a:pt x="19381" y="24"/>
                      </a:cubicBezTo>
                      <a:cubicBezTo>
                        <a:pt x="19234" y="8"/>
                        <a:pt x="19087" y="0"/>
                        <a:pt x="189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4" name="Google Shape;6314;p37"/>
                <p:cNvSpPr/>
                <p:nvPr/>
              </p:nvSpPr>
              <p:spPr>
                <a:xfrm>
                  <a:off x="2612025" y="2249825"/>
                  <a:ext cx="463700" cy="487950"/>
                </a:xfrm>
                <a:custGeom>
                  <a:avLst/>
                  <a:gdLst/>
                  <a:ahLst/>
                  <a:cxnLst/>
                  <a:rect l="l" t="t" r="r" b="b"/>
                  <a:pathLst>
                    <a:path w="18548" h="19518" extrusionOk="0">
                      <a:moveTo>
                        <a:pt x="7132" y="0"/>
                      </a:moveTo>
                      <a:cubicBezTo>
                        <a:pt x="6643" y="0"/>
                        <a:pt x="6166" y="141"/>
                        <a:pt x="5772" y="457"/>
                      </a:cubicBezTo>
                      <a:cubicBezTo>
                        <a:pt x="5105" y="957"/>
                        <a:pt x="4938" y="2091"/>
                        <a:pt x="5505" y="2692"/>
                      </a:cubicBezTo>
                      <a:cubicBezTo>
                        <a:pt x="4827" y="2546"/>
                        <a:pt x="4180" y="2463"/>
                        <a:pt x="3583" y="2463"/>
                      </a:cubicBezTo>
                      <a:cubicBezTo>
                        <a:pt x="2534" y="2463"/>
                        <a:pt x="1639" y="2721"/>
                        <a:pt x="1002" y="3359"/>
                      </a:cubicBezTo>
                      <a:cubicBezTo>
                        <a:pt x="201" y="4193"/>
                        <a:pt x="1" y="5427"/>
                        <a:pt x="268" y="6561"/>
                      </a:cubicBezTo>
                      <a:cubicBezTo>
                        <a:pt x="501" y="7695"/>
                        <a:pt x="1102" y="8696"/>
                        <a:pt x="1669" y="9630"/>
                      </a:cubicBezTo>
                      <a:cubicBezTo>
                        <a:pt x="1102" y="9930"/>
                        <a:pt x="668" y="10297"/>
                        <a:pt x="435" y="10764"/>
                      </a:cubicBezTo>
                      <a:cubicBezTo>
                        <a:pt x="201" y="11231"/>
                        <a:pt x="134" y="11865"/>
                        <a:pt x="468" y="12265"/>
                      </a:cubicBezTo>
                      <a:cubicBezTo>
                        <a:pt x="781" y="12676"/>
                        <a:pt x="1265" y="12777"/>
                        <a:pt x="1794" y="12777"/>
                      </a:cubicBezTo>
                      <a:cubicBezTo>
                        <a:pt x="2168" y="12777"/>
                        <a:pt x="2564" y="12726"/>
                        <a:pt x="2936" y="12699"/>
                      </a:cubicBezTo>
                      <a:cubicBezTo>
                        <a:pt x="3095" y="12685"/>
                        <a:pt x="3253" y="12678"/>
                        <a:pt x="3412" y="12678"/>
                      </a:cubicBezTo>
                      <a:cubicBezTo>
                        <a:pt x="5157" y="12678"/>
                        <a:pt x="6903" y="13494"/>
                        <a:pt x="8340" y="14533"/>
                      </a:cubicBezTo>
                      <a:cubicBezTo>
                        <a:pt x="9975" y="15634"/>
                        <a:pt x="11342" y="17035"/>
                        <a:pt x="13010" y="18069"/>
                      </a:cubicBezTo>
                      <a:cubicBezTo>
                        <a:pt x="14326" y="18902"/>
                        <a:pt x="15879" y="19518"/>
                        <a:pt x="17427" y="19518"/>
                      </a:cubicBezTo>
                      <a:cubicBezTo>
                        <a:pt x="17802" y="19518"/>
                        <a:pt x="18177" y="19482"/>
                        <a:pt x="18548" y="19403"/>
                      </a:cubicBezTo>
                      <a:cubicBezTo>
                        <a:pt x="18481" y="12032"/>
                        <a:pt x="15112" y="6027"/>
                        <a:pt x="10208" y="1591"/>
                      </a:cubicBezTo>
                      <a:cubicBezTo>
                        <a:pt x="9608" y="1024"/>
                        <a:pt x="8941" y="457"/>
                        <a:pt x="8140" y="190"/>
                      </a:cubicBezTo>
                      <a:cubicBezTo>
                        <a:pt x="7813" y="67"/>
                        <a:pt x="7470" y="0"/>
                        <a:pt x="71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5" name="Google Shape;6315;p37"/>
                <p:cNvSpPr/>
                <p:nvPr/>
              </p:nvSpPr>
              <p:spPr>
                <a:xfrm>
                  <a:off x="2690875" y="2423375"/>
                  <a:ext cx="322300" cy="246300"/>
                </a:xfrm>
                <a:custGeom>
                  <a:avLst/>
                  <a:gdLst/>
                  <a:ahLst/>
                  <a:cxnLst/>
                  <a:rect l="l" t="t" r="r" b="b"/>
                  <a:pathLst>
                    <a:path w="12892" h="9852" extrusionOk="0">
                      <a:moveTo>
                        <a:pt x="73" y="0"/>
                      </a:moveTo>
                      <a:cubicBezTo>
                        <a:pt x="1" y="0"/>
                        <a:pt x="0" y="80"/>
                        <a:pt x="149" y="186"/>
                      </a:cubicBezTo>
                      <a:cubicBezTo>
                        <a:pt x="1017" y="987"/>
                        <a:pt x="1884" y="1854"/>
                        <a:pt x="2818" y="2654"/>
                      </a:cubicBezTo>
                      <a:cubicBezTo>
                        <a:pt x="3719" y="3455"/>
                        <a:pt x="4686" y="4256"/>
                        <a:pt x="5587" y="4989"/>
                      </a:cubicBezTo>
                      <a:lnTo>
                        <a:pt x="6320" y="5590"/>
                      </a:lnTo>
                      <a:cubicBezTo>
                        <a:pt x="6554" y="5790"/>
                        <a:pt x="6821" y="5957"/>
                        <a:pt x="7021" y="6157"/>
                      </a:cubicBezTo>
                      <a:cubicBezTo>
                        <a:pt x="7521" y="6524"/>
                        <a:pt x="8022" y="6924"/>
                        <a:pt x="8522" y="7258"/>
                      </a:cubicBezTo>
                      <a:cubicBezTo>
                        <a:pt x="9022" y="7591"/>
                        <a:pt x="9489" y="7958"/>
                        <a:pt x="9990" y="8292"/>
                      </a:cubicBezTo>
                      <a:cubicBezTo>
                        <a:pt x="10490" y="8659"/>
                        <a:pt x="10924" y="9026"/>
                        <a:pt x="11391" y="9426"/>
                      </a:cubicBezTo>
                      <a:cubicBezTo>
                        <a:pt x="11491" y="9493"/>
                        <a:pt x="11557" y="9526"/>
                        <a:pt x="11658" y="9593"/>
                      </a:cubicBezTo>
                      <a:lnTo>
                        <a:pt x="11891" y="9693"/>
                      </a:lnTo>
                      <a:cubicBezTo>
                        <a:pt x="12024" y="9793"/>
                        <a:pt x="12158" y="9793"/>
                        <a:pt x="12225" y="9826"/>
                      </a:cubicBezTo>
                      <a:cubicBezTo>
                        <a:pt x="12308" y="9843"/>
                        <a:pt x="12391" y="9851"/>
                        <a:pt x="12471" y="9851"/>
                      </a:cubicBezTo>
                      <a:cubicBezTo>
                        <a:pt x="12550" y="9851"/>
                        <a:pt x="12625" y="9843"/>
                        <a:pt x="12692" y="9826"/>
                      </a:cubicBezTo>
                      <a:cubicBezTo>
                        <a:pt x="12825" y="9793"/>
                        <a:pt x="12892" y="9659"/>
                        <a:pt x="12892" y="9426"/>
                      </a:cubicBezTo>
                      <a:cubicBezTo>
                        <a:pt x="12892" y="9293"/>
                        <a:pt x="12825" y="9159"/>
                        <a:pt x="12725" y="9026"/>
                      </a:cubicBezTo>
                      <a:cubicBezTo>
                        <a:pt x="12658" y="8959"/>
                        <a:pt x="12525" y="8792"/>
                        <a:pt x="12391" y="8659"/>
                      </a:cubicBezTo>
                      <a:cubicBezTo>
                        <a:pt x="12191" y="8459"/>
                        <a:pt x="11991" y="8258"/>
                        <a:pt x="11791" y="8092"/>
                      </a:cubicBezTo>
                      <a:cubicBezTo>
                        <a:pt x="11557" y="7858"/>
                        <a:pt x="11357" y="7691"/>
                        <a:pt x="11124" y="7491"/>
                      </a:cubicBezTo>
                      <a:cubicBezTo>
                        <a:pt x="10657" y="7091"/>
                        <a:pt x="10123" y="6691"/>
                        <a:pt x="9623" y="6357"/>
                      </a:cubicBezTo>
                      <a:cubicBezTo>
                        <a:pt x="9056" y="6024"/>
                        <a:pt x="8555" y="5657"/>
                        <a:pt x="8022" y="5323"/>
                      </a:cubicBezTo>
                      <a:cubicBezTo>
                        <a:pt x="7788" y="5156"/>
                        <a:pt x="7488" y="4989"/>
                        <a:pt x="7221" y="4823"/>
                      </a:cubicBezTo>
                      <a:cubicBezTo>
                        <a:pt x="6988" y="4656"/>
                        <a:pt x="6687" y="4456"/>
                        <a:pt x="6420" y="4289"/>
                      </a:cubicBezTo>
                      <a:cubicBezTo>
                        <a:pt x="5353" y="3588"/>
                        <a:pt x="4219" y="2921"/>
                        <a:pt x="3185" y="2187"/>
                      </a:cubicBezTo>
                      <a:cubicBezTo>
                        <a:pt x="2151" y="1520"/>
                        <a:pt x="1183" y="753"/>
                        <a:pt x="249" y="86"/>
                      </a:cubicBezTo>
                      <a:cubicBezTo>
                        <a:pt x="177" y="26"/>
                        <a:pt x="113" y="0"/>
                        <a:pt x="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6" name="Google Shape;6316;p37"/>
                <p:cNvSpPr/>
                <p:nvPr/>
              </p:nvSpPr>
              <p:spPr>
                <a:xfrm>
                  <a:off x="2739625" y="2407675"/>
                  <a:ext cx="272725" cy="237225"/>
                </a:xfrm>
                <a:custGeom>
                  <a:avLst/>
                  <a:gdLst/>
                  <a:ahLst/>
                  <a:cxnLst/>
                  <a:rect l="l" t="t" r="r" b="b"/>
                  <a:pathLst>
                    <a:path w="10909" h="9489" extrusionOk="0">
                      <a:moveTo>
                        <a:pt x="108" y="0"/>
                      </a:moveTo>
                      <a:cubicBezTo>
                        <a:pt x="36" y="0"/>
                        <a:pt x="1" y="31"/>
                        <a:pt x="1" y="80"/>
                      </a:cubicBezTo>
                      <a:cubicBezTo>
                        <a:pt x="1" y="114"/>
                        <a:pt x="34" y="147"/>
                        <a:pt x="167" y="180"/>
                      </a:cubicBezTo>
                      <a:cubicBezTo>
                        <a:pt x="401" y="314"/>
                        <a:pt x="568" y="480"/>
                        <a:pt x="835" y="614"/>
                      </a:cubicBezTo>
                      <a:cubicBezTo>
                        <a:pt x="1035" y="781"/>
                        <a:pt x="1235" y="914"/>
                        <a:pt x="1435" y="1081"/>
                      </a:cubicBezTo>
                      <a:lnTo>
                        <a:pt x="2069" y="1581"/>
                      </a:lnTo>
                      <a:cubicBezTo>
                        <a:pt x="2269" y="1748"/>
                        <a:pt x="2436" y="1948"/>
                        <a:pt x="2669" y="2115"/>
                      </a:cubicBezTo>
                      <a:cubicBezTo>
                        <a:pt x="3436" y="2849"/>
                        <a:pt x="4204" y="3616"/>
                        <a:pt x="5004" y="4350"/>
                      </a:cubicBezTo>
                      <a:cubicBezTo>
                        <a:pt x="5771" y="5117"/>
                        <a:pt x="6505" y="5851"/>
                        <a:pt x="7239" y="6652"/>
                      </a:cubicBezTo>
                      <a:cubicBezTo>
                        <a:pt x="7606" y="7018"/>
                        <a:pt x="8006" y="7452"/>
                        <a:pt x="8340" y="7819"/>
                      </a:cubicBezTo>
                      <a:cubicBezTo>
                        <a:pt x="8507" y="8019"/>
                        <a:pt x="8707" y="8219"/>
                        <a:pt x="8907" y="8419"/>
                      </a:cubicBezTo>
                      <a:cubicBezTo>
                        <a:pt x="9107" y="8620"/>
                        <a:pt x="9274" y="8786"/>
                        <a:pt x="9507" y="8953"/>
                      </a:cubicBezTo>
                      <a:cubicBezTo>
                        <a:pt x="9897" y="9319"/>
                        <a:pt x="10251" y="9488"/>
                        <a:pt x="10505" y="9488"/>
                      </a:cubicBezTo>
                      <a:cubicBezTo>
                        <a:pt x="10599" y="9488"/>
                        <a:pt x="10679" y="9465"/>
                        <a:pt x="10742" y="9420"/>
                      </a:cubicBezTo>
                      <a:cubicBezTo>
                        <a:pt x="10908" y="9253"/>
                        <a:pt x="10908" y="8786"/>
                        <a:pt x="10508" y="8286"/>
                      </a:cubicBezTo>
                      <a:cubicBezTo>
                        <a:pt x="10175" y="7886"/>
                        <a:pt x="9841" y="7485"/>
                        <a:pt x="9507" y="7119"/>
                      </a:cubicBezTo>
                      <a:cubicBezTo>
                        <a:pt x="9174" y="6752"/>
                        <a:pt x="8774" y="6318"/>
                        <a:pt x="8373" y="5951"/>
                      </a:cubicBezTo>
                      <a:cubicBezTo>
                        <a:pt x="7573" y="5150"/>
                        <a:pt x="6705" y="4417"/>
                        <a:pt x="5771" y="3683"/>
                      </a:cubicBezTo>
                      <a:lnTo>
                        <a:pt x="3036" y="1681"/>
                      </a:lnTo>
                      <a:cubicBezTo>
                        <a:pt x="2836" y="1515"/>
                        <a:pt x="2569" y="1348"/>
                        <a:pt x="2336" y="1181"/>
                      </a:cubicBezTo>
                      <a:cubicBezTo>
                        <a:pt x="2069" y="1014"/>
                        <a:pt x="1869" y="914"/>
                        <a:pt x="1602" y="747"/>
                      </a:cubicBezTo>
                      <a:cubicBezTo>
                        <a:pt x="1368" y="614"/>
                        <a:pt x="1168" y="480"/>
                        <a:pt x="901" y="347"/>
                      </a:cubicBezTo>
                      <a:cubicBezTo>
                        <a:pt x="701" y="247"/>
                        <a:pt x="434" y="114"/>
                        <a:pt x="201" y="13"/>
                      </a:cubicBezTo>
                      <a:cubicBezTo>
                        <a:pt x="165" y="5"/>
                        <a:pt x="134" y="0"/>
                        <a:pt x="10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7" name="Google Shape;6317;p37"/>
                <p:cNvSpPr/>
                <p:nvPr/>
              </p:nvSpPr>
              <p:spPr>
                <a:xfrm>
                  <a:off x="2825350" y="2373325"/>
                  <a:ext cx="224525" cy="277100"/>
                </a:xfrm>
                <a:custGeom>
                  <a:avLst/>
                  <a:gdLst/>
                  <a:ahLst/>
                  <a:cxnLst/>
                  <a:rect l="l" t="t" r="r" b="b"/>
                  <a:pathLst>
                    <a:path w="8981" h="11084" extrusionOk="0">
                      <a:moveTo>
                        <a:pt x="62" y="1"/>
                      </a:moveTo>
                      <a:cubicBezTo>
                        <a:pt x="3" y="1"/>
                        <a:pt x="1" y="80"/>
                        <a:pt x="107" y="187"/>
                      </a:cubicBezTo>
                      <a:cubicBezTo>
                        <a:pt x="474" y="587"/>
                        <a:pt x="808" y="987"/>
                        <a:pt x="1175" y="1354"/>
                      </a:cubicBezTo>
                      <a:cubicBezTo>
                        <a:pt x="1342" y="1588"/>
                        <a:pt x="1542" y="1754"/>
                        <a:pt x="1709" y="1955"/>
                      </a:cubicBezTo>
                      <a:lnTo>
                        <a:pt x="2276" y="2522"/>
                      </a:lnTo>
                      <a:cubicBezTo>
                        <a:pt x="2976" y="3289"/>
                        <a:pt x="3643" y="4123"/>
                        <a:pt x="4277" y="4990"/>
                      </a:cubicBezTo>
                      <a:lnTo>
                        <a:pt x="4744" y="5624"/>
                      </a:lnTo>
                      <a:cubicBezTo>
                        <a:pt x="4911" y="5824"/>
                        <a:pt x="5078" y="6091"/>
                        <a:pt x="5178" y="6258"/>
                      </a:cubicBezTo>
                      <a:cubicBezTo>
                        <a:pt x="5311" y="6458"/>
                        <a:pt x="5445" y="6658"/>
                        <a:pt x="5611" y="6925"/>
                      </a:cubicBezTo>
                      <a:lnTo>
                        <a:pt x="5845" y="7292"/>
                      </a:lnTo>
                      <a:cubicBezTo>
                        <a:pt x="5878" y="7325"/>
                        <a:pt x="5945" y="7425"/>
                        <a:pt x="5978" y="7458"/>
                      </a:cubicBezTo>
                      <a:lnTo>
                        <a:pt x="6112" y="7625"/>
                      </a:lnTo>
                      <a:cubicBezTo>
                        <a:pt x="6412" y="7992"/>
                        <a:pt x="6612" y="8426"/>
                        <a:pt x="6912" y="8859"/>
                      </a:cubicBezTo>
                      <a:cubicBezTo>
                        <a:pt x="6979" y="8993"/>
                        <a:pt x="7079" y="9126"/>
                        <a:pt x="7112" y="9260"/>
                      </a:cubicBezTo>
                      <a:lnTo>
                        <a:pt x="7313" y="9593"/>
                      </a:lnTo>
                      <a:cubicBezTo>
                        <a:pt x="7446" y="9793"/>
                        <a:pt x="7579" y="9994"/>
                        <a:pt x="7680" y="10160"/>
                      </a:cubicBezTo>
                      <a:cubicBezTo>
                        <a:pt x="7846" y="10461"/>
                        <a:pt x="8013" y="10761"/>
                        <a:pt x="8247" y="10928"/>
                      </a:cubicBezTo>
                      <a:cubicBezTo>
                        <a:pt x="8372" y="11032"/>
                        <a:pt x="8497" y="11084"/>
                        <a:pt x="8606" y="11084"/>
                      </a:cubicBezTo>
                      <a:cubicBezTo>
                        <a:pt x="8671" y="11084"/>
                        <a:pt x="8730" y="11065"/>
                        <a:pt x="8780" y="11028"/>
                      </a:cubicBezTo>
                      <a:cubicBezTo>
                        <a:pt x="8914" y="10994"/>
                        <a:pt x="8980" y="10828"/>
                        <a:pt x="8980" y="10661"/>
                      </a:cubicBezTo>
                      <a:cubicBezTo>
                        <a:pt x="8947" y="10494"/>
                        <a:pt x="8947" y="10294"/>
                        <a:pt x="8814" y="9960"/>
                      </a:cubicBezTo>
                      <a:lnTo>
                        <a:pt x="8680" y="9593"/>
                      </a:lnTo>
                      <a:cubicBezTo>
                        <a:pt x="8647" y="9460"/>
                        <a:pt x="8547" y="9326"/>
                        <a:pt x="8513" y="9193"/>
                      </a:cubicBezTo>
                      <a:cubicBezTo>
                        <a:pt x="8380" y="8960"/>
                        <a:pt x="8280" y="8759"/>
                        <a:pt x="8147" y="8493"/>
                      </a:cubicBezTo>
                      <a:cubicBezTo>
                        <a:pt x="8013" y="8292"/>
                        <a:pt x="7913" y="8026"/>
                        <a:pt x="7780" y="7825"/>
                      </a:cubicBezTo>
                      <a:cubicBezTo>
                        <a:pt x="7646" y="7592"/>
                        <a:pt x="7479" y="7325"/>
                        <a:pt x="7313" y="7092"/>
                      </a:cubicBezTo>
                      <a:cubicBezTo>
                        <a:pt x="7246" y="6958"/>
                        <a:pt x="7112" y="6825"/>
                        <a:pt x="7012" y="6691"/>
                      </a:cubicBezTo>
                      <a:cubicBezTo>
                        <a:pt x="6946" y="6625"/>
                        <a:pt x="6846" y="6524"/>
                        <a:pt x="6812" y="6424"/>
                      </a:cubicBezTo>
                      <a:cubicBezTo>
                        <a:pt x="6645" y="6191"/>
                        <a:pt x="6512" y="5991"/>
                        <a:pt x="6312" y="5757"/>
                      </a:cubicBezTo>
                      <a:cubicBezTo>
                        <a:pt x="6245" y="5624"/>
                        <a:pt x="6145" y="5490"/>
                        <a:pt x="6012" y="5357"/>
                      </a:cubicBezTo>
                      <a:lnTo>
                        <a:pt x="5912" y="5190"/>
                      </a:lnTo>
                      <a:lnTo>
                        <a:pt x="5778" y="5023"/>
                      </a:lnTo>
                      <a:cubicBezTo>
                        <a:pt x="5578" y="4823"/>
                        <a:pt x="5411" y="4623"/>
                        <a:pt x="5178" y="4390"/>
                      </a:cubicBezTo>
                      <a:cubicBezTo>
                        <a:pt x="4377" y="3556"/>
                        <a:pt x="3543" y="2788"/>
                        <a:pt x="2676" y="2088"/>
                      </a:cubicBezTo>
                      <a:cubicBezTo>
                        <a:pt x="2476" y="1888"/>
                        <a:pt x="2209" y="1721"/>
                        <a:pt x="2009" y="1588"/>
                      </a:cubicBezTo>
                      <a:lnTo>
                        <a:pt x="1375" y="1087"/>
                      </a:lnTo>
                      <a:cubicBezTo>
                        <a:pt x="975" y="754"/>
                        <a:pt x="608" y="420"/>
                        <a:pt x="208" y="87"/>
                      </a:cubicBezTo>
                      <a:cubicBezTo>
                        <a:pt x="147" y="26"/>
                        <a:pt x="96" y="1"/>
                        <a:pt x="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8" name="Google Shape;6318;p37"/>
                <p:cNvSpPr/>
                <p:nvPr/>
              </p:nvSpPr>
              <p:spPr>
                <a:xfrm>
                  <a:off x="2877325" y="2185200"/>
                  <a:ext cx="168375" cy="499700"/>
                </a:xfrm>
                <a:custGeom>
                  <a:avLst/>
                  <a:gdLst/>
                  <a:ahLst/>
                  <a:cxnLst/>
                  <a:rect l="l" t="t" r="r" b="b"/>
                  <a:pathLst>
                    <a:path w="6735" h="19988" extrusionOk="0">
                      <a:moveTo>
                        <a:pt x="76" y="1"/>
                      </a:moveTo>
                      <a:cubicBezTo>
                        <a:pt x="15" y="1"/>
                        <a:pt x="1" y="115"/>
                        <a:pt x="97" y="306"/>
                      </a:cubicBezTo>
                      <a:cubicBezTo>
                        <a:pt x="430" y="1007"/>
                        <a:pt x="730" y="1741"/>
                        <a:pt x="1097" y="2475"/>
                      </a:cubicBezTo>
                      <a:cubicBezTo>
                        <a:pt x="1498" y="3175"/>
                        <a:pt x="1865" y="3876"/>
                        <a:pt x="2198" y="4576"/>
                      </a:cubicBezTo>
                      <a:cubicBezTo>
                        <a:pt x="2365" y="4976"/>
                        <a:pt x="2532" y="5310"/>
                        <a:pt x="2698" y="5677"/>
                      </a:cubicBezTo>
                      <a:cubicBezTo>
                        <a:pt x="2865" y="6044"/>
                        <a:pt x="2999" y="6377"/>
                        <a:pt x="3099" y="6744"/>
                      </a:cubicBezTo>
                      <a:cubicBezTo>
                        <a:pt x="3366" y="7511"/>
                        <a:pt x="3532" y="8245"/>
                        <a:pt x="3699" y="9046"/>
                      </a:cubicBezTo>
                      <a:cubicBezTo>
                        <a:pt x="3866" y="9846"/>
                        <a:pt x="4033" y="10580"/>
                        <a:pt x="4200" y="11381"/>
                      </a:cubicBezTo>
                      <a:cubicBezTo>
                        <a:pt x="4266" y="11748"/>
                        <a:pt x="4366" y="12181"/>
                        <a:pt x="4500" y="12548"/>
                      </a:cubicBezTo>
                      <a:cubicBezTo>
                        <a:pt x="4566" y="12915"/>
                        <a:pt x="4700" y="13349"/>
                        <a:pt x="4767" y="13716"/>
                      </a:cubicBezTo>
                      <a:cubicBezTo>
                        <a:pt x="5000" y="14483"/>
                        <a:pt x="5167" y="15217"/>
                        <a:pt x="5267" y="15984"/>
                      </a:cubicBezTo>
                      <a:cubicBezTo>
                        <a:pt x="5400" y="16718"/>
                        <a:pt x="5467" y="17485"/>
                        <a:pt x="5534" y="18219"/>
                      </a:cubicBezTo>
                      <a:lnTo>
                        <a:pt x="5534" y="18586"/>
                      </a:lnTo>
                      <a:cubicBezTo>
                        <a:pt x="5534" y="18753"/>
                        <a:pt x="5567" y="18886"/>
                        <a:pt x="5567" y="18986"/>
                      </a:cubicBezTo>
                      <a:cubicBezTo>
                        <a:pt x="5601" y="19186"/>
                        <a:pt x="5634" y="19353"/>
                        <a:pt x="5701" y="19487"/>
                      </a:cubicBezTo>
                      <a:cubicBezTo>
                        <a:pt x="5767" y="19687"/>
                        <a:pt x="5867" y="19820"/>
                        <a:pt x="5934" y="19887"/>
                      </a:cubicBezTo>
                      <a:cubicBezTo>
                        <a:pt x="5967" y="19920"/>
                        <a:pt x="6068" y="19987"/>
                        <a:pt x="6134" y="19987"/>
                      </a:cubicBezTo>
                      <a:cubicBezTo>
                        <a:pt x="6234" y="19987"/>
                        <a:pt x="6301" y="19920"/>
                        <a:pt x="6434" y="19820"/>
                      </a:cubicBezTo>
                      <a:cubicBezTo>
                        <a:pt x="6535" y="19687"/>
                        <a:pt x="6601" y="19520"/>
                        <a:pt x="6635" y="19353"/>
                      </a:cubicBezTo>
                      <a:cubicBezTo>
                        <a:pt x="6668" y="19053"/>
                        <a:pt x="6701" y="18820"/>
                        <a:pt x="6701" y="18619"/>
                      </a:cubicBezTo>
                      <a:cubicBezTo>
                        <a:pt x="6701" y="18519"/>
                        <a:pt x="6701" y="18453"/>
                        <a:pt x="6735" y="18353"/>
                      </a:cubicBezTo>
                      <a:lnTo>
                        <a:pt x="6735" y="18052"/>
                      </a:lnTo>
                      <a:lnTo>
                        <a:pt x="6735" y="17485"/>
                      </a:lnTo>
                      <a:cubicBezTo>
                        <a:pt x="6735" y="17052"/>
                        <a:pt x="6701" y="16685"/>
                        <a:pt x="6668" y="16284"/>
                      </a:cubicBezTo>
                      <a:cubicBezTo>
                        <a:pt x="6601" y="15851"/>
                        <a:pt x="6568" y="15450"/>
                        <a:pt x="6501" y="15017"/>
                      </a:cubicBezTo>
                      <a:cubicBezTo>
                        <a:pt x="6401" y="14617"/>
                        <a:pt x="6334" y="14183"/>
                        <a:pt x="6201" y="13816"/>
                      </a:cubicBezTo>
                      <a:cubicBezTo>
                        <a:pt x="6068" y="13382"/>
                        <a:pt x="6001" y="13015"/>
                        <a:pt x="5867" y="12615"/>
                      </a:cubicBezTo>
                      <a:cubicBezTo>
                        <a:pt x="5734" y="12215"/>
                        <a:pt x="5601" y="11815"/>
                        <a:pt x="5534" y="11381"/>
                      </a:cubicBezTo>
                      <a:cubicBezTo>
                        <a:pt x="5267" y="10614"/>
                        <a:pt x="5067" y="9780"/>
                        <a:pt x="4833" y="8979"/>
                      </a:cubicBezTo>
                      <a:cubicBezTo>
                        <a:pt x="4566" y="8145"/>
                        <a:pt x="4266" y="7345"/>
                        <a:pt x="3933" y="6511"/>
                      </a:cubicBezTo>
                      <a:cubicBezTo>
                        <a:pt x="3766" y="6077"/>
                        <a:pt x="3566" y="5710"/>
                        <a:pt x="3366" y="5343"/>
                      </a:cubicBezTo>
                      <a:cubicBezTo>
                        <a:pt x="3165" y="4976"/>
                        <a:pt x="2932" y="4576"/>
                        <a:pt x="2732" y="4242"/>
                      </a:cubicBezTo>
                      <a:cubicBezTo>
                        <a:pt x="2532" y="3876"/>
                        <a:pt x="2332" y="3542"/>
                        <a:pt x="2065" y="3208"/>
                      </a:cubicBezTo>
                      <a:cubicBezTo>
                        <a:pt x="1865" y="2875"/>
                        <a:pt x="1598" y="2541"/>
                        <a:pt x="1398" y="2208"/>
                      </a:cubicBezTo>
                      <a:cubicBezTo>
                        <a:pt x="997" y="1541"/>
                        <a:pt x="597" y="873"/>
                        <a:pt x="263" y="206"/>
                      </a:cubicBezTo>
                      <a:cubicBezTo>
                        <a:pt x="192" y="64"/>
                        <a:pt x="121"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9" name="Google Shape;6319;p37"/>
                <p:cNvSpPr/>
                <p:nvPr/>
              </p:nvSpPr>
              <p:spPr>
                <a:xfrm>
                  <a:off x="2949775" y="2123625"/>
                  <a:ext cx="133450" cy="548275"/>
                </a:xfrm>
                <a:custGeom>
                  <a:avLst/>
                  <a:gdLst/>
                  <a:ahLst/>
                  <a:cxnLst/>
                  <a:rect l="l" t="t" r="r" b="b"/>
                  <a:pathLst>
                    <a:path w="5338" h="21931" extrusionOk="0">
                      <a:moveTo>
                        <a:pt x="67" y="1"/>
                      </a:moveTo>
                      <a:cubicBezTo>
                        <a:pt x="34" y="1"/>
                        <a:pt x="1" y="134"/>
                        <a:pt x="67" y="301"/>
                      </a:cubicBezTo>
                      <a:cubicBezTo>
                        <a:pt x="167" y="501"/>
                        <a:pt x="301" y="668"/>
                        <a:pt x="401" y="835"/>
                      </a:cubicBezTo>
                      <a:cubicBezTo>
                        <a:pt x="534" y="1001"/>
                        <a:pt x="634" y="1235"/>
                        <a:pt x="701" y="1402"/>
                      </a:cubicBezTo>
                      <a:cubicBezTo>
                        <a:pt x="868" y="1769"/>
                        <a:pt x="1001" y="2169"/>
                        <a:pt x="1135" y="2569"/>
                      </a:cubicBezTo>
                      <a:cubicBezTo>
                        <a:pt x="1235" y="2969"/>
                        <a:pt x="1335" y="3403"/>
                        <a:pt x="1402" y="3770"/>
                      </a:cubicBezTo>
                      <a:lnTo>
                        <a:pt x="1668" y="5004"/>
                      </a:lnTo>
                      <a:lnTo>
                        <a:pt x="2169" y="7506"/>
                      </a:lnTo>
                      <a:cubicBezTo>
                        <a:pt x="2236" y="7940"/>
                        <a:pt x="2336" y="8340"/>
                        <a:pt x="2369" y="8774"/>
                      </a:cubicBezTo>
                      <a:lnTo>
                        <a:pt x="2636" y="10008"/>
                      </a:lnTo>
                      <a:cubicBezTo>
                        <a:pt x="2803" y="10842"/>
                        <a:pt x="3003" y="11676"/>
                        <a:pt x="3136" y="12510"/>
                      </a:cubicBezTo>
                      <a:cubicBezTo>
                        <a:pt x="3236" y="13344"/>
                        <a:pt x="3403" y="14177"/>
                        <a:pt x="3536" y="15011"/>
                      </a:cubicBezTo>
                      <a:cubicBezTo>
                        <a:pt x="3637" y="15445"/>
                        <a:pt x="3670" y="15845"/>
                        <a:pt x="3737" y="16279"/>
                      </a:cubicBezTo>
                      <a:lnTo>
                        <a:pt x="3837" y="16913"/>
                      </a:lnTo>
                      <a:cubicBezTo>
                        <a:pt x="3870" y="17113"/>
                        <a:pt x="3870" y="17280"/>
                        <a:pt x="3903" y="17480"/>
                      </a:cubicBezTo>
                      <a:cubicBezTo>
                        <a:pt x="4003" y="18280"/>
                        <a:pt x="4003" y="19081"/>
                        <a:pt x="3970" y="19915"/>
                      </a:cubicBezTo>
                      <a:cubicBezTo>
                        <a:pt x="3903" y="21116"/>
                        <a:pt x="4170" y="21783"/>
                        <a:pt x="4404" y="21916"/>
                      </a:cubicBezTo>
                      <a:cubicBezTo>
                        <a:pt x="4438" y="21926"/>
                        <a:pt x="4471" y="21930"/>
                        <a:pt x="4503" y="21930"/>
                      </a:cubicBezTo>
                      <a:cubicBezTo>
                        <a:pt x="4819" y="21930"/>
                        <a:pt x="5050" y="21484"/>
                        <a:pt x="5171" y="20515"/>
                      </a:cubicBezTo>
                      <a:cubicBezTo>
                        <a:pt x="5238" y="19748"/>
                        <a:pt x="5338" y="18914"/>
                        <a:pt x="5338" y="18014"/>
                      </a:cubicBezTo>
                      <a:cubicBezTo>
                        <a:pt x="5338" y="17580"/>
                        <a:pt x="5304" y="17146"/>
                        <a:pt x="5204" y="16679"/>
                      </a:cubicBezTo>
                      <a:cubicBezTo>
                        <a:pt x="5171" y="16479"/>
                        <a:pt x="5138" y="16279"/>
                        <a:pt x="5071" y="16012"/>
                      </a:cubicBezTo>
                      <a:lnTo>
                        <a:pt x="4971" y="15412"/>
                      </a:lnTo>
                      <a:cubicBezTo>
                        <a:pt x="4804" y="14511"/>
                        <a:pt x="4637" y="13677"/>
                        <a:pt x="4404" y="12810"/>
                      </a:cubicBezTo>
                      <a:cubicBezTo>
                        <a:pt x="4370" y="12610"/>
                        <a:pt x="4337" y="12343"/>
                        <a:pt x="4237" y="12143"/>
                      </a:cubicBezTo>
                      <a:cubicBezTo>
                        <a:pt x="4204" y="11943"/>
                        <a:pt x="4137" y="11676"/>
                        <a:pt x="4070" y="11476"/>
                      </a:cubicBezTo>
                      <a:cubicBezTo>
                        <a:pt x="3970" y="11009"/>
                        <a:pt x="3837" y="10608"/>
                        <a:pt x="3703" y="10175"/>
                      </a:cubicBezTo>
                      <a:cubicBezTo>
                        <a:pt x="3570" y="9774"/>
                        <a:pt x="3470" y="9341"/>
                        <a:pt x="3336" y="8907"/>
                      </a:cubicBezTo>
                      <a:cubicBezTo>
                        <a:pt x="3203" y="8440"/>
                        <a:pt x="3069" y="8006"/>
                        <a:pt x="2969" y="7573"/>
                      </a:cubicBezTo>
                      <a:cubicBezTo>
                        <a:pt x="2703" y="6672"/>
                        <a:pt x="2469" y="5805"/>
                        <a:pt x="2202" y="4971"/>
                      </a:cubicBezTo>
                      <a:lnTo>
                        <a:pt x="1835" y="3737"/>
                      </a:lnTo>
                      <a:cubicBezTo>
                        <a:pt x="1702" y="3303"/>
                        <a:pt x="1568" y="2903"/>
                        <a:pt x="1402" y="2469"/>
                      </a:cubicBezTo>
                      <a:cubicBezTo>
                        <a:pt x="1235" y="2069"/>
                        <a:pt x="1068" y="1669"/>
                        <a:pt x="901" y="1302"/>
                      </a:cubicBezTo>
                      <a:cubicBezTo>
                        <a:pt x="868" y="1235"/>
                        <a:pt x="835" y="1135"/>
                        <a:pt x="734" y="1001"/>
                      </a:cubicBezTo>
                      <a:cubicBezTo>
                        <a:pt x="701" y="935"/>
                        <a:pt x="634" y="801"/>
                        <a:pt x="568" y="735"/>
                      </a:cubicBezTo>
                      <a:cubicBezTo>
                        <a:pt x="468" y="568"/>
                        <a:pt x="334" y="401"/>
                        <a:pt x="234" y="268"/>
                      </a:cubicBezTo>
                      <a:cubicBezTo>
                        <a:pt x="167" y="101"/>
                        <a:pt x="134"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0" name="Google Shape;6320;p37"/>
                <p:cNvSpPr/>
                <p:nvPr/>
              </p:nvSpPr>
              <p:spPr>
                <a:xfrm>
                  <a:off x="3035675" y="2144475"/>
                  <a:ext cx="66725" cy="526375"/>
                </a:xfrm>
                <a:custGeom>
                  <a:avLst/>
                  <a:gdLst/>
                  <a:ahLst/>
                  <a:cxnLst/>
                  <a:rect l="l" t="t" r="r" b="b"/>
                  <a:pathLst>
                    <a:path w="2669" h="21055" extrusionOk="0">
                      <a:moveTo>
                        <a:pt x="67" y="1"/>
                      </a:moveTo>
                      <a:cubicBezTo>
                        <a:pt x="67" y="1"/>
                        <a:pt x="34" y="1"/>
                        <a:pt x="0" y="101"/>
                      </a:cubicBezTo>
                      <a:lnTo>
                        <a:pt x="0" y="301"/>
                      </a:lnTo>
                      <a:cubicBezTo>
                        <a:pt x="34" y="401"/>
                        <a:pt x="67" y="468"/>
                        <a:pt x="100" y="601"/>
                      </a:cubicBezTo>
                      <a:cubicBezTo>
                        <a:pt x="167" y="668"/>
                        <a:pt x="167" y="768"/>
                        <a:pt x="201" y="868"/>
                      </a:cubicBezTo>
                      <a:cubicBezTo>
                        <a:pt x="234" y="1101"/>
                        <a:pt x="267" y="1268"/>
                        <a:pt x="367" y="1468"/>
                      </a:cubicBezTo>
                      <a:cubicBezTo>
                        <a:pt x="501" y="1835"/>
                        <a:pt x="668" y="2236"/>
                        <a:pt x="768" y="2602"/>
                      </a:cubicBezTo>
                      <a:cubicBezTo>
                        <a:pt x="868" y="2769"/>
                        <a:pt x="901" y="2969"/>
                        <a:pt x="934" y="3136"/>
                      </a:cubicBezTo>
                      <a:cubicBezTo>
                        <a:pt x="1001" y="3303"/>
                        <a:pt x="1001" y="3503"/>
                        <a:pt x="1034" y="3737"/>
                      </a:cubicBezTo>
                      <a:cubicBezTo>
                        <a:pt x="1068" y="4104"/>
                        <a:pt x="1101" y="4504"/>
                        <a:pt x="1168" y="4904"/>
                      </a:cubicBezTo>
                      <a:cubicBezTo>
                        <a:pt x="1235" y="6472"/>
                        <a:pt x="1201" y="8073"/>
                        <a:pt x="1268" y="9674"/>
                      </a:cubicBezTo>
                      <a:lnTo>
                        <a:pt x="1401" y="12076"/>
                      </a:lnTo>
                      <a:cubicBezTo>
                        <a:pt x="1401" y="12443"/>
                        <a:pt x="1401" y="12810"/>
                        <a:pt x="1368" y="13243"/>
                      </a:cubicBezTo>
                      <a:cubicBezTo>
                        <a:pt x="1368" y="13644"/>
                        <a:pt x="1335" y="14011"/>
                        <a:pt x="1335" y="14444"/>
                      </a:cubicBezTo>
                      <a:cubicBezTo>
                        <a:pt x="1335" y="14845"/>
                        <a:pt x="1268" y="15245"/>
                        <a:pt x="1268" y="15645"/>
                      </a:cubicBezTo>
                      <a:cubicBezTo>
                        <a:pt x="1268" y="16012"/>
                        <a:pt x="1235" y="16446"/>
                        <a:pt x="1235" y="16813"/>
                      </a:cubicBezTo>
                      <a:cubicBezTo>
                        <a:pt x="1201" y="17613"/>
                        <a:pt x="1168" y="18347"/>
                        <a:pt x="1068" y="19148"/>
                      </a:cubicBezTo>
                      <a:cubicBezTo>
                        <a:pt x="934" y="20282"/>
                        <a:pt x="1101" y="20916"/>
                        <a:pt x="1401" y="21016"/>
                      </a:cubicBezTo>
                      <a:cubicBezTo>
                        <a:pt x="1432" y="21041"/>
                        <a:pt x="1468" y="21054"/>
                        <a:pt x="1507" y="21054"/>
                      </a:cubicBezTo>
                      <a:cubicBezTo>
                        <a:pt x="1720" y="21054"/>
                        <a:pt x="2033" y="20661"/>
                        <a:pt x="2202" y="19815"/>
                      </a:cubicBezTo>
                      <a:cubicBezTo>
                        <a:pt x="2369" y="19081"/>
                        <a:pt x="2502" y="18280"/>
                        <a:pt x="2536" y="17480"/>
                      </a:cubicBezTo>
                      <a:cubicBezTo>
                        <a:pt x="2602" y="16679"/>
                        <a:pt x="2669" y="15845"/>
                        <a:pt x="2669" y="15011"/>
                      </a:cubicBezTo>
                      <a:lnTo>
                        <a:pt x="2669" y="13777"/>
                      </a:lnTo>
                      <a:lnTo>
                        <a:pt x="2669" y="13143"/>
                      </a:lnTo>
                      <a:lnTo>
                        <a:pt x="2669" y="12810"/>
                      </a:lnTo>
                      <a:lnTo>
                        <a:pt x="2669" y="12476"/>
                      </a:lnTo>
                      <a:cubicBezTo>
                        <a:pt x="2602" y="11609"/>
                        <a:pt x="2502" y="10742"/>
                        <a:pt x="2369" y="9908"/>
                      </a:cubicBezTo>
                      <a:cubicBezTo>
                        <a:pt x="2102" y="8240"/>
                        <a:pt x="2035" y="6505"/>
                        <a:pt x="1735" y="4837"/>
                      </a:cubicBezTo>
                      <a:cubicBezTo>
                        <a:pt x="1668" y="4437"/>
                        <a:pt x="1602" y="4003"/>
                        <a:pt x="1501" y="3603"/>
                      </a:cubicBezTo>
                      <a:cubicBezTo>
                        <a:pt x="1435" y="3403"/>
                        <a:pt x="1401" y="3170"/>
                        <a:pt x="1335" y="2969"/>
                      </a:cubicBezTo>
                      <a:cubicBezTo>
                        <a:pt x="1235" y="2769"/>
                        <a:pt x="1201" y="2569"/>
                        <a:pt x="1101" y="2402"/>
                      </a:cubicBezTo>
                      <a:cubicBezTo>
                        <a:pt x="934" y="2002"/>
                        <a:pt x="734" y="1668"/>
                        <a:pt x="601" y="1302"/>
                      </a:cubicBezTo>
                      <a:cubicBezTo>
                        <a:pt x="534" y="1135"/>
                        <a:pt x="501" y="968"/>
                        <a:pt x="401" y="768"/>
                      </a:cubicBezTo>
                      <a:cubicBezTo>
                        <a:pt x="367" y="668"/>
                        <a:pt x="334" y="601"/>
                        <a:pt x="334" y="468"/>
                      </a:cubicBezTo>
                      <a:lnTo>
                        <a:pt x="201" y="234"/>
                      </a:lnTo>
                      <a:cubicBezTo>
                        <a:pt x="100" y="101"/>
                        <a:pt x="100" y="1"/>
                        <a:pt x="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1" name="Google Shape;6321;p37"/>
                <p:cNvSpPr/>
                <p:nvPr/>
              </p:nvSpPr>
              <p:spPr>
                <a:xfrm>
                  <a:off x="3045675" y="2090825"/>
                  <a:ext cx="209350" cy="583225"/>
                </a:xfrm>
                <a:custGeom>
                  <a:avLst/>
                  <a:gdLst/>
                  <a:ahLst/>
                  <a:cxnLst/>
                  <a:rect l="l" t="t" r="r" b="b"/>
                  <a:pathLst>
                    <a:path w="8374" h="23329" extrusionOk="0">
                      <a:moveTo>
                        <a:pt x="8337" y="0"/>
                      </a:moveTo>
                      <a:cubicBezTo>
                        <a:pt x="8282" y="0"/>
                        <a:pt x="8184" y="49"/>
                        <a:pt x="8106" y="179"/>
                      </a:cubicBezTo>
                      <a:lnTo>
                        <a:pt x="7873" y="479"/>
                      </a:lnTo>
                      <a:lnTo>
                        <a:pt x="7639" y="746"/>
                      </a:lnTo>
                      <a:lnTo>
                        <a:pt x="7139" y="1246"/>
                      </a:lnTo>
                      <a:lnTo>
                        <a:pt x="6639" y="1746"/>
                      </a:lnTo>
                      <a:cubicBezTo>
                        <a:pt x="6472" y="1913"/>
                        <a:pt x="6339" y="2113"/>
                        <a:pt x="6172" y="2280"/>
                      </a:cubicBezTo>
                      <a:cubicBezTo>
                        <a:pt x="5872" y="2647"/>
                        <a:pt x="5638" y="3081"/>
                        <a:pt x="5371" y="3481"/>
                      </a:cubicBezTo>
                      <a:lnTo>
                        <a:pt x="5004" y="4081"/>
                      </a:lnTo>
                      <a:lnTo>
                        <a:pt x="4637" y="4682"/>
                      </a:lnTo>
                      <a:cubicBezTo>
                        <a:pt x="4437" y="5149"/>
                        <a:pt x="4304" y="5616"/>
                        <a:pt x="4104" y="6016"/>
                      </a:cubicBezTo>
                      <a:cubicBezTo>
                        <a:pt x="4037" y="6116"/>
                        <a:pt x="4004" y="6250"/>
                        <a:pt x="3937" y="6316"/>
                      </a:cubicBezTo>
                      <a:lnTo>
                        <a:pt x="3770" y="6650"/>
                      </a:lnTo>
                      <a:lnTo>
                        <a:pt x="3436" y="7284"/>
                      </a:lnTo>
                      <a:cubicBezTo>
                        <a:pt x="3203" y="7684"/>
                        <a:pt x="2969" y="8118"/>
                        <a:pt x="2769" y="8585"/>
                      </a:cubicBezTo>
                      <a:cubicBezTo>
                        <a:pt x="2536" y="8985"/>
                        <a:pt x="2336" y="9418"/>
                        <a:pt x="2136" y="9919"/>
                      </a:cubicBezTo>
                      <a:cubicBezTo>
                        <a:pt x="1769" y="10819"/>
                        <a:pt x="1502" y="11787"/>
                        <a:pt x="1302" y="12687"/>
                      </a:cubicBezTo>
                      <a:cubicBezTo>
                        <a:pt x="1101" y="13621"/>
                        <a:pt x="835" y="14522"/>
                        <a:pt x="634" y="15456"/>
                      </a:cubicBezTo>
                      <a:cubicBezTo>
                        <a:pt x="434" y="16357"/>
                        <a:pt x="201" y="17324"/>
                        <a:pt x="134" y="18325"/>
                      </a:cubicBezTo>
                      <a:cubicBezTo>
                        <a:pt x="34" y="19292"/>
                        <a:pt x="34" y="20260"/>
                        <a:pt x="1" y="21194"/>
                      </a:cubicBezTo>
                      <a:cubicBezTo>
                        <a:pt x="1" y="21594"/>
                        <a:pt x="34" y="21861"/>
                        <a:pt x="101" y="22128"/>
                      </a:cubicBezTo>
                      <a:cubicBezTo>
                        <a:pt x="134" y="22361"/>
                        <a:pt x="167" y="22528"/>
                        <a:pt x="167" y="22695"/>
                      </a:cubicBezTo>
                      <a:cubicBezTo>
                        <a:pt x="234" y="22995"/>
                        <a:pt x="301" y="23195"/>
                        <a:pt x="401" y="23295"/>
                      </a:cubicBezTo>
                      <a:cubicBezTo>
                        <a:pt x="468" y="23328"/>
                        <a:pt x="534" y="23328"/>
                        <a:pt x="634" y="23328"/>
                      </a:cubicBezTo>
                      <a:cubicBezTo>
                        <a:pt x="701" y="23295"/>
                        <a:pt x="801" y="23262"/>
                        <a:pt x="868" y="23128"/>
                      </a:cubicBezTo>
                      <a:cubicBezTo>
                        <a:pt x="1168" y="22961"/>
                        <a:pt x="1302" y="22461"/>
                        <a:pt x="1335" y="21894"/>
                      </a:cubicBezTo>
                      <a:cubicBezTo>
                        <a:pt x="1335" y="21661"/>
                        <a:pt x="1335" y="21427"/>
                        <a:pt x="1368" y="21227"/>
                      </a:cubicBezTo>
                      <a:cubicBezTo>
                        <a:pt x="1368" y="20993"/>
                        <a:pt x="1402" y="20760"/>
                        <a:pt x="1402" y="20560"/>
                      </a:cubicBezTo>
                      <a:lnTo>
                        <a:pt x="1535" y="19159"/>
                      </a:lnTo>
                      <a:cubicBezTo>
                        <a:pt x="1602" y="18725"/>
                        <a:pt x="1635" y="18258"/>
                        <a:pt x="1702" y="17791"/>
                      </a:cubicBezTo>
                      <a:lnTo>
                        <a:pt x="1969" y="16423"/>
                      </a:lnTo>
                      <a:cubicBezTo>
                        <a:pt x="2136" y="15489"/>
                        <a:pt x="2336" y="14489"/>
                        <a:pt x="2536" y="13488"/>
                      </a:cubicBezTo>
                      <a:cubicBezTo>
                        <a:pt x="2703" y="12487"/>
                        <a:pt x="2869" y="11520"/>
                        <a:pt x="3136" y="10619"/>
                      </a:cubicBezTo>
                      <a:cubicBezTo>
                        <a:pt x="3203" y="10419"/>
                        <a:pt x="3270" y="10152"/>
                        <a:pt x="3336" y="9952"/>
                      </a:cubicBezTo>
                      <a:cubicBezTo>
                        <a:pt x="3436" y="9752"/>
                        <a:pt x="3503" y="9485"/>
                        <a:pt x="3603" y="9252"/>
                      </a:cubicBezTo>
                      <a:cubicBezTo>
                        <a:pt x="3770" y="8785"/>
                        <a:pt x="3970" y="8318"/>
                        <a:pt x="4170" y="7851"/>
                      </a:cubicBezTo>
                      <a:cubicBezTo>
                        <a:pt x="4370" y="7417"/>
                        <a:pt x="4537" y="6950"/>
                        <a:pt x="4771" y="6483"/>
                      </a:cubicBezTo>
                      <a:cubicBezTo>
                        <a:pt x="4971" y="5983"/>
                        <a:pt x="5038" y="5482"/>
                        <a:pt x="5204" y="5082"/>
                      </a:cubicBezTo>
                      <a:cubicBezTo>
                        <a:pt x="5304" y="4849"/>
                        <a:pt x="5371" y="4648"/>
                        <a:pt x="5505" y="4448"/>
                      </a:cubicBezTo>
                      <a:cubicBezTo>
                        <a:pt x="5638" y="4248"/>
                        <a:pt x="5705" y="4015"/>
                        <a:pt x="5838" y="3781"/>
                      </a:cubicBezTo>
                      <a:cubicBezTo>
                        <a:pt x="6038" y="3347"/>
                        <a:pt x="6272" y="2947"/>
                        <a:pt x="6505" y="2514"/>
                      </a:cubicBezTo>
                      <a:cubicBezTo>
                        <a:pt x="6639" y="2313"/>
                        <a:pt x="6772" y="2147"/>
                        <a:pt x="6872" y="1980"/>
                      </a:cubicBezTo>
                      <a:cubicBezTo>
                        <a:pt x="7039" y="1813"/>
                        <a:pt x="7172" y="1613"/>
                        <a:pt x="7339" y="1446"/>
                      </a:cubicBezTo>
                      <a:cubicBezTo>
                        <a:pt x="7506" y="1279"/>
                        <a:pt x="7639" y="1113"/>
                        <a:pt x="7806" y="912"/>
                      </a:cubicBezTo>
                      <a:cubicBezTo>
                        <a:pt x="7873" y="812"/>
                        <a:pt x="7973" y="746"/>
                        <a:pt x="8006" y="612"/>
                      </a:cubicBezTo>
                      <a:cubicBezTo>
                        <a:pt x="8073" y="512"/>
                        <a:pt x="8140" y="445"/>
                        <a:pt x="8207" y="312"/>
                      </a:cubicBezTo>
                      <a:cubicBezTo>
                        <a:pt x="8340" y="145"/>
                        <a:pt x="8373" y="78"/>
                        <a:pt x="8373" y="12"/>
                      </a:cubicBezTo>
                      <a:cubicBezTo>
                        <a:pt x="8366" y="4"/>
                        <a:pt x="8353" y="0"/>
                        <a:pt x="83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2" name="Google Shape;6322;p37"/>
                <p:cNvSpPr/>
                <p:nvPr/>
              </p:nvSpPr>
              <p:spPr>
                <a:xfrm>
                  <a:off x="3056525" y="2127500"/>
                  <a:ext cx="260200" cy="550725"/>
                </a:xfrm>
                <a:custGeom>
                  <a:avLst/>
                  <a:gdLst/>
                  <a:ahLst/>
                  <a:cxnLst/>
                  <a:rect l="l" t="t" r="r" b="b"/>
                  <a:pathLst>
                    <a:path w="10408" h="22029" extrusionOk="0">
                      <a:moveTo>
                        <a:pt x="10342" y="1"/>
                      </a:moveTo>
                      <a:cubicBezTo>
                        <a:pt x="10293" y="1"/>
                        <a:pt x="10203" y="50"/>
                        <a:pt x="10074" y="179"/>
                      </a:cubicBezTo>
                      <a:cubicBezTo>
                        <a:pt x="9507" y="913"/>
                        <a:pt x="8940" y="1614"/>
                        <a:pt x="8373" y="2314"/>
                      </a:cubicBezTo>
                      <a:cubicBezTo>
                        <a:pt x="8073" y="2681"/>
                        <a:pt x="7773" y="3015"/>
                        <a:pt x="7439" y="3348"/>
                      </a:cubicBezTo>
                      <a:lnTo>
                        <a:pt x="6939" y="3849"/>
                      </a:lnTo>
                      <a:cubicBezTo>
                        <a:pt x="6772" y="4015"/>
                        <a:pt x="6605" y="4182"/>
                        <a:pt x="6505" y="4416"/>
                      </a:cubicBezTo>
                      <a:cubicBezTo>
                        <a:pt x="6205" y="4783"/>
                        <a:pt x="5905" y="5116"/>
                        <a:pt x="5604" y="5483"/>
                      </a:cubicBezTo>
                      <a:cubicBezTo>
                        <a:pt x="5337" y="5850"/>
                        <a:pt x="5037" y="6250"/>
                        <a:pt x="4770" y="6617"/>
                      </a:cubicBezTo>
                      <a:cubicBezTo>
                        <a:pt x="4537" y="6984"/>
                        <a:pt x="4237" y="7418"/>
                        <a:pt x="4037" y="7818"/>
                      </a:cubicBezTo>
                      <a:cubicBezTo>
                        <a:pt x="3770" y="8252"/>
                        <a:pt x="3570" y="8652"/>
                        <a:pt x="3369" y="9086"/>
                      </a:cubicBezTo>
                      <a:cubicBezTo>
                        <a:pt x="2936" y="9920"/>
                        <a:pt x="2535" y="10753"/>
                        <a:pt x="2169" y="11621"/>
                      </a:cubicBezTo>
                      <a:cubicBezTo>
                        <a:pt x="1768" y="12488"/>
                        <a:pt x="1501" y="13355"/>
                        <a:pt x="1201" y="14256"/>
                      </a:cubicBezTo>
                      <a:lnTo>
                        <a:pt x="1001" y="14923"/>
                      </a:lnTo>
                      <a:cubicBezTo>
                        <a:pt x="901" y="15157"/>
                        <a:pt x="868" y="15357"/>
                        <a:pt x="768" y="15624"/>
                      </a:cubicBezTo>
                      <a:cubicBezTo>
                        <a:pt x="667" y="16091"/>
                        <a:pt x="567" y="16524"/>
                        <a:pt x="434" y="16991"/>
                      </a:cubicBezTo>
                      <a:cubicBezTo>
                        <a:pt x="367" y="17425"/>
                        <a:pt x="234" y="17859"/>
                        <a:pt x="167" y="18326"/>
                      </a:cubicBezTo>
                      <a:lnTo>
                        <a:pt x="34" y="19093"/>
                      </a:lnTo>
                      <a:cubicBezTo>
                        <a:pt x="0" y="19326"/>
                        <a:pt x="0" y="19626"/>
                        <a:pt x="0" y="19827"/>
                      </a:cubicBezTo>
                      <a:lnTo>
                        <a:pt x="0" y="20294"/>
                      </a:lnTo>
                      <a:cubicBezTo>
                        <a:pt x="0" y="20427"/>
                        <a:pt x="0" y="20527"/>
                        <a:pt x="34" y="20694"/>
                      </a:cubicBezTo>
                      <a:cubicBezTo>
                        <a:pt x="67" y="20961"/>
                        <a:pt x="67" y="21194"/>
                        <a:pt x="167" y="21428"/>
                      </a:cubicBezTo>
                      <a:cubicBezTo>
                        <a:pt x="267" y="21828"/>
                        <a:pt x="501" y="22028"/>
                        <a:pt x="601" y="22028"/>
                      </a:cubicBezTo>
                      <a:cubicBezTo>
                        <a:pt x="768" y="22028"/>
                        <a:pt x="868" y="21928"/>
                        <a:pt x="934" y="21661"/>
                      </a:cubicBezTo>
                      <a:cubicBezTo>
                        <a:pt x="1001" y="21528"/>
                        <a:pt x="1034" y="21361"/>
                        <a:pt x="1068" y="21161"/>
                      </a:cubicBezTo>
                      <a:cubicBezTo>
                        <a:pt x="1034" y="20994"/>
                        <a:pt x="1068" y="20761"/>
                        <a:pt x="1101" y="20460"/>
                      </a:cubicBezTo>
                      <a:cubicBezTo>
                        <a:pt x="1168" y="19993"/>
                        <a:pt x="1168" y="19593"/>
                        <a:pt x="1235" y="19193"/>
                      </a:cubicBezTo>
                      <a:cubicBezTo>
                        <a:pt x="1335" y="18793"/>
                        <a:pt x="1435" y="18359"/>
                        <a:pt x="1568" y="17959"/>
                      </a:cubicBezTo>
                      <a:cubicBezTo>
                        <a:pt x="1601" y="17758"/>
                        <a:pt x="1702" y="17492"/>
                        <a:pt x="1735" y="17258"/>
                      </a:cubicBezTo>
                      <a:cubicBezTo>
                        <a:pt x="1768" y="17025"/>
                        <a:pt x="1868" y="16791"/>
                        <a:pt x="1902" y="16591"/>
                      </a:cubicBezTo>
                      <a:cubicBezTo>
                        <a:pt x="2035" y="16124"/>
                        <a:pt x="2102" y="15690"/>
                        <a:pt x="2235" y="15257"/>
                      </a:cubicBezTo>
                      <a:cubicBezTo>
                        <a:pt x="2535" y="14323"/>
                        <a:pt x="2769" y="13422"/>
                        <a:pt x="3103" y="12521"/>
                      </a:cubicBezTo>
                      <a:cubicBezTo>
                        <a:pt x="3269" y="12088"/>
                        <a:pt x="3436" y="11621"/>
                        <a:pt x="3603" y="11187"/>
                      </a:cubicBezTo>
                      <a:cubicBezTo>
                        <a:pt x="3770" y="10753"/>
                        <a:pt x="3936" y="10286"/>
                        <a:pt x="4170" y="9853"/>
                      </a:cubicBezTo>
                      <a:cubicBezTo>
                        <a:pt x="4337" y="9419"/>
                        <a:pt x="4537" y="8986"/>
                        <a:pt x="4737" y="8519"/>
                      </a:cubicBezTo>
                      <a:cubicBezTo>
                        <a:pt x="4937" y="8085"/>
                        <a:pt x="5171" y="7651"/>
                        <a:pt x="5404" y="7251"/>
                      </a:cubicBezTo>
                      <a:lnTo>
                        <a:pt x="6171" y="5983"/>
                      </a:lnTo>
                      <a:cubicBezTo>
                        <a:pt x="6405" y="5583"/>
                        <a:pt x="6705" y="5149"/>
                        <a:pt x="6939" y="4783"/>
                      </a:cubicBezTo>
                      <a:cubicBezTo>
                        <a:pt x="7072" y="4582"/>
                        <a:pt x="7205" y="4416"/>
                        <a:pt x="7372" y="4249"/>
                      </a:cubicBezTo>
                      <a:cubicBezTo>
                        <a:pt x="7506" y="4082"/>
                        <a:pt x="7672" y="3849"/>
                        <a:pt x="7839" y="3682"/>
                      </a:cubicBezTo>
                      <a:cubicBezTo>
                        <a:pt x="8006" y="3515"/>
                        <a:pt x="8106" y="3315"/>
                        <a:pt x="8273" y="3115"/>
                      </a:cubicBezTo>
                      <a:cubicBezTo>
                        <a:pt x="8406" y="2915"/>
                        <a:pt x="8540" y="2748"/>
                        <a:pt x="8707" y="2514"/>
                      </a:cubicBezTo>
                      <a:cubicBezTo>
                        <a:pt x="9240" y="1780"/>
                        <a:pt x="9741" y="1013"/>
                        <a:pt x="10241" y="313"/>
                      </a:cubicBezTo>
                      <a:cubicBezTo>
                        <a:pt x="10374" y="146"/>
                        <a:pt x="10408" y="79"/>
                        <a:pt x="10374" y="12"/>
                      </a:cubicBezTo>
                      <a:cubicBezTo>
                        <a:pt x="10367" y="5"/>
                        <a:pt x="10356" y="1"/>
                        <a:pt x="103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3" name="Google Shape;6323;p37"/>
                <p:cNvSpPr/>
                <p:nvPr/>
              </p:nvSpPr>
              <p:spPr>
                <a:xfrm>
                  <a:off x="3064850" y="2225650"/>
                  <a:ext cx="263775" cy="445575"/>
                </a:xfrm>
                <a:custGeom>
                  <a:avLst/>
                  <a:gdLst/>
                  <a:ahLst/>
                  <a:cxnLst/>
                  <a:rect l="l" t="t" r="r" b="b"/>
                  <a:pathLst>
                    <a:path w="10551" h="17823" extrusionOk="0">
                      <a:moveTo>
                        <a:pt x="10475" y="1"/>
                      </a:moveTo>
                      <a:cubicBezTo>
                        <a:pt x="10431" y="1"/>
                        <a:pt x="10352" y="37"/>
                        <a:pt x="10242" y="123"/>
                      </a:cubicBezTo>
                      <a:lnTo>
                        <a:pt x="9374" y="890"/>
                      </a:lnTo>
                      <a:cubicBezTo>
                        <a:pt x="9074" y="1123"/>
                        <a:pt x="8774" y="1424"/>
                        <a:pt x="8540" y="1724"/>
                      </a:cubicBezTo>
                      <a:cubicBezTo>
                        <a:pt x="8240" y="2024"/>
                        <a:pt x="8007" y="2258"/>
                        <a:pt x="7706" y="2524"/>
                      </a:cubicBezTo>
                      <a:cubicBezTo>
                        <a:pt x="7373" y="2758"/>
                        <a:pt x="7073" y="3025"/>
                        <a:pt x="6772" y="3292"/>
                      </a:cubicBezTo>
                      <a:cubicBezTo>
                        <a:pt x="6205" y="3859"/>
                        <a:pt x="5672" y="4426"/>
                        <a:pt x="5171" y="5060"/>
                      </a:cubicBezTo>
                      <a:cubicBezTo>
                        <a:pt x="4904" y="5360"/>
                        <a:pt x="4671" y="5693"/>
                        <a:pt x="4437" y="6027"/>
                      </a:cubicBezTo>
                      <a:cubicBezTo>
                        <a:pt x="4204" y="6360"/>
                        <a:pt x="4004" y="6694"/>
                        <a:pt x="3737" y="7028"/>
                      </a:cubicBezTo>
                      <a:cubicBezTo>
                        <a:pt x="3337" y="7728"/>
                        <a:pt x="2936" y="8429"/>
                        <a:pt x="2603" y="9129"/>
                      </a:cubicBezTo>
                      <a:cubicBezTo>
                        <a:pt x="2269" y="9863"/>
                        <a:pt x="1902" y="10530"/>
                        <a:pt x="1569" y="11264"/>
                      </a:cubicBezTo>
                      <a:cubicBezTo>
                        <a:pt x="1402" y="11631"/>
                        <a:pt x="1235" y="11964"/>
                        <a:pt x="1068" y="12398"/>
                      </a:cubicBezTo>
                      <a:cubicBezTo>
                        <a:pt x="902" y="12765"/>
                        <a:pt x="768" y="13199"/>
                        <a:pt x="668" y="13566"/>
                      </a:cubicBezTo>
                      <a:cubicBezTo>
                        <a:pt x="535" y="13933"/>
                        <a:pt x="435" y="14299"/>
                        <a:pt x="368" y="14700"/>
                      </a:cubicBezTo>
                      <a:lnTo>
                        <a:pt x="234" y="15233"/>
                      </a:lnTo>
                      <a:lnTo>
                        <a:pt x="101" y="15867"/>
                      </a:lnTo>
                      <a:cubicBezTo>
                        <a:pt x="1" y="16468"/>
                        <a:pt x="68" y="16935"/>
                        <a:pt x="168" y="17268"/>
                      </a:cubicBezTo>
                      <a:cubicBezTo>
                        <a:pt x="234" y="17602"/>
                        <a:pt x="368" y="17769"/>
                        <a:pt x="501" y="17802"/>
                      </a:cubicBezTo>
                      <a:cubicBezTo>
                        <a:pt x="522" y="17816"/>
                        <a:pt x="546" y="17823"/>
                        <a:pt x="572" y="17823"/>
                      </a:cubicBezTo>
                      <a:cubicBezTo>
                        <a:pt x="669" y="17823"/>
                        <a:pt x="796" y="17727"/>
                        <a:pt x="902" y="17568"/>
                      </a:cubicBezTo>
                      <a:cubicBezTo>
                        <a:pt x="935" y="17268"/>
                        <a:pt x="1068" y="16935"/>
                        <a:pt x="1168" y="16501"/>
                      </a:cubicBezTo>
                      <a:cubicBezTo>
                        <a:pt x="1235" y="16134"/>
                        <a:pt x="1335" y="15834"/>
                        <a:pt x="1435" y="15500"/>
                      </a:cubicBezTo>
                      <a:cubicBezTo>
                        <a:pt x="1569" y="15100"/>
                        <a:pt x="1702" y="14733"/>
                        <a:pt x="1769" y="14400"/>
                      </a:cubicBezTo>
                      <a:cubicBezTo>
                        <a:pt x="1902" y="14033"/>
                        <a:pt x="2002" y="13632"/>
                        <a:pt x="2102" y="13332"/>
                      </a:cubicBezTo>
                      <a:cubicBezTo>
                        <a:pt x="2169" y="13165"/>
                        <a:pt x="2236" y="12999"/>
                        <a:pt x="2336" y="12765"/>
                      </a:cubicBezTo>
                      <a:cubicBezTo>
                        <a:pt x="2403" y="12598"/>
                        <a:pt x="2503" y="12398"/>
                        <a:pt x="2536" y="12231"/>
                      </a:cubicBezTo>
                      <a:cubicBezTo>
                        <a:pt x="2836" y="11531"/>
                        <a:pt x="3203" y="10764"/>
                        <a:pt x="3537" y="9963"/>
                      </a:cubicBezTo>
                      <a:cubicBezTo>
                        <a:pt x="3870" y="9196"/>
                        <a:pt x="4171" y="8429"/>
                        <a:pt x="4504" y="7728"/>
                      </a:cubicBezTo>
                      <a:cubicBezTo>
                        <a:pt x="4571" y="7561"/>
                        <a:pt x="4671" y="7361"/>
                        <a:pt x="4771" y="7194"/>
                      </a:cubicBezTo>
                      <a:cubicBezTo>
                        <a:pt x="4871" y="7028"/>
                        <a:pt x="5004" y="6861"/>
                        <a:pt x="5071" y="6627"/>
                      </a:cubicBezTo>
                      <a:cubicBezTo>
                        <a:pt x="5271" y="6294"/>
                        <a:pt x="5505" y="5927"/>
                        <a:pt x="5705" y="5593"/>
                      </a:cubicBezTo>
                      <a:cubicBezTo>
                        <a:pt x="6172" y="4926"/>
                        <a:pt x="6606" y="4259"/>
                        <a:pt x="7106" y="3692"/>
                      </a:cubicBezTo>
                      <a:cubicBezTo>
                        <a:pt x="7373" y="3392"/>
                        <a:pt x="7673" y="3091"/>
                        <a:pt x="7940" y="2858"/>
                      </a:cubicBezTo>
                      <a:cubicBezTo>
                        <a:pt x="8273" y="2558"/>
                        <a:pt x="8540" y="2224"/>
                        <a:pt x="8774" y="1924"/>
                      </a:cubicBezTo>
                      <a:lnTo>
                        <a:pt x="9541" y="1057"/>
                      </a:lnTo>
                      <a:cubicBezTo>
                        <a:pt x="9841" y="790"/>
                        <a:pt x="10075" y="523"/>
                        <a:pt x="10375" y="256"/>
                      </a:cubicBezTo>
                      <a:cubicBezTo>
                        <a:pt x="10523" y="108"/>
                        <a:pt x="10550" y="1"/>
                        <a:pt x="104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4" name="Google Shape;6324;p37"/>
                <p:cNvSpPr/>
                <p:nvPr/>
              </p:nvSpPr>
              <p:spPr>
                <a:xfrm>
                  <a:off x="3099875" y="2339625"/>
                  <a:ext cx="320275" cy="376625"/>
                </a:xfrm>
                <a:custGeom>
                  <a:avLst/>
                  <a:gdLst/>
                  <a:ahLst/>
                  <a:cxnLst/>
                  <a:rect l="l" t="t" r="r" b="b"/>
                  <a:pathLst>
                    <a:path w="12811" h="15065" extrusionOk="0">
                      <a:moveTo>
                        <a:pt x="12743" y="0"/>
                      </a:moveTo>
                      <a:cubicBezTo>
                        <a:pt x="12710" y="0"/>
                        <a:pt x="12710" y="34"/>
                        <a:pt x="12677" y="34"/>
                      </a:cubicBezTo>
                      <a:cubicBezTo>
                        <a:pt x="12643" y="100"/>
                        <a:pt x="12577" y="100"/>
                        <a:pt x="12510" y="134"/>
                      </a:cubicBezTo>
                      <a:cubicBezTo>
                        <a:pt x="12476" y="134"/>
                        <a:pt x="12476" y="134"/>
                        <a:pt x="12410" y="167"/>
                      </a:cubicBezTo>
                      <a:cubicBezTo>
                        <a:pt x="12243" y="267"/>
                        <a:pt x="12076" y="300"/>
                        <a:pt x="11943" y="367"/>
                      </a:cubicBezTo>
                      <a:lnTo>
                        <a:pt x="11442" y="634"/>
                      </a:lnTo>
                      <a:cubicBezTo>
                        <a:pt x="11109" y="801"/>
                        <a:pt x="10775" y="934"/>
                        <a:pt x="10442" y="1101"/>
                      </a:cubicBezTo>
                      <a:cubicBezTo>
                        <a:pt x="9775" y="1435"/>
                        <a:pt x="9141" y="1835"/>
                        <a:pt x="8507" y="2335"/>
                      </a:cubicBezTo>
                      <a:cubicBezTo>
                        <a:pt x="7940" y="2802"/>
                        <a:pt x="7339" y="3303"/>
                        <a:pt x="6772" y="3803"/>
                      </a:cubicBezTo>
                      <a:cubicBezTo>
                        <a:pt x="6205" y="4303"/>
                        <a:pt x="5638" y="4804"/>
                        <a:pt x="5105" y="5337"/>
                      </a:cubicBezTo>
                      <a:cubicBezTo>
                        <a:pt x="4804" y="5571"/>
                        <a:pt x="4537" y="5871"/>
                        <a:pt x="4304" y="6171"/>
                      </a:cubicBezTo>
                      <a:cubicBezTo>
                        <a:pt x="4037" y="6471"/>
                        <a:pt x="3804" y="6772"/>
                        <a:pt x="3537" y="7072"/>
                      </a:cubicBezTo>
                      <a:cubicBezTo>
                        <a:pt x="3103" y="7706"/>
                        <a:pt x="2669" y="8373"/>
                        <a:pt x="2303" y="9007"/>
                      </a:cubicBezTo>
                      <a:cubicBezTo>
                        <a:pt x="2102" y="9340"/>
                        <a:pt x="1869" y="9640"/>
                        <a:pt x="1702" y="9974"/>
                      </a:cubicBezTo>
                      <a:cubicBezTo>
                        <a:pt x="1502" y="10308"/>
                        <a:pt x="1302" y="10641"/>
                        <a:pt x="1135" y="10975"/>
                      </a:cubicBezTo>
                      <a:cubicBezTo>
                        <a:pt x="968" y="11308"/>
                        <a:pt x="801" y="11675"/>
                        <a:pt x="635" y="12042"/>
                      </a:cubicBezTo>
                      <a:cubicBezTo>
                        <a:pt x="535" y="12209"/>
                        <a:pt x="501" y="12409"/>
                        <a:pt x="435" y="12609"/>
                      </a:cubicBezTo>
                      <a:lnTo>
                        <a:pt x="268" y="13143"/>
                      </a:lnTo>
                      <a:cubicBezTo>
                        <a:pt x="68" y="13643"/>
                        <a:pt x="1" y="14144"/>
                        <a:pt x="34" y="14477"/>
                      </a:cubicBezTo>
                      <a:cubicBezTo>
                        <a:pt x="68" y="14811"/>
                        <a:pt x="201" y="15011"/>
                        <a:pt x="368" y="15044"/>
                      </a:cubicBezTo>
                      <a:cubicBezTo>
                        <a:pt x="396" y="15058"/>
                        <a:pt x="425" y="15065"/>
                        <a:pt x="455" y="15065"/>
                      </a:cubicBezTo>
                      <a:cubicBezTo>
                        <a:pt x="569" y="15065"/>
                        <a:pt x="696" y="14969"/>
                        <a:pt x="801" y="14811"/>
                      </a:cubicBezTo>
                      <a:cubicBezTo>
                        <a:pt x="1035" y="14677"/>
                        <a:pt x="1168" y="14444"/>
                        <a:pt x="1369" y="14010"/>
                      </a:cubicBezTo>
                      <a:cubicBezTo>
                        <a:pt x="1469" y="13843"/>
                        <a:pt x="1502" y="13677"/>
                        <a:pt x="1602" y="13510"/>
                      </a:cubicBezTo>
                      <a:cubicBezTo>
                        <a:pt x="1669" y="13343"/>
                        <a:pt x="1702" y="13176"/>
                        <a:pt x="1802" y="13009"/>
                      </a:cubicBezTo>
                      <a:cubicBezTo>
                        <a:pt x="1936" y="12676"/>
                        <a:pt x="2102" y="12376"/>
                        <a:pt x="2202" y="12042"/>
                      </a:cubicBezTo>
                      <a:cubicBezTo>
                        <a:pt x="2369" y="11709"/>
                        <a:pt x="2536" y="11442"/>
                        <a:pt x="2703" y="11141"/>
                      </a:cubicBezTo>
                      <a:cubicBezTo>
                        <a:pt x="2803" y="10975"/>
                        <a:pt x="2870" y="10841"/>
                        <a:pt x="3003" y="10674"/>
                      </a:cubicBezTo>
                      <a:cubicBezTo>
                        <a:pt x="3070" y="10508"/>
                        <a:pt x="3203" y="10341"/>
                        <a:pt x="3303" y="10174"/>
                      </a:cubicBezTo>
                      <a:cubicBezTo>
                        <a:pt x="3704" y="9507"/>
                        <a:pt x="4070" y="8840"/>
                        <a:pt x="4471" y="8173"/>
                      </a:cubicBezTo>
                      <a:cubicBezTo>
                        <a:pt x="4671" y="7839"/>
                        <a:pt x="4871" y="7539"/>
                        <a:pt x="5071" y="7205"/>
                      </a:cubicBezTo>
                      <a:cubicBezTo>
                        <a:pt x="5305" y="6938"/>
                        <a:pt x="5538" y="6605"/>
                        <a:pt x="5805" y="6305"/>
                      </a:cubicBezTo>
                      <a:cubicBezTo>
                        <a:pt x="6305" y="5704"/>
                        <a:pt x="6839" y="5137"/>
                        <a:pt x="7339" y="4503"/>
                      </a:cubicBezTo>
                      <a:cubicBezTo>
                        <a:pt x="7840" y="3936"/>
                        <a:pt x="8374" y="3336"/>
                        <a:pt x="8907" y="2802"/>
                      </a:cubicBezTo>
                      <a:cubicBezTo>
                        <a:pt x="9474" y="2268"/>
                        <a:pt x="10041" y="1801"/>
                        <a:pt x="10675" y="1435"/>
                      </a:cubicBezTo>
                      <a:cubicBezTo>
                        <a:pt x="10975" y="1201"/>
                        <a:pt x="11309" y="1034"/>
                        <a:pt x="11643" y="867"/>
                      </a:cubicBezTo>
                      <a:cubicBezTo>
                        <a:pt x="11809" y="801"/>
                        <a:pt x="11976" y="667"/>
                        <a:pt x="12076" y="601"/>
                      </a:cubicBezTo>
                      <a:cubicBezTo>
                        <a:pt x="12243" y="501"/>
                        <a:pt x="12376" y="434"/>
                        <a:pt x="12543" y="334"/>
                      </a:cubicBezTo>
                      <a:cubicBezTo>
                        <a:pt x="12543" y="334"/>
                        <a:pt x="12577" y="334"/>
                        <a:pt x="12577" y="300"/>
                      </a:cubicBezTo>
                      <a:cubicBezTo>
                        <a:pt x="12643" y="300"/>
                        <a:pt x="12677" y="267"/>
                        <a:pt x="12710" y="200"/>
                      </a:cubicBezTo>
                      <a:cubicBezTo>
                        <a:pt x="12743" y="167"/>
                        <a:pt x="12810" y="134"/>
                        <a:pt x="12810" y="100"/>
                      </a:cubicBezTo>
                      <a:cubicBezTo>
                        <a:pt x="12810" y="0"/>
                        <a:pt x="12810" y="0"/>
                        <a:pt x="127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5" name="Google Shape;6325;p37"/>
                <p:cNvSpPr/>
                <p:nvPr/>
              </p:nvSpPr>
              <p:spPr>
                <a:xfrm>
                  <a:off x="3100725" y="2443525"/>
                  <a:ext cx="376125" cy="281075"/>
                </a:xfrm>
                <a:custGeom>
                  <a:avLst/>
                  <a:gdLst/>
                  <a:ahLst/>
                  <a:cxnLst/>
                  <a:rect l="l" t="t" r="r" b="b"/>
                  <a:pathLst>
                    <a:path w="15045" h="11243" extrusionOk="0">
                      <a:moveTo>
                        <a:pt x="14932" y="0"/>
                      </a:moveTo>
                      <a:cubicBezTo>
                        <a:pt x="14900" y="0"/>
                        <a:pt x="14860" y="4"/>
                        <a:pt x="14811" y="14"/>
                      </a:cubicBezTo>
                      <a:cubicBezTo>
                        <a:pt x="14477" y="81"/>
                        <a:pt x="14144" y="214"/>
                        <a:pt x="13810" y="347"/>
                      </a:cubicBezTo>
                      <a:cubicBezTo>
                        <a:pt x="13477" y="481"/>
                        <a:pt x="13143" y="548"/>
                        <a:pt x="12809" y="648"/>
                      </a:cubicBezTo>
                      <a:cubicBezTo>
                        <a:pt x="12476" y="714"/>
                        <a:pt x="12109" y="848"/>
                        <a:pt x="11775" y="981"/>
                      </a:cubicBezTo>
                      <a:cubicBezTo>
                        <a:pt x="11442" y="1115"/>
                        <a:pt x="11108" y="1215"/>
                        <a:pt x="10775" y="1381"/>
                      </a:cubicBezTo>
                      <a:cubicBezTo>
                        <a:pt x="10441" y="1515"/>
                        <a:pt x="10107" y="1682"/>
                        <a:pt x="9774" y="1848"/>
                      </a:cubicBezTo>
                      <a:cubicBezTo>
                        <a:pt x="9440" y="2015"/>
                        <a:pt x="9140" y="2215"/>
                        <a:pt x="8807" y="2416"/>
                      </a:cubicBezTo>
                      <a:lnTo>
                        <a:pt x="7939" y="3049"/>
                      </a:lnTo>
                      <a:cubicBezTo>
                        <a:pt x="7639" y="3249"/>
                        <a:pt x="7339" y="3450"/>
                        <a:pt x="7039" y="3650"/>
                      </a:cubicBezTo>
                      <a:cubicBezTo>
                        <a:pt x="6472" y="4050"/>
                        <a:pt x="5838" y="4450"/>
                        <a:pt x="5271" y="4851"/>
                      </a:cubicBezTo>
                      <a:lnTo>
                        <a:pt x="4370" y="5484"/>
                      </a:lnTo>
                      <a:lnTo>
                        <a:pt x="3503" y="6118"/>
                      </a:lnTo>
                      <a:cubicBezTo>
                        <a:pt x="2936" y="6518"/>
                        <a:pt x="2335" y="6985"/>
                        <a:pt x="1802" y="7519"/>
                      </a:cubicBezTo>
                      <a:cubicBezTo>
                        <a:pt x="1268" y="8053"/>
                        <a:pt x="767" y="8653"/>
                        <a:pt x="367" y="9354"/>
                      </a:cubicBezTo>
                      <a:cubicBezTo>
                        <a:pt x="100" y="9854"/>
                        <a:pt x="0" y="10321"/>
                        <a:pt x="0" y="10655"/>
                      </a:cubicBezTo>
                      <a:cubicBezTo>
                        <a:pt x="0" y="10988"/>
                        <a:pt x="134" y="11188"/>
                        <a:pt x="267" y="11222"/>
                      </a:cubicBezTo>
                      <a:cubicBezTo>
                        <a:pt x="288" y="11236"/>
                        <a:pt x="313" y="11243"/>
                        <a:pt x="339" y="11243"/>
                      </a:cubicBezTo>
                      <a:cubicBezTo>
                        <a:pt x="437" y="11243"/>
                        <a:pt x="562" y="11153"/>
                        <a:pt x="667" y="11022"/>
                      </a:cubicBezTo>
                      <a:cubicBezTo>
                        <a:pt x="801" y="10822"/>
                        <a:pt x="968" y="10555"/>
                        <a:pt x="1168" y="10221"/>
                      </a:cubicBezTo>
                      <a:cubicBezTo>
                        <a:pt x="1501" y="9687"/>
                        <a:pt x="1935" y="9220"/>
                        <a:pt x="2402" y="8720"/>
                      </a:cubicBezTo>
                      <a:cubicBezTo>
                        <a:pt x="2836" y="8286"/>
                        <a:pt x="3403" y="7853"/>
                        <a:pt x="3936" y="7386"/>
                      </a:cubicBezTo>
                      <a:lnTo>
                        <a:pt x="5671" y="6018"/>
                      </a:lnTo>
                      <a:cubicBezTo>
                        <a:pt x="6271" y="5551"/>
                        <a:pt x="6838" y="5051"/>
                        <a:pt x="7439" y="4617"/>
                      </a:cubicBezTo>
                      <a:lnTo>
                        <a:pt x="7839" y="4217"/>
                      </a:lnTo>
                      <a:cubicBezTo>
                        <a:pt x="8006" y="4083"/>
                        <a:pt x="8139" y="3983"/>
                        <a:pt x="8306" y="3850"/>
                      </a:cubicBezTo>
                      <a:lnTo>
                        <a:pt x="9173" y="3083"/>
                      </a:lnTo>
                      <a:cubicBezTo>
                        <a:pt x="9474" y="2849"/>
                        <a:pt x="9774" y="2649"/>
                        <a:pt x="10041" y="2416"/>
                      </a:cubicBezTo>
                      <a:cubicBezTo>
                        <a:pt x="10341" y="2215"/>
                        <a:pt x="10675" y="2015"/>
                        <a:pt x="10975" y="1848"/>
                      </a:cubicBezTo>
                      <a:cubicBezTo>
                        <a:pt x="11308" y="1682"/>
                        <a:pt x="11609" y="1515"/>
                        <a:pt x="11942" y="1348"/>
                      </a:cubicBezTo>
                      <a:cubicBezTo>
                        <a:pt x="12276" y="1181"/>
                        <a:pt x="12543" y="1048"/>
                        <a:pt x="12876" y="948"/>
                      </a:cubicBezTo>
                      <a:lnTo>
                        <a:pt x="13877" y="548"/>
                      </a:lnTo>
                      <a:cubicBezTo>
                        <a:pt x="14210" y="414"/>
                        <a:pt x="14511" y="281"/>
                        <a:pt x="14844" y="181"/>
                      </a:cubicBezTo>
                      <a:cubicBezTo>
                        <a:pt x="15011" y="147"/>
                        <a:pt x="15044" y="114"/>
                        <a:pt x="15044" y="47"/>
                      </a:cubicBezTo>
                      <a:cubicBezTo>
                        <a:pt x="15044" y="24"/>
                        <a:pt x="15011" y="0"/>
                        <a:pt x="1493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6" name="Google Shape;6326;p37"/>
                <p:cNvSpPr/>
                <p:nvPr/>
              </p:nvSpPr>
              <p:spPr>
                <a:xfrm>
                  <a:off x="3116575" y="2528075"/>
                  <a:ext cx="390300" cy="183900"/>
                </a:xfrm>
                <a:custGeom>
                  <a:avLst/>
                  <a:gdLst/>
                  <a:ahLst/>
                  <a:cxnLst/>
                  <a:rect l="l" t="t" r="r" b="b"/>
                  <a:pathLst>
                    <a:path w="15612" h="7356" extrusionOk="0">
                      <a:moveTo>
                        <a:pt x="15544" y="1"/>
                      </a:moveTo>
                      <a:cubicBezTo>
                        <a:pt x="15511" y="1"/>
                        <a:pt x="15511" y="1"/>
                        <a:pt x="15478" y="68"/>
                      </a:cubicBezTo>
                      <a:cubicBezTo>
                        <a:pt x="15444" y="101"/>
                        <a:pt x="15378" y="101"/>
                        <a:pt x="15344" y="134"/>
                      </a:cubicBezTo>
                      <a:cubicBezTo>
                        <a:pt x="15044" y="268"/>
                        <a:pt x="14711" y="234"/>
                        <a:pt x="14444" y="268"/>
                      </a:cubicBezTo>
                      <a:cubicBezTo>
                        <a:pt x="14110" y="301"/>
                        <a:pt x="13810" y="301"/>
                        <a:pt x="13476" y="334"/>
                      </a:cubicBezTo>
                      <a:cubicBezTo>
                        <a:pt x="12809" y="435"/>
                        <a:pt x="12175" y="568"/>
                        <a:pt x="11508" y="668"/>
                      </a:cubicBezTo>
                      <a:cubicBezTo>
                        <a:pt x="10207" y="968"/>
                        <a:pt x="8973" y="1435"/>
                        <a:pt x="7772" y="1902"/>
                      </a:cubicBezTo>
                      <a:cubicBezTo>
                        <a:pt x="6505" y="2303"/>
                        <a:pt x="5304" y="2836"/>
                        <a:pt x="4103" y="3470"/>
                      </a:cubicBezTo>
                      <a:cubicBezTo>
                        <a:pt x="3503" y="3770"/>
                        <a:pt x="2935" y="4070"/>
                        <a:pt x="2335" y="4404"/>
                      </a:cubicBezTo>
                      <a:lnTo>
                        <a:pt x="2135" y="4504"/>
                      </a:lnTo>
                      <a:cubicBezTo>
                        <a:pt x="2035" y="4571"/>
                        <a:pt x="1968" y="4604"/>
                        <a:pt x="1868" y="4671"/>
                      </a:cubicBezTo>
                      <a:cubicBezTo>
                        <a:pt x="1701" y="4804"/>
                        <a:pt x="1601" y="4904"/>
                        <a:pt x="1434" y="5004"/>
                      </a:cubicBezTo>
                      <a:cubicBezTo>
                        <a:pt x="1134" y="5271"/>
                        <a:pt x="867" y="5505"/>
                        <a:pt x="667" y="5772"/>
                      </a:cubicBezTo>
                      <a:cubicBezTo>
                        <a:pt x="334" y="6139"/>
                        <a:pt x="167" y="6439"/>
                        <a:pt x="100" y="6672"/>
                      </a:cubicBezTo>
                      <a:cubicBezTo>
                        <a:pt x="0" y="6939"/>
                        <a:pt x="0" y="7106"/>
                        <a:pt x="100" y="7239"/>
                      </a:cubicBezTo>
                      <a:cubicBezTo>
                        <a:pt x="144" y="7305"/>
                        <a:pt x="229" y="7356"/>
                        <a:pt x="339" y="7356"/>
                      </a:cubicBezTo>
                      <a:cubicBezTo>
                        <a:pt x="398" y="7356"/>
                        <a:pt x="464" y="7341"/>
                        <a:pt x="534" y="7306"/>
                      </a:cubicBezTo>
                      <a:cubicBezTo>
                        <a:pt x="801" y="7139"/>
                        <a:pt x="1034" y="6973"/>
                        <a:pt x="1334" y="6739"/>
                      </a:cubicBezTo>
                      <a:cubicBezTo>
                        <a:pt x="1801" y="6305"/>
                        <a:pt x="2202" y="5938"/>
                        <a:pt x="2702" y="5638"/>
                      </a:cubicBezTo>
                      <a:cubicBezTo>
                        <a:pt x="2769" y="5605"/>
                        <a:pt x="2835" y="5605"/>
                        <a:pt x="2869" y="5572"/>
                      </a:cubicBezTo>
                      <a:lnTo>
                        <a:pt x="3102" y="5438"/>
                      </a:lnTo>
                      <a:cubicBezTo>
                        <a:pt x="3202" y="5338"/>
                        <a:pt x="3369" y="5271"/>
                        <a:pt x="3503" y="5238"/>
                      </a:cubicBezTo>
                      <a:cubicBezTo>
                        <a:pt x="3803" y="5071"/>
                        <a:pt x="4103" y="4938"/>
                        <a:pt x="4370" y="4771"/>
                      </a:cubicBezTo>
                      <a:cubicBezTo>
                        <a:pt x="5537" y="4137"/>
                        <a:pt x="6705" y="3470"/>
                        <a:pt x="7939" y="2903"/>
                      </a:cubicBezTo>
                      <a:cubicBezTo>
                        <a:pt x="9173" y="2303"/>
                        <a:pt x="10374" y="1669"/>
                        <a:pt x="11642" y="1235"/>
                      </a:cubicBezTo>
                      <a:cubicBezTo>
                        <a:pt x="12275" y="968"/>
                        <a:pt x="12876" y="801"/>
                        <a:pt x="13510" y="668"/>
                      </a:cubicBezTo>
                      <a:cubicBezTo>
                        <a:pt x="13843" y="601"/>
                        <a:pt x="14143" y="568"/>
                        <a:pt x="14477" y="501"/>
                      </a:cubicBezTo>
                      <a:cubicBezTo>
                        <a:pt x="14777" y="435"/>
                        <a:pt x="15111" y="435"/>
                        <a:pt x="15444" y="268"/>
                      </a:cubicBezTo>
                      <a:cubicBezTo>
                        <a:pt x="15511" y="234"/>
                        <a:pt x="15544" y="134"/>
                        <a:pt x="15611" y="101"/>
                      </a:cubicBezTo>
                      <a:cubicBezTo>
                        <a:pt x="15611" y="1"/>
                        <a:pt x="15611" y="1"/>
                        <a:pt x="155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7" name="Google Shape;6327;p37"/>
                <p:cNvSpPr/>
                <p:nvPr/>
              </p:nvSpPr>
              <p:spPr>
                <a:xfrm>
                  <a:off x="3110725" y="2437300"/>
                  <a:ext cx="263550" cy="246050"/>
                </a:xfrm>
                <a:custGeom>
                  <a:avLst/>
                  <a:gdLst/>
                  <a:ahLst/>
                  <a:cxnLst/>
                  <a:rect l="l" t="t" r="r" b="b"/>
                  <a:pathLst>
                    <a:path w="10542" h="9842" extrusionOk="0">
                      <a:moveTo>
                        <a:pt x="10431" y="1"/>
                      </a:moveTo>
                      <a:cubicBezTo>
                        <a:pt x="10403" y="1"/>
                        <a:pt x="10372" y="9"/>
                        <a:pt x="10341" y="29"/>
                      </a:cubicBezTo>
                      <a:cubicBezTo>
                        <a:pt x="10208" y="63"/>
                        <a:pt x="10074" y="129"/>
                        <a:pt x="9941" y="196"/>
                      </a:cubicBezTo>
                      <a:cubicBezTo>
                        <a:pt x="9908" y="229"/>
                        <a:pt x="9841" y="229"/>
                        <a:pt x="9774" y="263"/>
                      </a:cubicBezTo>
                      <a:lnTo>
                        <a:pt x="9574" y="296"/>
                      </a:lnTo>
                      <a:cubicBezTo>
                        <a:pt x="9341" y="396"/>
                        <a:pt x="9040" y="463"/>
                        <a:pt x="8773" y="596"/>
                      </a:cubicBezTo>
                      <a:cubicBezTo>
                        <a:pt x="8273" y="863"/>
                        <a:pt x="7906" y="1264"/>
                        <a:pt x="7439" y="1464"/>
                      </a:cubicBezTo>
                      <a:cubicBezTo>
                        <a:pt x="7339" y="1564"/>
                        <a:pt x="7206" y="1597"/>
                        <a:pt x="7072" y="1697"/>
                      </a:cubicBezTo>
                      <a:cubicBezTo>
                        <a:pt x="6939" y="1764"/>
                        <a:pt x="6872" y="1864"/>
                        <a:pt x="6739" y="1964"/>
                      </a:cubicBezTo>
                      <a:cubicBezTo>
                        <a:pt x="6539" y="2198"/>
                        <a:pt x="6372" y="2364"/>
                        <a:pt x="6172" y="2531"/>
                      </a:cubicBezTo>
                      <a:lnTo>
                        <a:pt x="4937" y="3599"/>
                      </a:lnTo>
                      <a:cubicBezTo>
                        <a:pt x="4103" y="4299"/>
                        <a:pt x="3270" y="5033"/>
                        <a:pt x="2536" y="5767"/>
                      </a:cubicBezTo>
                      <a:cubicBezTo>
                        <a:pt x="1702" y="6567"/>
                        <a:pt x="1035" y="7468"/>
                        <a:pt x="434" y="8402"/>
                      </a:cubicBezTo>
                      <a:cubicBezTo>
                        <a:pt x="34" y="9036"/>
                        <a:pt x="1" y="9536"/>
                        <a:pt x="201" y="9736"/>
                      </a:cubicBezTo>
                      <a:cubicBezTo>
                        <a:pt x="269" y="9804"/>
                        <a:pt x="363" y="9841"/>
                        <a:pt x="476" y="9841"/>
                      </a:cubicBezTo>
                      <a:cubicBezTo>
                        <a:pt x="695" y="9841"/>
                        <a:pt x="981" y="9700"/>
                        <a:pt x="1268" y="9369"/>
                      </a:cubicBezTo>
                      <a:cubicBezTo>
                        <a:pt x="2002" y="8602"/>
                        <a:pt x="2602" y="7735"/>
                        <a:pt x="3270" y="6968"/>
                      </a:cubicBezTo>
                      <a:cubicBezTo>
                        <a:pt x="3670" y="6601"/>
                        <a:pt x="4037" y="6200"/>
                        <a:pt x="4404" y="5767"/>
                      </a:cubicBezTo>
                      <a:cubicBezTo>
                        <a:pt x="4771" y="5366"/>
                        <a:pt x="5204" y="4933"/>
                        <a:pt x="5571" y="4533"/>
                      </a:cubicBezTo>
                      <a:cubicBezTo>
                        <a:pt x="5938" y="4099"/>
                        <a:pt x="6338" y="3632"/>
                        <a:pt x="6705" y="3232"/>
                      </a:cubicBezTo>
                      <a:lnTo>
                        <a:pt x="6839" y="3065"/>
                      </a:lnTo>
                      <a:lnTo>
                        <a:pt x="6939" y="2898"/>
                      </a:lnTo>
                      <a:lnTo>
                        <a:pt x="7206" y="2564"/>
                      </a:lnTo>
                      <a:cubicBezTo>
                        <a:pt x="7272" y="2464"/>
                        <a:pt x="7372" y="2364"/>
                        <a:pt x="7439" y="2264"/>
                      </a:cubicBezTo>
                      <a:cubicBezTo>
                        <a:pt x="7539" y="2198"/>
                        <a:pt x="7606" y="2097"/>
                        <a:pt x="7739" y="2031"/>
                      </a:cubicBezTo>
                      <a:cubicBezTo>
                        <a:pt x="7873" y="1931"/>
                        <a:pt x="8006" y="1864"/>
                        <a:pt x="8106" y="1731"/>
                      </a:cubicBezTo>
                      <a:cubicBezTo>
                        <a:pt x="8240" y="1630"/>
                        <a:pt x="8340" y="1530"/>
                        <a:pt x="8407" y="1430"/>
                      </a:cubicBezTo>
                      <a:cubicBezTo>
                        <a:pt x="8607" y="1230"/>
                        <a:pt x="8773" y="1063"/>
                        <a:pt x="9007" y="930"/>
                      </a:cubicBezTo>
                      <a:cubicBezTo>
                        <a:pt x="9207" y="763"/>
                        <a:pt x="9407" y="696"/>
                        <a:pt x="9674" y="596"/>
                      </a:cubicBezTo>
                      <a:lnTo>
                        <a:pt x="9874" y="530"/>
                      </a:lnTo>
                      <a:cubicBezTo>
                        <a:pt x="9941" y="463"/>
                        <a:pt x="10008" y="430"/>
                        <a:pt x="10074" y="396"/>
                      </a:cubicBezTo>
                      <a:cubicBezTo>
                        <a:pt x="10208" y="296"/>
                        <a:pt x="10275" y="263"/>
                        <a:pt x="10408" y="196"/>
                      </a:cubicBezTo>
                      <a:cubicBezTo>
                        <a:pt x="10508" y="129"/>
                        <a:pt x="10541" y="96"/>
                        <a:pt x="10541" y="63"/>
                      </a:cubicBezTo>
                      <a:cubicBezTo>
                        <a:pt x="10541" y="40"/>
                        <a:pt x="10494" y="1"/>
                        <a:pt x="10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8" name="Google Shape;6328;p37"/>
                <p:cNvSpPr/>
                <p:nvPr/>
              </p:nvSpPr>
              <p:spPr>
                <a:xfrm>
                  <a:off x="3116575" y="2577275"/>
                  <a:ext cx="324400" cy="134300"/>
                </a:xfrm>
                <a:custGeom>
                  <a:avLst/>
                  <a:gdLst/>
                  <a:ahLst/>
                  <a:cxnLst/>
                  <a:rect l="l" t="t" r="r" b="b"/>
                  <a:pathLst>
                    <a:path w="12976" h="5372" extrusionOk="0">
                      <a:moveTo>
                        <a:pt x="12809" y="1"/>
                      </a:moveTo>
                      <a:cubicBezTo>
                        <a:pt x="12542" y="1"/>
                        <a:pt x="12275" y="101"/>
                        <a:pt x="12009" y="168"/>
                      </a:cubicBezTo>
                      <a:cubicBezTo>
                        <a:pt x="11942" y="168"/>
                        <a:pt x="11875" y="201"/>
                        <a:pt x="11842" y="201"/>
                      </a:cubicBezTo>
                      <a:cubicBezTo>
                        <a:pt x="11775" y="201"/>
                        <a:pt x="11708" y="268"/>
                        <a:pt x="11642" y="268"/>
                      </a:cubicBezTo>
                      <a:lnTo>
                        <a:pt x="11275" y="368"/>
                      </a:lnTo>
                      <a:cubicBezTo>
                        <a:pt x="11041" y="468"/>
                        <a:pt x="10774" y="468"/>
                        <a:pt x="10508" y="535"/>
                      </a:cubicBezTo>
                      <a:cubicBezTo>
                        <a:pt x="10441" y="535"/>
                        <a:pt x="10374" y="601"/>
                        <a:pt x="10307" y="601"/>
                      </a:cubicBezTo>
                      <a:lnTo>
                        <a:pt x="10107" y="635"/>
                      </a:lnTo>
                      <a:lnTo>
                        <a:pt x="9707" y="768"/>
                      </a:lnTo>
                      <a:cubicBezTo>
                        <a:pt x="8706" y="1035"/>
                        <a:pt x="7672" y="1369"/>
                        <a:pt x="6671" y="1769"/>
                      </a:cubicBezTo>
                      <a:cubicBezTo>
                        <a:pt x="6438" y="1836"/>
                        <a:pt x="6171" y="1969"/>
                        <a:pt x="5938" y="2102"/>
                      </a:cubicBezTo>
                      <a:cubicBezTo>
                        <a:pt x="5671" y="2203"/>
                        <a:pt x="5437" y="2336"/>
                        <a:pt x="5204" y="2469"/>
                      </a:cubicBezTo>
                      <a:cubicBezTo>
                        <a:pt x="4970" y="2603"/>
                        <a:pt x="4770" y="2703"/>
                        <a:pt x="4537" y="2803"/>
                      </a:cubicBezTo>
                      <a:cubicBezTo>
                        <a:pt x="4336" y="2870"/>
                        <a:pt x="4103" y="2970"/>
                        <a:pt x="3869" y="3036"/>
                      </a:cubicBezTo>
                      <a:cubicBezTo>
                        <a:pt x="3436" y="3203"/>
                        <a:pt x="2935" y="3337"/>
                        <a:pt x="2368" y="3503"/>
                      </a:cubicBezTo>
                      <a:lnTo>
                        <a:pt x="2168" y="3604"/>
                      </a:lnTo>
                      <a:cubicBezTo>
                        <a:pt x="2135" y="3604"/>
                        <a:pt x="2102" y="3637"/>
                        <a:pt x="2001" y="3637"/>
                      </a:cubicBezTo>
                      <a:cubicBezTo>
                        <a:pt x="1868" y="3670"/>
                        <a:pt x="1801" y="3704"/>
                        <a:pt x="1668" y="3704"/>
                      </a:cubicBezTo>
                      <a:cubicBezTo>
                        <a:pt x="1434" y="3804"/>
                        <a:pt x="1134" y="3837"/>
                        <a:pt x="834" y="3970"/>
                      </a:cubicBezTo>
                      <a:cubicBezTo>
                        <a:pt x="767" y="4004"/>
                        <a:pt x="701" y="4004"/>
                        <a:pt x="667" y="4037"/>
                      </a:cubicBezTo>
                      <a:cubicBezTo>
                        <a:pt x="634" y="4104"/>
                        <a:pt x="534" y="4104"/>
                        <a:pt x="467" y="4137"/>
                      </a:cubicBezTo>
                      <a:cubicBezTo>
                        <a:pt x="367" y="4171"/>
                        <a:pt x="334" y="4204"/>
                        <a:pt x="267" y="4271"/>
                      </a:cubicBezTo>
                      <a:cubicBezTo>
                        <a:pt x="167" y="4304"/>
                        <a:pt x="133" y="4337"/>
                        <a:pt x="100" y="4371"/>
                      </a:cubicBezTo>
                      <a:cubicBezTo>
                        <a:pt x="0" y="4471"/>
                        <a:pt x="100" y="4504"/>
                        <a:pt x="100" y="4538"/>
                      </a:cubicBezTo>
                      <a:cubicBezTo>
                        <a:pt x="100" y="4604"/>
                        <a:pt x="33" y="4671"/>
                        <a:pt x="33" y="4771"/>
                      </a:cubicBezTo>
                      <a:cubicBezTo>
                        <a:pt x="33" y="4838"/>
                        <a:pt x="0" y="4871"/>
                        <a:pt x="33" y="4971"/>
                      </a:cubicBezTo>
                      <a:cubicBezTo>
                        <a:pt x="100" y="5038"/>
                        <a:pt x="133" y="5105"/>
                        <a:pt x="200" y="5171"/>
                      </a:cubicBezTo>
                      <a:cubicBezTo>
                        <a:pt x="334" y="5205"/>
                        <a:pt x="467" y="5205"/>
                        <a:pt x="600" y="5205"/>
                      </a:cubicBezTo>
                      <a:cubicBezTo>
                        <a:pt x="634" y="5371"/>
                        <a:pt x="767" y="5371"/>
                        <a:pt x="934" y="5371"/>
                      </a:cubicBezTo>
                      <a:cubicBezTo>
                        <a:pt x="1001" y="5371"/>
                        <a:pt x="1034" y="5338"/>
                        <a:pt x="1134" y="5338"/>
                      </a:cubicBezTo>
                      <a:cubicBezTo>
                        <a:pt x="1168" y="5338"/>
                        <a:pt x="1201" y="5338"/>
                        <a:pt x="1268" y="5305"/>
                      </a:cubicBezTo>
                      <a:cubicBezTo>
                        <a:pt x="1301" y="5305"/>
                        <a:pt x="1301" y="5305"/>
                        <a:pt x="1334" y="5271"/>
                      </a:cubicBezTo>
                      <a:cubicBezTo>
                        <a:pt x="1434" y="5205"/>
                        <a:pt x="1534" y="5205"/>
                        <a:pt x="1668" y="5171"/>
                      </a:cubicBezTo>
                      <a:cubicBezTo>
                        <a:pt x="1935" y="5138"/>
                        <a:pt x="2168" y="5105"/>
                        <a:pt x="2468" y="5005"/>
                      </a:cubicBezTo>
                      <a:lnTo>
                        <a:pt x="3202" y="4771"/>
                      </a:lnTo>
                      <a:lnTo>
                        <a:pt x="3970" y="4504"/>
                      </a:lnTo>
                      <a:cubicBezTo>
                        <a:pt x="4203" y="4437"/>
                        <a:pt x="4503" y="4304"/>
                        <a:pt x="4803" y="4171"/>
                      </a:cubicBezTo>
                      <a:cubicBezTo>
                        <a:pt x="5104" y="4037"/>
                        <a:pt x="5337" y="3870"/>
                        <a:pt x="5604" y="3770"/>
                      </a:cubicBezTo>
                      <a:cubicBezTo>
                        <a:pt x="6104" y="3470"/>
                        <a:pt x="6505" y="3137"/>
                        <a:pt x="6972" y="2870"/>
                      </a:cubicBezTo>
                      <a:cubicBezTo>
                        <a:pt x="7939" y="2336"/>
                        <a:pt x="8940" y="1869"/>
                        <a:pt x="9874" y="1369"/>
                      </a:cubicBezTo>
                      <a:cubicBezTo>
                        <a:pt x="10007" y="1335"/>
                        <a:pt x="10141" y="1269"/>
                        <a:pt x="10274" y="1202"/>
                      </a:cubicBezTo>
                      <a:lnTo>
                        <a:pt x="10441" y="1135"/>
                      </a:lnTo>
                      <a:cubicBezTo>
                        <a:pt x="10474" y="1102"/>
                        <a:pt x="10541" y="1102"/>
                        <a:pt x="10608" y="1035"/>
                      </a:cubicBezTo>
                      <a:lnTo>
                        <a:pt x="10975" y="935"/>
                      </a:lnTo>
                      <a:cubicBezTo>
                        <a:pt x="11108" y="868"/>
                        <a:pt x="11275" y="835"/>
                        <a:pt x="11375" y="768"/>
                      </a:cubicBezTo>
                      <a:cubicBezTo>
                        <a:pt x="11508" y="701"/>
                        <a:pt x="11642" y="635"/>
                        <a:pt x="11708" y="601"/>
                      </a:cubicBezTo>
                      <a:cubicBezTo>
                        <a:pt x="11775" y="535"/>
                        <a:pt x="11842" y="535"/>
                        <a:pt x="11875" y="501"/>
                      </a:cubicBezTo>
                      <a:cubicBezTo>
                        <a:pt x="11975" y="468"/>
                        <a:pt x="12009" y="468"/>
                        <a:pt x="12109" y="435"/>
                      </a:cubicBezTo>
                      <a:cubicBezTo>
                        <a:pt x="12342" y="335"/>
                        <a:pt x="12542" y="201"/>
                        <a:pt x="12809" y="168"/>
                      </a:cubicBezTo>
                      <a:cubicBezTo>
                        <a:pt x="12943" y="168"/>
                        <a:pt x="12976" y="134"/>
                        <a:pt x="12976" y="101"/>
                      </a:cubicBezTo>
                      <a:cubicBezTo>
                        <a:pt x="12976" y="34"/>
                        <a:pt x="12943" y="1"/>
                        <a:pt x="128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9" name="Google Shape;6329;p37"/>
                <p:cNvSpPr/>
                <p:nvPr/>
              </p:nvSpPr>
              <p:spPr>
                <a:xfrm>
                  <a:off x="3042350" y="2200350"/>
                  <a:ext cx="62575" cy="497050"/>
                </a:xfrm>
                <a:custGeom>
                  <a:avLst/>
                  <a:gdLst/>
                  <a:ahLst/>
                  <a:cxnLst/>
                  <a:rect l="l" t="t" r="r" b="b"/>
                  <a:pathLst>
                    <a:path w="2503" h="19882" extrusionOk="0">
                      <a:moveTo>
                        <a:pt x="167" y="1"/>
                      </a:moveTo>
                      <a:lnTo>
                        <a:pt x="0" y="34"/>
                      </a:lnTo>
                      <a:cubicBezTo>
                        <a:pt x="2102" y="6338"/>
                        <a:pt x="2302" y="13377"/>
                        <a:pt x="667" y="19848"/>
                      </a:cubicBezTo>
                      <a:lnTo>
                        <a:pt x="834" y="19881"/>
                      </a:lnTo>
                      <a:cubicBezTo>
                        <a:pt x="2502" y="13377"/>
                        <a:pt x="2269" y="6338"/>
                        <a:pt x="16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0" name="Google Shape;6330;p37"/>
                <p:cNvSpPr/>
                <p:nvPr/>
              </p:nvSpPr>
              <p:spPr>
                <a:xfrm>
                  <a:off x="3060700" y="2276250"/>
                  <a:ext cx="77575" cy="434500"/>
                </a:xfrm>
                <a:custGeom>
                  <a:avLst/>
                  <a:gdLst/>
                  <a:ahLst/>
                  <a:cxnLst/>
                  <a:rect l="l" t="t" r="r" b="b"/>
                  <a:pathLst>
                    <a:path w="3103" h="17380" extrusionOk="0">
                      <a:moveTo>
                        <a:pt x="2235" y="0"/>
                      </a:moveTo>
                      <a:cubicBezTo>
                        <a:pt x="2902" y="5838"/>
                        <a:pt x="2168" y="11842"/>
                        <a:pt x="0" y="17346"/>
                      </a:cubicBezTo>
                      <a:lnTo>
                        <a:pt x="167" y="17379"/>
                      </a:lnTo>
                      <a:cubicBezTo>
                        <a:pt x="2368" y="11875"/>
                        <a:pt x="3102" y="5838"/>
                        <a:pt x="2402" y="0"/>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1" name="Google Shape;6331;p37"/>
                <p:cNvSpPr/>
                <p:nvPr/>
              </p:nvSpPr>
              <p:spPr>
                <a:xfrm>
                  <a:off x="3036500" y="2292075"/>
                  <a:ext cx="34225" cy="392825"/>
                </a:xfrm>
                <a:custGeom>
                  <a:avLst/>
                  <a:gdLst/>
                  <a:ahLst/>
                  <a:cxnLst/>
                  <a:rect l="l" t="t" r="r" b="b"/>
                  <a:pathLst>
                    <a:path w="1369" h="15713" extrusionOk="0">
                      <a:moveTo>
                        <a:pt x="168" y="1"/>
                      </a:moveTo>
                      <a:lnTo>
                        <a:pt x="1" y="34"/>
                      </a:lnTo>
                      <a:cubicBezTo>
                        <a:pt x="968" y="5205"/>
                        <a:pt x="1202" y="10442"/>
                        <a:pt x="801" y="15712"/>
                      </a:cubicBezTo>
                      <a:lnTo>
                        <a:pt x="968" y="15712"/>
                      </a:lnTo>
                      <a:cubicBezTo>
                        <a:pt x="1368" y="10442"/>
                        <a:pt x="1068" y="5171"/>
                        <a:pt x="1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2" name="Google Shape;6332;p37"/>
                <p:cNvSpPr/>
                <p:nvPr/>
              </p:nvSpPr>
              <p:spPr>
                <a:xfrm>
                  <a:off x="3085700" y="2226200"/>
                  <a:ext cx="105100" cy="455350"/>
                </a:xfrm>
                <a:custGeom>
                  <a:avLst/>
                  <a:gdLst/>
                  <a:ahLst/>
                  <a:cxnLst/>
                  <a:rect l="l" t="t" r="r" b="b"/>
                  <a:pathLst>
                    <a:path w="4204" h="18214" extrusionOk="0">
                      <a:moveTo>
                        <a:pt x="3970" y="1"/>
                      </a:moveTo>
                      <a:cubicBezTo>
                        <a:pt x="4037" y="6205"/>
                        <a:pt x="2669" y="12510"/>
                        <a:pt x="1" y="18147"/>
                      </a:cubicBezTo>
                      <a:lnTo>
                        <a:pt x="168" y="18214"/>
                      </a:lnTo>
                      <a:cubicBezTo>
                        <a:pt x="2836" y="12543"/>
                        <a:pt x="4204" y="6238"/>
                        <a:pt x="4170"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3" name="Google Shape;6333;p37"/>
                <p:cNvSpPr/>
                <p:nvPr/>
              </p:nvSpPr>
              <p:spPr>
                <a:xfrm>
                  <a:off x="3087375" y="2293750"/>
                  <a:ext cx="161800" cy="425325"/>
                </a:xfrm>
                <a:custGeom>
                  <a:avLst/>
                  <a:gdLst/>
                  <a:ahLst/>
                  <a:cxnLst/>
                  <a:rect l="l" t="t" r="r" b="b"/>
                  <a:pathLst>
                    <a:path w="6472" h="17013" extrusionOk="0">
                      <a:moveTo>
                        <a:pt x="6305" y="1"/>
                      </a:moveTo>
                      <a:cubicBezTo>
                        <a:pt x="6205" y="6172"/>
                        <a:pt x="4003" y="12176"/>
                        <a:pt x="1" y="16946"/>
                      </a:cubicBezTo>
                      <a:lnTo>
                        <a:pt x="134" y="17013"/>
                      </a:lnTo>
                      <a:cubicBezTo>
                        <a:pt x="4137" y="12276"/>
                        <a:pt x="6372" y="6205"/>
                        <a:pt x="6472"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4" name="Google Shape;6334;p37"/>
                <p:cNvSpPr/>
                <p:nvPr/>
              </p:nvSpPr>
              <p:spPr>
                <a:xfrm>
                  <a:off x="3095725" y="2172825"/>
                  <a:ext cx="140125" cy="516225"/>
                </a:xfrm>
                <a:custGeom>
                  <a:avLst/>
                  <a:gdLst/>
                  <a:ahLst/>
                  <a:cxnLst/>
                  <a:rect l="l" t="t" r="r" b="b"/>
                  <a:pathLst>
                    <a:path w="5605" h="20649" extrusionOk="0">
                      <a:moveTo>
                        <a:pt x="5237" y="1"/>
                      </a:moveTo>
                      <a:cubicBezTo>
                        <a:pt x="5471" y="7139"/>
                        <a:pt x="3569" y="14444"/>
                        <a:pt x="0" y="20549"/>
                      </a:cubicBezTo>
                      <a:lnTo>
                        <a:pt x="134" y="20649"/>
                      </a:lnTo>
                      <a:cubicBezTo>
                        <a:pt x="3703" y="14478"/>
                        <a:pt x="5604" y="7139"/>
                        <a:pt x="5437"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5" name="Google Shape;6335;p37"/>
                <p:cNvSpPr/>
                <p:nvPr/>
              </p:nvSpPr>
              <p:spPr>
                <a:xfrm>
                  <a:off x="3095725" y="2163650"/>
                  <a:ext cx="65050" cy="492875"/>
                </a:xfrm>
                <a:custGeom>
                  <a:avLst/>
                  <a:gdLst/>
                  <a:ahLst/>
                  <a:cxnLst/>
                  <a:rect l="l" t="t" r="r" b="b"/>
                  <a:pathLst>
                    <a:path w="2602" h="19715" extrusionOk="0">
                      <a:moveTo>
                        <a:pt x="1134" y="1"/>
                      </a:moveTo>
                      <a:lnTo>
                        <a:pt x="967" y="34"/>
                      </a:lnTo>
                      <a:cubicBezTo>
                        <a:pt x="2435" y="6539"/>
                        <a:pt x="2102" y="13344"/>
                        <a:pt x="0" y="19682"/>
                      </a:cubicBezTo>
                      <a:lnTo>
                        <a:pt x="167" y="19715"/>
                      </a:lnTo>
                      <a:cubicBezTo>
                        <a:pt x="2268" y="13344"/>
                        <a:pt x="2602" y="6505"/>
                        <a:pt x="1134" y="1"/>
                      </a:cubicBezTo>
                      <a:close/>
                    </a:path>
                  </a:pathLst>
                </a:custGeom>
                <a:solidFill>
                  <a:srgbClr val="FFF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6" name="Google Shape;6336;p37"/>
                <p:cNvSpPr/>
                <p:nvPr/>
              </p:nvSpPr>
              <p:spPr>
                <a:xfrm>
                  <a:off x="2964800" y="2518900"/>
                  <a:ext cx="154300" cy="291900"/>
                </a:xfrm>
                <a:custGeom>
                  <a:avLst/>
                  <a:gdLst/>
                  <a:ahLst/>
                  <a:cxnLst/>
                  <a:rect l="l" t="t" r="r" b="b"/>
                  <a:pathLst>
                    <a:path w="6172" h="11676" extrusionOk="0">
                      <a:moveTo>
                        <a:pt x="1368" y="1"/>
                      </a:moveTo>
                      <a:cubicBezTo>
                        <a:pt x="0" y="3937"/>
                        <a:pt x="1268" y="8640"/>
                        <a:pt x="5104" y="11676"/>
                      </a:cubicBezTo>
                      <a:cubicBezTo>
                        <a:pt x="6038" y="9641"/>
                        <a:pt x="6171" y="7206"/>
                        <a:pt x="5437" y="5038"/>
                      </a:cubicBezTo>
                      <a:cubicBezTo>
                        <a:pt x="4737" y="2936"/>
                        <a:pt x="3202" y="1035"/>
                        <a:pt x="136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7" name="Google Shape;6337;p37"/>
                <p:cNvSpPr/>
                <p:nvPr/>
              </p:nvSpPr>
              <p:spPr>
                <a:xfrm>
                  <a:off x="3061525" y="2502225"/>
                  <a:ext cx="196825" cy="313600"/>
                </a:xfrm>
                <a:custGeom>
                  <a:avLst/>
                  <a:gdLst/>
                  <a:ahLst/>
                  <a:cxnLst/>
                  <a:rect l="l" t="t" r="r" b="b"/>
                  <a:pathLst>
                    <a:path w="7873" h="12544" extrusionOk="0">
                      <a:moveTo>
                        <a:pt x="7873" y="1"/>
                      </a:moveTo>
                      <a:lnTo>
                        <a:pt x="7873" y="1"/>
                      </a:lnTo>
                      <a:cubicBezTo>
                        <a:pt x="4971" y="168"/>
                        <a:pt x="2235" y="2002"/>
                        <a:pt x="1035" y="4637"/>
                      </a:cubicBezTo>
                      <a:cubicBezTo>
                        <a:pt x="0" y="6939"/>
                        <a:pt x="167" y="9975"/>
                        <a:pt x="1301" y="12543"/>
                      </a:cubicBezTo>
                      <a:cubicBezTo>
                        <a:pt x="5171" y="9608"/>
                        <a:pt x="7639" y="4871"/>
                        <a:pt x="78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8" name="Google Shape;6338;p37"/>
                <p:cNvSpPr/>
                <p:nvPr/>
              </p:nvSpPr>
              <p:spPr>
                <a:xfrm>
                  <a:off x="3013150" y="2179500"/>
                  <a:ext cx="52575" cy="40050"/>
                </a:xfrm>
                <a:custGeom>
                  <a:avLst/>
                  <a:gdLst/>
                  <a:ahLst/>
                  <a:cxnLst/>
                  <a:rect l="l" t="t" r="r" b="b"/>
                  <a:pathLst>
                    <a:path w="2103" h="1602" extrusionOk="0">
                      <a:moveTo>
                        <a:pt x="1068" y="1"/>
                      </a:moveTo>
                      <a:cubicBezTo>
                        <a:pt x="1" y="1"/>
                        <a:pt x="1" y="1602"/>
                        <a:pt x="1068" y="1602"/>
                      </a:cubicBezTo>
                      <a:cubicBezTo>
                        <a:pt x="2102" y="1602"/>
                        <a:pt x="2102" y="1"/>
                        <a:pt x="1068"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9" name="Google Shape;6339;p37"/>
                <p:cNvSpPr/>
                <p:nvPr/>
              </p:nvSpPr>
              <p:spPr>
                <a:xfrm>
                  <a:off x="3099050" y="2143650"/>
                  <a:ext cx="51725" cy="40875"/>
                </a:xfrm>
                <a:custGeom>
                  <a:avLst/>
                  <a:gdLst/>
                  <a:ahLst/>
                  <a:cxnLst/>
                  <a:rect l="l" t="t" r="r" b="b"/>
                  <a:pathLst>
                    <a:path w="2069" h="1635" extrusionOk="0">
                      <a:moveTo>
                        <a:pt x="1035" y="0"/>
                      </a:moveTo>
                      <a:cubicBezTo>
                        <a:pt x="1" y="0"/>
                        <a:pt x="1" y="1635"/>
                        <a:pt x="1035" y="1635"/>
                      </a:cubicBezTo>
                      <a:cubicBezTo>
                        <a:pt x="2035" y="1601"/>
                        <a:pt x="2069" y="0"/>
                        <a:pt x="1035"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0" name="Google Shape;6340;p37"/>
                <p:cNvSpPr/>
                <p:nvPr/>
              </p:nvSpPr>
              <p:spPr>
                <a:xfrm>
                  <a:off x="3161600" y="2212850"/>
                  <a:ext cx="51725" cy="40075"/>
                </a:xfrm>
                <a:custGeom>
                  <a:avLst/>
                  <a:gdLst/>
                  <a:ahLst/>
                  <a:cxnLst/>
                  <a:rect l="l" t="t" r="r" b="b"/>
                  <a:pathLst>
                    <a:path w="2069" h="1603" extrusionOk="0">
                      <a:moveTo>
                        <a:pt x="1034" y="1"/>
                      </a:moveTo>
                      <a:cubicBezTo>
                        <a:pt x="0" y="1"/>
                        <a:pt x="0" y="1602"/>
                        <a:pt x="1034" y="1602"/>
                      </a:cubicBezTo>
                      <a:cubicBezTo>
                        <a:pt x="2068" y="1602"/>
                        <a:pt x="2068" y="1"/>
                        <a:pt x="1034" y="1"/>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1" name="Google Shape;6341;p37"/>
                <p:cNvSpPr/>
                <p:nvPr/>
              </p:nvSpPr>
              <p:spPr>
                <a:xfrm>
                  <a:off x="3092375" y="224872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2" name="Google Shape;6342;p37"/>
                <p:cNvSpPr/>
                <p:nvPr/>
              </p:nvSpPr>
              <p:spPr>
                <a:xfrm>
                  <a:off x="3200800" y="2155325"/>
                  <a:ext cx="52550" cy="40875"/>
                </a:xfrm>
                <a:custGeom>
                  <a:avLst/>
                  <a:gdLst/>
                  <a:ahLst/>
                  <a:cxnLst/>
                  <a:rect l="l" t="t" r="r" b="b"/>
                  <a:pathLst>
                    <a:path w="2102" h="1635" extrusionOk="0">
                      <a:moveTo>
                        <a:pt x="1068" y="0"/>
                      </a:moveTo>
                      <a:cubicBezTo>
                        <a:pt x="0" y="0"/>
                        <a:pt x="0"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3" name="Google Shape;6343;p37"/>
                <p:cNvSpPr/>
                <p:nvPr/>
              </p:nvSpPr>
              <p:spPr>
                <a:xfrm>
                  <a:off x="3221650" y="2269575"/>
                  <a:ext cx="52550" cy="40875"/>
                </a:xfrm>
                <a:custGeom>
                  <a:avLst/>
                  <a:gdLst/>
                  <a:ahLst/>
                  <a:cxnLst/>
                  <a:rect l="l" t="t" r="r" b="b"/>
                  <a:pathLst>
                    <a:path w="2102" h="1635" extrusionOk="0">
                      <a:moveTo>
                        <a:pt x="1067" y="0"/>
                      </a:moveTo>
                      <a:cubicBezTo>
                        <a:pt x="0" y="0"/>
                        <a:pt x="0" y="1635"/>
                        <a:pt x="1067" y="1635"/>
                      </a:cubicBezTo>
                      <a:cubicBezTo>
                        <a:pt x="2102" y="1635"/>
                        <a:pt x="2102" y="0"/>
                        <a:pt x="1067"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4" name="Google Shape;6344;p37"/>
                <p:cNvSpPr/>
                <p:nvPr/>
              </p:nvSpPr>
              <p:spPr>
                <a:xfrm>
                  <a:off x="3013150" y="2269575"/>
                  <a:ext cx="52575" cy="40875"/>
                </a:xfrm>
                <a:custGeom>
                  <a:avLst/>
                  <a:gdLst/>
                  <a:ahLst/>
                  <a:cxnLst/>
                  <a:rect l="l" t="t" r="r" b="b"/>
                  <a:pathLst>
                    <a:path w="2103" h="1635" extrusionOk="0">
                      <a:moveTo>
                        <a:pt x="1068" y="0"/>
                      </a:moveTo>
                      <a:cubicBezTo>
                        <a:pt x="1" y="0"/>
                        <a:pt x="1" y="1635"/>
                        <a:pt x="1068" y="1635"/>
                      </a:cubicBezTo>
                      <a:cubicBezTo>
                        <a:pt x="2102" y="1635"/>
                        <a:pt x="2102" y="0"/>
                        <a:pt x="1068" y="0"/>
                      </a:cubicBezTo>
                      <a:close/>
                    </a:path>
                  </a:pathLst>
                </a:custGeom>
                <a:solidFill>
                  <a:srgbClr val="51301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345" name="Google Shape;6345;p37"/>
              <p:cNvGrpSpPr/>
              <p:nvPr/>
            </p:nvGrpSpPr>
            <p:grpSpPr>
              <a:xfrm>
                <a:off x="-202790" y="4525674"/>
                <a:ext cx="824892" cy="814944"/>
                <a:chOff x="2649575" y="3055425"/>
                <a:chExt cx="1024075" cy="1011725"/>
              </a:xfrm>
            </p:grpSpPr>
            <p:sp>
              <p:nvSpPr>
                <p:cNvPr id="6346" name="Google Shape;6346;p37"/>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7" name="Google Shape;6347;p37"/>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8" name="Google Shape;6348;p37"/>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9" name="Google Shape;6349;p37"/>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0" name="Google Shape;6350;p37"/>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1" name="Google Shape;6351;p37"/>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2" name="Google Shape;6352;p37"/>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3" name="Google Shape;6353;p37"/>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4" name="Google Shape;6354;p37"/>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5" name="Google Shape;6355;p37"/>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6" name="Google Shape;6356;p37"/>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rgbClr val="DB5D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7" name="Google Shape;6357;p37"/>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8" name="Google Shape;6358;p37"/>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9" name="Google Shape;6359;p37"/>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0" name="Google Shape;6360;p37"/>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1" name="Google Shape;6361;p37"/>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2" name="Google Shape;6362;p37"/>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3" name="Google Shape;6363;p37"/>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4" name="Google Shape;6364;p37"/>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5" name="Google Shape;6365;p37"/>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6" name="Google Shape;6366;p37"/>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7" name="Google Shape;6367;p37"/>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rgbClr val="D320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8" name="Google Shape;6368;p37"/>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9" name="Google Shape;6369;p37"/>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0" name="Google Shape;6370;p37"/>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1" name="Google Shape;6371;p37"/>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Tree>
    <p:extLst>
      <p:ext uri="{BB962C8B-B14F-4D97-AF65-F5344CB8AC3E}">
        <p14:creationId xmlns:p14="http://schemas.microsoft.com/office/powerpoint/2010/main" val="95862055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837015766"/>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91385003"/>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77525513"/>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2876362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032678986"/>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7"/>
        <p:cNvGrpSpPr/>
        <p:nvPr/>
      </p:nvGrpSpPr>
      <p:grpSpPr>
        <a:xfrm>
          <a:off x="0" y="0"/>
          <a:ext cx="0" cy="0"/>
          <a:chOff x="0" y="0"/>
          <a:chExt cx="0" cy="0"/>
        </a:xfrm>
      </p:grpSpPr>
      <p:grpSp>
        <p:nvGrpSpPr>
          <p:cNvPr id="708" name="Google Shape;708;p6"/>
          <p:cNvGrpSpPr/>
          <p:nvPr/>
        </p:nvGrpSpPr>
        <p:grpSpPr>
          <a:xfrm>
            <a:off x="-87266" y="330497"/>
            <a:ext cx="12550225" cy="6981196"/>
            <a:chOff x="-65450" y="247872"/>
            <a:chExt cx="9412669" cy="5235897"/>
          </a:xfrm>
        </p:grpSpPr>
        <p:sp>
          <p:nvSpPr>
            <p:cNvPr id="709" name="Google Shape;709;p6"/>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6"/>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11" name="Google Shape;711;p6"/>
            <p:cNvGrpSpPr/>
            <p:nvPr/>
          </p:nvGrpSpPr>
          <p:grpSpPr>
            <a:xfrm>
              <a:off x="7731244" y="2914021"/>
              <a:ext cx="1615975" cy="2569748"/>
              <a:chOff x="7731244" y="2914021"/>
              <a:chExt cx="1615975" cy="2569748"/>
            </a:xfrm>
          </p:grpSpPr>
          <p:grpSp>
            <p:nvGrpSpPr>
              <p:cNvPr id="712" name="Google Shape;712;p6"/>
              <p:cNvGrpSpPr/>
              <p:nvPr/>
            </p:nvGrpSpPr>
            <p:grpSpPr>
              <a:xfrm>
                <a:off x="8169825" y="3982041"/>
                <a:ext cx="664598" cy="652358"/>
                <a:chOff x="5672100" y="3575250"/>
                <a:chExt cx="1054750" cy="1035325"/>
              </a:xfrm>
            </p:grpSpPr>
            <p:sp>
              <p:nvSpPr>
                <p:cNvPr id="713" name="Google Shape;713;p6"/>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6"/>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6"/>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6"/>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6"/>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6"/>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6"/>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6"/>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1" name="Google Shape;721;p6"/>
              <p:cNvGrpSpPr/>
              <p:nvPr/>
            </p:nvGrpSpPr>
            <p:grpSpPr>
              <a:xfrm>
                <a:off x="8761521" y="2914021"/>
                <a:ext cx="361614" cy="2013485"/>
                <a:chOff x="6611150" y="1880250"/>
                <a:chExt cx="573900" cy="3195500"/>
              </a:xfrm>
            </p:grpSpPr>
            <p:sp>
              <p:nvSpPr>
                <p:cNvPr id="722" name="Google Shape;722;p6"/>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6"/>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6"/>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6"/>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6"/>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6"/>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6"/>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6"/>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0" name="Google Shape;730;p6"/>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1" name="Google Shape;731;p6"/>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6"/>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6"/>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6"/>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6"/>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6"/>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6"/>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6"/>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6"/>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6"/>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6"/>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6"/>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6"/>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6"/>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6"/>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6"/>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6"/>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6"/>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6"/>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6"/>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6"/>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6"/>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6"/>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6"/>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6"/>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6"/>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6"/>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6"/>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6"/>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6"/>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6"/>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6"/>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6"/>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6"/>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6"/>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6"/>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6"/>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6"/>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6"/>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6"/>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6"/>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6"/>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6"/>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6"/>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5" name="Google Shape;775;p6"/>
              <p:cNvGrpSpPr/>
              <p:nvPr/>
            </p:nvGrpSpPr>
            <p:grpSpPr>
              <a:xfrm>
                <a:off x="7731244" y="4634998"/>
                <a:ext cx="1049085" cy="537460"/>
                <a:chOff x="4976050" y="4611525"/>
                <a:chExt cx="1664950" cy="852975"/>
              </a:xfrm>
            </p:grpSpPr>
            <p:sp>
              <p:nvSpPr>
                <p:cNvPr id="776" name="Google Shape;776;p6"/>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6"/>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78" name="Google Shape;778;p6"/>
              <p:cNvGrpSpPr/>
              <p:nvPr/>
            </p:nvGrpSpPr>
            <p:grpSpPr>
              <a:xfrm>
                <a:off x="8298132" y="4406267"/>
                <a:ext cx="1049087" cy="1077502"/>
                <a:chOff x="582350" y="682150"/>
                <a:chExt cx="1350350" cy="1386925"/>
              </a:xfrm>
            </p:grpSpPr>
            <p:sp>
              <p:nvSpPr>
                <p:cNvPr id="779" name="Google Shape;779;p6"/>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6"/>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6"/>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6"/>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6"/>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6"/>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6"/>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6"/>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6"/>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6"/>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6"/>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6"/>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6"/>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6"/>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6"/>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6"/>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6"/>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6"/>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6"/>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6"/>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6"/>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6"/>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6"/>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6"/>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6"/>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6"/>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6"/>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6"/>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07" name="Google Shape;807;p6"/>
            <p:cNvSpPr/>
            <p:nvPr/>
          </p:nvSpPr>
          <p:spPr>
            <a:xfrm flipH="1">
              <a:off x="790584" y="247872"/>
              <a:ext cx="592193" cy="292133"/>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6"/>
            <p:cNvSpPr/>
            <p:nvPr/>
          </p:nvSpPr>
          <p:spPr>
            <a:xfrm>
              <a:off x="8551799" y="1051784"/>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6"/>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10" name="Google Shape;810;p6"/>
            <p:cNvGrpSpPr/>
            <p:nvPr/>
          </p:nvGrpSpPr>
          <p:grpSpPr>
            <a:xfrm>
              <a:off x="88300" y="2474350"/>
              <a:ext cx="752650" cy="753525"/>
              <a:chOff x="1200675" y="4314750"/>
              <a:chExt cx="752650" cy="753525"/>
            </a:xfrm>
          </p:grpSpPr>
          <p:sp>
            <p:nvSpPr>
              <p:cNvPr id="811" name="Google Shape;811;p6"/>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6"/>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3" name="Google Shape;813;p6"/>
          <p:cNvSpPr txBox="1">
            <a:spLocks noGrp="1"/>
          </p:cNvSpPr>
          <p:nvPr>
            <p:ph type="title"/>
          </p:nvPr>
        </p:nvSpPr>
        <p:spPr>
          <a:xfrm>
            <a:off x="960000" y="720000"/>
            <a:ext cx="10272000" cy="76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1650697982"/>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65138793"/>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298371729"/>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85770510"/>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678525572"/>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92983333"/>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852855527"/>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102608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967918DD-F32C-40AE-BFB5-741B5886C773}"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C9349654-8A83-41C1-B6F2-193D712776EF}" type="slidenum">
              <a:rPr lang="zh-CN" altLang="en-US" smtClean="0"/>
              <a:t>‹#›</a:t>
            </a:fld>
            <a:endParaRPr lang="zh-CN" altLang="en-US"/>
          </a:p>
        </p:txBody>
      </p:sp>
    </p:spTree>
    <p:extLst>
      <p:ext uri="{BB962C8B-B14F-4D97-AF65-F5344CB8AC3E}">
        <p14:creationId xmlns:p14="http://schemas.microsoft.com/office/powerpoint/2010/main" val="144387247"/>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1794033"/>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7918DD-F32C-40AE-BFB5-741B5886C77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49654-8A83-41C1-B6F2-193D712776EF}" type="slidenum">
              <a:rPr kumimoji="0" lang="zh-CN" altLang="en-US" sz="1200" b="0" i="0" u="none" strike="noStrike" kern="1200" cap="none" spc="0" normalizeH="0" baseline="0" noProof="0" smtClean="0">
                <a:ln>
                  <a:noFill/>
                </a:ln>
                <a:solidFill>
                  <a:prstClr val="black">
                    <a:tint val="75000"/>
                  </a:prstClr>
                </a:solidFill>
                <a:effectLst/>
                <a:uLnTx/>
                <a:uFillTx/>
                <a:latin typeface="思源黑体 CN"/>
                <a:ea typeface="思源黑体 CN"/>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思源黑体 CN"/>
              <a:ea typeface="思源黑体 CN"/>
              <a:cs typeface="+mn-cs"/>
            </a:endParaRPr>
          </a:p>
        </p:txBody>
      </p:sp>
    </p:spTree>
    <p:extLst>
      <p:ext uri="{BB962C8B-B14F-4D97-AF65-F5344CB8AC3E}">
        <p14:creationId xmlns:p14="http://schemas.microsoft.com/office/powerpoint/2010/main" val="325516357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002"/>
        <p:cNvGrpSpPr/>
        <p:nvPr/>
      </p:nvGrpSpPr>
      <p:grpSpPr>
        <a:xfrm>
          <a:off x="0" y="0"/>
          <a:ext cx="0" cy="0"/>
          <a:chOff x="0" y="0"/>
          <a:chExt cx="0" cy="0"/>
        </a:xfrm>
      </p:grpSpPr>
      <p:grpSp>
        <p:nvGrpSpPr>
          <p:cNvPr id="1003" name="Google Shape;1003;p8"/>
          <p:cNvGrpSpPr/>
          <p:nvPr/>
        </p:nvGrpSpPr>
        <p:grpSpPr>
          <a:xfrm>
            <a:off x="-215332" y="254833"/>
            <a:ext cx="12442947" cy="7383683"/>
            <a:chOff x="-161499" y="191125"/>
            <a:chExt cx="9332210" cy="5537762"/>
          </a:xfrm>
        </p:grpSpPr>
        <p:grpSp>
          <p:nvGrpSpPr>
            <p:cNvPr id="1004" name="Google Shape;1004;p8"/>
            <p:cNvGrpSpPr/>
            <p:nvPr/>
          </p:nvGrpSpPr>
          <p:grpSpPr>
            <a:xfrm>
              <a:off x="-65450" y="3697900"/>
              <a:ext cx="9236161" cy="1484501"/>
              <a:chOff x="-65450" y="3697900"/>
              <a:chExt cx="9236161" cy="1484501"/>
            </a:xfrm>
          </p:grpSpPr>
          <p:sp>
            <p:nvSpPr>
              <p:cNvPr id="1005" name="Google Shape;1005;p8"/>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8"/>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7" name="Google Shape;1007;p8"/>
            <p:cNvGrpSpPr/>
            <p:nvPr/>
          </p:nvGrpSpPr>
          <p:grpSpPr>
            <a:xfrm>
              <a:off x="-161499" y="2884614"/>
              <a:ext cx="3523719" cy="2844273"/>
              <a:chOff x="-58250" y="1860425"/>
              <a:chExt cx="4896775" cy="3952575"/>
            </a:xfrm>
          </p:grpSpPr>
          <p:sp>
            <p:nvSpPr>
              <p:cNvPr id="1008" name="Google Shape;1008;p8"/>
              <p:cNvSpPr/>
              <p:nvPr/>
            </p:nvSpPr>
            <p:spPr>
              <a:xfrm>
                <a:off x="3311125" y="3194100"/>
                <a:ext cx="1527400" cy="2491250"/>
              </a:xfrm>
              <a:custGeom>
                <a:avLst/>
                <a:gdLst/>
                <a:ahLst/>
                <a:cxnLst/>
                <a:rect l="l" t="t" r="r" b="b"/>
                <a:pathLst>
                  <a:path w="61096" h="99650" extrusionOk="0">
                    <a:moveTo>
                      <a:pt x="37995" y="1"/>
                    </a:moveTo>
                    <a:cubicBezTo>
                      <a:pt x="37964" y="6749"/>
                      <a:pt x="39484" y="13436"/>
                      <a:pt x="40396" y="20123"/>
                    </a:cubicBezTo>
                    <a:cubicBezTo>
                      <a:pt x="41673" y="29788"/>
                      <a:pt x="41703" y="39576"/>
                      <a:pt x="41703" y="49363"/>
                    </a:cubicBezTo>
                    <a:cubicBezTo>
                      <a:pt x="41703" y="60002"/>
                      <a:pt x="41703" y="70670"/>
                      <a:pt x="39940" y="81157"/>
                    </a:cubicBezTo>
                    <a:cubicBezTo>
                      <a:pt x="38147" y="64622"/>
                      <a:pt x="33648" y="48360"/>
                      <a:pt x="26748" y="33254"/>
                    </a:cubicBezTo>
                    <a:cubicBezTo>
                      <a:pt x="24803" y="29029"/>
                      <a:pt x="22675" y="24895"/>
                      <a:pt x="19970" y="21126"/>
                    </a:cubicBezTo>
                    <a:lnTo>
                      <a:pt x="19970" y="21126"/>
                    </a:lnTo>
                    <a:cubicBezTo>
                      <a:pt x="26323" y="40001"/>
                      <a:pt x="29910" y="59789"/>
                      <a:pt x="30578" y="79698"/>
                    </a:cubicBezTo>
                    <a:cubicBezTo>
                      <a:pt x="24803" y="62281"/>
                      <a:pt x="14104" y="46506"/>
                      <a:pt x="0" y="34712"/>
                    </a:cubicBezTo>
                    <a:lnTo>
                      <a:pt x="0" y="34712"/>
                    </a:lnTo>
                    <a:cubicBezTo>
                      <a:pt x="6961" y="41521"/>
                      <a:pt x="11399" y="50427"/>
                      <a:pt x="15198" y="59333"/>
                    </a:cubicBezTo>
                    <a:cubicBezTo>
                      <a:pt x="19818" y="70184"/>
                      <a:pt x="23770" y="81765"/>
                      <a:pt x="22554" y="93467"/>
                    </a:cubicBezTo>
                    <a:cubicBezTo>
                      <a:pt x="24871" y="93023"/>
                      <a:pt x="27193" y="92826"/>
                      <a:pt x="29512" y="92826"/>
                    </a:cubicBezTo>
                    <a:cubicBezTo>
                      <a:pt x="37658" y="92826"/>
                      <a:pt x="45756" y="95255"/>
                      <a:pt x="53375" y="97905"/>
                    </a:cubicBezTo>
                    <a:cubicBezTo>
                      <a:pt x="54617" y="98319"/>
                      <a:pt x="56931" y="99649"/>
                      <a:pt x="58607" y="99649"/>
                    </a:cubicBezTo>
                    <a:cubicBezTo>
                      <a:pt x="59391" y="99649"/>
                      <a:pt x="60036" y="99358"/>
                      <a:pt x="60366" y="98543"/>
                    </a:cubicBezTo>
                    <a:cubicBezTo>
                      <a:pt x="61096" y="96811"/>
                      <a:pt x="58269" y="92373"/>
                      <a:pt x="57661" y="90792"/>
                    </a:cubicBezTo>
                    <a:cubicBezTo>
                      <a:pt x="54287" y="82251"/>
                      <a:pt x="55229" y="72859"/>
                      <a:pt x="54378" y="63831"/>
                    </a:cubicBezTo>
                    <a:cubicBezTo>
                      <a:pt x="53345" y="53467"/>
                      <a:pt x="51551" y="43162"/>
                      <a:pt x="49059" y="33041"/>
                    </a:cubicBezTo>
                    <a:cubicBezTo>
                      <a:pt x="47630" y="27387"/>
                      <a:pt x="46019" y="21794"/>
                      <a:pt x="44165" y="16293"/>
                    </a:cubicBezTo>
                    <a:cubicBezTo>
                      <a:pt x="43223" y="13436"/>
                      <a:pt x="42220" y="10609"/>
                      <a:pt x="41126" y="7782"/>
                    </a:cubicBezTo>
                    <a:cubicBezTo>
                      <a:pt x="40335" y="5685"/>
                      <a:pt x="37995" y="2189"/>
                      <a:pt x="379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8"/>
              <p:cNvSpPr/>
              <p:nvPr/>
            </p:nvSpPr>
            <p:spPr>
              <a:xfrm>
                <a:off x="53450" y="2891675"/>
                <a:ext cx="1843525" cy="2629225"/>
              </a:xfrm>
              <a:custGeom>
                <a:avLst/>
                <a:gdLst/>
                <a:ahLst/>
                <a:cxnLst/>
                <a:rect l="l" t="t" r="r" b="b"/>
                <a:pathLst>
                  <a:path w="73741" h="105169" extrusionOk="0">
                    <a:moveTo>
                      <a:pt x="13162" y="0"/>
                    </a:moveTo>
                    <a:cubicBezTo>
                      <a:pt x="11430" y="8329"/>
                      <a:pt x="5138" y="75229"/>
                      <a:pt x="1" y="102129"/>
                    </a:cubicBezTo>
                    <a:cubicBezTo>
                      <a:pt x="6627" y="102889"/>
                      <a:pt x="28238" y="102525"/>
                      <a:pt x="34378" y="105169"/>
                    </a:cubicBezTo>
                    <a:cubicBezTo>
                      <a:pt x="47692" y="78573"/>
                      <a:pt x="56324" y="57995"/>
                      <a:pt x="73741" y="33891"/>
                    </a:cubicBezTo>
                    <a:lnTo>
                      <a:pt x="73741" y="33891"/>
                    </a:lnTo>
                    <a:cubicBezTo>
                      <a:pt x="55412" y="50852"/>
                      <a:pt x="47084" y="60913"/>
                      <a:pt x="32038" y="80822"/>
                    </a:cubicBezTo>
                    <a:lnTo>
                      <a:pt x="32038" y="80822"/>
                    </a:lnTo>
                    <a:cubicBezTo>
                      <a:pt x="42950" y="53740"/>
                      <a:pt x="51248" y="44803"/>
                      <a:pt x="60154" y="24104"/>
                    </a:cubicBezTo>
                    <a:lnTo>
                      <a:pt x="60154" y="24104"/>
                    </a:lnTo>
                    <a:cubicBezTo>
                      <a:pt x="44713" y="39271"/>
                      <a:pt x="31643" y="56901"/>
                      <a:pt x="21703" y="76141"/>
                    </a:cubicBezTo>
                    <a:cubicBezTo>
                      <a:pt x="26779" y="55107"/>
                      <a:pt x="31795" y="34043"/>
                      <a:pt x="36840" y="13010"/>
                    </a:cubicBezTo>
                    <a:lnTo>
                      <a:pt x="36840" y="13010"/>
                    </a:lnTo>
                    <a:cubicBezTo>
                      <a:pt x="27175" y="31581"/>
                      <a:pt x="15229" y="72281"/>
                      <a:pt x="15077" y="77661"/>
                    </a:cubicBezTo>
                    <a:cubicBezTo>
                      <a:pt x="14986" y="51004"/>
                      <a:pt x="16050" y="27478"/>
                      <a:pt x="13162"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8"/>
              <p:cNvSpPr/>
              <p:nvPr/>
            </p:nvSpPr>
            <p:spPr>
              <a:xfrm>
                <a:off x="3054275" y="3868125"/>
                <a:ext cx="712800" cy="1652775"/>
              </a:xfrm>
              <a:custGeom>
                <a:avLst/>
                <a:gdLst/>
                <a:ahLst/>
                <a:cxnLst/>
                <a:rect l="l" t="t" r="r" b="b"/>
                <a:pathLst>
                  <a:path w="28512" h="66111" extrusionOk="0">
                    <a:moveTo>
                      <a:pt x="28512" y="1"/>
                    </a:moveTo>
                    <a:lnTo>
                      <a:pt x="28512" y="1"/>
                    </a:lnTo>
                    <a:cubicBezTo>
                      <a:pt x="24895" y="3891"/>
                      <a:pt x="21642" y="8055"/>
                      <a:pt x="18663" y="12432"/>
                    </a:cubicBezTo>
                    <a:cubicBezTo>
                      <a:pt x="13496" y="20031"/>
                      <a:pt x="9271" y="28329"/>
                      <a:pt x="6080" y="36931"/>
                    </a:cubicBezTo>
                    <a:cubicBezTo>
                      <a:pt x="3162" y="44956"/>
                      <a:pt x="0" y="54318"/>
                      <a:pt x="456" y="62859"/>
                    </a:cubicBezTo>
                    <a:cubicBezTo>
                      <a:pt x="1820" y="63131"/>
                      <a:pt x="8985" y="64371"/>
                      <a:pt x="9239" y="66095"/>
                    </a:cubicBezTo>
                    <a:lnTo>
                      <a:pt x="9239" y="66095"/>
                    </a:lnTo>
                    <a:cubicBezTo>
                      <a:pt x="8757" y="62514"/>
                      <a:pt x="9576" y="58872"/>
                      <a:pt x="10457" y="55321"/>
                    </a:cubicBezTo>
                    <a:cubicBezTo>
                      <a:pt x="14074" y="40670"/>
                      <a:pt x="18359" y="26202"/>
                      <a:pt x="23314" y="11916"/>
                    </a:cubicBezTo>
                    <a:cubicBezTo>
                      <a:pt x="24712" y="7812"/>
                      <a:pt x="26202" y="3709"/>
                      <a:pt x="28512" y="1"/>
                    </a:cubicBezTo>
                    <a:close/>
                    <a:moveTo>
                      <a:pt x="9239" y="66095"/>
                    </a:moveTo>
                    <a:lnTo>
                      <a:pt x="9239" y="66095"/>
                    </a:lnTo>
                    <a:cubicBezTo>
                      <a:pt x="9239" y="66101"/>
                      <a:pt x="9240" y="66106"/>
                      <a:pt x="9241" y="66111"/>
                    </a:cubicBezTo>
                    <a:cubicBezTo>
                      <a:pt x="9240" y="66106"/>
                      <a:pt x="9239" y="66101"/>
                      <a:pt x="9239" y="6609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8"/>
              <p:cNvSpPr/>
              <p:nvPr/>
            </p:nvSpPr>
            <p:spPr>
              <a:xfrm>
                <a:off x="2879500" y="3231350"/>
                <a:ext cx="1749300" cy="2479525"/>
              </a:xfrm>
              <a:custGeom>
                <a:avLst/>
                <a:gdLst/>
                <a:ahLst/>
                <a:cxnLst/>
                <a:rect l="l" t="t" r="r" b="b"/>
                <a:pathLst>
                  <a:path w="69972" h="99181" extrusionOk="0">
                    <a:moveTo>
                      <a:pt x="39363" y="0"/>
                    </a:moveTo>
                    <a:lnTo>
                      <a:pt x="39363" y="0"/>
                    </a:lnTo>
                    <a:cubicBezTo>
                      <a:pt x="33800" y="6444"/>
                      <a:pt x="29302" y="13709"/>
                      <a:pt x="25016" y="21064"/>
                    </a:cubicBezTo>
                    <a:cubicBezTo>
                      <a:pt x="22007" y="26201"/>
                      <a:pt x="19150" y="31399"/>
                      <a:pt x="16505" y="36688"/>
                    </a:cubicBezTo>
                    <a:cubicBezTo>
                      <a:pt x="11824" y="45989"/>
                      <a:pt x="7751" y="55685"/>
                      <a:pt x="5046" y="65746"/>
                    </a:cubicBezTo>
                    <a:cubicBezTo>
                      <a:pt x="4408" y="68117"/>
                      <a:pt x="0" y="94865"/>
                      <a:pt x="1216" y="94865"/>
                    </a:cubicBezTo>
                    <a:cubicBezTo>
                      <a:pt x="15745" y="95047"/>
                      <a:pt x="30244" y="96536"/>
                      <a:pt x="44500" y="99181"/>
                    </a:cubicBezTo>
                    <a:cubicBezTo>
                      <a:pt x="47205" y="77174"/>
                      <a:pt x="58725" y="57357"/>
                      <a:pt x="69971" y="38207"/>
                    </a:cubicBezTo>
                    <a:lnTo>
                      <a:pt x="69971" y="38207"/>
                    </a:lnTo>
                    <a:cubicBezTo>
                      <a:pt x="54196" y="55229"/>
                      <a:pt x="39606" y="68056"/>
                      <a:pt x="31703" y="89880"/>
                    </a:cubicBezTo>
                    <a:cubicBezTo>
                      <a:pt x="37661" y="64682"/>
                      <a:pt x="45229" y="45168"/>
                      <a:pt x="56597" y="21855"/>
                    </a:cubicBezTo>
                    <a:lnTo>
                      <a:pt x="56597" y="21855"/>
                    </a:lnTo>
                    <a:cubicBezTo>
                      <a:pt x="43132" y="37539"/>
                      <a:pt x="33101" y="49758"/>
                      <a:pt x="23800" y="68177"/>
                    </a:cubicBezTo>
                    <a:cubicBezTo>
                      <a:pt x="20578" y="74621"/>
                      <a:pt x="17630" y="79454"/>
                      <a:pt x="16445" y="86536"/>
                    </a:cubicBezTo>
                    <a:cubicBezTo>
                      <a:pt x="17569" y="54104"/>
                      <a:pt x="24682" y="28967"/>
                      <a:pt x="39363" y="0"/>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8"/>
              <p:cNvSpPr/>
              <p:nvPr/>
            </p:nvSpPr>
            <p:spPr>
              <a:xfrm>
                <a:off x="-58250" y="3326325"/>
                <a:ext cx="1812375" cy="2366325"/>
              </a:xfrm>
              <a:custGeom>
                <a:avLst/>
                <a:gdLst/>
                <a:ahLst/>
                <a:cxnLst/>
                <a:rect l="l" t="t" r="r" b="b"/>
                <a:pathLst>
                  <a:path w="72495" h="94653" extrusionOk="0">
                    <a:moveTo>
                      <a:pt x="29971" y="1"/>
                    </a:moveTo>
                    <a:cubicBezTo>
                      <a:pt x="29972" y="4"/>
                      <a:pt x="29972" y="8"/>
                      <a:pt x="29973" y="12"/>
                    </a:cubicBezTo>
                    <a:lnTo>
                      <a:pt x="29973" y="12"/>
                    </a:lnTo>
                    <a:cubicBezTo>
                      <a:pt x="29972" y="8"/>
                      <a:pt x="29972" y="4"/>
                      <a:pt x="29971" y="1"/>
                    </a:cubicBezTo>
                    <a:close/>
                    <a:moveTo>
                      <a:pt x="29973" y="12"/>
                    </a:moveTo>
                    <a:cubicBezTo>
                      <a:pt x="31311" y="6634"/>
                      <a:pt x="34197" y="12831"/>
                      <a:pt x="36476" y="19211"/>
                    </a:cubicBezTo>
                    <a:cubicBezTo>
                      <a:pt x="39758" y="28420"/>
                      <a:pt x="41764" y="37995"/>
                      <a:pt x="43801" y="47509"/>
                    </a:cubicBezTo>
                    <a:cubicBezTo>
                      <a:pt x="46020" y="57935"/>
                      <a:pt x="48208" y="68391"/>
                      <a:pt x="48634" y="78968"/>
                    </a:cubicBezTo>
                    <a:cubicBezTo>
                      <a:pt x="43467" y="63163"/>
                      <a:pt x="35746" y="48208"/>
                      <a:pt x="25867" y="34804"/>
                    </a:cubicBezTo>
                    <a:cubicBezTo>
                      <a:pt x="23132" y="31065"/>
                      <a:pt x="20183" y="27448"/>
                      <a:pt x="16810" y="24347"/>
                    </a:cubicBezTo>
                    <a:lnTo>
                      <a:pt x="16810" y="24347"/>
                    </a:lnTo>
                    <a:cubicBezTo>
                      <a:pt x="26870" y="41521"/>
                      <a:pt x="34469" y="60184"/>
                      <a:pt x="39211" y="79515"/>
                    </a:cubicBezTo>
                    <a:cubicBezTo>
                      <a:pt x="29971" y="63619"/>
                      <a:pt x="16232" y="50396"/>
                      <a:pt x="1" y="41825"/>
                    </a:cubicBezTo>
                    <a:lnTo>
                      <a:pt x="1" y="41825"/>
                    </a:lnTo>
                    <a:cubicBezTo>
                      <a:pt x="8208" y="47023"/>
                      <a:pt x="14408" y="54865"/>
                      <a:pt x="19940" y="62798"/>
                    </a:cubicBezTo>
                    <a:cubicBezTo>
                      <a:pt x="26688" y="72403"/>
                      <a:pt x="32950" y="82980"/>
                      <a:pt x="34135" y="94652"/>
                    </a:cubicBezTo>
                    <a:cubicBezTo>
                      <a:pt x="39577" y="92354"/>
                      <a:pt x="45385" y="91597"/>
                      <a:pt x="51242" y="91597"/>
                    </a:cubicBezTo>
                    <a:cubicBezTo>
                      <a:pt x="55918" y="91597"/>
                      <a:pt x="60625" y="92079"/>
                      <a:pt x="65199" y="92646"/>
                    </a:cubicBezTo>
                    <a:cubicBezTo>
                      <a:pt x="66284" y="92784"/>
                      <a:pt x="68225" y="93379"/>
                      <a:pt x="69788" y="93379"/>
                    </a:cubicBezTo>
                    <a:cubicBezTo>
                      <a:pt x="70986" y="93379"/>
                      <a:pt x="71962" y="93030"/>
                      <a:pt x="72160" y="91856"/>
                    </a:cubicBezTo>
                    <a:cubicBezTo>
                      <a:pt x="72494" y="90002"/>
                      <a:pt x="68817" y="86233"/>
                      <a:pt x="67905" y="84835"/>
                    </a:cubicBezTo>
                    <a:cubicBezTo>
                      <a:pt x="62798" y="77145"/>
                      <a:pt x="61856" y="67783"/>
                      <a:pt x="59120" y="59120"/>
                    </a:cubicBezTo>
                    <a:cubicBezTo>
                      <a:pt x="55959" y="49150"/>
                      <a:pt x="52129" y="39454"/>
                      <a:pt x="47570" y="30062"/>
                    </a:cubicBezTo>
                    <a:cubicBezTo>
                      <a:pt x="45017" y="24834"/>
                      <a:pt x="42281" y="19697"/>
                      <a:pt x="39363" y="14682"/>
                    </a:cubicBezTo>
                    <a:cubicBezTo>
                      <a:pt x="37843" y="12098"/>
                      <a:pt x="36293" y="9514"/>
                      <a:pt x="34652" y="7022"/>
                    </a:cubicBezTo>
                    <a:cubicBezTo>
                      <a:pt x="33438" y="5080"/>
                      <a:pt x="30407" y="2138"/>
                      <a:pt x="29973" y="1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8"/>
              <p:cNvSpPr/>
              <p:nvPr/>
            </p:nvSpPr>
            <p:spPr>
              <a:xfrm>
                <a:off x="2771600" y="2298950"/>
                <a:ext cx="658850" cy="512725"/>
              </a:xfrm>
              <a:custGeom>
                <a:avLst/>
                <a:gdLst/>
                <a:ahLst/>
                <a:cxnLst/>
                <a:rect l="l" t="t" r="r" b="b"/>
                <a:pathLst>
                  <a:path w="26354" h="20509" extrusionOk="0">
                    <a:moveTo>
                      <a:pt x="11829" y="1"/>
                    </a:moveTo>
                    <a:cubicBezTo>
                      <a:pt x="9451" y="1"/>
                      <a:pt x="9181" y="4234"/>
                      <a:pt x="9453" y="6475"/>
                    </a:cubicBezTo>
                    <a:cubicBezTo>
                      <a:pt x="8273" y="4692"/>
                      <a:pt x="7155" y="2370"/>
                      <a:pt x="5706" y="2370"/>
                    </a:cubicBezTo>
                    <a:cubicBezTo>
                      <a:pt x="5400" y="2370"/>
                      <a:pt x="5080" y="2473"/>
                      <a:pt x="4742" y="2706"/>
                    </a:cubicBezTo>
                    <a:cubicBezTo>
                      <a:pt x="0" y="5928"/>
                      <a:pt x="7204" y="15958"/>
                      <a:pt x="12007" y="19606"/>
                    </a:cubicBezTo>
                    <a:cubicBezTo>
                      <a:pt x="12651" y="20116"/>
                      <a:pt x="13439" y="20508"/>
                      <a:pt x="14243" y="20508"/>
                    </a:cubicBezTo>
                    <a:cubicBezTo>
                      <a:pt x="14348" y="20508"/>
                      <a:pt x="14454" y="20501"/>
                      <a:pt x="14560" y="20487"/>
                    </a:cubicBezTo>
                    <a:cubicBezTo>
                      <a:pt x="15776" y="20335"/>
                      <a:pt x="17417" y="18907"/>
                      <a:pt x="18238" y="17995"/>
                    </a:cubicBezTo>
                    <a:cubicBezTo>
                      <a:pt x="26353" y="8633"/>
                      <a:pt x="26201" y="4803"/>
                      <a:pt x="23739" y="4074"/>
                    </a:cubicBezTo>
                    <a:cubicBezTo>
                      <a:pt x="23581" y="4031"/>
                      <a:pt x="23428" y="4011"/>
                      <a:pt x="23280" y="4011"/>
                    </a:cubicBezTo>
                    <a:cubicBezTo>
                      <a:pt x="21749" y="4011"/>
                      <a:pt x="20715" y="6138"/>
                      <a:pt x="19302" y="7053"/>
                    </a:cubicBezTo>
                    <a:cubicBezTo>
                      <a:pt x="19818" y="5989"/>
                      <a:pt x="20365" y="4834"/>
                      <a:pt x="20335" y="3648"/>
                    </a:cubicBezTo>
                    <a:cubicBezTo>
                      <a:pt x="20274" y="2493"/>
                      <a:pt x="19484" y="1186"/>
                      <a:pt x="18298" y="1065"/>
                    </a:cubicBezTo>
                    <a:cubicBezTo>
                      <a:pt x="18252" y="1060"/>
                      <a:pt x="18206" y="1057"/>
                      <a:pt x="18161" y="1057"/>
                    </a:cubicBezTo>
                    <a:cubicBezTo>
                      <a:pt x="16545" y="1057"/>
                      <a:pt x="15123" y="4118"/>
                      <a:pt x="14621" y="5685"/>
                    </a:cubicBezTo>
                    <a:cubicBezTo>
                      <a:pt x="14438" y="4165"/>
                      <a:pt x="14195" y="62"/>
                      <a:pt x="11855" y="1"/>
                    </a:cubicBezTo>
                    <a:cubicBezTo>
                      <a:pt x="11846" y="1"/>
                      <a:pt x="11838" y="1"/>
                      <a:pt x="118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8"/>
              <p:cNvSpPr/>
              <p:nvPr/>
            </p:nvSpPr>
            <p:spPr>
              <a:xfrm>
                <a:off x="2920450" y="2444225"/>
                <a:ext cx="97700" cy="170900"/>
              </a:xfrm>
              <a:custGeom>
                <a:avLst/>
                <a:gdLst/>
                <a:ahLst/>
                <a:cxnLst/>
                <a:rect l="l" t="t" r="r" b="b"/>
                <a:pathLst>
                  <a:path w="3908" h="6836" extrusionOk="0">
                    <a:moveTo>
                      <a:pt x="434" y="1"/>
                    </a:moveTo>
                    <a:cubicBezTo>
                      <a:pt x="217" y="1"/>
                      <a:pt x="1" y="242"/>
                      <a:pt x="125" y="512"/>
                    </a:cubicBezTo>
                    <a:cubicBezTo>
                      <a:pt x="1250" y="2518"/>
                      <a:pt x="2101" y="4950"/>
                      <a:pt x="3530" y="6774"/>
                    </a:cubicBezTo>
                    <a:cubicBezTo>
                      <a:pt x="3573" y="6817"/>
                      <a:pt x="3625" y="6836"/>
                      <a:pt x="3674" y="6836"/>
                    </a:cubicBezTo>
                    <a:cubicBezTo>
                      <a:pt x="3796" y="6836"/>
                      <a:pt x="3907" y="6721"/>
                      <a:pt x="3864" y="6591"/>
                    </a:cubicBezTo>
                    <a:cubicBezTo>
                      <a:pt x="3378" y="4342"/>
                      <a:pt x="1828" y="2153"/>
                      <a:pt x="703" y="178"/>
                    </a:cubicBezTo>
                    <a:cubicBezTo>
                      <a:pt x="636" y="52"/>
                      <a:pt x="535" y="1"/>
                      <a:pt x="43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8"/>
              <p:cNvSpPr/>
              <p:nvPr/>
            </p:nvSpPr>
            <p:spPr>
              <a:xfrm>
                <a:off x="3062625" y="2395325"/>
                <a:ext cx="36500" cy="238575"/>
              </a:xfrm>
              <a:custGeom>
                <a:avLst/>
                <a:gdLst/>
                <a:ahLst/>
                <a:cxnLst/>
                <a:rect l="l" t="t" r="r" b="b"/>
                <a:pathLst>
                  <a:path w="1460" h="9543" extrusionOk="0">
                    <a:moveTo>
                      <a:pt x="280" y="1"/>
                    </a:moveTo>
                    <a:cubicBezTo>
                      <a:pt x="168" y="1"/>
                      <a:pt x="62" y="85"/>
                      <a:pt x="62" y="249"/>
                    </a:cubicBezTo>
                    <a:cubicBezTo>
                      <a:pt x="1" y="3228"/>
                      <a:pt x="700" y="6298"/>
                      <a:pt x="882" y="9307"/>
                    </a:cubicBezTo>
                    <a:cubicBezTo>
                      <a:pt x="882" y="9459"/>
                      <a:pt x="1027" y="9543"/>
                      <a:pt x="1171" y="9543"/>
                    </a:cubicBezTo>
                    <a:cubicBezTo>
                      <a:pt x="1315" y="9543"/>
                      <a:pt x="1460" y="9459"/>
                      <a:pt x="1460" y="9277"/>
                    </a:cubicBezTo>
                    <a:cubicBezTo>
                      <a:pt x="1308" y="6328"/>
                      <a:pt x="1399" y="2985"/>
                      <a:pt x="518" y="188"/>
                    </a:cubicBezTo>
                    <a:cubicBezTo>
                      <a:pt x="476" y="62"/>
                      <a:pt x="376" y="1"/>
                      <a:pt x="280"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8"/>
              <p:cNvSpPr/>
              <p:nvPr/>
            </p:nvSpPr>
            <p:spPr>
              <a:xfrm>
                <a:off x="3141850" y="2433325"/>
                <a:ext cx="73325" cy="204625"/>
              </a:xfrm>
              <a:custGeom>
                <a:avLst/>
                <a:gdLst/>
                <a:ahLst/>
                <a:cxnLst/>
                <a:rect l="l" t="t" r="r" b="b"/>
                <a:pathLst>
                  <a:path w="2933" h="8185" extrusionOk="0">
                    <a:moveTo>
                      <a:pt x="2664" y="1"/>
                    </a:moveTo>
                    <a:cubicBezTo>
                      <a:pt x="2559" y="1"/>
                      <a:pt x="2446" y="58"/>
                      <a:pt x="2394" y="188"/>
                    </a:cubicBezTo>
                    <a:cubicBezTo>
                      <a:pt x="1391" y="2650"/>
                      <a:pt x="814" y="5355"/>
                      <a:pt x="54" y="7878"/>
                    </a:cubicBezTo>
                    <a:cubicBezTo>
                      <a:pt x="1" y="8073"/>
                      <a:pt x="143" y="8185"/>
                      <a:pt x="289" y="8185"/>
                    </a:cubicBezTo>
                    <a:cubicBezTo>
                      <a:pt x="395" y="8185"/>
                      <a:pt x="502" y="8127"/>
                      <a:pt x="540" y="8000"/>
                    </a:cubicBezTo>
                    <a:cubicBezTo>
                      <a:pt x="1330" y="5477"/>
                      <a:pt x="2333" y="2893"/>
                      <a:pt x="2881" y="279"/>
                    </a:cubicBezTo>
                    <a:cubicBezTo>
                      <a:pt x="2933" y="105"/>
                      <a:pt x="2805" y="1"/>
                      <a:pt x="2664" y="1"/>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8"/>
              <p:cNvSpPr/>
              <p:nvPr/>
            </p:nvSpPr>
            <p:spPr>
              <a:xfrm>
                <a:off x="3213275" y="2509400"/>
                <a:ext cx="120725" cy="147775"/>
              </a:xfrm>
              <a:custGeom>
                <a:avLst/>
                <a:gdLst/>
                <a:ahLst/>
                <a:cxnLst/>
                <a:rect l="l" t="t" r="r" b="b"/>
                <a:pathLst>
                  <a:path w="4829" h="5911" extrusionOk="0">
                    <a:moveTo>
                      <a:pt x="4492" y="0"/>
                    </a:moveTo>
                    <a:cubicBezTo>
                      <a:pt x="4451" y="0"/>
                      <a:pt x="4410" y="10"/>
                      <a:pt x="4370" y="33"/>
                    </a:cubicBezTo>
                    <a:cubicBezTo>
                      <a:pt x="3428" y="458"/>
                      <a:pt x="2698" y="1522"/>
                      <a:pt x="2090" y="2312"/>
                    </a:cubicBezTo>
                    <a:cubicBezTo>
                      <a:pt x="1331" y="3285"/>
                      <a:pt x="631" y="4410"/>
                      <a:pt x="84" y="5534"/>
                    </a:cubicBezTo>
                    <a:cubicBezTo>
                      <a:pt x="1" y="5723"/>
                      <a:pt x="176" y="5911"/>
                      <a:pt x="343" y="5911"/>
                    </a:cubicBezTo>
                    <a:cubicBezTo>
                      <a:pt x="419" y="5911"/>
                      <a:pt x="493" y="5872"/>
                      <a:pt x="540" y="5777"/>
                    </a:cubicBezTo>
                    <a:cubicBezTo>
                      <a:pt x="1148" y="4653"/>
                      <a:pt x="1817" y="3650"/>
                      <a:pt x="2607" y="2677"/>
                    </a:cubicBezTo>
                    <a:cubicBezTo>
                      <a:pt x="3276" y="1887"/>
                      <a:pt x="4218" y="1249"/>
                      <a:pt x="4705" y="367"/>
                    </a:cubicBezTo>
                    <a:cubicBezTo>
                      <a:pt x="4828" y="194"/>
                      <a:pt x="4670" y="0"/>
                      <a:pt x="4492" y="0"/>
                    </a:cubicBezTo>
                    <a:close/>
                  </a:path>
                </a:pathLst>
              </a:custGeom>
              <a:solidFill>
                <a:srgbClr val="FF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8"/>
              <p:cNvSpPr/>
              <p:nvPr/>
            </p:nvSpPr>
            <p:spPr>
              <a:xfrm>
                <a:off x="2944100" y="2678700"/>
                <a:ext cx="352600" cy="178875"/>
              </a:xfrm>
              <a:custGeom>
                <a:avLst/>
                <a:gdLst/>
                <a:ahLst/>
                <a:cxnLst/>
                <a:rect l="l" t="t" r="r" b="b"/>
                <a:pathLst>
                  <a:path w="14104" h="7155" extrusionOk="0">
                    <a:moveTo>
                      <a:pt x="4301" y="0"/>
                    </a:moveTo>
                    <a:cubicBezTo>
                      <a:pt x="3837" y="0"/>
                      <a:pt x="3946" y="2730"/>
                      <a:pt x="3769" y="3261"/>
                    </a:cubicBezTo>
                    <a:cubicBezTo>
                      <a:pt x="2918" y="2288"/>
                      <a:pt x="1307" y="1012"/>
                      <a:pt x="0" y="860"/>
                    </a:cubicBezTo>
                    <a:lnTo>
                      <a:pt x="0" y="860"/>
                    </a:lnTo>
                    <a:cubicBezTo>
                      <a:pt x="0" y="5297"/>
                      <a:pt x="6414" y="7152"/>
                      <a:pt x="6414" y="7152"/>
                    </a:cubicBezTo>
                    <a:cubicBezTo>
                      <a:pt x="6433" y="7154"/>
                      <a:pt x="6455" y="7155"/>
                      <a:pt x="6480" y="7155"/>
                    </a:cubicBezTo>
                    <a:cubicBezTo>
                      <a:pt x="7569" y="7155"/>
                      <a:pt x="14104" y="5226"/>
                      <a:pt x="14104" y="2106"/>
                    </a:cubicBezTo>
                    <a:cubicBezTo>
                      <a:pt x="13984" y="2093"/>
                      <a:pt x="13860" y="2086"/>
                      <a:pt x="13732" y="2086"/>
                    </a:cubicBezTo>
                    <a:cubicBezTo>
                      <a:pt x="12392" y="2086"/>
                      <a:pt x="10624" y="2777"/>
                      <a:pt x="9514" y="3443"/>
                    </a:cubicBezTo>
                    <a:cubicBezTo>
                      <a:pt x="9301" y="2501"/>
                      <a:pt x="9757" y="1072"/>
                      <a:pt x="9727" y="130"/>
                    </a:cubicBezTo>
                    <a:lnTo>
                      <a:pt x="9727" y="130"/>
                    </a:lnTo>
                    <a:cubicBezTo>
                      <a:pt x="8420" y="920"/>
                      <a:pt x="7295" y="2045"/>
                      <a:pt x="6474" y="3322"/>
                    </a:cubicBezTo>
                    <a:cubicBezTo>
                      <a:pt x="5927" y="2410"/>
                      <a:pt x="4559" y="130"/>
                      <a:pt x="4347" y="9"/>
                    </a:cubicBezTo>
                    <a:cubicBezTo>
                      <a:pt x="4331" y="3"/>
                      <a:pt x="4316" y="0"/>
                      <a:pt x="43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8"/>
              <p:cNvSpPr/>
              <p:nvPr/>
            </p:nvSpPr>
            <p:spPr>
              <a:xfrm>
                <a:off x="2944100" y="2808600"/>
                <a:ext cx="183750" cy="2811100"/>
              </a:xfrm>
              <a:custGeom>
                <a:avLst/>
                <a:gdLst/>
                <a:ahLst/>
                <a:cxnLst/>
                <a:rect l="l" t="t" r="r" b="b"/>
                <a:pathLst>
                  <a:path w="7350" h="112444" extrusionOk="0">
                    <a:moveTo>
                      <a:pt x="6743" y="1"/>
                    </a:moveTo>
                    <a:cubicBezTo>
                      <a:pt x="6537" y="1"/>
                      <a:pt x="6336" y="115"/>
                      <a:pt x="6262" y="375"/>
                    </a:cubicBezTo>
                    <a:cubicBezTo>
                      <a:pt x="0" y="27640"/>
                      <a:pt x="1338" y="83872"/>
                      <a:pt x="2401" y="111623"/>
                    </a:cubicBezTo>
                    <a:cubicBezTo>
                      <a:pt x="2417" y="112170"/>
                      <a:pt x="2857" y="112443"/>
                      <a:pt x="3283" y="112443"/>
                    </a:cubicBezTo>
                    <a:cubicBezTo>
                      <a:pt x="3708" y="112443"/>
                      <a:pt x="4119" y="112170"/>
                      <a:pt x="4073" y="111623"/>
                    </a:cubicBezTo>
                    <a:cubicBezTo>
                      <a:pt x="2401" y="83811"/>
                      <a:pt x="1945" y="28156"/>
                      <a:pt x="7295" y="618"/>
                    </a:cubicBezTo>
                    <a:cubicBezTo>
                      <a:pt x="7349" y="240"/>
                      <a:pt x="7041" y="1"/>
                      <a:pt x="67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8"/>
              <p:cNvSpPr/>
              <p:nvPr/>
            </p:nvSpPr>
            <p:spPr>
              <a:xfrm>
                <a:off x="2710800" y="2931175"/>
                <a:ext cx="330575" cy="388725"/>
              </a:xfrm>
              <a:custGeom>
                <a:avLst/>
                <a:gdLst/>
                <a:ahLst/>
                <a:cxnLst/>
                <a:rect l="l" t="t" r="r" b="b"/>
                <a:pathLst>
                  <a:path w="13223" h="15549" extrusionOk="0">
                    <a:moveTo>
                      <a:pt x="730" y="1"/>
                    </a:moveTo>
                    <a:cubicBezTo>
                      <a:pt x="730" y="1"/>
                      <a:pt x="730" y="2"/>
                      <a:pt x="730" y="2"/>
                    </a:cubicBezTo>
                    <a:lnTo>
                      <a:pt x="730" y="2"/>
                    </a:lnTo>
                    <a:cubicBezTo>
                      <a:pt x="730" y="2"/>
                      <a:pt x="730" y="1"/>
                      <a:pt x="730" y="1"/>
                    </a:cubicBezTo>
                    <a:close/>
                    <a:moveTo>
                      <a:pt x="730" y="2"/>
                    </a:moveTo>
                    <a:cubicBezTo>
                      <a:pt x="1" y="2950"/>
                      <a:pt x="821" y="6171"/>
                      <a:pt x="2554" y="8724"/>
                    </a:cubicBezTo>
                    <a:cubicBezTo>
                      <a:pt x="3687" y="10414"/>
                      <a:pt x="8705" y="15548"/>
                      <a:pt x="11404" y="15548"/>
                    </a:cubicBezTo>
                    <a:cubicBezTo>
                      <a:pt x="12396" y="15548"/>
                      <a:pt x="13074" y="14854"/>
                      <a:pt x="13132" y="13041"/>
                    </a:cubicBezTo>
                    <a:cubicBezTo>
                      <a:pt x="13223" y="10366"/>
                      <a:pt x="10852" y="7873"/>
                      <a:pt x="9089" y="6171"/>
                    </a:cubicBezTo>
                    <a:cubicBezTo>
                      <a:pt x="8391" y="5504"/>
                      <a:pt x="696" y="202"/>
                      <a:pt x="730" y="2"/>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8"/>
              <p:cNvSpPr/>
              <p:nvPr/>
            </p:nvSpPr>
            <p:spPr>
              <a:xfrm>
                <a:off x="3025775" y="3166750"/>
                <a:ext cx="328675" cy="317775"/>
              </a:xfrm>
              <a:custGeom>
                <a:avLst/>
                <a:gdLst/>
                <a:ahLst/>
                <a:cxnLst/>
                <a:rect l="l" t="t" r="r" b="b"/>
                <a:pathLst>
                  <a:path w="13147" h="12711" extrusionOk="0">
                    <a:moveTo>
                      <a:pt x="12691" y="1"/>
                    </a:moveTo>
                    <a:lnTo>
                      <a:pt x="12691" y="1"/>
                    </a:lnTo>
                    <a:cubicBezTo>
                      <a:pt x="12691" y="1"/>
                      <a:pt x="12691" y="1"/>
                      <a:pt x="12691" y="1"/>
                    </a:cubicBezTo>
                    <a:lnTo>
                      <a:pt x="12691" y="1"/>
                    </a:lnTo>
                    <a:cubicBezTo>
                      <a:pt x="12691" y="1"/>
                      <a:pt x="12691" y="1"/>
                      <a:pt x="12691" y="1"/>
                    </a:cubicBezTo>
                    <a:close/>
                    <a:moveTo>
                      <a:pt x="12691" y="1"/>
                    </a:moveTo>
                    <a:cubicBezTo>
                      <a:pt x="12870" y="1218"/>
                      <a:pt x="593" y="7387"/>
                      <a:pt x="198" y="10396"/>
                    </a:cubicBezTo>
                    <a:cubicBezTo>
                      <a:pt x="1" y="12048"/>
                      <a:pt x="1084" y="12710"/>
                      <a:pt x="2653" y="12710"/>
                    </a:cubicBezTo>
                    <a:cubicBezTo>
                      <a:pt x="4951" y="12710"/>
                      <a:pt x="8289" y="11290"/>
                      <a:pt x="10168" y="9484"/>
                    </a:cubicBezTo>
                    <a:cubicBezTo>
                      <a:pt x="12387" y="7326"/>
                      <a:pt x="13147" y="3071"/>
                      <a:pt x="1269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8"/>
              <p:cNvSpPr/>
              <p:nvPr/>
            </p:nvSpPr>
            <p:spPr>
              <a:xfrm>
                <a:off x="2735125" y="3497300"/>
                <a:ext cx="263700" cy="325950"/>
              </a:xfrm>
              <a:custGeom>
                <a:avLst/>
                <a:gdLst/>
                <a:ahLst/>
                <a:cxnLst/>
                <a:rect l="l" t="t" r="r" b="b"/>
                <a:pathLst>
                  <a:path w="10548" h="13038" extrusionOk="0">
                    <a:moveTo>
                      <a:pt x="730" y="1"/>
                    </a:moveTo>
                    <a:lnTo>
                      <a:pt x="730" y="1"/>
                    </a:lnTo>
                    <a:cubicBezTo>
                      <a:pt x="0" y="3344"/>
                      <a:pt x="882" y="6992"/>
                      <a:pt x="3101" y="9606"/>
                    </a:cubicBezTo>
                    <a:cubicBezTo>
                      <a:pt x="4126" y="10867"/>
                      <a:pt x="6903" y="13037"/>
                      <a:pt x="8745" y="13037"/>
                    </a:cubicBezTo>
                    <a:cubicBezTo>
                      <a:pt x="9743" y="13037"/>
                      <a:pt x="10465" y="12401"/>
                      <a:pt x="10487" y="10639"/>
                    </a:cubicBezTo>
                    <a:cubicBezTo>
                      <a:pt x="10548" y="6718"/>
                      <a:pt x="3313" y="2280"/>
                      <a:pt x="73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8"/>
              <p:cNvSpPr/>
              <p:nvPr/>
            </p:nvSpPr>
            <p:spPr>
              <a:xfrm>
                <a:off x="2908375" y="3659150"/>
                <a:ext cx="448950" cy="315075"/>
              </a:xfrm>
              <a:custGeom>
                <a:avLst/>
                <a:gdLst/>
                <a:ahLst/>
                <a:cxnLst/>
                <a:rect l="l" t="t" r="r" b="b"/>
                <a:pathLst>
                  <a:path w="17958" h="12603" extrusionOk="0">
                    <a:moveTo>
                      <a:pt x="17904" y="1"/>
                    </a:moveTo>
                    <a:cubicBezTo>
                      <a:pt x="17904" y="1"/>
                      <a:pt x="17904" y="1"/>
                      <a:pt x="17904" y="1"/>
                    </a:cubicBezTo>
                    <a:cubicBezTo>
                      <a:pt x="15229" y="882"/>
                      <a:pt x="1" y="6688"/>
                      <a:pt x="4985" y="11825"/>
                    </a:cubicBezTo>
                    <a:cubicBezTo>
                      <a:pt x="5523" y="12376"/>
                      <a:pt x="6153" y="12603"/>
                      <a:pt x="6826" y="12603"/>
                    </a:cubicBezTo>
                    <a:cubicBezTo>
                      <a:pt x="9269" y="12603"/>
                      <a:pt x="12274" y="9610"/>
                      <a:pt x="13466" y="8299"/>
                    </a:cubicBezTo>
                    <a:cubicBezTo>
                      <a:pt x="16919" y="4482"/>
                      <a:pt x="17957" y="1"/>
                      <a:pt x="179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8"/>
              <p:cNvSpPr/>
              <p:nvPr/>
            </p:nvSpPr>
            <p:spPr>
              <a:xfrm>
                <a:off x="2759575" y="3010175"/>
                <a:ext cx="233575" cy="232800"/>
              </a:xfrm>
              <a:custGeom>
                <a:avLst/>
                <a:gdLst/>
                <a:ahLst/>
                <a:cxnLst/>
                <a:rect l="l" t="t" r="r" b="b"/>
                <a:pathLst>
                  <a:path w="9343" h="9312" extrusionOk="0">
                    <a:moveTo>
                      <a:pt x="368" y="0"/>
                    </a:moveTo>
                    <a:cubicBezTo>
                      <a:pt x="177" y="0"/>
                      <a:pt x="0" y="266"/>
                      <a:pt x="208" y="428"/>
                    </a:cubicBezTo>
                    <a:cubicBezTo>
                      <a:pt x="1819" y="2069"/>
                      <a:pt x="3217" y="3862"/>
                      <a:pt x="4706" y="5564"/>
                    </a:cubicBezTo>
                    <a:cubicBezTo>
                      <a:pt x="5922" y="6932"/>
                      <a:pt x="7320" y="8604"/>
                      <a:pt x="9022" y="9303"/>
                    </a:cubicBezTo>
                    <a:cubicBezTo>
                      <a:pt x="9040" y="9309"/>
                      <a:pt x="9058" y="9312"/>
                      <a:pt x="9075" y="9312"/>
                    </a:cubicBezTo>
                    <a:cubicBezTo>
                      <a:pt x="9232" y="9312"/>
                      <a:pt x="9342" y="9075"/>
                      <a:pt x="9205" y="8938"/>
                    </a:cubicBezTo>
                    <a:cubicBezTo>
                      <a:pt x="7807" y="7479"/>
                      <a:pt x="6104" y="6294"/>
                      <a:pt x="4737" y="4744"/>
                    </a:cubicBezTo>
                    <a:cubicBezTo>
                      <a:pt x="3369" y="3163"/>
                      <a:pt x="2031" y="1583"/>
                      <a:pt x="542" y="93"/>
                    </a:cubicBezTo>
                    <a:cubicBezTo>
                      <a:pt x="491" y="27"/>
                      <a:pt x="429" y="0"/>
                      <a:pt x="3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8"/>
              <p:cNvSpPr/>
              <p:nvPr/>
            </p:nvSpPr>
            <p:spPr>
              <a:xfrm>
                <a:off x="3101400" y="3278400"/>
                <a:ext cx="194725" cy="141075"/>
              </a:xfrm>
              <a:custGeom>
                <a:avLst/>
                <a:gdLst/>
                <a:ahLst/>
                <a:cxnLst/>
                <a:rect l="l" t="t" r="r" b="b"/>
                <a:pathLst>
                  <a:path w="7789" h="5643" extrusionOk="0">
                    <a:moveTo>
                      <a:pt x="7503" y="0"/>
                    </a:moveTo>
                    <a:cubicBezTo>
                      <a:pt x="7466" y="0"/>
                      <a:pt x="7426" y="10"/>
                      <a:pt x="7386" y="33"/>
                    </a:cubicBezTo>
                    <a:cubicBezTo>
                      <a:pt x="4924" y="1674"/>
                      <a:pt x="2766" y="3832"/>
                      <a:pt x="213" y="5291"/>
                    </a:cubicBezTo>
                    <a:cubicBezTo>
                      <a:pt x="1" y="5398"/>
                      <a:pt x="136" y="5643"/>
                      <a:pt x="315" y="5643"/>
                    </a:cubicBezTo>
                    <a:cubicBezTo>
                      <a:pt x="341" y="5643"/>
                      <a:pt x="368" y="5637"/>
                      <a:pt x="395" y="5626"/>
                    </a:cubicBezTo>
                    <a:cubicBezTo>
                      <a:pt x="1915" y="4988"/>
                      <a:pt x="3283" y="3954"/>
                      <a:pt x="4620" y="3012"/>
                    </a:cubicBezTo>
                    <a:cubicBezTo>
                      <a:pt x="5714" y="2252"/>
                      <a:pt x="6991" y="1522"/>
                      <a:pt x="7690" y="337"/>
                    </a:cubicBezTo>
                    <a:cubicBezTo>
                      <a:pt x="7789" y="189"/>
                      <a:pt x="7667" y="0"/>
                      <a:pt x="75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8"/>
              <p:cNvSpPr/>
              <p:nvPr/>
            </p:nvSpPr>
            <p:spPr>
              <a:xfrm>
                <a:off x="2781050" y="3580225"/>
                <a:ext cx="148575" cy="176850"/>
              </a:xfrm>
              <a:custGeom>
                <a:avLst/>
                <a:gdLst/>
                <a:ahLst/>
                <a:cxnLst/>
                <a:rect l="l" t="t" r="r" b="b"/>
                <a:pathLst>
                  <a:path w="5943" h="7074" extrusionOk="0">
                    <a:moveTo>
                      <a:pt x="341" y="1"/>
                    </a:moveTo>
                    <a:cubicBezTo>
                      <a:pt x="169" y="1"/>
                      <a:pt x="1" y="158"/>
                      <a:pt x="109" y="331"/>
                    </a:cubicBezTo>
                    <a:cubicBezTo>
                      <a:pt x="1628" y="2672"/>
                      <a:pt x="3331" y="5134"/>
                      <a:pt x="5458" y="7018"/>
                    </a:cubicBezTo>
                    <a:cubicBezTo>
                      <a:pt x="5510" y="7057"/>
                      <a:pt x="5563" y="7074"/>
                      <a:pt x="5613" y="7074"/>
                    </a:cubicBezTo>
                    <a:cubicBezTo>
                      <a:pt x="5799" y="7074"/>
                      <a:pt x="5943" y="6845"/>
                      <a:pt x="5823" y="6653"/>
                    </a:cubicBezTo>
                    <a:cubicBezTo>
                      <a:pt x="3999" y="4495"/>
                      <a:pt x="2084" y="2489"/>
                      <a:pt x="534" y="88"/>
                    </a:cubicBezTo>
                    <a:cubicBezTo>
                      <a:pt x="481" y="26"/>
                      <a:pt x="411" y="1"/>
                      <a:pt x="3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8"/>
              <p:cNvSpPr/>
              <p:nvPr/>
            </p:nvSpPr>
            <p:spPr>
              <a:xfrm>
                <a:off x="3079725" y="3732600"/>
                <a:ext cx="228050" cy="158625"/>
              </a:xfrm>
              <a:custGeom>
                <a:avLst/>
                <a:gdLst/>
                <a:ahLst/>
                <a:cxnLst/>
                <a:rect l="l" t="t" r="r" b="b"/>
                <a:pathLst>
                  <a:path w="9122" h="6345" extrusionOk="0">
                    <a:moveTo>
                      <a:pt x="8729" y="0"/>
                    </a:moveTo>
                    <a:cubicBezTo>
                      <a:pt x="8668" y="0"/>
                      <a:pt x="8608" y="21"/>
                      <a:pt x="8557" y="72"/>
                    </a:cubicBezTo>
                    <a:cubicBezTo>
                      <a:pt x="7463" y="1318"/>
                      <a:pt x="5943" y="2200"/>
                      <a:pt x="4606" y="3203"/>
                    </a:cubicBezTo>
                    <a:cubicBezTo>
                      <a:pt x="3177" y="4267"/>
                      <a:pt x="1779" y="5422"/>
                      <a:pt x="107" y="6121"/>
                    </a:cubicBezTo>
                    <a:cubicBezTo>
                      <a:pt x="0" y="6174"/>
                      <a:pt x="11" y="6344"/>
                      <a:pt x="117" y="6344"/>
                    </a:cubicBezTo>
                    <a:cubicBezTo>
                      <a:pt x="132" y="6344"/>
                      <a:pt x="149" y="6341"/>
                      <a:pt x="168" y="6333"/>
                    </a:cubicBezTo>
                    <a:cubicBezTo>
                      <a:pt x="1992" y="5726"/>
                      <a:pt x="3603" y="4571"/>
                      <a:pt x="5153" y="3446"/>
                    </a:cubicBezTo>
                    <a:cubicBezTo>
                      <a:pt x="6429" y="2534"/>
                      <a:pt x="8040" y="1713"/>
                      <a:pt x="8983" y="406"/>
                    </a:cubicBezTo>
                    <a:cubicBezTo>
                      <a:pt x="9122" y="221"/>
                      <a:pt x="8925" y="0"/>
                      <a:pt x="87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8"/>
              <p:cNvSpPr/>
              <p:nvPr/>
            </p:nvSpPr>
            <p:spPr>
              <a:xfrm>
                <a:off x="2984450" y="2757925"/>
                <a:ext cx="65600" cy="46775"/>
              </a:xfrm>
              <a:custGeom>
                <a:avLst/>
                <a:gdLst/>
                <a:ahLst/>
                <a:cxnLst/>
                <a:rect l="l" t="t" r="r" b="b"/>
                <a:pathLst>
                  <a:path w="2624" h="1871" extrusionOk="0">
                    <a:moveTo>
                      <a:pt x="373" y="1"/>
                    </a:moveTo>
                    <a:cubicBezTo>
                      <a:pt x="152" y="1"/>
                      <a:pt x="0" y="364"/>
                      <a:pt x="210" y="548"/>
                    </a:cubicBezTo>
                    <a:cubicBezTo>
                      <a:pt x="544" y="761"/>
                      <a:pt x="909" y="1034"/>
                      <a:pt x="1243" y="1247"/>
                    </a:cubicBezTo>
                    <a:cubicBezTo>
                      <a:pt x="1547" y="1490"/>
                      <a:pt x="1851" y="1764"/>
                      <a:pt x="2246" y="1855"/>
                    </a:cubicBezTo>
                    <a:cubicBezTo>
                      <a:pt x="2282" y="1865"/>
                      <a:pt x="2314" y="1870"/>
                      <a:pt x="2343" y="1870"/>
                    </a:cubicBezTo>
                    <a:cubicBezTo>
                      <a:pt x="2568" y="1870"/>
                      <a:pt x="2624" y="1587"/>
                      <a:pt x="2490" y="1399"/>
                    </a:cubicBezTo>
                    <a:cubicBezTo>
                      <a:pt x="2277" y="1095"/>
                      <a:pt x="1851" y="943"/>
                      <a:pt x="1547" y="730"/>
                    </a:cubicBezTo>
                    <a:cubicBezTo>
                      <a:pt x="1213" y="487"/>
                      <a:pt x="818" y="274"/>
                      <a:pt x="483" y="31"/>
                    </a:cubicBezTo>
                    <a:cubicBezTo>
                      <a:pt x="446" y="10"/>
                      <a:pt x="408" y="1"/>
                      <a:pt x="373"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8"/>
              <p:cNvSpPr/>
              <p:nvPr/>
            </p:nvSpPr>
            <p:spPr>
              <a:xfrm>
                <a:off x="3063750" y="2767675"/>
                <a:ext cx="41450" cy="35300"/>
              </a:xfrm>
              <a:custGeom>
                <a:avLst/>
                <a:gdLst/>
                <a:ahLst/>
                <a:cxnLst/>
                <a:rect l="l" t="t" r="r" b="b"/>
                <a:pathLst>
                  <a:path w="1658" h="1412" extrusionOk="0">
                    <a:moveTo>
                      <a:pt x="342" y="0"/>
                    </a:moveTo>
                    <a:cubicBezTo>
                      <a:pt x="133" y="0"/>
                      <a:pt x="1" y="284"/>
                      <a:pt x="229" y="462"/>
                    </a:cubicBezTo>
                    <a:cubicBezTo>
                      <a:pt x="381" y="553"/>
                      <a:pt x="533" y="705"/>
                      <a:pt x="655" y="918"/>
                    </a:cubicBezTo>
                    <a:cubicBezTo>
                      <a:pt x="777" y="1100"/>
                      <a:pt x="807" y="1313"/>
                      <a:pt x="1050" y="1404"/>
                    </a:cubicBezTo>
                    <a:cubicBezTo>
                      <a:pt x="1066" y="1409"/>
                      <a:pt x="1084" y="1412"/>
                      <a:pt x="1103" y="1412"/>
                    </a:cubicBezTo>
                    <a:cubicBezTo>
                      <a:pt x="1192" y="1412"/>
                      <a:pt x="1304" y="1357"/>
                      <a:pt x="1354" y="1282"/>
                    </a:cubicBezTo>
                    <a:cubicBezTo>
                      <a:pt x="1658" y="796"/>
                      <a:pt x="837" y="219"/>
                      <a:pt x="473" y="36"/>
                    </a:cubicBezTo>
                    <a:cubicBezTo>
                      <a:pt x="428" y="11"/>
                      <a:pt x="383" y="0"/>
                      <a:pt x="342"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8"/>
              <p:cNvSpPr/>
              <p:nvPr/>
            </p:nvSpPr>
            <p:spPr>
              <a:xfrm>
                <a:off x="3123350" y="2761400"/>
                <a:ext cx="29575" cy="34950"/>
              </a:xfrm>
              <a:custGeom>
                <a:avLst/>
                <a:gdLst/>
                <a:ahLst/>
                <a:cxnLst/>
                <a:rect l="l" t="t" r="r" b="b"/>
                <a:pathLst>
                  <a:path w="1183" h="1398" extrusionOk="0">
                    <a:moveTo>
                      <a:pt x="850" y="0"/>
                    </a:moveTo>
                    <a:cubicBezTo>
                      <a:pt x="810" y="0"/>
                      <a:pt x="769" y="14"/>
                      <a:pt x="733" y="44"/>
                    </a:cubicBezTo>
                    <a:cubicBezTo>
                      <a:pt x="459" y="287"/>
                      <a:pt x="307" y="652"/>
                      <a:pt x="125" y="956"/>
                    </a:cubicBezTo>
                    <a:cubicBezTo>
                      <a:pt x="0" y="1205"/>
                      <a:pt x="174" y="1398"/>
                      <a:pt x="364" y="1398"/>
                    </a:cubicBezTo>
                    <a:cubicBezTo>
                      <a:pt x="452" y="1398"/>
                      <a:pt x="544" y="1356"/>
                      <a:pt x="611" y="1260"/>
                    </a:cubicBezTo>
                    <a:cubicBezTo>
                      <a:pt x="824" y="1017"/>
                      <a:pt x="1128" y="743"/>
                      <a:pt x="1159" y="409"/>
                    </a:cubicBezTo>
                    <a:cubicBezTo>
                      <a:pt x="1183" y="214"/>
                      <a:pt x="1013" y="0"/>
                      <a:pt x="8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8"/>
              <p:cNvSpPr/>
              <p:nvPr/>
            </p:nvSpPr>
            <p:spPr>
              <a:xfrm>
                <a:off x="3160500" y="2786600"/>
                <a:ext cx="43500" cy="21025"/>
              </a:xfrm>
              <a:custGeom>
                <a:avLst/>
                <a:gdLst/>
                <a:ahLst/>
                <a:cxnLst/>
                <a:rect l="l" t="t" r="r" b="b"/>
                <a:pathLst>
                  <a:path w="1740" h="841" extrusionOk="0">
                    <a:moveTo>
                      <a:pt x="1290" y="1"/>
                    </a:moveTo>
                    <a:cubicBezTo>
                      <a:pt x="1142" y="1"/>
                      <a:pt x="1015" y="58"/>
                      <a:pt x="888" y="100"/>
                    </a:cubicBezTo>
                    <a:cubicBezTo>
                      <a:pt x="706" y="191"/>
                      <a:pt x="463" y="252"/>
                      <a:pt x="280" y="313"/>
                    </a:cubicBezTo>
                    <a:cubicBezTo>
                      <a:pt x="1" y="397"/>
                      <a:pt x="107" y="840"/>
                      <a:pt x="386" y="840"/>
                    </a:cubicBezTo>
                    <a:cubicBezTo>
                      <a:pt x="410" y="840"/>
                      <a:pt x="436" y="837"/>
                      <a:pt x="463" y="829"/>
                    </a:cubicBezTo>
                    <a:cubicBezTo>
                      <a:pt x="645" y="799"/>
                      <a:pt x="888" y="708"/>
                      <a:pt x="1071" y="677"/>
                    </a:cubicBezTo>
                    <a:cubicBezTo>
                      <a:pt x="1283" y="647"/>
                      <a:pt x="1496" y="617"/>
                      <a:pt x="1618" y="404"/>
                    </a:cubicBezTo>
                    <a:cubicBezTo>
                      <a:pt x="1739" y="313"/>
                      <a:pt x="1679" y="70"/>
                      <a:pt x="1496" y="39"/>
                    </a:cubicBezTo>
                    <a:cubicBezTo>
                      <a:pt x="1422" y="11"/>
                      <a:pt x="1354" y="1"/>
                      <a:pt x="1290"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8"/>
              <p:cNvSpPr/>
              <p:nvPr/>
            </p:nvSpPr>
            <p:spPr>
              <a:xfrm>
                <a:off x="2108675" y="2245425"/>
                <a:ext cx="36025" cy="177075"/>
              </a:xfrm>
              <a:custGeom>
                <a:avLst/>
                <a:gdLst/>
                <a:ahLst/>
                <a:cxnLst/>
                <a:rect l="l" t="t" r="r" b="b"/>
                <a:pathLst>
                  <a:path w="1441" h="7083" extrusionOk="0">
                    <a:moveTo>
                      <a:pt x="980" y="1"/>
                    </a:moveTo>
                    <a:cubicBezTo>
                      <a:pt x="885" y="1"/>
                      <a:pt x="776" y="65"/>
                      <a:pt x="742" y="166"/>
                    </a:cubicBezTo>
                    <a:cubicBezTo>
                      <a:pt x="499" y="2355"/>
                      <a:pt x="438" y="4543"/>
                      <a:pt x="73" y="6671"/>
                    </a:cubicBezTo>
                    <a:cubicBezTo>
                      <a:pt x="0" y="6925"/>
                      <a:pt x="189" y="7082"/>
                      <a:pt x="372" y="7082"/>
                    </a:cubicBezTo>
                    <a:cubicBezTo>
                      <a:pt x="494" y="7082"/>
                      <a:pt x="614" y="7012"/>
                      <a:pt x="651" y="6853"/>
                    </a:cubicBezTo>
                    <a:cubicBezTo>
                      <a:pt x="1046" y="4695"/>
                      <a:pt x="1441" y="2294"/>
                      <a:pt x="1137" y="136"/>
                    </a:cubicBezTo>
                    <a:cubicBezTo>
                      <a:pt x="1123" y="41"/>
                      <a:pt x="1056" y="1"/>
                      <a:pt x="980" y="1"/>
                    </a:cubicBezTo>
                    <a:close/>
                  </a:path>
                </a:pathLst>
              </a:custGeom>
              <a:solidFill>
                <a:srgbClr val="ED5F8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33" name="Google Shape;1033;p8"/>
              <p:cNvGrpSpPr/>
              <p:nvPr/>
            </p:nvGrpSpPr>
            <p:grpSpPr>
              <a:xfrm>
                <a:off x="1518525" y="2153325"/>
                <a:ext cx="1656600" cy="3659675"/>
                <a:chOff x="1518525" y="2153325"/>
                <a:chExt cx="1656600" cy="3659675"/>
              </a:xfrm>
            </p:grpSpPr>
            <p:sp>
              <p:nvSpPr>
                <p:cNvPr id="1034" name="Google Shape;1034;p8"/>
                <p:cNvSpPr/>
                <p:nvPr/>
              </p:nvSpPr>
              <p:spPr>
                <a:xfrm>
                  <a:off x="1518525" y="3490475"/>
                  <a:ext cx="813875" cy="2089425"/>
                </a:xfrm>
                <a:custGeom>
                  <a:avLst/>
                  <a:gdLst/>
                  <a:ahLst/>
                  <a:cxnLst/>
                  <a:rect l="l" t="t" r="r" b="b"/>
                  <a:pathLst>
                    <a:path w="32555" h="83577" extrusionOk="0">
                      <a:moveTo>
                        <a:pt x="14439" y="0"/>
                      </a:moveTo>
                      <a:lnTo>
                        <a:pt x="14439" y="0"/>
                      </a:lnTo>
                      <a:cubicBezTo>
                        <a:pt x="1642" y="21307"/>
                        <a:pt x="1" y="77570"/>
                        <a:pt x="3618" y="81156"/>
                      </a:cubicBezTo>
                      <a:cubicBezTo>
                        <a:pt x="5344" y="82882"/>
                        <a:pt x="9808" y="83577"/>
                        <a:pt x="16431" y="83577"/>
                      </a:cubicBezTo>
                      <a:cubicBezTo>
                        <a:pt x="20887" y="83577"/>
                        <a:pt x="26320" y="83262"/>
                        <a:pt x="32555" y="82737"/>
                      </a:cubicBezTo>
                      <a:cubicBezTo>
                        <a:pt x="28573" y="59667"/>
                        <a:pt x="27661" y="41399"/>
                        <a:pt x="30275" y="18146"/>
                      </a:cubicBezTo>
                      <a:lnTo>
                        <a:pt x="30275" y="18146"/>
                      </a:lnTo>
                      <a:cubicBezTo>
                        <a:pt x="20974" y="34833"/>
                        <a:pt x="18846" y="50214"/>
                        <a:pt x="16597" y="69211"/>
                      </a:cubicBezTo>
                      <a:cubicBezTo>
                        <a:pt x="14621" y="44955"/>
                        <a:pt x="10943" y="24134"/>
                        <a:pt x="14439" y="0"/>
                      </a:cubicBezTo>
                      <a:close/>
                    </a:path>
                  </a:pathLst>
                </a:custGeom>
                <a:solidFill>
                  <a:srgbClr val="7EA01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8"/>
                <p:cNvSpPr/>
                <p:nvPr/>
              </p:nvSpPr>
              <p:spPr>
                <a:xfrm>
                  <a:off x="1574775" y="3593050"/>
                  <a:ext cx="623125" cy="1959775"/>
                </a:xfrm>
                <a:custGeom>
                  <a:avLst/>
                  <a:gdLst/>
                  <a:ahLst/>
                  <a:cxnLst/>
                  <a:rect l="l" t="t" r="r" b="b"/>
                  <a:pathLst>
                    <a:path w="24925" h="78391" extrusionOk="0">
                      <a:moveTo>
                        <a:pt x="14408" y="77631"/>
                      </a:moveTo>
                      <a:lnTo>
                        <a:pt x="14408" y="77631"/>
                      </a:lnTo>
                      <a:cubicBezTo>
                        <a:pt x="14412" y="77631"/>
                        <a:pt x="14416" y="77631"/>
                        <a:pt x="14420" y="77632"/>
                      </a:cubicBezTo>
                      <a:lnTo>
                        <a:pt x="14420" y="77632"/>
                      </a:lnTo>
                      <a:cubicBezTo>
                        <a:pt x="14416" y="77631"/>
                        <a:pt x="14412" y="77631"/>
                        <a:pt x="14408" y="77631"/>
                      </a:cubicBezTo>
                      <a:close/>
                      <a:moveTo>
                        <a:pt x="0" y="0"/>
                      </a:moveTo>
                      <a:cubicBezTo>
                        <a:pt x="1520" y="5897"/>
                        <a:pt x="3070" y="11733"/>
                        <a:pt x="4559" y="17660"/>
                      </a:cubicBezTo>
                      <a:cubicBezTo>
                        <a:pt x="7204" y="28147"/>
                        <a:pt x="9787" y="38633"/>
                        <a:pt x="12006" y="49211"/>
                      </a:cubicBezTo>
                      <a:cubicBezTo>
                        <a:pt x="12430" y="51177"/>
                        <a:pt x="18058" y="77633"/>
                        <a:pt x="14464" y="77633"/>
                      </a:cubicBezTo>
                      <a:cubicBezTo>
                        <a:pt x="14449" y="77633"/>
                        <a:pt x="14434" y="77632"/>
                        <a:pt x="14420" y="77632"/>
                      </a:cubicBezTo>
                      <a:lnTo>
                        <a:pt x="14420" y="77632"/>
                      </a:lnTo>
                      <a:cubicBezTo>
                        <a:pt x="17638" y="77844"/>
                        <a:pt x="20886" y="78117"/>
                        <a:pt x="24134" y="78391"/>
                      </a:cubicBezTo>
                      <a:cubicBezTo>
                        <a:pt x="24925" y="63071"/>
                        <a:pt x="19818" y="48086"/>
                        <a:pt x="14286" y="33800"/>
                      </a:cubicBezTo>
                      <a:cubicBezTo>
                        <a:pt x="9879" y="22402"/>
                        <a:pt x="5076" y="11125"/>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8"/>
                <p:cNvSpPr/>
                <p:nvPr/>
              </p:nvSpPr>
              <p:spPr>
                <a:xfrm>
                  <a:off x="2007150" y="3495775"/>
                  <a:ext cx="967350" cy="2078675"/>
                </a:xfrm>
                <a:custGeom>
                  <a:avLst/>
                  <a:gdLst/>
                  <a:ahLst/>
                  <a:cxnLst/>
                  <a:rect l="l" t="t" r="r" b="b"/>
                  <a:pathLst>
                    <a:path w="38694" h="83147" extrusionOk="0">
                      <a:moveTo>
                        <a:pt x="9909" y="1"/>
                      </a:moveTo>
                      <a:cubicBezTo>
                        <a:pt x="0" y="22797"/>
                        <a:pt x="5775" y="78817"/>
                        <a:pt x="9788" y="81886"/>
                      </a:cubicBezTo>
                      <a:cubicBezTo>
                        <a:pt x="10945" y="82754"/>
                        <a:pt x="12989" y="83146"/>
                        <a:pt x="15818" y="83146"/>
                      </a:cubicBezTo>
                      <a:cubicBezTo>
                        <a:pt x="21013" y="83146"/>
                        <a:pt x="28853" y="81824"/>
                        <a:pt x="38694" y="79698"/>
                      </a:cubicBezTo>
                      <a:cubicBezTo>
                        <a:pt x="31764" y="57357"/>
                        <a:pt x="28451" y="39333"/>
                        <a:pt x="27995" y="15928"/>
                      </a:cubicBezTo>
                      <a:cubicBezTo>
                        <a:pt x="20973" y="33709"/>
                        <a:pt x="21733" y="53102"/>
                        <a:pt x="21976" y="72190"/>
                      </a:cubicBezTo>
                      <a:cubicBezTo>
                        <a:pt x="16809" y="48391"/>
                        <a:pt x="9605" y="24378"/>
                        <a:pt x="9909" y="1"/>
                      </a:cubicBezTo>
                      <a:close/>
                    </a:path>
                  </a:pathLst>
                </a:custGeom>
                <a:solidFill>
                  <a:srgbClr val="9AC1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8"/>
                <p:cNvSpPr/>
                <p:nvPr/>
              </p:nvSpPr>
              <p:spPr>
                <a:xfrm>
                  <a:off x="2699400" y="3858250"/>
                  <a:ext cx="475725" cy="1710525"/>
                </a:xfrm>
                <a:custGeom>
                  <a:avLst/>
                  <a:gdLst/>
                  <a:ahLst/>
                  <a:cxnLst/>
                  <a:rect l="l" t="t" r="r" b="b"/>
                  <a:pathLst>
                    <a:path w="19029" h="68421" extrusionOk="0">
                      <a:moveTo>
                        <a:pt x="19028" y="0"/>
                      </a:moveTo>
                      <a:lnTo>
                        <a:pt x="19028" y="0"/>
                      </a:lnTo>
                      <a:cubicBezTo>
                        <a:pt x="16171" y="4438"/>
                        <a:pt x="13648" y="9058"/>
                        <a:pt x="11429" y="13922"/>
                      </a:cubicBezTo>
                      <a:cubicBezTo>
                        <a:pt x="7600" y="22280"/>
                        <a:pt x="4834" y="31156"/>
                        <a:pt x="3101" y="40183"/>
                      </a:cubicBezTo>
                      <a:cubicBezTo>
                        <a:pt x="1551" y="48542"/>
                        <a:pt x="1" y="58299"/>
                        <a:pt x="1885" y="66658"/>
                      </a:cubicBezTo>
                      <a:cubicBezTo>
                        <a:pt x="3253" y="66658"/>
                        <a:pt x="10548" y="66749"/>
                        <a:pt x="11095" y="68421"/>
                      </a:cubicBezTo>
                      <a:cubicBezTo>
                        <a:pt x="9970" y="64925"/>
                        <a:pt x="10214" y="61187"/>
                        <a:pt x="10487" y="57539"/>
                      </a:cubicBezTo>
                      <a:cubicBezTo>
                        <a:pt x="11581" y="42493"/>
                        <a:pt x="13375" y="27508"/>
                        <a:pt x="15867" y="12615"/>
                      </a:cubicBezTo>
                      <a:cubicBezTo>
                        <a:pt x="16597" y="8298"/>
                        <a:pt x="17357" y="4013"/>
                        <a:pt x="1902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8"/>
                <p:cNvSpPr/>
                <p:nvPr/>
              </p:nvSpPr>
              <p:spPr>
                <a:xfrm>
                  <a:off x="1579325" y="2837525"/>
                  <a:ext cx="849575" cy="2975475"/>
                </a:xfrm>
                <a:custGeom>
                  <a:avLst/>
                  <a:gdLst/>
                  <a:ahLst/>
                  <a:cxnLst/>
                  <a:rect l="l" t="t" r="r" b="b"/>
                  <a:pathLst>
                    <a:path w="33983" h="119019" extrusionOk="0">
                      <a:moveTo>
                        <a:pt x="19612" y="0"/>
                      </a:moveTo>
                      <a:cubicBezTo>
                        <a:pt x="19239" y="0"/>
                        <a:pt x="18831" y="244"/>
                        <a:pt x="18785" y="707"/>
                      </a:cubicBezTo>
                      <a:cubicBezTo>
                        <a:pt x="17964" y="7455"/>
                        <a:pt x="17356" y="14233"/>
                        <a:pt x="16900" y="21012"/>
                      </a:cubicBezTo>
                      <a:cubicBezTo>
                        <a:pt x="16596" y="20343"/>
                        <a:pt x="16262" y="19705"/>
                        <a:pt x="15958" y="19036"/>
                      </a:cubicBezTo>
                      <a:cubicBezTo>
                        <a:pt x="14986" y="16878"/>
                        <a:pt x="13800" y="14780"/>
                        <a:pt x="12463" y="12805"/>
                      </a:cubicBezTo>
                      <a:cubicBezTo>
                        <a:pt x="10031" y="9127"/>
                        <a:pt x="6870" y="5935"/>
                        <a:pt x="2858" y="4081"/>
                      </a:cubicBezTo>
                      <a:cubicBezTo>
                        <a:pt x="2598" y="3960"/>
                        <a:pt x="2331" y="3900"/>
                        <a:pt x="2074" y="3900"/>
                      </a:cubicBezTo>
                      <a:cubicBezTo>
                        <a:pt x="1429" y="3900"/>
                        <a:pt x="847" y="4276"/>
                        <a:pt x="608" y="4993"/>
                      </a:cubicBezTo>
                      <a:cubicBezTo>
                        <a:pt x="0" y="6726"/>
                        <a:pt x="1520" y="8154"/>
                        <a:pt x="2493" y="9461"/>
                      </a:cubicBezTo>
                      <a:cubicBezTo>
                        <a:pt x="3921" y="11376"/>
                        <a:pt x="5350" y="13261"/>
                        <a:pt x="6809" y="15176"/>
                      </a:cubicBezTo>
                      <a:cubicBezTo>
                        <a:pt x="9575" y="18823"/>
                        <a:pt x="12280" y="22775"/>
                        <a:pt x="15472" y="26027"/>
                      </a:cubicBezTo>
                      <a:cubicBezTo>
                        <a:pt x="15767" y="26349"/>
                        <a:pt x="16110" y="26458"/>
                        <a:pt x="16458" y="26458"/>
                      </a:cubicBezTo>
                      <a:cubicBezTo>
                        <a:pt x="16504" y="26458"/>
                        <a:pt x="16550" y="26456"/>
                        <a:pt x="16596" y="26452"/>
                      </a:cubicBezTo>
                      <a:lnTo>
                        <a:pt x="16596" y="26452"/>
                      </a:lnTo>
                      <a:cubicBezTo>
                        <a:pt x="16414" y="29978"/>
                        <a:pt x="16262" y="33535"/>
                        <a:pt x="16141" y="37091"/>
                      </a:cubicBezTo>
                      <a:lnTo>
                        <a:pt x="16141" y="37364"/>
                      </a:lnTo>
                      <a:cubicBezTo>
                        <a:pt x="16049" y="41285"/>
                        <a:pt x="15989" y="45146"/>
                        <a:pt x="15989" y="49067"/>
                      </a:cubicBezTo>
                      <a:cubicBezTo>
                        <a:pt x="15077" y="45936"/>
                        <a:pt x="13618" y="42866"/>
                        <a:pt x="12250" y="40252"/>
                      </a:cubicBezTo>
                      <a:cubicBezTo>
                        <a:pt x="10305" y="36574"/>
                        <a:pt x="7843" y="32471"/>
                        <a:pt x="3526" y="31346"/>
                      </a:cubicBezTo>
                      <a:cubicBezTo>
                        <a:pt x="3402" y="31315"/>
                        <a:pt x="3282" y="31300"/>
                        <a:pt x="3167" y="31300"/>
                      </a:cubicBezTo>
                      <a:cubicBezTo>
                        <a:pt x="2162" y="31300"/>
                        <a:pt x="1570" y="32421"/>
                        <a:pt x="2007" y="33322"/>
                      </a:cubicBezTo>
                      <a:cubicBezTo>
                        <a:pt x="4043" y="37699"/>
                        <a:pt x="6232" y="41954"/>
                        <a:pt x="8663" y="46088"/>
                      </a:cubicBezTo>
                      <a:cubicBezTo>
                        <a:pt x="10426" y="49127"/>
                        <a:pt x="12128" y="53231"/>
                        <a:pt x="15320" y="54994"/>
                      </a:cubicBezTo>
                      <a:cubicBezTo>
                        <a:pt x="15485" y="55112"/>
                        <a:pt x="15686" y="55156"/>
                        <a:pt x="15896" y="55156"/>
                      </a:cubicBezTo>
                      <a:cubicBezTo>
                        <a:pt x="15957" y="55156"/>
                        <a:pt x="16018" y="55153"/>
                        <a:pt x="16080" y="55146"/>
                      </a:cubicBezTo>
                      <a:cubicBezTo>
                        <a:pt x="16110" y="58520"/>
                        <a:pt x="16201" y="61894"/>
                        <a:pt x="16353" y="65298"/>
                      </a:cubicBezTo>
                      <a:cubicBezTo>
                        <a:pt x="16232" y="65632"/>
                        <a:pt x="16232" y="65936"/>
                        <a:pt x="16384" y="66240"/>
                      </a:cubicBezTo>
                      <a:cubicBezTo>
                        <a:pt x="16718" y="75176"/>
                        <a:pt x="17356" y="84082"/>
                        <a:pt x="18299" y="92988"/>
                      </a:cubicBezTo>
                      <a:cubicBezTo>
                        <a:pt x="19180" y="101469"/>
                        <a:pt x="20062" y="110071"/>
                        <a:pt x="21794" y="118399"/>
                      </a:cubicBezTo>
                      <a:cubicBezTo>
                        <a:pt x="21890" y="118822"/>
                        <a:pt x="22267" y="119018"/>
                        <a:pt x="22645" y="119018"/>
                      </a:cubicBezTo>
                      <a:cubicBezTo>
                        <a:pt x="23110" y="119018"/>
                        <a:pt x="23577" y="118722"/>
                        <a:pt x="23527" y="118186"/>
                      </a:cubicBezTo>
                      <a:cubicBezTo>
                        <a:pt x="22554" y="110618"/>
                        <a:pt x="21247" y="103080"/>
                        <a:pt x="20396" y="95481"/>
                      </a:cubicBezTo>
                      <a:cubicBezTo>
                        <a:pt x="19575" y="87882"/>
                        <a:pt x="18907" y="80283"/>
                        <a:pt x="18481" y="72684"/>
                      </a:cubicBezTo>
                      <a:cubicBezTo>
                        <a:pt x="18359" y="70830"/>
                        <a:pt x="18268" y="68945"/>
                        <a:pt x="18147" y="67061"/>
                      </a:cubicBezTo>
                      <a:cubicBezTo>
                        <a:pt x="18390" y="67030"/>
                        <a:pt x="18603" y="66909"/>
                        <a:pt x="18815" y="66757"/>
                      </a:cubicBezTo>
                      <a:cubicBezTo>
                        <a:pt x="19970" y="65754"/>
                        <a:pt x="20487" y="64325"/>
                        <a:pt x="21338" y="63079"/>
                      </a:cubicBezTo>
                      <a:cubicBezTo>
                        <a:pt x="22554" y="61407"/>
                        <a:pt x="23922" y="59857"/>
                        <a:pt x="25229" y="58246"/>
                      </a:cubicBezTo>
                      <a:cubicBezTo>
                        <a:pt x="27630" y="55267"/>
                        <a:pt x="30244" y="52167"/>
                        <a:pt x="31825" y="48641"/>
                      </a:cubicBezTo>
                      <a:cubicBezTo>
                        <a:pt x="32169" y="47847"/>
                        <a:pt x="31729" y="46707"/>
                        <a:pt x="30887" y="46707"/>
                      </a:cubicBezTo>
                      <a:cubicBezTo>
                        <a:pt x="30762" y="46707"/>
                        <a:pt x="30629" y="46732"/>
                        <a:pt x="30487" y="46787"/>
                      </a:cubicBezTo>
                      <a:cubicBezTo>
                        <a:pt x="26445" y="48428"/>
                        <a:pt x="24195" y="51924"/>
                        <a:pt x="22007" y="55450"/>
                      </a:cubicBezTo>
                      <a:cubicBezTo>
                        <a:pt x="20639" y="57699"/>
                        <a:pt x="19271" y="59979"/>
                        <a:pt x="17964" y="62289"/>
                      </a:cubicBezTo>
                      <a:cubicBezTo>
                        <a:pt x="17721" y="54507"/>
                        <a:pt x="17660" y="46696"/>
                        <a:pt x="17812" y="38945"/>
                      </a:cubicBezTo>
                      <a:lnTo>
                        <a:pt x="17812" y="38945"/>
                      </a:lnTo>
                      <a:cubicBezTo>
                        <a:pt x="17868" y="38953"/>
                        <a:pt x="17922" y="38958"/>
                        <a:pt x="17976" y="38958"/>
                      </a:cubicBezTo>
                      <a:cubicBezTo>
                        <a:pt x="18308" y="38958"/>
                        <a:pt x="18615" y="38794"/>
                        <a:pt x="18876" y="38428"/>
                      </a:cubicBezTo>
                      <a:cubicBezTo>
                        <a:pt x="21733" y="34750"/>
                        <a:pt x="24591" y="31194"/>
                        <a:pt x="27904" y="27911"/>
                      </a:cubicBezTo>
                      <a:cubicBezTo>
                        <a:pt x="30366" y="25389"/>
                        <a:pt x="33983" y="22653"/>
                        <a:pt x="33709" y="18793"/>
                      </a:cubicBezTo>
                      <a:cubicBezTo>
                        <a:pt x="33686" y="18212"/>
                        <a:pt x="33112" y="17595"/>
                        <a:pt x="32531" y="17595"/>
                      </a:cubicBezTo>
                      <a:cubicBezTo>
                        <a:pt x="32351" y="17595"/>
                        <a:pt x="32172" y="17654"/>
                        <a:pt x="32007" y="17790"/>
                      </a:cubicBezTo>
                      <a:cubicBezTo>
                        <a:pt x="26627" y="21893"/>
                        <a:pt x="20821" y="27243"/>
                        <a:pt x="17934" y="33687"/>
                      </a:cubicBezTo>
                      <a:cubicBezTo>
                        <a:pt x="18025" y="31407"/>
                        <a:pt x="18086" y="29158"/>
                        <a:pt x="18207" y="26878"/>
                      </a:cubicBezTo>
                      <a:cubicBezTo>
                        <a:pt x="18633" y="18124"/>
                        <a:pt x="19302" y="9400"/>
                        <a:pt x="20244" y="707"/>
                      </a:cubicBezTo>
                      <a:cubicBezTo>
                        <a:pt x="20304" y="229"/>
                        <a:pt x="19974" y="0"/>
                        <a:pt x="1961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8"/>
                <p:cNvSpPr/>
                <p:nvPr/>
              </p:nvSpPr>
              <p:spPr>
                <a:xfrm>
                  <a:off x="1681625" y="3026450"/>
                  <a:ext cx="301525" cy="412675"/>
                </a:xfrm>
                <a:custGeom>
                  <a:avLst/>
                  <a:gdLst/>
                  <a:ahLst/>
                  <a:cxnLst/>
                  <a:rect l="l" t="t" r="r" b="b"/>
                  <a:pathLst>
                    <a:path w="12061" h="16507" extrusionOk="0">
                      <a:moveTo>
                        <a:pt x="394" y="1"/>
                      </a:moveTo>
                      <a:cubicBezTo>
                        <a:pt x="178" y="1"/>
                        <a:pt x="0" y="265"/>
                        <a:pt x="164" y="476"/>
                      </a:cubicBezTo>
                      <a:cubicBezTo>
                        <a:pt x="4662" y="5339"/>
                        <a:pt x="8097" y="10658"/>
                        <a:pt x="11410" y="16342"/>
                      </a:cubicBezTo>
                      <a:cubicBezTo>
                        <a:pt x="11468" y="16458"/>
                        <a:pt x="11561" y="16507"/>
                        <a:pt x="11654" y="16507"/>
                      </a:cubicBezTo>
                      <a:cubicBezTo>
                        <a:pt x="11854" y="16507"/>
                        <a:pt x="12061" y="16287"/>
                        <a:pt x="11957" y="16038"/>
                      </a:cubicBezTo>
                      <a:cubicBezTo>
                        <a:pt x="9222" y="10172"/>
                        <a:pt x="5027" y="4761"/>
                        <a:pt x="589" y="81"/>
                      </a:cubicBezTo>
                      <a:cubicBezTo>
                        <a:pt x="526" y="24"/>
                        <a:pt x="458" y="1"/>
                        <a:pt x="3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8"/>
                <p:cNvSpPr/>
                <p:nvPr/>
              </p:nvSpPr>
              <p:spPr>
                <a:xfrm>
                  <a:off x="2026000" y="3384450"/>
                  <a:ext cx="312075" cy="352950"/>
                </a:xfrm>
                <a:custGeom>
                  <a:avLst/>
                  <a:gdLst/>
                  <a:ahLst/>
                  <a:cxnLst/>
                  <a:rect l="l" t="t" r="r" b="b"/>
                  <a:pathLst>
                    <a:path w="12483" h="14118" extrusionOk="0">
                      <a:moveTo>
                        <a:pt x="12077" y="1"/>
                      </a:moveTo>
                      <a:cubicBezTo>
                        <a:pt x="12015" y="1"/>
                        <a:pt x="11951" y="24"/>
                        <a:pt x="11891" y="77"/>
                      </a:cubicBezTo>
                      <a:cubicBezTo>
                        <a:pt x="7939" y="4606"/>
                        <a:pt x="3988" y="9135"/>
                        <a:pt x="158" y="13724"/>
                      </a:cubicBezTo>
                      <a:cubicBezTo>
                        <a:pt x="1" y="13904"/>
                        <a:pt x="126" y="14118"/>
                        <a:pt x="288" y="14118"/>
                      </a:cubicBezTo>
                      <a:cubicBezTo>
                        <a:pt x="345" y="14118"/>
                        <a:pt x="407" y="14092"/>
                        <a:pt x="462" y="14028"/>
                      </a:cubicBezTo>
                      <a:cubicBezTo>
                        <a:pt x="4413" y="9560"/>
                        <a:pt x="8365" y="5031"/>
                        <a:pt x="12316" y="502"/>
                      </a:cubicBezTo>
                      <a:cubicBezTo>
                        <a:pt x="12483" y="289"/>
                        <a:pt x="12296" y="1"/>
                        <a:pt x="120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8"/>
                <p:cNvSpPr/>
                <p:nvPr/>
              </p:nvSpPr>
              <p:spPr>
                <a:xfrm>
                  <a:off x="1695125" y="3695075"/>
                  <a:ext cx="258875" cy="435475"/>
                </a:xfrm>
                <a:custGeom>
                  <a:avLst/>
                  <a:gdLst/>
                  <a:ahLst/>
                  <a:cxnLst/>
                  <a:rect l="l" t="t" r="r" b="b"/>
                  <a:pathLst>
                    <a:path w="10355" h="17419" extrusionOk="0">
                      <a:moveTo>
                        <a:pt x="384" y="1"/>
                      </a:moveTo>
                      <a:cubicBezTo>
                        <a:pt x="181" y="1"/>
                        <a:pt x="1" y="254"/>
                        <a:pt x="171" y="448"/>
                      </a:cubicBezTo>
                      <a:cubicBezTo>
                        <a:pt x="4487" y="5524"/>
                        <a:pt x="6797" y="11482"/>
                        <a:pt x="9837" y="17318"/>
                      </a:cubicBezTo>
                      <a:cubicBezTo>
                        <a:pt x="9877" y="17388"/>
                        <a:pt x="9949" y="17418"/>
                        <a:pt x="10025" y="17418"/>
                      </a:cubicBezTo>
                      <a:cubicBezTo>
                        <a:pt x="10182" y="17418"/>
                        <a:pt x="10354" y="17289"/>
                        <a:pt x="10293" y="17105"/>
                      </a:cubicBezTo>
                      <a:cubicBezTo>
                        <a:pt x="8013" y="11026"/>
                        <a:pt x="4791" y="4947"/>
                        <a:pt x="536" y="53"/>
                      </a:cubicBezTo>
                      <a:cubicBezTo>
                        <a:pt x="487" y="17"/>
                        <a:pt x="435" y="1"/>
                        <a:pt x="3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8"/>
                <p:cNvSpPr/>
                <p:nvPr/>
              </p:nvSpPr>
              <p:spPr>
                <a:xfrm>
                  <a:off x="2057625" y="4116200"/>
                  <a:ext cx="223675" cy="312250"/>
                </a:xfrm>
                <a:custGeom>
                  <a:avLst/>
                  <a:gdLst/>
                  <a:ahLst/>
                  <a:cxnLst/>
                  <a:rect l="l" t="t" r="r" b="b"/>
                  <a:pathLst>
                    <a:path w="8947" h="12490" extrusionOk="0">
                      <a:moveTo>
                        <a:pt x="8554" y="1"/>
                      </a:moveTo>
                      <a:cubicBezTo>
                        <a:pt x="8506" y="1"/>
                        <a:pt x="8456" y="15"/>
                        <a:pt x="8407" y="47"/>
                      </a:cubicBezTo>
                      <a:cubicBezTo>
                        <a:pt x="6431" y="1567"/>
                        <a:pt x="5246" y="4333"/>
                        <a:pt x="3696" y="6278"/>
                      </a:cubicBezTo>
                      <a:cubicBezTo>
                        <a:pt x="2176" y="8133"/>
                        <a:pt x="747" y="9987"/>
                        <a:pt x="18" y="12297"/>
                      </a:cubicBezTo>
                      <a:cubicBezTo>
                        <a:pt x="0" y="12418"/>
                        <a:pt x="92" y="12490"/>
                        <a:pt x="185" y="12490"/>
                      </a:cubicBezTo>
                      <a:cubicBezTo>
                        <a:pt x="255" y="12490"/>
                        <a:pt x="326" y="12449"/>
                        <a:pt x="352" y="12358"/>
                      </a:cubicBezTo>
                      <a:cubicBezTo>
                        <a:pt x="1386" y="9896"/>
                        <a:pt x="3088" y="7920"/>
                        <a:pt x="4759" y="5853"/>
                      </a:cubicBezTo>
                      <a:cubicBezTo>
                        <a:pt x="6127" y="4151"/>
                        <a:pt x="7100" y="1841"/>
                        <a:pt x="8772" y="473"/>
                      </a:cubicBezTo>
                      <a:cubicBezTo>
                        <a:pt x="8946" y="298"/>
                        <a:pt x="8773" y="1"/>
                        <a:pt x="85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8"/>
                <p:cNvSpPr/>
                <p:nvPr/>
              </p:nvSpPr>
              <p:spPr>
                <a:xfrm>
                  <a:off x="1659875" y="2153325"/>
                  <a:ext cx="883775" cy="740775"/>
                </a:xfrm>
                <a:custGeom>
                  <a:avLst/>
                  <a:gdLst/>
                  <a:ahLst/>
                  <a:cxnLst/>
                  <a:rect l="l" t="t" r="r" b="b"/>
                  <a:pathLst>
                    <a:path w="35351" h="29631" extrusionOk="0">
                      <a:moveTo>
                        <a:pt x="19650" y="0"/>
                      </a:moveTo>
                      <a:cubicBezTo>
                        <a:pt x="17013" y="0"/>
                        <a:pt x="16847" y="8164"/>
                        <a:pt x="16049" y="10233"/>
                      </a:cubicBezTo>
                      <a:cubicBezTo>
                        <a:pt x="13922" y="7903"/>
                        <a:pt x="9158" y="4181"/>
                        <a:pt x="6696" y="4181"/>
                      </a:cubicBezTo>
                      <a:cubicBezTo>
                        <a:pt x="6202" y="4181"/>
                        <a:pt x="5801" y="4331"/>
                        <a:pt x="5532" y="4671"/>
                      </a:cubicBezTo>
                      <a:cubicBezTo>
                        <a:pt x="4712" y="5643"/>
                        <a:pt x="5715" y="6586"/>
                        <a:pt x="12280" y="13333"/>
                      </a:cubicBezTo>
                      <a:cubicBezTo>
                        <a:pt x="11907" y="13294"/>
                        <a:pt x="7305" y="11744"/>
                        <a:pt x="3933" y="11744"/>
                      </a:cubicBezTo>
                      <a:cubicBezTo>
                        <a:pt x="2087" y="11744"/>
                        <a:pt x="610" y="12208"/>
                        <a:pt x="396" y="13637"/>
                      </a:cubicBezTo>
                      <a:cubicBezTo>
                        <a:pt x="0" y="16251"/>
                        <a:pt x="9818" y="15978"/>
                        <a:pt x="12615" y="16282"/>
                      </a:cubicBezTo>
                      <a:cubicBezTo>
                        <a:pt x="9666" y="18683"/>
                        <a:pt x="3952" y="23060"/>
                        <a:pt x="6839" y="24580"/>
                      </a:cubicBezTo>
                      <a:cubicBezTo>
                        <a:pt x="7166" y="24750"/>
                        <a:pt x="7506" y="24824"/>
                        <a:pt x="7851" y="24824"/>
                      </a:cubicBezTo>
                      <a:cubicBezTo>
                        <a:pt x="9047" y="24824"/>
                        <a:pt x="10296" y="23933"/>
                        <a:pt x="11216" y="23060"/>
                      </a:cubicBezTo>
                      <a:cubicBezTo>
                        <a:pt x="12402" y="21905"/>
                        <a:pt x="13374" y="20507"/>
                        <a:pt x="14894" y="19899"/>
                      </a:cubicBezTo>
                      <a:cubicBezTo>
                        <a:pt x="14894" y="22057"/>
                        <a:pt x="14894" y="24185"/>
                        <a:pt x="14955" y="26343"/>
                      </a:cubicBezTo>
                      <a:cubicBezTo>
                        <a:pt x="14955" y="27103"/>
                        <a:pt x="14955" y="27923"/>
                        <a:pt x="15289" y="28562"/>
                      </a:cubicBezTo>
                      <a:cubicBezTo>
                        <a:pt x="15580" y="29142"/>
                        <a:pt x="16190" y="29631"/>
                        <a:pt x="16823" y="29631"/>
                      </a:cubicBezTo>
                      <a:cubicBezTo>
                        <a:pt x="16920" y="29631"/>
                        <a:pt x="17017" y="29619"/>
                        <a:pt x="17113" y="29595"/>
                      </a:cubicBezTo>
                      <a:cubicBezTo>
                        <a:pt x="17995" y="29352"/>
                        <a:pt x="18359" y="28318"/>
                        <a:pt x="18603" y="27467"/>
                      </a:cubicBezTo>
                      <a:cubicBezTo>
                        <a:pt x="18967" y="25887"/>
                        <a:pt x="20001" y="21449"/>
                        <a:pt x="20365" y="19869"/>
                      </a:cubicBezTo>
                      <a:cubicBezTo>
                        <a:pt x="22767" y="22179"/>
                        <a:pt x="23466" y="25644"/>
                        <a:pt x="26657" y="26586"/>
                      </a:cubicBezTo>
                      <a:cubicBezTo>
                        <a:pt x="26961" y="26677"/>
                        <a:pt x="27303" y="26753"/>
                        <a:pt x="27630" y="26753"/>
                      </a:cubicBezTo>
                      <a:cubicBezTo>
                        <a:pt x="27957" y="26753"/>
                        <a:pt x="28268" y="26677"/>
                        <a:pt x="28512" y="26464"/>
                      </a:cubicBezTo>
                      <a:cubicBezTo>
                        <a:pt x="28876" y="26130"/>
                        <a:pt x="28967" y="25552"/>
                        <a:pt x="28967" y="25036"/>
                      </a:cubicBezTo>
                      <a:cubicBezTo>
                        <a:pt x="28846" y="21723"/>
                        <a:pt x="25685" y="19869"/>
                        <a:pt x="23223" y="17680"/>
                      </a:cubicBezTo>
                      <a:lnTo>
                        <a:pt x="23223" y="17680"/>
                      </a:lnTo>
                      <a:cubicBezTo>
                        <a:pt x="25776" y="18075"/>
                        <a:pt x="28572" y="17923"/>
                        <a:pt x="31126" y="18075"/>
                      </a:cubicBezTo>
                      <a:cubicBezTo>
                        <a:pt x="31391" y="18092"/>
                        <a:pt x="31664" y="18105"/>
                        <a:pt x="31938" y="18105"/>
                      </a:cubicBezTo>
                      <a:cubicBezTo>
                        <a:pt x="32636" y="18105"/>
                        <a:pt x="33341" y="18025"/>
                        <a:pt x="33952" y="17741"/>
                      </a:cubicBezTo>
                      <a:cubicBezTo>
                        <a:pt x="34773" y="17346"/>
                        <a:pt x="35351" y="16221"/>
                        <a:pt x="34895" y="15370"/>
                      </a:cubicBezTo>
                      <a:cubicBezTo>
                        <a:pt x="34621" y="14884"/>
                        <a:pt x="34104" y="14610"/>
                        <a:pt x="33588" y="14397"/>
                      </a:cubicBezTo>
                      <a:cubicBezTo>
                        <a:pt x="32726" y="13978"/>
                        <a:pt x="31520" y="13867"/>
                        <a:pt x="30209" y="13867"/>
                      </a:cubicBezTo>
                      <a:cubicBezTo>
                        <a:pt x="28745" y="13867"/>
                        <a:pt x="27151" y="14005"/>
                        <a:pt x="25761" y="14005"/>
                      </a:cubicBezTo>
                      <a:cubicBezTo>
                        <a:pt x="24970" y="14005"/>
                        <a:pt x="24245" y="13960"/>
                        <a:pt x="23648" y="13820"/>
                      </a:cubicBezTo>
                      <a:cubicBezTo>
                        <a:pt x="24104" y="12878"/>
                        <a:pt x="30396" y="10081"/>
                        <a:pt x="31369" y="9686"/>
                      </a:cubicBezTo>
                      <a:cubicBezTo>
                        <a:pt x="34044" y="8561"/>
                        <a:pt x="33284" y="5978"/>
                        <a:pt x="32068" y="5218"/>
                      </a:cubicBezTo>
                      <a:cubicBezTo>
                        <a:pt x="31894" y="5118"/>
                        <a:pt x="31663" y="5074"/>
                        <a:pt x="31391" y="5074"/>
                      </a:cubicBezTo>
                      <a:cubicBezTo>
                        <a:pt x="29756" y="5074"/>
                        <a:pt x="26636" y="6664"/>
                        <a:pt x="25594" y="7315"/>
                      </a:cubicBezTo>
                      <a:cubicBezTo>
                        <a:pt x="24378" y="8075"/>
                        <a:pt x="21672" y="9686"/>
                        <a:pt x="20761" y="10811"/>
                      </a:cubicBezTo>
                      <a:cubicBezTo>
                        <a:pt x="20882" y="8683"/>
                        <a:pt x="21976" y="355"/>
                        <a:pt x="19879" y="20"/>
                      </a:cubicBezTo>
                      <a:cubicBezTo>
                        <a:pt x="19801" y="7"/>
                        <a:pt x="19724" y="0"/>
                        <a:pt x="196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8"/>
                <p:cNvSpPr/>
                <p:nvPr/>
              </p:nvSpPr>
              <p:spPr>
                <a:xfrm>
                  <a:off x="2026150" y="2440575"/>
                  <a:ext cx="183150" cy="163050"/>
                </a:xfrm>
                <a:custGeom>
                  <a:avLst/>
                  <a:gdLst/>
                  <a:ahLst/>
                  <a:cxnLst/>
                  <a:rect l="l" t="t" r="r" b="b"/>
                  <a:pathLst>
                    <a:path w="7326" h="6522" extrusionOk="0">
                      <a:moveTo>
                        <a:pt x="3394" y="0"/>
                      </a:moveTo>
                      <a:cubicBezTo>
                        <a:pt x="3306" y="0"/>
                        <a:pt x="3217" y="6"/>
                        <a:pt x="3131" y="20"/>
                      </a:cubicBezTo>
                      <a:cubicBezTo>
                        <a:pt x="2128" y="81"/>
                        <a:pt x="1155" y="628"/>
                        <a:pt x="608" y="1479"/>
                      </a:cubicBezTo>
                      <a:cubicBezTo>
                        <a:pt x="0" y="2512"/>
                        <a:pt x="61" y="3819"/>
                        <a:pt x="638" y="4822"/>
                      </a:cubicBezTo>
                      <a:cubicBezTo>
                        <a:pt x="1132" y="5763"/>
                        <a:pt x="2171" y="6521"/>
                        <a:pt x="3250" y="6521"/>
                      </a:cubicBezTo>
                      <a:cubicBezTo>
                        <a:pt x="3566" y="6521"/>
                        <a:pt x="3885" y="6456"/>
                        <a:pt x="4195" y="6312"/>
                      </a:cubicBezTo>
                      <a:cubicBezTo>
                        <a:pt x="4955" y="6190"/>
                        <a:pt x="5714" y="5795"/>
                        <a:pt x="6231" y="5096"/>
                      </a:cubicBezTo>
                      <a:cubicBezTo>
                        <a:pt x="7325" y="3698"/>
                        <a:pt x="6778" y="1448"/>
                        <a:pt x="5228" y="567"/>
                      </a:cubicBezTo>
                      <a:cubicBezTo>
                        <a:pt x="5173" y="539"/>
                        <a:pt x="5030" y="468"/>
                        <a:pt x="4924" y="415"/>
                      </a:cubicBezTo>
                      <a:lnTo>
                        <a:pt x="4924" y="415"/>
                      </a:lnTo>
                      <a:cubicBezTo>
                        <a:pt x="4742" y="324"/>
                        <a:pt x="4499" y="202"/>
                        <a:pt x="4286" y="172"/>
                      </a:cubicBezTo>
                      <a:cubicBezTo>
                        <a:pt x="4025" y="77"/>
                        <a:pt x="3708" y="0"/>
                        <a:pt x="33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8"/>
                <p:cNvSpPr/>
                <p:nvPr/>
              </p:nvSpPr>
              <p:spPr>
                <a:xfrm>
                  <a:off x="2204350" y="2626575"/>
                  <a:ext cx="104375" cy="107400"/>
                </a:xfrm>
                <a:custGeom>
                  <a:avLst/>
                  <a:gdLst/>
                  <a:ahLst/>
                  <a:cxnLst/>
                  <a:rect l="l" t="t" r="r" b="b"/>
                  <a:pathLst>
                    <a:path w="4175" h="4296" extrusionOk="0">
                      <a:moveTo>
                        <a:pt x="283" y="0"/>
                      </a:moveTo>
                      <a:cubicBezTo>
                        <a:pt x="131" y="0"/>
                        <a:pt x="1" y="212"/>
                        <a:pt x="167" y="331"/>
                      </a:cubicBezTo>
                      <a:cubicBezTo>
                        <a:pt x="866" y="969"/>
                        <a:pt x="1535" y="1607"/>
                        <a:pt x="2173" y="2337"/>
                      </a:cubicBezTo>
                      <a:cubicBezTo>
                        <a:pt x="2751" y="2945"/>
                        <a:pt x="3207" y="3765"/>
                        <a:pt x="3875" y="4282"/>
                      </a:cubicBezTo>
                      <a:cubicBezTo>
                        <a:pt x="3894" y="4292"/>
                        <a:pt x="3915" y="4296"/>
                        <a:pt x="3936" y="4296"/>
                      </a:cubicBezTo>
                      <a:cubicBezTo>
                        <a:pt x="4049" y="4296"/>
                        <a:pt x="4175" y="4172"/>
                        <a:pt x="4149" y="4069"/>
                      </a:cubicBezTo>
                      <a:cubicBezTo>
                        <a:pt x="3845" y="3309"/>
                        <a:pt x="3146" y="2671"/>
                        <a:pt x="2599" y="2094"/>
                      </a:cubicBezTo>
                      <a:cubicBezTo>
                        <a:pt x="1900" y="1394"/>
                        <a:pt x="1170" y="695"/>
                        <a:pt x="410" y="57"/>
                      </a:cubicBezTo>
                      <a:cubicBezTo>
                        <a:pt x="370" y="17"/>
                        <a:pt x="326" y="0"/>
                        <a:pt x="2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8"/>
                <p:cNvSpPr/>
                <p:nvPr/>
              </p:nvSpPr>
              <p:spPr>
                <a:xfrm>
                  <a:off x="2230625" y="2540125"/>
                  <a:ext cx="168650" cy="32900"/>
                </a:xfrm>
                <a:custGeom>
                  <a:avLst/>
                  <a:gdLst/>
                  <a:ahLst/>
                  <a:cxnLst/>
                  <a:rect l="l" t="t" r="r" b="b"/>
                  <a:pathLst>
                    <a:path w="6746" h="1316" extrusionOk="0">
                      <a:moveTo>
                        <a:pt x="321" y="0"/>
                      </a:moveTo>
                      <a:cubicBezTo>
                        <a:pt x="67" y="0"/>
                        <a:pt x="1" y="394"/>
                        <a:pt x="271" y="475"/>
                      </a:cubicBezTo>
                      <a:cubicBezTo>
                        <a:pt x="1470" y="902"/>
                        <a:pt x="3022" y="1315"/>
                        <a:pt x="4473" y="1315"/>
                      </a:cubicBezTo>
                      <a:cubicBezTo>
                        <a:pt x="5193" y="1315"/>
                        <a:pt x="5888" y="1214"/>
                        <a:pt x="6502" y="962"/>
                      </a:cubicBezTo>
                      <a:cubicBezTo>
                        <a:pt x="6745" y="901"/>
                        <a:pt x="6715" y="536"/>
                        <a:pt x="6441" y="536"/>
                      </a:cubicBezTo>
                      <a:cubicBezTo>
                        <a:pt x="6305" y="527"/>
                        <a:pt x="6168" y="524"/>
                        <a:pt x="6031" y="524"/>
                      </a:cubicBezTo>
                      <a:cubicBezTo>
                        <a:pt x="5293" y="524"/>
                        <a:pt x="4541" y="631"/>
                        <a:pt x="3805" y="631"/>
                      </a:cubicBezTo>
                      <a:cubicBezTo>
                        <a:pt x="3731" y="631"/>
                        <a:pt x="3658" y="630"/>
                        <a:pt x="3584" y="627"/>
                      </a:cubicBezTo>
                      <a:cubicBezTo>
                        <a:pt x="2490" y="536"/>
                        <a:pt x="1457" y="354"/>
                        <a:pt x="423" y="20"/>
                      </a:cubicBezTo>
                      <a:cubicBezTo>
                        <a:pt x="386" y="6"/>
                        <a:pt x="352" y="0"/>
                        <a:pt x="32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8"/>
                <p:cNvSpPr/>
                <p:nvPr/>
              </p:nvSpPr>
              <p:spPr>
                <a:xfrm>
                  <a:off x="2229225" y="2361325"/>
                  <a:ext cx="147150" cy="84925"/>
                </a:xfrm>
                <a:custGeom>
                  <a:avLst/>
                  <a:gdLst/>
                  <a:ahLst/>
                  <a:cxnLst/>
                  <a:rect l="l" t="t" r="r" b="b"/>
                  <a:pathLst>
                    <a:path w="5886" h="3397" extrusionOk="0">
                      <a:moveTo>
                        <a:pt x="5605" y="1"/>
                      </a:moveTo>
                      <a:cubicBezTo>
                        <a:pt x="5571" y="1"/>
                        <a:pt x="5533" y="9"/>
                        <a:pt x="5494" y="29"/>
                      </a:cubicBezTo>
                      <a:cubicBezTo>
                        <a:pt x="3671" y="819"/>
                        <a:pt x="1938" y="2004"/>
                        <a:pt x="236" y="3038"/>
                      </a:cubicBezTo>
                      <a:cubicBezTo>
                        <a:pt x="1" y="3116"/>
                        <a:pt x="102" y="3397"/>
                        <a:pt x="290" y="3397"/>
                      </a:cubicBezTo>
                      <a:cubicBezTo>
                        <a:pt x="321" y="3397"/>
                        <a:pt x="354" y="3389"/>
                        <a:pt x="388" y="3372"/>
                      </a:cubicBezTo>
                      <a:cubicBezTo>
                        <a:pt x="2120" y="2339"/>
                        <a:pt x="3975" y="1457"/>
                        <a:pt x="5707" y="363"/>
                      </a:cubicBezTo>
                      <a:cubicBezTo>
                        <a:pt x="5886" y="235"/>
                        <a:pt x="5786" y="1"/>
                        <a:pt x="560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8"/>
                <p:cNvSpPr/>
                <p:nvPr/>
              </p:nvSpPr>
              <p:spPr>
                <a:xfrm>
                  <a:off x="1872550" y="2325200"/>
                  <a:ext cx="149300" cy="122200"/>
                </a:xfrm>
                <a:custGeom>
                  <a:avLst/>
                  <a:gdLst/>
                  <a:ahLst/>
                  <a:cxnLst/>
                  <a:rect l="l" t="t" r="r" b="b"/>
                  <a:pathLst>
                    <a:path w="5972" h="4888" extrusionOk="0">
                      <a:moveTo>
                        <a:pt x="338" y="0"/>
                      </a:moveTo>
                      <a:cubicBezTo>
                        <a:pt x="170" y="0"/>
                        <a:pt x="0" y="305"/>
                        <a:pt x="217" y="440"/>
                      </a:cubicBezTo>
                      <a:cubicBezTo>
                        <a:pt x="1311" y="1139"/>
                        <a:pt x="2375" y="1808"/>
                        <a:pt x="3348" y="2598"/>
                      </a:cubicBezTo>
                      <a:cubicBezTo>
                        <a:pt x="4199" y="3297"/>
                        <a:pt x="4807" y="4240"/>
                        <a:pt x="5627" y="4847"/>
                      </a:cubicBezTo>
                      <a:cubicBezTo>
                        <a:pt x="5655" y="4875"/>
                        <a:pt x="5689" y="4887"/>
                        <a:pt x="5724" y="4887"/>
                      </a:cubicBezTo>
                      <a:cubicBezTo>
                        <a:pt x="5843" y="4887"/>
                        <a:pt x="5971" y="4752"/>
                        <a:pt x="5901" y="4635"/>
                      </a:cubicBezTo>
                      <a:cubicBezTo>
                        <a:pt x="5536" y="3601"/>
                        <a:pt x="4412" y="2750"/>
                        <a:pt x="3560" y="2112"/>
                      </a:cubicBezTo>
                      <a:cubicBezTo>
                        <a:pt x="2557" y="1352"/>
                        <a:pt x="1463" y="683"/>
                        <a:pt x="399" y="15"/>
                      </a:cubicBezTo>
                      <a:cubicBezTo>
                        <a:pt x="379" y="5"/>
                        <a:pt x="359" y="0"/>
                        <a:pt x="3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8"/>
                <p:cNvSpPr/>
                <p:nvPr/>
              </p:nvSpPr>
              <p:spPr>
                <a:xfrm>
                  <a:off x="1776525" y="2494100"/>
                  <a:ext cx="174400" cy="38675"/>
                </a:xfrm>
                <a:custGeom>
                  <a:avLst/>
                  <a:gdLst/>
                  <a:ahLst/>
                  <a:cxnLst/>
                  <a:rect l="l" t="t" r="r" b="b"/>
                  <a:pathLst>
                    <a:path w="6976" h="1547" extrusionOk="0">
                      <a:moveTo>
                        <a:pt x="270" y="0"/>
                      </a:moveTo>
                      <a:cubicBezTo>
                        <a:pt x="65" y="0"/>
                        <a:pt x="0" y="343"/>
                        <a:pt x="198" y="371"/>
                      </a:cubicBezTo>
                      <a:cubicBezTo>
                        <a:pt x="2049" y="896"/>
                        <a:pt x="4176" y="1547"/>
                        <a:pt x="6146" y="1547"/>
                      </a:cubicBezTo>
                      <a:cubicBezTo>
                        <a:pt x="6343" y="1547"/>
                        <a:pt x="6539" y="1540"/>
                        <a:pt x="6733" y="1526"/>
                      </a:cubicBezTo>
                      <a:cubicBezTo>
                        <a:pt x="6946" y="1526"/>
                        <a:pt x="6976" y="1253"/>
                        <a:pt x="6794" y="1161"/>
                      </a:cubicBezTo>
                      <a:cubicBezTo>
                        <a:pt x="4666" y="675"/>
                        <a:pt x="2447" y="554"/>
                        <a:pt x="319" y="6"/>
                      </a:cubicBezTo>
                      <a:cubicBezTo>
                        <a:pt x="302" y="2"/>
                        <a:pt x="285" y="0"/>
                        <a:pt x="2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8"/>
                <p:cNvSpPr/>
                <p:nvPr/>
              </p:nvSpPr>
              <p:spPr>
                <a:xfrm>
                  <a:off x="1879050" y="2601050"/>
                  <a:ext cx="118000" cy="109525"/>
                </a:xfrm>
                <a:custGeom>
                  <a:avLst/>
                  <a:gdLst/>
                  <a:ahLst/>
                  <a:cxnLst/>
                  <a:rect l="l" t="t" r="r" b="b"/>
                  <a:pathLst>
                    <a:path w="4720" h="4381" extrusionOk="0">
                      <a:moveTo>
                        <a:pt x="4513" y="0"/>
                      </a:moveTo>
                      <a:cubicBezTo>
                        <a:pt x="4494" y="0"/>
                        <a:pt x="4474" y="5"/>
                        <a:pt x="4455" y="14"/>
                      </a:cubicBezTo>
                      <a:cubicBezTo>
                        <a:pt x="3635" y="227"/>
                        <a:pt x="2905" y="1078"/>
                        <a:pt x="2297" y="1656"/>
                      </a:cubicBezTo>
                      <a:cubicBezTo>
                        <a:pt x="1538" y="2355"/>
                        <a:pt x="808" y="3175"/>
                        <a:pt x="139" y="3996"/>
                      </a:cubicBezTo>
                      <a:cubicBezTo>
                        <a:pt x="0" y="4135"/>
                        <a:pt x="162" y="4381"/>
                        <a:pt x="328" y="4381"/>
                      </a:cubicBezTo>
                      <a:cubicBezTo>
                        <a:pt x="379" y="4381"/>
                        <a:pt x="431" y="4357"/>
                        <a:pt x="474" y="4300"/>
                      </a:cubicBezTo>
                      <a:cubicBezTo>
                        <a:pt x="1112" y="3540"/>
                        <a:pt x="1841" y="2780"/>
                        <a:pt x="2571" y="2111"/>
                      </a:cubicBezTo>
                      <a:cubicBezTo>
                        <a:pt x="3240" y="1504"/>
                        <a:pt x="4152" y="987"/>
                        <a:pt x="4668" y="257"/>
                      </a:cubicBezTo>
                      <a:cubicBezTo>
                        <a:pt x="4720" y="129"/>
                        <a:pt x="4619" y="0"/>
                        <a:pt x="451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8"/>
                <p:cNvSpPr/>
                <p:nvPr/>
              </p:nvSpPr>
              <p:spPr>
                <a:xfrm>
                  <a:off x="2070950" y="2650725"/>
                  <a:ext cx="35000" cy="191475"/>
                </a:xfrm>
                <a:custGeom>
                  <a:avLst/>
                  <a:gdLst/>
                  <a:ahLst/>
                  <a:cxnLst/>
                  <a:rect l="l" t="t" r="r" b="b"/>
                  <a:pathLst>
                    <a:path w="1400" h="7659" extrusionOk="0">
                      <a:moveTo>
                        <a:pt x="1064" y="0"/>
                      </a:moveTo>
                      <a:cubicBezTo>
                        <a:pt x="979" y="0"/>
                        <a:pt x="892" y="48"/>
                        <a:pt x="853" y="155"/>
                      </a:cubicBezTo>
                      <a:cubicBezTo>
                        <a:pt x="93" y="2343"/>
                        <a:pt x="214" y="5140"/>
                        <a:pt x="32" y="7450"/>
                      </a:cubicBezTo>
                      <a:cubicBezTo>
                        <a:pt x="1" y="7591"/>
                        <a:pt x="90" y="7659"/>
                        <a:pt x="188" y="7659"/>
                      </a:cubicBezTo>
                      <a:cubicBezTo>
                        <a:pt x="281" y="7659"/>
                        <a:pt x="382" y="7598"/>
                        <a:pt x="397" y="7480"/>
                      </a:cubicBezTo>
                      <a:cubicBezTo>
                        <a:pt x="670" y="5140"/>
                        <a:pt x="1400" y="2587"/>
                        <a:pt x="1278" y="216"/>
                      </a:cubicBezTo>
                      <a:cubicBezTo>
                        <a:pt x="1278" y="79"/>
                        <a:pt x="1173" y="0"/>
                        <a:pt x="10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52" name="Google Shape;1052;p8"/>
              <p:cNvSpPr/>
              <p:nvPr/>
            </p:nvSpPr>
            <p:spPr>
              <a:xfrm>
                <a:off x="2070225" y="2491975"/>
                <a:ext cx="32700" cy="25100"/>
              </a:xfrm>
              <a:custGeom>
                <a:avLst/>
                <a:gdLst/>
                <a:ahLst/>
                <a:cxnLst/>
                <a:rect l="l" t="t" r="r" b="b"/>
                <a:pathLst>
                  <a:path w="1308" h="1004" extrusionOk="0">
                    <a:moveTo>
                      <a:pt x="669" y="0"/>
                    </a:moveTo>
                    <a:cubicBezTo>
                      <a:pt x="0" y="0"/>
                      <a:pt x="0" y="1003"/>
                      <a:pt x="669" y="1003"/>
                    </a:cubicBezTo>
                    <a:cubicBezTo>
                      <a:pt x="1307" y="1003"/>
                      <a:pt x="1307" y="0"/>
                      <a:pt x="669"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8"/>
              <p:cNvSpPr/>
              <p:nvPr/>
            </p:nvSpPr>
            <p:spPr>
              <a:xfrm>
                <a:off x="2068700" y="2541350"/>
                <a:ext cx="24325" cy="19800"/>
              </a:xfrm>
              <a:custGeom>
                <a:avLst/>
                <a:gdLst/>
                <a:ahLst/>
                <a:cxnLst/>
                <a:rect l="l" t="t" r="r" b="b"/>
                <a:pathLst>
                  <a:path w="973" h="792" extrusionOk="0">
                    <a:moveTo>
                      <a:pt x="487" y="1"/>
                    </a:moveTo>
                    <a:cubicBezTo>
                      <a:pt x="0" y="31"/>
                      <a:pt x="0" y="791"/>
                      <a:pt x="487" y="791"/>
                    </a:cubicBezTo>
                    <a:cubicBezTo>
                      <a:pt x="973" y="79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8"/>
              <p:cNvSpPr/>
              <p:nvPr/>
            </p:nvSpPr>
            <p:spPr>
              <a:xfrm>
                <a:off x="2117325" y="2530725"/>
                <a:ext cx="26625" cy="20550"/>
              </a:xfrm>
              <a:custGeom>
                <a:avLst/>
                <a:gdLst/>
                <a:ahLst/>
                <a:cxnLst/>
                <a:rect l="l" t="t" r="r" b="b"/>
                <a:pathLst>
                  <a:path w="1065" h="822" extrusionOk="0">
                    <a:moveTo>
                      <a:pt x="517" y="0"/>
                    </a:moveTo>
                    <a:cubicBezTo>
                      <a:pt x="1" y="0"/>
                      <a:pt x="1" y="821"/>
                      <a:pt x="517" y="821"/>
                    </a:cubicBezTo>
                    <a:cubicBezTo>
                      <a:pt x="1064" y="821"/>
                      <a:pt x="1064" y="0"/>
                      <a:pt x="517"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8"/>
              <p:cNvSpPr/>
              <p:nvPr/>
            </p:nvSpPr>
            <p:spPr>
              <a:xfrm>
                <a:off x="2113525" y="2469925"/>
                <a:ext cx="24350" cy="20550"/>
              </a:xfrm>
              <a:custGeom>
                <a:avLst/>
                <a:gdLst/>
                <a:ahLst/>
                <a:cxnLst/>
                <a:rect l="l" t="t" r="r" b="b"/>
                <a:pathLst>
                  <a:path w="974" h="822" extrusionOk="0">
                    <a:moveTo>
                      <a:pt x="487" y="1"/>
                    </a:moveTo>
                    <a:cubicBezTo>
                      <a:pt x="1" y="1"/>
                      <a:pt x="1" y="821"/>
                      <a:pt x="487" y="821"/>
                    </a:cubicBezTo>
                    <a:cubicBezTo>
                      <a:pt x="973" y="821"/>
                      <a:pt x="973" y="1"/>
                      <a:pt x="48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8"/>
              <p:cNvSpPr/>
              <p:nvPr/>
            </p:nvSpPr>
            <p:spPr>
              <a:xfrm>
                <a:off x="2144675" y="2500325"/>
                <a:ext cx="22825" cy="18275"/>
              </a:xfrm>
              <a:custGeom>
                <a:avLst/>
                <a:gdLst/>
                <a:ahLst/>
                <a:cxnLst/>
                <a:rect l="l" t="t" r="r" b="b"/>
                <a:pathLst>
                  <a:path w="913" h="731" extrusionOk="0">
                    <a:moveTo>
                      <a:pt x="457" y="1"/>
                    </a:moveTo>
                    <a:cubicBezTo>
                      <a:pt x="1" y="1"/>
                      <a:pt x="1" y="730"/>
                      <a:pt x="457" y="730"/>
                    </a:cubicBezTo>
                    <a:cubicBezTo>
                      <a:pt x="913" y="730"/>
                      <a:pt x="913" y="1"/>
                      <a:pt x="457"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8"/>
              <p:cNvSpPr/>
              <p:nvPr/>
            </p:nvSpPr>
            <p:spPr>
              <a:xfrm>
                <a:off x="2147725" y="2552750"/>
                <a:ext cx="19775" cy="16000"/>
              </a:xfrm>
              <a:custGeom>
                <a:avLst/>
                <a:gdLst/>
                <a:ahLst/>
                <a:cxnLst/>
                <a:rect l="l" t="t" r="r" b="b"/>
                <a:pathLst>
                  <a:path w="791" h="640" extrusionOk="0">
                    <a:moveTo>
                      <a:pt x="365" y="1"/>
                    </a:moveTo>
                    <a:cubicBezTo>
                      <a:pt x="0" y="31"/>
                      <a:pt x="0" y="639"/>
                      <a:pt x="365" y="639"/>
                    </a:cubicBezTo>
                    <a:cubicBezTo>
                      <a:pt x="791" y="639"/>
                      <a:pt x="791" y="1"/>
                      <a:pt x="365"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8"/>
              <p:cNvSpPr/>
              <p:nvPr/>
            </p:nvSpPr>
            <p:spPr>
              <a:xfrm>
                <a:off x="2102900" y="2567950"/>
                <a:ext cx="24325" cy="19025"/>
              </a:xfrm>
              <a:custGeom>
                <a:avLst/>
                <a:gdLst/>
                <a:ahLst/>
                <a:cxnLst/>
                <a:rect l="l" t="t" r="r" b="b"/>
                <a:pathLst>
                  <a:path w="973" h="761" extrusionOk="0">
                    <a:moveTo>
                      <a:pt x="486" y="1"/>
                    </a:moveTo>
                    <a:cubicBezTo>
                      <a:pt x="0" y="1"/>
                      <a:pt x="0" y="761"/>
                      <a:pt x="486" y="761"/>
                    </a:cubicBezTo>
                    <a:cubicBezTo>
                      <a:pt x="973" y="761"/>
                      <a:pt x="973" y="1"/>
                      <a:pt x="486" y="1"/>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8"/>
              <p:cNvSpPr/>
              <p:nvPr/>
            </p:nvSpPr>
            <p:spPr>
              <a:xfrm>
                <a:off x="2042100" y="2515525"/>
                <a:ext cx="20550" cy="17500"/>
              </a:xfrm>
              <a:custGeom>
                <a:avLst/>
                <a:gdLst/>
                <a:ahLst/>
                <a:cxnLst/>
                <a:rect l="l" t="t" r="r" b="b"/>
                <a:pathLst>
                  <a:path w="822" h="700" extrusionOk="0">
                    <a:moveTo>
                      <a:pt x="426" y="0"/>
                    </a:moveTo>
                    <a:cubicBezTo>
                      <a:pt x="0" y="61"/>
                      <a:pt x="0" y="700"/>
                      <a:pt x="426" y="700"/>
                    </a:cubicBezTo>
                    <a:cubicBezTo>
                      <a:pt x="821" y="700"/>
                      <a:pt x="821" y="0"/>
                      <a:pt x="426"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8"/>
              <p:cNvSpPr/>
              <p:nvPr/>
            </p:nvSpPr>
            <p:spPr>
              <a:xfrm>
                <a:off x="2071725" y="2457775"/>
                <a:ext cx="28150" cy="22050"/>
              </a:xfrm>
              <a:custGeom>
                <a:avLst/>
                <a:gdLst/>
                <a:ahLst/>
                <a:cxnLst/>
                <a:rect l="l" t="t" r="r" b="b"/>
                <a:pathLst>
                  <a:path w="1126" h="882" extrusionOk="0">
                    <a:moveTo>
                      <a:pt x="548" y="0"/>
                    </a:moveTo>
                    <a:cubicBezTo>
                      <a:pt x="1" y="0"/>
                      <a:pt x="1" y="882"/>
                      <a:pt x="548" y="882"/>
                    </a:cubicBezTo>
                    <a:cubicBezTo>
                      <a:pt x="1125" y="882"/>
                      <a:pt x="1125" y="0"/>
                      <a:pt x="548" y="0"/>
                    </a:cubicBezTo>
                    <a:close/>
                  </a:path>
                </a:pathLst>
              </a:custGeom>
              <a:solidFill>
                <a:srgbClr val="DD6B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8"/>
              <p:cNvSpPr/>
              <p:nvPr/>
            </p:nvSpPr>
            <p:spPr>
              <a:xfrm>
                <a:off x="635525" y="1860425"/>
                <a:ext cx="772850" cy="559700"/>
              </a:xfrm>
              <a:custGeom>
                <a:avLst/>
                <a:gdLst/>
                <a:ahLst/>
                <a:cxnLst/>
                <a:rect l="l" t="t" r="r" b="b"/>
                <a:pathLst>
                  <a:path w="30914" h="22388" extrusionOk="0">
                    <a:moveTo>
                      <a:pt x="11024" y="1"/>
                    </a:moveTo>
                    <a:cubicBezTo>
                      <a:pt x="10916" y="1"/>
                      <a:pt x="10808" y="12"/>
                      <a:pt x="10700" y="34"/>
                    </a:cubicBezTo>
                    <a:cubicBezTo>
                      <a:pt x="9302" y="338"/>
                      <a:pt x="9028" y="2222"/>
                      <a:pt x="9150" y="3681"/>
                    </a:cubicBezTo>
                    <a:cubicBezTo>
                      <a:pt x="9363" y="7025"/>
                      <a:pt x="9971" y="10338"/>
                      <a:pt x="10883" y="13560"/>
                    </a:cubicBezTo>
                    <a:cubicBezTo>
                      <a:pt x="8725" y="10794"/>
                      <a:pt x="6536" y="8028"/>
                      <a:pt x="4348" y="5232"/>
                    </a:cubicBezTo>
                    <a:cubicBezTo>
                      <a:pt x="3653" y="4332"/>
                      <a:pt x="2654" y="3366"/>
                      <a:pt x="1590" y="3366"/>
                    </a:cubicBezTo>
                    <a:cubicBezTo>
                      <a:pt x="1397" y="3366"/>
                      <a:pt x="1201" y="3398"/>
                      <a:pt x="1004" y="3469"/>
                    </a:cubicBezTo>
                    <a:cubicBezTo>
                      <a:pt x="1" y="3833"/>
                      <a:pt x="670" y="6235"/>
                      <a:pt x="1004" y="7268"/>
                    </a:cubicBezTo>
                    <a:cubicBezTo>
                      <a:pt x="1345" y="8204"/>
                      <a:pt x="8467" y="22387"/>
                      <a:pt x="15521" y="22387"/>
                    </a:cubicBezTo>
                    <a:cubicBezTo>
                      <a:pt x="16023" y="22387"/>
                      <a:pt x="16524" y="22315"/>
                      <a:pt x="17023" y="22162"/>
                    </a:cubicBezTo>
                    <a:cubicBezTo>
                      <a:pt x="19819" y="21280"/>
                      <a:pt x="21521" y="20125"/>
                      <a:pt x="23497" y="17967"/>
                    </a:cubicBezTo>
                    <a:cubicBezTo>
                      <a:pt x="25868" y="15414"/>
                      <a:pt x="28664" y="11706"/>
                      <a:pt x="30032" y="8514"/>
                    </a:cubicBezTo>
                    <a:cubicBezTo>
                      <a:pt x="30549" y="7359"/>
                      <a:pt x="30913" y="6143"/>
                      <a:pt x="30640" y="4928"/>
                    </a:cubicBezTo>
                    <a:cubicBezTo>
                      <a:pt x="30397" y="3742"/>
                      <a:pt x="29363" y="2648"/>
                      <a:pt x="28147" y="2648"/>
                    </a:cubicBezTo>
                    <a:cubicBezTo>
                      <a:pt x="26780" y="2648"/>
                      <a:pt x="25837" y="3925"/>
                      <a:pt x="25108" y="5080"/>
                    </a:cubicBezTo>
                    <a:cubicBezTo>
                      <a:pt x="23466" y="7785"/>
                      <a:pt x="22038" y="10642"/>
                      <a:pt x="20883" y="13560"/>
                    </a:cubicBezTo>
                    <a:cubicBezTo>
                      <a:pt x="21977" y="10095"/>
                      <a:pt x="22372" y="6447"/>
                      <a:pt x="21947" y="2861"/>
                    </a:cubicBezTo>
                    <a:cubicBezTo>
                      <a:pt x="21886" y="1949"/>
                      <a:pt x="21643" y="946"/>
                      <a:pt x="20852" y="490"/>
                    </a:cubicBezTo>
                    <a:cubicBezTo>
                      <a:pt x="20607" y="367"/>
                      <a:pt x="20337" y="310"/>
                      <a:pt x="20064" y="310"/>
                    </a:cubicBezTo>
                    <a:cubicBezTo>
                      <a:pt x="19526" y="310"/>
                      <a:pt x="18976" y="532"/>
                      <a:pt x="18573" y="915"/>
                    </a:cubicBezTo>
                    <a:cubicBezTo>
                      <a:pt x="17965" y="1493"/>
                      <a:pt x="17630" y="2283"/>
                      <a:pt x="17327" y="3043"/>
                    </a:cubicBezTo>
                    <a:cubicBezTo>
                      <a:pt x="16141" y="6204"/>
                      <a:pt x="15564" y="9609"/>
                      <a:pt x="15655" y="12982"/>
                    </a:cubicBezTo>
                    <a:cubicBezTo>
                      <a:pt x="15351" y="9912"/>
                      <a:pt x="14804" y="6843"/>
                      <a:pt x="14044" y="3803"/>
                    </a:cubicBezTo>
                    <a:cubicBezTo>
                      <a:pt x="13770" y="2739"/>
                      <a:pt x="13436" y="1584"/>
                      <a:pt x="12676" y="794"/>
                    </a:cubicBezTo>
                    <a:cubicBezTo>
                      <a:pt x="12261" y="353"/>
                      <a:pt x="11648" y="1"/>
                      <a:pt x="110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8"/>
              <p:cNvSpPr/>
              <p:nvPr/>
            </p:nvSpPr>
            <p:spPr>
              <a:xfrm>
                <a:off x="715750" y="2054725"/>
                <a:ext cx="121850" cy="179225"/>
              </a:xfrm>
              <a:custGeom>
                <a:avLst/>
                <a:gdLst/>
                <a:ahLst/>
                <a:cxnLst/>
                <a:rect l="l" t="t" r="r" b="b"/>
                <a:pathLst>
                  <a:path w="4874" h="7169" extrusionOk="0">
                    <a:moveTo>
                      <a:pt x="446" y="0"/>
                    </a:moveTo>
                    <a:cubicBezTo>
                      <a:pt x="215" y="0"/>
                      <a:pt x="0" y="220"/>
                      <a:pt x="166" y="469"/>
                    </a:cubicBezTo>
                    <a:cubicBezTo>
                      <a:pt x="835" y="1654"/>
                      <a:pt x="1564" y="2840"/>
                      <a:pt x="2294" y="3995"/>
                    </a:cubicBezTo>
                    <a:cubicBezTo>
                      <a:pt x="2932" y="5028"/>
                      <a:pt x="3479" y="6244"/>
                      <a:pt x="4330" y="7095"/>
                    </a:cubicBezTo>
                    <a:cubicBezTo>
                      <a:pt x="4390" y="7146"/>
                      <a:pt x="4461" y="7168"/>
                      <a:pt x="4530" y="7168"/>
                    </a:cubicBezTo>
                    <a:cubicBezTo>
                      <a:pt x="4709" y="7168"/>
                      <a:pt x="4874" y="7019"/>
                      <a:pt x="4786" y="6821"/>
                    </a:cubicBezTo>
                    <a:cubicBezTo>
                      <a:pt x="4421" y="5666"/>
                      <a:pt x="3631" y="4663"/>
                      <a:pt x="2962" y="3630"/>
                    </a:cubicBezTo>
                    <a:cubicBezTo>
                      <a:pt x="2263" y="2444"/>
                      <a:pt x="1503" y="1320"/>
                      <a:pt x="743" y="165"/>
                    </a:cubicBezTo>
                    <a:cubicBezTo>
                      <a:pt x="666" y="48"/>
                      <a:pt x="554" y="0"/>
                      <a:pt x="4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8"/>
              <p:cNvSpPr/>
              <p:nvPr/>
            </p:nvSpPr>
            <p:spPr>
              <a:xfrm>
                <a:off x="922375" y="1974175"/>
                <a:ext cx="61650" cy="261350"/>
              </a:xfrm>
              <a:custGeom>
                <a:avLst/>
                <a:gdLst/>
                <a:ahLst/>
                <a:cxnLst/>
                <a:rect l="l" t="t" r="r" b="b"/>
                <a:pathLst>
                  <a:path w="2466" h="10454" extrusionOk="0">
                    <a:moveTo>
                      <a:pt x="260" y="0"/>
                    </a:moveTo>
                    <a:cubicBezTo>
                      <a:pt x="124" y="0"/>
                      <a:pt x="0" y="91"/>
                      <a:pt x="17" y="286"/>
                    </a:cubicBezTo>
                    <a:cubicBezTo>
                      <a:pt x="47" y="1837"/>
                      <a:pt x="503" y="3387"/>
                      <a:pt x="807" y="4937"/>
                    </a:cubicBezTo>
                    <a:cubicBezTo>
                      <a:pt x="1172" y="6730"/>
                      <a:pt x="1415" y="8524"/>
                      <a:pt x="1840" y="10256"/>
                    </a:cubicBezTo>
                    <a:cubicBezTo>
                      <a:pt x="1880" y="10390"/>
                      <a:pt x="2009" y="10453"/>
                      <a:pt x="2138" y="10453"/>
                    </a:cubicBezTo>
                    <a:cubicBezTo>
                      <a:pt x="2302" y="10453"/>
                      <a:pt x="2465" y="10352"/>
                      <a:pt x="2448" y="10165"/>
                    </a:cubicBezTo>
                    <a:cubicBezTo>
                      <a:pt x="2144" y="7004"/>
                      <a:pt x="1719" y="3174"/>
                      <a:pt x="564" y="195"/>
                    </a:cubicBezTo>
                    <a:cubicBezTo>
                      <a:pt x="507" y="68"/>
                      <a:pt x="379" y="0"/>
                      <a:pt x="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8"/>
              <p:cNvSpPr/>
              <p:nvPr/>
            </p:nvSpPr>
            <p:spPr>
              <a:xfrm>
                <a:off x="1068050" y="1991825"/>
                <a:ext cx="59150" cy="226400"/>
              </a:xfrm>
              <a:custGeom>
                <a:avLst/>
                <a:gdLst/>
                <a:ahLst/>
                <a:cxnLst/>
                <a:rect l="l" t="t" r="r" b="b"/>
                <a:pathLst>
                  <a:path w="2366" h="9056" extrusionOk="0">
                    <a:moveTo>
                      <a:pt x="2158" y="0"/>
                    </a:moveTo>
                    <a:cubicBezTo>
                      <a:pt x="2072" y="0"/>
                      <a:pt x="1981" y="46"/>
                      <a:pt x="1940" y="128"/>
                    </a:cubicBezTo>
                    <a:cubicBezTo>
                      <a:pt x="937" y="2802"/>
                      <a:pt x="633" y="5903"/>
                      <a:pt x="56" y="8729"/>
                    </a:cubicBezTo>
                    <a:cubicBezTo>
                      <a:pt x="1" y="8931"/>
                      <a:pt x="167" y="9056"/>
                      <a:pt x="321" y="9056"/>
                    </a:cubicBezTo>
                    <a:cubicBezTo>
                      <a:pt x="422" y="9056"/>
                      <a:pt x="518" y="9002"/>
                      <a:pt x="542" y="8881"/>
                    </a:cubicBezTo>
                    <a:cubicBezTo>
                      <a:pt x="1181" y="6055"/>
                      <a:pt x="2214" y="3106"/>
                      <a:pt x="2366" y="219"/>
                    </a:cubicBezTo>
                    <a:cubicBezTo>
                      <a:pt x="2366" y="68"/>
                      <a:pt x="2265" y="0"/>
                      <a:pt x="21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8"/>
              <p:cNvSpPr/>
              <p:nvPr/>
            </p:nvSpPr>
            <p:spPr>
              <a:xfrm>
                <a:off x="1197950" y="2064175"/>
                <a:ext cx="117850" cy="182625"/>
              </a:xfrm>
              <a:custGeom>
                <a:avLst/>
                <a:gdLst/>
                <a:ahLst/>
                <a:cxnLst/>
                <a:rect l="l" t="t" r="r" b="b"/>
                <a:pathLst>
                  <a:path w="4714" h="7305" extrusionOk="0">
                    <a:moveTo>
                      <a:pt x="4381" y="0"/>
                    </a:moveTo>
                    <a:cubicBezTo>
                      <a:pt x="4316" y="0"/>
                      <a:pt x="4249" y="19"/>
                      <a:pt x="4191" y="60"/>
                    </a:cubicBezTo>
                    <a:cubicBezTo>
                      <a:pt x="3340" y="881"/>
                      <a:pt x="2793" y="2158"/>
                      <a:pt x="2185" y="3221"/>
                    </a:cubicBezTo>
                    <a:lnTo>
                      <a:pt x="149" y="6869"/>
                    </a:lnTo>
                    <a:cubicBezTo>
                      <a:pt x="1" y="7101"/>
                      <a:pt x="220" y="7304"/>
                      <a:pt x="429" y="7304"/>
                    </a:cubicBezTo>
                    <a:cubicBezTo>
                      <a:pt x="520" y="7304"/>
                      <a:pt x="610" y="7265"/>
                      <a:pt x="665" y="7173"/>
                    </a:cubicBezTo>
                    <a:cubicBezTo>
                      <a:pt x="1365" y="5957"/>
                      <a:pt x="2064" y="4772"/>
                      <a:pt x="2793" y="3556"/>
                    </a:cubicBezTo>
                    <a:cubicBezTo>
                      <a:pt x="3431" y="2522"/>
                      <a:pt x="4283" y="1489"/>
                      <a:pt x="4647" y="334"/>
                    </a:cubicBezTo>
                    <a:cubicBezTo>
                      <a:pt x="4714" y="135"/>
                      <a:pt x="4555" y="0"/>
                      <a:pt x="4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8"/>
              <p:cNvSpPr/>
              <p:nvPr/>
            </p:nvSpPr>
            <p:spPr>
              <a:xfrm>
                <a:off x="713875" y="2266275"/>
                <a:ext cx="543350" cy="3193150"/>
              </a:xfrm>
              <a:custGeom>
                <a:avLst/>
                <a:gdLst/>
                <a:ahLst/>
                <a:cxnLst/>
                <a:rect l="l" t="t" r="r" b="b"/>
                <a:pathLst>
                  <a:path w="21734" h="127726" extrusionOk="0">
                    <a:moveTo>
                      <a:pt x="16655" y="1"/>
                    </a:moveTo>
                    <a:lnTo>
                      <a:pt x="16655" y="1"/>
                    </a:lnTo>
                    <a:cubicBezTo>
                      <a:pt x="14861" y="31"/>
                      <a:pt x="13585" y="1673"/>
                      <a:pt x="12582" y="3131"/>
                    </a:cubicBezTo>
                    <a:cubicBezTo>
                      <a:pt x="12582" y="2068"/>
                      <a:pt x="12399" y="700"/>
                      <a:pt x="11366" y="396"/>
                    </a:cubicBezTo>
                    <a:cubicBezTo>
                      <a:pt x="11247" y="362"/>
                      <a:pt x="11125" y="346"/>
                      <a:pt x="11004" y="346"/>
                    </a:cubicBezTo>
                    <a:cubicBezTo>
                      <a:pt x="10477" y="346"/>
                      <a:pt x="9955" y="650"/>
                      <a:pt x="9633" y="1095"/>
                    </a:cubicBezTo>
                    <a:cubicBezTo>
                      <a:pt x="9208" y="1612"/>
                      <a:pt x="9025" y="2280"/>
                      <a:pt x="8812" y="2919"/>
                    </a:cubicBezTo>
                    <a:cubicBezTo>
                      <a:pt x="8053" y="2220"/>
                      <a:pt x="7353" y="1521"/>
                      <a:pt x="6594" y="821"/>
                    </a:cubicBezTo>
                    <a:cubicBezTo>
                      <a:pt x="6276" y="553"/>
                      <a:pt x="5880" y="245"/>
                      <a:pt x="5500" y="245"/>
                    </a:cubicBezTo>
                    <a:cubicBezTo>
                      <a:pt x="5407" y="245"/>
                      <a:pt x="5315" y="263"/>
                      <a:pt x="5226" y="305"/>
                    </a:cubicBezTo>
                    <a:cubicBezTo>
                      <a:pt x="4557" y="609"/>
                      <a:pt x="4010" y="1673"/>
                      <a:pt x="4800" y="2736"/>
                    </a:cubicBezTo>
                    <a:cubicBezTo>
                      <a:pt x="7050" y="5715"/>
                      <a:pt x="9481" y="7508"/>
                      <a:pt x="12217" y="7630"/>
                    </a:cubicBezTo>
                    <a:cubicBezTo>
                      <a:pt x="11366" y="13253"/>
                      <a:pt x="10454" y="18876"/>
                      <a:pt x="9633" y="24560"/>
                    </a:cubicBezTo>
                    <a:cubicBezTo>
                      <a:pt x="8660" y="22493"/>
                      <a:pt x="7901" y="20244"/>
                      <a:pt x="7445" y="18025"/>
                    </a:cubicBezTo>
                    <a:cubicBezTo>
                      <a:pt x="7050" y="15837"/>
                      <a:pt x="6594" y="13892"/>
                      <a:pt x="4344" y="12980"/>
                    </a:cubicBezTo>
                    <a:cubicBezTo>
                      <a:pt x="4246" y="12943"/>
                      <a:pt x="4141" y="12926"/>
                      <a:pt x="4033" y="12926"/>
                    </a:cubicBezTo>
                    <a:cubicBezTo>
                      <a:pt x="3606" y="12926"/>
                      <a:pt x="3140" y="13193"/>
                      <a:pt x="2946" y="13557"/>
                    </a:cubicBezTo>
                    <a:cubicBezTo>
                      <a:pt x="1669" y="15746"/>
                      <a:pt x="2217" y="18451"/>
                      <a:pt x="4466" y="19758"/>
                    </a:cubicBezTo>
                    <a:cubicBezTo>
                      <a:pt x="4686" y="19875"/>
                      <a:pt x="4921" y="19929"/>
                      <a:pt x="5153" y="19929"/>
                    </a:cubicBezTo>
                    <a:cubicBezTo>
                      <a:pt x="5400" y="19929"/>
                      <a:pt x="5644" y="19868"/>
                      <a:pt x="5864" y="19758"/>
                    </a:cubicBezTo>
                    <a:cubicBezTo>
                      <a:pt x="6046" y="20518"/>
                      <a:pt x="6198" y="21186"/>
                      <a:pt x="6350" y="21582"/>
                    </a:cubicBezTo>
                    <a:cubicBezTo>
                      <a:pt x="7110" y="23405"/>
                      <a:pt x="8144" y="25077"/>
                      <a:pt x="9268" y="26658"/>
                    </a:cubicBezTo>
                    <a:cubicBezTo>
                      <a:pt x="8600" y="31643"/>
                      <a:pt x="8022" y="36658"/>
                      <a:pt x="7688" y="41643"/>
                    </a:cubicBezTo>
                    <a:cubicBezTo>
                      <a:pt x="7201" y="39545"/>
                      <a:pt x="6685" y="37478"/>
                      <a:pt x="6229" y="35412"/>
                    </a:cubicBezTo>
                    <a:cubicBezTo>
                      <a:pt x="5839" y="33617"/>
                      <a:pt x="4558" y="31110"/>
                      <a:pt x="2558" y="31110"/>
                    </a:cubicBezTo>
                    <a:cubicBezTo>
                      <a:pt x="2221" y="31110"/>
                      <a:pt x="1864" y="31181"/>
                      <a:pt x="1487" y="31339"/>
                    </a:cubicBezTo>
                    <a:cubicBezTo>
                      <a:pt x="1031" y="31521"/>
                      <a:pt x="514" y="31977"/>
                      <a:pt x="575" y="32554"/>
                    </a:cubicBezTo>
                    <a:cubicBezTo>
                      <a:pt x="879" y="34986"/>
                      <a:pt x="2217" y="37448"/>
                      <a:pt x="4770" y="38056"/>
                    </a:cubicBezTo>
                    <a:cubicBezTo>
                      <a:pt x="4858" y="38069"/>
                      <a:pt x="4951" y="38076"/>
                      <a:pt x="5043" y="38076"/>
                    </a:cubicBezTo>
                    <a:cubicBezTo>
                      <a:pt x="5174" y="38076"/>
                      <a:pt x="5301" y="38061"/>
                      <a:pt x="5408" y="38026"/>
                    </a:cubicBezTo>
                    <a:cubicBezTo>
                      <a:pt x="5621" y="38542"/>
                      <a:pt x="5864" y="39059"/>
                      <a:pt x="6046" y="39606"/>
                    </a:cubicBezTo>
                    <a:cubicBezTo>
                      <a:pt x="6594" y="41096"/>
                      <a:pt x="7110" y="42615"/>
                      <a:pt x="7566" y="44135"/>
                    </a:cubicBezTo>
                    <a:cubicBezTo>
                      <a:pt x="7384" y="47357"/>
                      <a:pt x="7353" y="50640"/>
                      <a:pt x="7414" y="53862"/>
                    </a:cubicBezTo>
                    <a:cubicBezTo>
                      <a:pt x="7505" y="56780"/>
                      <a:pt x="7627" y="59728"/>
                      <a:pt x="7779" y="62616"/>
                    </a:cubicBezTo>
                    <a:cubicBezTo>
                      <a:pt x="6442" y="59758"/>
                      <a:pt x="4861" y="57053"/>
                      <a:pt x="3220" y="54257"/>
                    </a:cubicBezTo>
                    <a:cubicBezTo>
                      <a:pt x="3046" y="53939"/>
                      <a:pt x="2777" y="53800"/>
                      <a:pt x="2499" y="53800"/>
                    </a:cubicBezTo>
                    <a:cubicBezTo>
                      <a:pt x="2193" y="53800"/>
                      <a:pt x="1877" y="53970"/>
                      <a:pt x="1669" y="54257"/>
                    </a:cubicBezTo>
                    <a:cubicBezTo>
                      <a:pt x="150" y="56263"/>
                      <a:pt x="1183" y="59151"/>
                      <a:pt x="3524" y="59910"/>
                    </a:cubicBezTo>
                    <a:cubicBezTo>
                      <a:pt x="3616" y="59938"/>
                      <a:pt x="3704" y="59950"/>
                      <a:pt x="3788" y="59950"/>
                    </a:cubicBezTo>
                    <a:cubicBezTo>
                      <a:pt x="4175" y="59950"/>
                      <a:pt x="4473" y="59683"/>
                      <a:pt x="4648" y="59333"/>
                    </a:cubicBezTo>
                    <a:cubicBezTo>
                      <a:pt x="6046" y="61765"/>
                      <a:pt x="7171" y="64379"/>
                      <a:pt x="8083" y="67023"/>
                    </a:cubicBezTo>
                    <a:cubicBezTo>
                      <a:pt x="8357" y="70579"/>
                      <a:pt x="8630" y="74166"/>
                      <a:pt x="8934" y="77722"/>
                    </a:cubicBezTo>
                    <a:cubicBezTo>
                      <a:pt x="8964" y="78239"/>
                      <a:pt x="9025" y="78786"/>
                      <a:pt x="9056" y="79272"/>
                    </a:cubicBezTo>
                    <a:cubicBezTo>
                      <a:pt x="7901" y="75716"/>
                      <a:pt x="5803" y="72403"/>
                      <a:pt x="1700" y="72251"/>
                    </a:cubicBezTo>
                    <a:cubicBezTo>
                      <a:pt x="1214" y="72251"/>
                      <a:pt x="879" y="72585"/>
                      <a:pt x="727" y="73011"/>
                    </a:cubicBezTo>
                    <a:cubicBezTo>
                      <a:pt x="1" y="74966"/>
                      <a:pt x="1380" y="76793"/>
                      <a:pt x="3283" y="76793"/>
                    </a:cubicBezTo>
                    <a:cubicBezTo>
                      <a:pt x="3451" y="76793"/>
                      <a:pt x="3622" y="76779"/>
                      <a:pt x="3797" y="76750"/>
                    </a:cubicBezTo>
                    <a:cubicBezTo>
                      <a:pt x="4223" y="76658"/>
                      <a:pt x="4405" y="76233"/>
                      <a:pt x="4466" y="75868"/>
                    </a:cubicBezTo>
                    <a:cubicBezTo>
                      <a:pt x="4496" y="75473"/>
                      <a:pt x="4466" y="75139"/>
                      <a:pt x="4375" y="74835"/>
                    </a:cubicBezTo>
                    <a:lnTo>
                      <a:pt x="4375" y="74835"/>
                    </a:lnTo>
                    <a:cubicBezTo>
                      <a:pt x="7384" y="76233"/>
                      <a:pt x="8509" y="80184"/>
                      <a:pt x="9360" y="83497"/>
                    </a:cubicBezTo>
                    <a:lnTo>
                      <a:pt x="9360" y="83528"/>
                    </a:lnTo>
                    <a:cubicBezTo>
                      <a:pt x="9816" y="89394"/>
                      <a:pt x="10332" y="95230"/>
                      <a:pt x="10971" y="101096"/>
                    </a:cubicBezTo>
                    <a:cubicBezTo>
                      <a:pt x="11974" y="109790"/>
                      <a:pt x="13463" y="118422"/>
                      <a:pt x="15469" y="126933"/>
                    </a:cubicBezTo>
                    <a:cubicBezTo>
                      <a:pt x="15602" y="127486"/>
                      <a:pt x="16015" y="127725"/>
                      <a:pt x="16448" y="127725"/>
                    </a:cubicBezTo>
                    <a:cubicBezTo>
                      <a:pt x="17107" y="127725"/>
                      <a:pt x="17811" y="127169"/>
                      <a:pt x="17627" y="126325"/>
                    </a:cubicBezTo>
                    <a:cubicBezTo>
                      <a:pt x="14952" y="115078"/>
                      <a:pt x="13189" y="103589"/>
                      <a:pt x="11943" y="92039"/>
                    </a:cubicBezTo>
                    <a:cubicBezTo>
                      <a:pt x="12582" y="90002"/>
                      <a:pt x="13250" y="87935"/>
                      <a:pt x="14071" y="85929"/>
                    </a:cubicBezTo>
                    <a:cubicBezTo>
                      <a:pt x="14132" y="85716"/>
                      <a:pt x="14314" y="85169"/>
                      <a:pt x="14557" y="84531"/>
                    </a:cubicBezTo>
                    <a:cubicBezTo>
                      <a:pt x="14588" y="84713"/>
                      <a:pt x="14618" y="84896"/>
                      <a:pt x="14709" y="85048"/>
                    </a:cubicBezTo>
                    <a:cubicBezTo>
                      <a:pt x="14883" y="85492"/>
                      <a:pt x="15266" y="85777"/>
                      <a:pt x="15670" y="85777"/>
                    </a:cubicBezTo>
                    <a:cubicBezTo>
                      <a:pt x="15902" y="85777"/>
                      <a:pt x="16140" y="85683"/>
                      <a:pt x="16351" y="85473"/>
                    </a:cubicBezTo>
                    <a:cubicBezTo>
                      <a:pt x="18053" y="83771"/>
                      <a:pt x="18782" y="81400"/>
                      <a:pt x="17779" y="79120"/>
                    </a:cubicBezTo>
                    <a:cubicBezTo>
                      <a:pt x="17678" y="78919"/>
                      <a:pt x="17411" y="78801"/>
                      <a:pt x="17184" y="78801"/>
                    </a:cubicBezTo>
                    <a:cubicBezTo>
                      <a:pt x="17137" y="78801"/>
                      <a:pt x="17091" y="78806"/>
                      <a:pt x="17050" y="78816"/>
                    </a:cubicBezTo>
                    <a:cubicBezTo>
                      <a:pt x="15378" y="79333"/>
                      <a:pt x="14557" y="81947"/>
                      <a:pt x="13980" y="83345"/>
                    </a:cubicBezTo>
                    <a:cubicBezTo>
                      <a:pt x="13098" y="85473"/>
                      <a:pt x="12338" y="87662"/>
                      <a:pt x="11700" y="89880"/>
                    </a:cubicBezTo>
                    <a:cubicBezTo>
                      <a:pt x="11366" y="86598"/>
                      <a:pt x="11062" y="83376"/>
                      <a:pt x="10819" y="80123"/>
                    </a:cubicBezTo>
                    <a:cubicBezTo>
                      <a:pt x="10606" y="77297"/>
                      <a:pt x="10363" y="74531"/>
                      <a:pt x="10150" y="71704"/>
                    </a:cubicBezTo>
                    <a:cubicBezTo>
                      <a:pt x="11062" y="69546"/>
                      <a:pt x="12278" y="67509"/>
                      <a:pt x="13615" y="65594"/>
                    </a:cubicBezTo>
                    <a:cubicBezTo>
                      <a:pt x="13615" y="65868"/>
                      <a:pt x="13645" y="66172"/>
                      <a:pt x="13676" y="66476"/>
                    </a:cubicBezTo>
                    <a:cubicBezTo>
                      <a:pt x="13767" y="66932"/>
                      <a:pt x="14253" y="67205"/>
                      <a:pt x="14679" y="67236"/>
                    </a:cubicBezTo>
                    <a:cubicBezTo>
                      <a:pt x="14784" y="67247"/>
                      <a:pt x="14888" y="67253"/>
                      <a:pt x="14991" y="67253"/>
                    </a:cubicBezTo>
                    <a:cubicBezTo>
                      <a:pt x="17574" y="67253"/>
                      <a:pt x="19515" y="63682"/>
                      <a:pt x="18083" y="61461"/>
                    </a:cubicBezTo>
                    <a:cubicBezTo>
                      <a:pt x="17942" y="61235"/>
                      <a:pt x="17697" y="61062"/>
                      <a:pt x="17468" y="61062"/>
                    </a:cubicBezTo>
                    <a:cubicBezTo>
                      <a:pt x="17450" y="61062"/>
                      <a:pt x="17432" y="61063"/>
                      <a:pt x="17414" y="61065"/>
                    </a:cubicBezTo>
                    <a:cubicBezTo>
                      <a:pt x="15500" y="61339"/>
                      <a:pt x="14466" y="62737"/>
                      <a:pt x="13372" y="64257"/>
                    </a:cubicBezTo>
                    <a:cubicBezTo>
                      <a:pt x="12034" y="66081"/>
                      <a:pt x="10910" y="68056"/>
                      <a:pt x="10028" y="70123"/>
                    </a:cubicBezTo>
                    <a:cubicBezTo>
                      <a:pt x="9572" y="64257"/>
                      <a:pt x="9238" y="58421"/>
                      <a:pt x="9147" y="52555"/>
                    </a:cubicBezTo>
                    <a:cubicBezTo>
                      <a:pt x="10180" y="51187"/>
                      <a:pt x="10910" y="49485"/>
                      <a:pt x="11670" y="47935"/>
                    </a:cubicBezTo>
                    <a:cubicBezTo>
                      <a:pt x="11877" y="48211"/>
                      <a:pt x="12189" y="48435"/>
                      <a:pt x="12539" y="48435"/>
                    </a:cubicBezTo>
                    <a:cubicBezTo>
                      <a:pt x="12651" y="48435"/>
                      <a:pt x="12767" y="48412"/>
                      <a:pt x="12885" y="48360"/>
                    </a:cubicBezTo>
                    <a:cubicBezTo>
                      <a:pt x="14314" y="47752"/>
                      <a:pt x="16107" y="46932"/>
                      <a:pt x="16381" y="45229"/>
                    </a:cubicBezTo>
                    <a:cubicBezTo>
                      <a:pt x="16563" y="44044"/>
                      <a:pt x="15986" y="42615"/>
                      <a:pt x="14709" y="42494"/>
                    </a:cubicBezTo>
                    <a:cubicBezTo>
                      <a:pt x="14626" y="42486"/>
                      <a:pt x="14545" y="42482"/>
                      <a:pt x="14465" y="42482"/>
                    </a:cubicBezTo>
                    <a:cubicBezTo>
                      <a:pt x="12999" y="42482"/>
                      <a:pt x="12088" y="43771"/>
                      <a:pt x="11396" y="44895"/>
                    </a:cubicBezTo>
                    <a:cubicBezTo>
                      <a:pt x="10667" y="46080"/>
                      <a:pt x="9876" y="47327"/>
                      <a:pt x="9147" y="48664"/>
                    </a:cubicBezTo>
                    <a:cubicBezTo>
                      <a:pt x="9208" y="43497"/>
                      <a:pt x="9451" y="38360"/>
                      <a:pt x="10059" y="33193"/>
                    </a:cubicBezTo>
                    <a:cubicBezTo>
                      <a:pt x="10575" y="29241"/>
                      <a:pt x="11092" y="25290"/>
                      <a:pt x="11670" y="21308"/>
                    </a:cubicBezTo>
                    <a:cubicBezTo>
                      <a:pt x="12460" y="20639"/>
                      <a:pt x="13189" y="19940"/>
                      <a:pt x="13980" y="19332"/>
                    </a:cubicBezTo>
                    <a:cubicBezTo>
                      <a:pt x="14770" y="18724"/>
                      <a:pt x="15621" y="18268"/>
                      <a:pt x="16442" y="17782"/>
                    </a:cubicBezTo>
                    <a:cubicBezTo>
                      <a:pt x="16587" y="17796"/>
                      <a:pt x="16733" y="17803"/>
                      <a:pt x="16879" y="17803"/>
                    </a:cubicBezTo>
                    <a:cubicBezTo>
                      <a:pt x="18646" y="17803"/>
                      <a:pt x="20362" y="16795"/>
                      <a:pt x="21092" y="15138"/>
                    </a:cubicBezTo>
                    <a:cubicBezTo>
                      <a:pt x="21733" y="13800"/>
                      <a:pt x="20918" y="12334"/>
                      <a:pt x="19302" y="12334"/>
                    </a:cubicBezTo>
                    <a:cubicBezTo>
                      <a:pt x="19155" y="12334"/>
                      <a:pt x="19002" y="12346"/>
                      <a:pt x="18843" y="12372"/>
                    </a:cubicBezTo>
                    <a:cubicBezTo>
                      <a:pt x="18083" y="12493"/>
                      <a:pt x="17323" y="12980"/>
                      <a:pt x="16959" y="13679"/>
                    </a:cubicBezTo>
                    <a:cubicBezTo>
                      <a:pt x="16776" y="13983"/>
                      <a:pt x="16715" y="14226"/>
                      <a:pt x="16655" y="14591"/>
                    </a:cubicBezTo>
                    <a:cubicBezTo>
                      <a:pt x="16533" y="15077"/>
                      <a:pt x="16624" y="15290"/>
                      <a:pt x="16533" y="15533"/>
                    </a:cubicBezTo>
                    <a:cubicBezTo>
                      <a:pt x="16320" y="15685"/>
                      <a:pt x="16047" y="15837"/>
                      <a:pt x="15803" y="16019"/>
                    </a:cubicBezTo>
                    <a:cubicBezTo>
                      <a:pt x="15560" y="16202"/>
                      <a:pt x="15408" y="16475"/>
                      <a:pt x="15317" y="16718"/>
                    </a:cubicBezTo>
                    <a:cubicBezTo>
                      <a:pt x="14223" y="17539"/>
                      <a:pt x="13007" y="18268"/>
                      <a:pt x="12004" y="19180"/>
                    </a:cubicBezTo>
                    <a:cubicBezTo>
                      <a:pt x="12551" y="15290"/>
                      <a:pt x="13129" y="11460"/>
                      <a:pt x="13645" y="7600"/>
                    </a:cubicBezTo>
                    <a:cubicBezTo>
                      <a:pt x="15408" y="7296"/>
                      <a:pt x="17262" y="6323"/>
                      <a:pt x="19238" y="4621"/>
                    </a:cubicBezTo>
                    <a:cubicBezTo>
                      <a:pt x="19907" y="4013"/>
                      <a:pt x="21548" y="2280"/>
                      <a:pt x="20059" y="1551"/>
                    </a:cubicBezTo>
                    <a:cubicBezTo>
                      <a:pt x="20033" y="1538"/>
                      <a:pt x="19997" y="1532"/>
                      <a:pt x="19954" y="1532"/>
                    </a:cubicBezTo>
                    <a:cubicBezTo>
                      <a:pt x="19384" y="1532"/>
                      <a:pt x="17408" y="2582"/>
                      <a:pt x="16533" y="3344"/>
                    </a:cubicBezTo>
                    <a:cubicBezTo>
                      <a:pt x="16776" y="2220"/>
                      <a:pt x="17384" y="973"/>
                      <a:pt x="166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8"/>
              <p:cNvSpPr/>
              <p:nvPr/>
            </p:nvSpPr>
            <p:spPr>
              <a:xfrm>
                <a:off x="801000" y="2644700"/>
                <a:ext cx="54925" cy="63525"/>
              </a:xfrm>
              <a:custGeom>
                <a:avLst/>
                <a:gdLst/>
                <a:ahLst/>
                <a:cxnLst/>
                <a:rect l="l" t="t" r="r" b="b"/>
                <a:pathLst>
                  <a:path w="2197" h="2541" extrusionOk="0">
                    <a:moveTo>
                      <a:pt x="387" y="0"/>
                    </a:moveTo>
                    <a:cubicBezTo>
                      <a:pt x="143" y="0"/>
                      <a:pt x="1" y="403"/>
                      <a:pt x="251" y="578"/>
                    </a:cubicBezTo>
                    <a:cubicBezTo>
                      <a:pt x="616" y="852"/>
                      <a:pt x="920" y="1186"/>
                      <a:pt x="1163" y="1612"/>
                    </a:cubicBezTo>
                    <a:cubicBezTo>
                      <a:pt x="1346" y="1946"/>
                      <a:pt x="1437" y="2280"/>
                      <a:pt x="1771" y="2524"/>
                    </a:cubicBezTo>
                    <a:cubicBezTo>
                      <a:pt x="1791" y="2534"/>
                      <a:pt x="1818" y="2540"/>
                      <a:pt x="1847" y="2540"/>
                    </a:cubicBezTo>
                    <a:cubicBezTo>
                      <a:pt x="1903" y="2540"/>
                      <a:pt x="1964" y="2513"/>
                      <a:pt x="1984" y="2432"/>
                    </a:cubicBezTo>
                    <a:cubicBezTo>
                      <a:pt x="2197" y="1976"/>
                      <a:pt x="1923" y="1521"/>
                      <a:pt x="1650" y="1156"/>
                    </a:cubicBezTo>
                    <a:cubicBezTo>
                      <a:pt x="1346" y="700"/>
                      <a:pt x="1011" y="365"/>
                      <a:pt x="555" y="62"/>
                    </a:cubicBezTo>
                    <a:cubicBezTo>
                      <a:pt x="497" y="19"/>
                      <a:pt x="440" y="0"/>
                      <a:pt x="38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8"/>
              <p:cNvSpPr/>
              <p:nvPr/>
            </p:nvSpPr>
            <p:spPr>
              <a:xfrm>
                <a:off x="1164900" y="2623425"/>
                <a:ext cx="39050" cy="41075"/>
              </a:xfrm>
              <a:custGeom>
                <a:avLst/>
                <a:gdLst/>
                <a:ahLst/>
                <a:cxnLst/>
                <a:rect l="l" t="t" r="r" b="b"/>
                <a:pathLst>
                  <a:path w="1562" h="1643" extrusionOk="0">
                    <a:moveTo>
                      <a:pt x="1197" y="1"/>
                    </a:moveTo>
                    <a:cubicBezTo>
                      <a:pt x="893" y="1"/>
                      <a:pt x="741" y="244"/>
                      <a:pt x="589" y="457"/>
                    </a:cubicBezTo>
                    <a:cubicBezTo>
                      <a:pt x="437" y="669"/>
                      <a:pt x="285" y="852"/>
                      <a:pt x="164" y="1095"/>
                    </a:cubicBezTo>
                    <a:cubicBezTo>
                      <a:pt x="1" y="1351"/>
                      <a:pt x="230" y="1642"/>
                      <a:pt x="482" y="1642"/>
                    </a:cubicBezTo>
                    <a:cubicBezTo>
                      <a:pt x="560" y="1642"/>
                      <a:pt x="640" y="1615"/>
                      <a:pt x="711" y="1551"/>
                    </a:cubicBezTo>
                    <a:cubicBezTo>
                      <a:pt x="893" y="1368"/>
                      <a:pt x="1045" y="1156"/>
                      <a:pt x="1197" y="943"/>
                    </a:cubicBezTo>
                    <a:cubicBezTo>
                      <a:pt x="1349" y="761"/>
                      <a:pt x="1562" y="487"/>
                      <a:pt x="1501" y="213"/>
                    </a:cubicBezTo>
                    <a:cubicBezTo>
                      <a:pt x="1471" y="61"/>
                      <a:pt x="1349" y="1"/>
                      <a:pt x="119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8"/>
              <p:cNvSpPr/>
              <p:nvPr/>
            </p:nvSpPr>
            <p:spPr>
              <a:xfrm>
                <a:off x="775025" y="3093175"/>
                <a:ext cx="49000" cy="67750"/>
              </a:xfrm>
              <a:custGeom>
                <a:avLst/>
                <a:gdLst/>
                <a:ahLst/>
                <a:cxnLst/>
                <a:rect l="l" t="t" r="r" b="b"/>
                <a:pathLst>
                  <a:path w="1960" h="2710" extrusionOk="0">
                    <a:moveTo>
                      <a:pt x="367" y="1"/>
                    </a:moveTo>
                    <a:cubicBezTo>
                      <a:pt x="184" y="1"/>
                      <a:pt x="1" y="151"/>
                      <a:pt x="75" y="390"/>
                    </a:cubicBezTo>
                    <a:cubicBezTo>
                      <a:pt x="227" y="907"/>
                      <a:pt x="409" y="1424"/>
                      <a:pt x="713" y="1819"/>
                    </a:cubicBezTo>
                    <a:cubicBezTo>
                      <a:pt x="939" y="2159"/>
                      <a:pt x="1245" y="2710"/>
                      <a:pt x="1654" y="2710"/>
                    </a:cubicBezTo>
                    <a:cubicBezTo>
                      <a:pt x="1685" y="2710"/>
                      <a:pt x="1715" y="2707"/>
                      <a:pt x="1746" y="2700"/>
                    </a:cubicBezTo>
                    <a:cubicBezTo>
                      <a:pt x="1868" y="2700"/>
                      <a:pt x="1959" y="2579"/>
                      <a:pt x="1959" y="2488"/>
                    </a:cubicBezTo>
                    <a:cubicBezTo>
                      <a:pt x="1959" y="2062"/>
                      <a:pt x="1503" y="1788"/>
                      <a:pt x="1290" y="1485"/>
                    </a:cubicBezTo>
                    <a:cubicBezTo>
                      <a:pt x="986" y="1120"/>
                      <a:pt x="804" y="664"/>
                      <a:pt x="652" y="208"/>
                    </a:cubicBezTo>
                    <a:cubicBezTo>
                      <a:pt x="604" y="64"/>
                      <a:pt x="485" y="1"/>
                      <a:pt x="36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8"/>
              <p:cNvSpPr/>
              <p:nvPr/>
            </p:nvSpPr>
            <p:spPr>
              <a:xfrm>
                <a:off x="1024250" y="3385550"/>
                <a:ext cx="53425" cy="50125"/>
              </a:xfrm>
              <a:custGeom>
                <a:avLst/>
                <a:gdLst/>
                <a:ahLst/>
                <a:cxnLst/>
                <a:rect l="l" t="t" r="r" b="b"/>
                <a:pathLst>
                  <a:path w="2137" h="2005" extrusionOk="0">
                    <a:moveTo>
                      <a:pt x="1898" y="0"/>
                    </a:moveTo>
                    <a:cubicBezTo>
                      <a:pt x="1888" y="0"/>
                      <a:pt x="1879" y="1"/>
                      <a:pt x="1869" y="2"/>
                    </a:cubicBezTo>
                    <a:cubicBezTo>
                      <a:pt x="1048" y="124"/>
                      <a:pt x="319" y="975"/>
                      <a:pt x="45" y="1735"/>
                    </a:cubicBezTo>
                    <a:cubicBezTo>
                      <a:pt x="0" y="1870"/>
                      <a:pt x="154" y="2004"/>
                      <a:pt x="299" y="2004"/>
                    </a:cubicBezTo>
                    <a:cubicBezTo>
                      <a:pt x="350" y="2004"/>
                      <a:pt x="400" y="1987"/>
                      <a:pt x="440" y="1948"/>
                    </a:cubicBezTo>
                    <a:cubicBezTo>
                      <a:pt x="653" y="1644"/>
                      <a:pt x="926" y="1370"/>
                      <a:pt x="1200" y="1127"/>
                    </a:cubicBezTo>
                    <a:cubicBezTo>
                      <a:pt x="1474" y="854"/>
                      <a:pt x="1808" y="671"/>
                      <a:pt x="2021" y="398"/>
                    </a:cubicBezTo>
                    <a:cubicBezTo>
                      <a:pt x="2137" y="282"/>
                      <a:pt x="2087" y="0"/>
                      <a:pt x="1898"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8"/>
              <p:cNvSpPr/>
              <p:nvPr/>
            </p:nvSpPr>
            <p:spPr>
              <a:xfrm>
                <a:off x="763000" y="3669375"/>
                <a:ext cx="42675" cy="52950"/>
              </a:xfrm>
              <a:custGeom>
                <a:avLst/>
                <a:gdLst/>
                <a:ahLst/>
                <a:cxnLst/>
                <a:rect l="l" t="t" r="r" b="b"/>
                <a:pathLst>
                  <a:path w="1707" h="2118" extrusionOk="0">
                    <a:moveTo>
                      <a:pt x="430" y="0"/>
                    </a:moveTo>
                    <a:cubicBezTo>
                      <a:pt x="212" y="0"/>
                      <a:pt x="0" y="155"/>
                      <a:pt x="100" y="413"/>
                    </a:cubicBezTo>
                    <a:cubicBezTo>
                      <a:pt x="312" y="929"/>
                      <a:pt x="586" y="1537"/>
                      <a:pt x="981" y="1993"/>
                    </a:cubicBezTo>
                    <a:cubicBezTo>
                      <a:pt x="1042" y="2080"/>
                      <a:pt x="1131" y="2118"/>
                      <a:pt x="1223" y="2118"/>
                    </a:cubicBezTo>
                    <a:cubicBezTo>
                      <a:pt x="1453" y="2118"/>
                      <a:pt x="1706" y="1888"/>
                      <a:pt x="1619" y="1628"/>
                    </a:cubicBezTo>
                    <a:cubicBezTo>
                      <a:pt x="1437" y="1081"/>
                      <a:pt x="1042" y="564"/>
                      <a:pt x="738" y="139"/>
                    </a:cubicBezTo>
                    <a:cubicBezTo>
                      <a:pt x="664" y="44"/>
                      <a:pt x="546" y="0"/>
                      <a:pt x="43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8"/>
              <p:cNvSpPr/>
              <p:nvPr/>
            </p:nvSpPr>
            <p:spPr>
              <a:xfrm>
                <a:off x="1086275" y="3833825"/>
                <a:ext cx="47700" cy="70425"/>
              </a:xfrm>
              <a:custGeom>
                <a:avLst/>
                <a:gdLst/>
                <a:ahLst/>
                <a:cxnLst/>
                <a:rect l="l" t="t" r="r" b="b"/>
                <a:pathLst>
                  <a:path w="1908" h="2817" extrusionOk="0">
                    <a:moveTo>
                      <a:pt x="1683" y="0"/>
                    </a:moveTo>
                    <a:cubicBezTo>
                      <a:pt x="1668" y="0"/>
                      <a:pt x="1653" y="2"/>
                      <a:pt x="1637" y="5"/>
                    </a:cubicBezTo>
                    <a:cubicBezTo>
                      <a:pt x="1181" y="126"/>
                      <a:pt x="907" y="643"/>
                      <a:pt x="695" y="1038"/>
                    </a:cubicBezTo>
                    <a:cubicBezTo>
                      <a:pt x="421" y="1494"/>
                      <a:pt x="208" y="2041"/>
                      <a:pt x="56" y="2528"/>
                    </a:cubicBezTo>
                    <a:cubicBezTo>
                      <a:pt x="1" y="2695"/>
                      <a:pt x="161" y="2817"/>
                      <a:pt x="314" y="2817"/>
                    </a:cubicBezTo>
                    <a:cubicBezTo>
                      <a:pt x="412" y="2817"/>
                      <a:pt x="507" y="2767"/>
                      <a:pt x="543" y="2649"/>
                    </a:cubicBezTo>
                    <a:cubicBezTo>
                      <a:pt x="695" y="2133"/>
                      <a:pt x="877" y="1737"/>
                      <a:pt x="1151" y="1312"/>
                    </a:cubicBezTo>
                    <a:cubicBezTo>
                      <a:pt x="1363" y="977"/>
                      <a:pt x="1789" y="674"/>
                      <a:pt x="1880" y="248"/>
                    </a:cubicBezTo>
                    <a:cubicBezTo>
                      <a:pt x="1907" y="112"/>
                      <a:pt x="1813" y="0"/>
                      <a:pt x="168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8"/>
              <p:cNvSpPr/>
              <p:nvPr/>
            </p:nvSpPr>
            <p:spPr>
              <a:xfrm>
                <a:off x="1101350" y="4281300"/>
                <a:ext cx="45400" cy="84600"/>
              </a:xfrm>
              <a:custGeom>
                <a:avLst/>
                <a:gdLst/>
                <a:ahLst/>
                <a:cxnLst/>
                <a:rect l="l" t="t" r="r" b="b"/>
                <a:pathLst>
                  <a:path w="1816" h="3384" extrusionOk="0">
                    <a:moveTo>
                      <a:pt x="1444" y="0"/>
                    </a:moveTo>
                    <a:cubicBezTo>
                      <a:pt x="1420" y="0"/>
                      <a:pt x="1395" y="3"/>
                      <a:pt x="1368" y="9"/>
                    </a:cubicBezTo>
                    <a:cubicBezTo>
                      <a:pt x="244" y="434"/>
                      <a:pt x="1" y="2167"/>
                      <a:pt x="244" y="3170"/>
                    </a:cubicBezTo>
                    <a:cubicBezTo>
                      <a:pt x="273" y="3314"/>
                      <a:pt x="391" y="3383"/>
                      <a:pt x="503" y="3383"/>
                    </a:cubicBezTo>
                    <a:cubicBezTo>
                      <a:pt x="628" y="3383"/>
                      <a:pt x="746" y="3299"/>
                      <a:pt x="730" y="3140"/>
                    </a:cubicBezTo>
                    <a:cubicBezTo>
                      <a:pt x="669" y="2623"/>
                      <a:pt x="730" y="2106"/>
                      <a:pt x="912" y="1650"/>
                    </a:cubicBezTo>
                    <a:cubicBezTo>
                      <a:pt x="1125" y="1194"/>
                      <a:pt x="1490" y="890"/>
                      <a:pt x="1733" y="465"/>
                    </a:cubicBezTo>
                    <a:cubicBezTo>
                      <a:pt x="1816" y="245"/>
                      <a:pt x="1674" y="0"/>
                      <a:pt x="1444"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8"/>
              <p:cNvSpPr/>
              <p:nvPr/>
            </p:nvSpPr>
            <p:spPr>
              <a:xfrm>
                <a:off x="746700" y="4107500"/>
                <a:ext cx="56800" cy="24575"/>
              </a:xfrm>
              <a:custGeom>
                <a:avLst/>
                <a:gdLst/>
                <a:ahLst/>
                <a:cxnLst/>
                <a:rect l="l" t="t" r="r" b="b"/>
                <a:pathLst>
                  <a:path w="2272" h="983" extrusionOk="0">
                    <a:moveTo>
                      <a:pt x="1056" y="0"/>
                    </a:moveTo>
                    <a:cubicBezTo>
                      <a:pt x="660" y="0"/>
                      <a:pt x="296" y="122"/>
                      <a:pt x="113" y="517"/>
                    </a:cubicBezTo>
                    <a:cubicBezTo>
                      <a:pt x="1" y="742"/>
                      <a:pt x="171" y="983"/>
                      <a:pt x="378" y="983"/>
                    </a:cubicBezTo>
                    <a:cubicBezTo>
                      <a:pt x="451" y="983"/>
                      <a:pt x="528" y="953"/>
                      <a:pt x="600" y="882"/>
                    </a:cubicBezTo>
                    <a:cubicBezTo>
                      <a:pt x="687" y="769"/>
                      <a:pt x="811" y="728"/>
                      <a:pt x="946" y="728"/>
                    </a:cubicBezTo>
                    <a:cubicBezTo>
                      <a:pt x="1138" y="728"/>
                      <a:pt x="1351" y="810"/>
                      <a:pt x="1512" y="882"/>
                    </a:cubicBezTo>
                    <a:cubicBezTo>
                      <a:pt x="1608" y="930"/>
                      <a:pt x="1721" y="969"/>
                      <a:pt x="1833" y="969"/>
                    </a:cubicBezTo>
                    <a:cubicBezTo>
                      <a:pt x="1933" y="969"/>
                      <a:pt x="2033" y="938"/>
                      <a:pt x="2119" y="851"/>
                    </a:cubicBezTo>
                    <a:cubicBezTo>
                      <a:pt x="2271" y="730"/>
                      <a:pt x="2271" y="517"/>
                      <a:pt x="2150" y="335"/>
                    </a:cubicBezTo>
                    <a:cubicBezTo>
                      <a:pt x="1937" y="91"/>
                      <a:pt x="1390" y="0"/>
                      <a:pt x="10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8"/>
              <p:cNvSpPr/>
              <p:nvPr/>
            </p:nvSpPr>
            <p:spPr>
              <a:xfrm>
                <a:off x="890675" y="2348725"/>
                <a:ext cx="67450" cy="49800"/>
              </a:xfrm>
              <a:custGeom>
                <a:avLst/>
                <a:gdLst/>
                <a:ahLst/>
                <a:cxnLst/>
                <a:rect l="l" t="t" r="r" b="b"/>
                <a:pathLst>
                  <a:path w="2698" h="1992" extrusionOk="0">
                    <a:moveTo>
                      <a:pt x="427" y="1"/>
                    </a:moveTo>
                    <a:cubicBezTo>
                      <a:pt x="200" y="1"/>
                      <a:pt x="0" y="289"/>
                      <a:pt x="190" y="502"/>
                    </a:cubicBezTo>
                    <a:cubicBezTo>
                      <a:pt x="737" y="1049"/>
                      <a:pt x="1376" y="1657"/>
                      <a:pt x="2105" y="1961"/>
                    </a:cubicBezTo>
                    <a:cubicBezTo>
                      <a:pt x="2156" y="1982"/>
                      <a:pt x="2204" y="1992"/>
                      <a:pt x="2250" y="1992"/>
                    </a:cubicBezTo>
                    <a:cubicBezTo>
                      <a:pt x="2534" y="1992"/>
                      <a:pt x="2697" y="1628"/>
                      <a:pt x="2409" y="1444"/>
                    </a:cubicBezTo>
                    <a:cubicBezTo>
                      <a:pt x="1801" y="989"/>
                      <a:pt x="1133" y="593"/>
                      <a:pt x="616" y="77"/>
                    </a:cubicBezTo>
                    <a:cubicBezTo>
                      <a:pt x="556" y="23"/>
                      <a:pt x="490" y="1"/>
                      <a:pt x="427"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8"/>
              <p:cNvSpPr/>
              <p:nvPr/>
            </p:nvSpPr>
            <p:spPr>
              <a:xfrm>
                <a:off x="970775" y="2346000"/>
                <a:ext cx="27250" cy="48475"/>
              </a:xfrm>
              <a:custGeom>
                <a:avLst/>
                <a:gdLst/>
                <a:ahLst/>
                <a:cxnLst/>
                <a:rect l="l" t="t" r="r" b="b"/>
                <a:pathLst>
                  <a:path w="1090" h="1939" extrusionOk="0">
                    <a:moveTo>
                      <a:pt x="357" y="0"/>
                    </a:moveTo>
                    <a:cubicBezTo>
                      <a:pt x="185" y="0"/>
                      <a:pt x="0" y="144"/>
                      <a:pt x="56" y="368"/>
                    </a:cubicBezTo>
                    <a:cubicBezTo>
                      <a:pt x="147" y="672"/>
                      <a:pt x="269" y="976"/>
                      <a:pt x="330" y="1280"/>
                    </a:cubicBezTo>
                    <a:cubicBezTo>
                      <a:pt x="421" y="1553"/>
                      <a:pt x="451" y="1827"/>
                      <a:pt x="725" y="1918"/>
                    </a:cubicBezTo>
                    <a:cubicBezTo>
                      <a:pt x="746" y="1932"/>
                      <a:pt x="767" y="1938"/>
                      <a:pt x="788" y="1938"/>
                    </a:cubicBezTo>
                    <a:cubicBezTo>
                      <a:pt x="855" y="1938"/>
                      <a:pt x="914" y="1874"/>
                      <a:pt x="938" y="1827"/>
                    </a:cubicBezTo>
                    <a:cubicBezTo>
                      <a:pt x="1090" y="1584"/>
                      <a:pt x="938" y="1310"/>
                      <a:pt x="847" y="1067"/>
                    </a:cubicBezTo>
                    <a:cubicBezTo>
                      <a:pt x="786" y="733"/>
                      <a:pt x="664" y="490"/>
                      <a:pt x="603" y="186"/>
                    </a:cubicBezTo>
                    <a:cubicBezTo>
                      <a:pt x="568" y="57"/>
                      <a:pt x="465" y="0"/>
                      <a:pt x="357"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8"/>
              <p:cNvSpPr/>
              <p:nvPr/>
            </p:nvSpPr>
            <p:spPr>
              <a:xfrm>
                <a:off x="1040975" y="2350850"/>
                <a:ext cx="46775" cy="49150"/>
              </a:xfrm>
              <a:custGeom>
                <a:avLst/>
                <a:gdLst/>
                <a:ahLst/>
                <a:cxnLst/>
                <a:rect l="l" t="t" r="r" b="b"/>
                <a:pathLst>
                  <a:path w="1871" h="1966" extrusionOk="0">
                    <a:moveTo>
                      <a:pt x="1581" y="1"/>
                    </a:moveTo>
                    <a:cubicBezTo>
                      <a:pt x="1534" y="1"/>
                      <a:pt x="1486" y="17"/>
                      <a:pt x="1443" y="52"/>
                    </a:cubicBezTo>
                    <a:cubicBezTo>
                      <a:pt x="896" y="478"/>
                      <a:pt x="561" y="1056"/>
                      <a:pt x="136" y="1572"/>
                    </a:cubicBezTo>
                    <a:cubicBezTo>
                      <a:pt x="1" y="1752"/>
                      <a:pt x="182" y="1966"/>
                      <a:pt x="360" y="1966"/>
                    </a:cubicBezTo>
                    <a:cubicBezTo>
                      <a:pt x="422" y="1966"/>
                      <a:pt x="484" y="1939"/>
                      <a:pt x="531" y="1876"/>
                    </a:cubicBezTo>
                    <a:cubicBezTo>
                      <a:pt x="987" y="1390"/>
                      <a:pt x="1473" y="904"/>
                      <a:pt x="1777" y="326"/>
                    </a:cubicBezTo>
                    <a:cubicBezTo>
                      <a:pt x="1870" y="164"/>
                      <a:pt x="1732" y="1"/>
                      <a:pt x="1581"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8"/>
              <p:cNvSpPr/>
              <p:nvPr/>
            </p:nvSpPr>
            <p:spPr>
              <a:xfrm>
                <a:off x="1083125" y="2370300"/>
                <a:ext cx="47050" cy="36225"/>
              </a:xfrm>
              <a:custGeom>
                <a:avLst/>
                <a:gdLst/>
                <a:ahLst/>
                <a:cxnLst/>
                <a:rect l="l" t="t" r="r" b="b"/>
                <a:pathLst>
                  <a:path w="1882" h="1449" extrusionOk="0">
                    <a:moveTo>
                      <a:pt x="1650" y="0"/>
                    </a:moveTo>
                    <a:cubicBezTo>
                      <a:pt x="1637" y="0"/>
                      <a:pt x="1624" y="1"/>
                      <a:pt x="1611" y="4"/>
                    </a:cubicBezTo>
                    <a:cubicBezTo>
                      <a:pt x="1307" y="4"/>
                      <a:pt x="1125" y="247"/>
                      <a:pt x="881" y="429"/>
                    </a:cubicBezTo>
                    <a:lnTo>
                      <a:pt x="213" y="1007"/>
                    </a:lnTo>
                    <a:cubicBezTo>
                      <a:pt x="0" y="1172"/>
                      <a:pt x="210" y="1448"/>
                      <a:pt x="443" y="1448"/>
                    </a:cubicBezTo>
                    <a:cubicBezTo>
                      <a:pt x="509" y="1448"/>
                      <a:pt x="578" y="1426"/>
                      <a:pt x="638" y="1372"/>
                    </a:cubicBezTo>
                    <a:cubicBezTo>
                      <a:pt x="851" y="1189"/>
                      <a:pt x="1094" y="1037"/>
                      <a:pt x="1307" y="855"/>
                    </a:cubicBezTo>
                    <a:cubicBezTo>
                      <a:pt x="1520" y="642"/>
                      <a:pt x="1763" y="521"/>
                      <a:pt x="1854" y="278"/>
                    </a:cubicBezTo>
                    <a:cubicBezTo>
                      <a:pt x="1882" y="139"/>
                      <a:pt x="1783" y="0"/>
                      <a:pt x="1650"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8"/>
              <p:cNvSpPr/>
              <p:nvPr/>
            </p:nvSpPr>
            <p:spPr>
              <a:xfrm>
                <a:off x="3367350" y="4000350"/>
                <a:ext cx="106400" cy="20350"/>
              </a:xfrm>
              <a:custGeom>
                <a:avLst/>
                <a:gdLst/>
                <a:ahLst/>
                <a:cxnLst/>
                <a:rect l="l" t="t" r="r" b="b"/>
                <a:pathLst>
                  <a:path w="4256" h="814" extrusionOk="0">
                    <a:moveTo>
                      <a:pt x="4134" y="0"/>
                    </a:moveTo>
                    <a:cubicBezTo>
                      <a:pt x="3526" y="31"/>
                      <a:pt x="2949" y="335"/>
                      <a:pt x="2341" y="456"/>
                    </a:cubicBezTo>
                    <a:cubicBezTo>
                      <a:pt x="2000" y="525"/>
                      <a:pt x="1665" y="568"/>
                      <a:pt x="1336" y="568"/>
                    </a:cubicBezTo>
                    <a:cubicBezTo>
                      <a:pt x="932" y="568"/>
                      <a:pt x="538" y="502"/>
                      <a:pt x="152" y="335"/>
                    </a:cubicBezTo>
                    <a:cubicBezTo>
                      <a:pt x="31" y="335"/>
                      <a:pt x="1" y="487"/>
                      <a:pt x="61" y="548"/>
                    </a:cubicBezTo>
                    <a:cubicBezTo>
                      <a:pt x="509" y="718"/>
                      <a:pt x="942" y="814"/>
                      <a:pt x="1402" y="814"/>
                    </a:cubicBezTo>
                    <a:cubicBezTo>
                      <a:pt x="1597" y="814"/>
                      <a:pt x="1798" y="797"/>
                      <a:pt x="2007" y="760"/>
                    </a:cubicBezTo>
                    <a:cubicBezTo>
                      <a:pt x="2675" y="700"/>
                      <a:pt x="3557" y="487"/>
                      <a:pt x="4165" y="152"/>
                    </a:cubicBezTo>
                    <a:cubicBezTo>
                      <a:pt x="4256" y="122"/>
                      <a:pt x="4195" y="0"/>
                      <a:pt x="413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8"/>
              <p:cNvSpPr/>
              <p:nvPr/>
            </p:nvSpPr>
            <p:spPr>
              <a:xfrm>
                <a:off x="3284425" y="4206975"/>
                <a:ext cx="33550" cy="83675"/>
              </a:xfrm>
              <a:custGeom>
                <a:avLst/>
                <a:gdLst/>
                <a:ahLst/>
                <a:cxnLst/>
                <a:rect l="l" t="t" r="r" b="b"/>
                <a:pathLst>
                  <a:path w="1342" h="3347" extrusionOk="0">
                    <a:moveTo>
                      <a:pt x="199" y="1"/>
                    </a:moveTo>
                    <a:cubicBezTo>
                      <a:pt x="88" y="1"/>
                      <a:pt x="1" y="108"/>
                      <a:pt x="65" y="216"/>
                    </a:cubicBezTo>
                    <a:cubicBezTo>
                      <a:pt x="339" y="702"/>
                      <a:pt x="582" y="1188"/>
                      <a:pt x="703" y="1736"/>
                    </a:cubicBezTo>
                    <a:cubicBezTo>
                      <a:pt x="825" y="2222"/>
                      <a:pt x="795" y="2799"/>
                      <a:pt x="947" y="3255"/>
                    </a:cubicBezTo>
                    <a:cubicBezTo>
                      <a:pt x="962" y="3316"/>
                      <a:pt x="1007" y="3347"/>
                      <a:pt x="1057" y="3347"/>
                    </a:cubicBezTo>
                    <a:cubicBezTo>
                      <a:pt x="1106" y="3347"/>
                      <a:pt x="1159" y="3316"/>
                      <a:pt x="1190" y="3255"/>
                    </a:cubicBezTo>
                    <a:cubicBezTo>
                      <a:pt x="1342" y="2799"/>
                      <a:pt x="1129" y="2100"/>
                      <a:pt x="1038" y="1644"/>
                    </a:cubicBezTo>
                    <a:cubicBezTo>
                      <a:pt x="886" y="1097"/>
                      <a:pt x="643" y="550"/>
                      <a:pt x="339" y="64"/>
                    </a:cubicBezTo>
                    <a:cubicBezTo>
                      <a:pt x="294" y="19"/>
                      <a:pt x="244" y="1"/>
                      <a:pt x="199"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8"/>
              <p:cNvSpPr/>
              <p:nvPr/>
            </p:nvSpPr>
            <p:spPr>
              <a:xfrm>
                <a:off x="3238700" y="4202100"/>
                <a:ext cx="32175" cy="83425"/>
              </a:xfrm>
              <a:custGeom>
                <a:avLst/>
                <a:gdLst/>
                <a:ahLst/>
                <a:cxnLst/>
                <a:rect l="l" t="t" r="r" b="b"/>
                <a:pathLst>
                  <a:path w="1287" h="3337" extrusionOk="0">
                    <a:moveTo>
                      <a:pt x="172" y="1"/>
                    </a:moveTo>
                    <a:cubicBezTo>
                      <a:pt x="79" y="1"/>
                      <a:pt x="0" y="88"/>
                      <a:pt x="40" y="228"/>
                    </a:cubicBezTo>
                    <a:cubicBezTo>
                      <a:pt x="314" y="715"/>
                      <a:pt x="526" y="1201"/>
                      <a:pt x="678" y="1748"/>
                    </a:cubicBezTo>
                    <a:cubicBezTo>
                      <a:pt x="800" y="2235"/>
                      <a:pt x="770" y="2812"/>
                      <a:pt x="922" y="3268"/>
                    </a:cubicBezTo>
                    <a:cubicBezTo>
                      <a:pt x="937" y="3314"/>
                      <a:pt x="982" y="3336"/>
                      <a:pt x="1028" y="3336"/>
                    </a:cubicBezTo>
                    <a:cubicBezTo>
                      <a:pt x="1073" y="3336"/>
                      <a:pt x="1119" y="3314"/>
                      <a:pt x="1134" y="3268"/>
                    </a:cubicBezTo>
                    <a:cubicBezTo>
                      <a:pt x="1286" y="2812"/>
                      <a:pt x="1104" y="2113"/>
                      <a:pt x="982" y="1657"/>
                    </a:cubicBezTo>
                    <a:cubicBezTo>
                      <a:pt x="830" y="1080"/>
                      <a:pt x="618" y="563"/>
                      <a:pt x="314" y="76"/>
                    </a:cubicBezTo>
                    <a:cubicBezTo>
                      <a:pt x="272" y="25"/>
                      <a:pt x="220" y="1"/>
                      <a:pt x="17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8"/>
              <p:cNvSpPr/>
              <p:nvPr/>
            </p:nvSpPr>
            <p:spPr>
              <a:xfrm>
                <a:off x="3356575" y="3891325"/>
                <a:ext cx="89075" cy="68950"/>
              </a:xfrm>
              <a:custGeom>
                <a:avLst/>
                <a:gdLst/>
                <a:ahLst/>
                <a:cxnLst/>
                <a:rect l="l" t="t" r="r" b="b"/>
                <a:pathLst>
                  <a:path w="3563" h="2758" extrusionOk="0">
                    <a:moveTo>
                      <a:pt x="2010" y="1"/>
                    </a:moveTo>
                    <a:cubicBezTo>
                      <a:pt x="1418" y="1"/>
                      <a:pt x="979" y="440"/>
                      <a:pt x="979" y="440"/>
                    </a:cubicBezTo>
                    <a:cubicBezTo>
                      <a:pt x="357" y="819"/>
                      <a:pt x="0" y="2757"/>
                      <a:pt x="1209" y="2757"/>
                    </a:cubicBezTo>
                    <a:cubicBezTo>
                      <a:pt x="1360" y="2757"/>
                      <a:pt x="1536" y="2727"/>
                      <a:pt x="1739" y="2659"/>
                    </a:cubicBezTo>
                    <a:cubicBezTo>
                      <a:pt x="3562" y="2051"/>
                      <a:pt x="3349" y="440"/>
                      <a:pt x="2498" y="106"/>
                    </a:cubicBezTo>
                    <a:cubicBezTo>
                      <a:pt x="2329" y="31"/>
                      <a:pt x="2164" y="1"/>
                      <a:pt x="201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8"/>
              <p:cNvSpPr/>
              <p:nvPr/>
            </p:nvSpPr>
            <p:spPr>
              <a:xfrm>
                <a:off x="3294225" y="3899775"/>
                <a:ext cx="138500" cy="90325"/>
              </a:xfrm>
              <a:custGeom>
                <a:avLst/>
                <a:gdLst/>
                <a:ahLst/>
                <a:cxnLst/>
                <a:rect l="l" t="t" r="r" b="b"/>
                <a:pathLst>
                  <a:path w="5540" h="3613" extrusionOk="0">
                    <a:moveTo>
                      <a:pt x="2748" y="1"/>
                    </a:moveTo>
                    <a:cubicBezTo>
                      <a:pt x="1490" y="1"/>
                      <a:pt x="494" y="862"/>
                      <a:pt x="494" y="862"/>
                    </a:cubicBezTo>
                    <a:cubicBezTo>
                      <a:pt x="1" y="1559"/>
                      <a:pt x="1474" y="3612"/>
                      <a:pt x="2666" y="3612"/>
                    </a:cubicBezTo>
                    <a:cubicBezTo>
                      <a:pt x="2723" y="3612"/>
                      <a:pt x="2779" y="3608"/>
                      <a:pt x="2834" y="3598"/>
                    </a:cubicBezTo>
                    <a:cubicBezTo>
                      <a:pt x="4050" y="3416"/>
                      <a:pt x="5540" y="2321"/>
                      <a:pt x="4536" y="1896"/>
                    </a:cubicBezTo>
                    <a:cubicBezTo>
                      <a:pt x="3594" y="1470"/>
                      <a:pt x="4354" y="102"/>
                      <a:pt x="2986" y="11"/>
                    </a:cubicBezTo>
                    <a:cubicBezTo>
                      <a:pt x="2906" y="4"/>
                      <a:pt x="2826" y="1"/>
                      <a:pt x="27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8"/>
              <p:cNvSpPr/>
              <p:nvPr/>
            </p:nvSpPr>
            <p:spPr>
              <a:xfrm>
                <a:off x="3171475" y="3920375"/>
                <a:ext cx="242250" cy="333425"/>
              </a:xfrm>
              <a:custGeom>
                <a:avLst/>
                <a:gdLst/>
                <a:ahLst/>
                <a:cxnLst/>
                <a:rect l="l" t="t" r="r" b="b"/>
                <a:pathLst>
                  <a:path w="9690" h="13337" extrusionOk="0">
                    <a:moveTo>
                      <a:pt x="5525" y="0"/>
                    </a:moveTo>
                    <a:cubicBezTo>
                      <a:pt x="5472" y="0"/>
                      <a:pt x="5404" y="8"/>
                      <a:pt x="5343" y="8"/>
                    </a:cubicBezTo>
                    <a:cubicBezTo>
                      <a:pt x="5343" y="8"/>
                      <a:pt x="4431" y="494"/>
                      <a:pt x="3337" y="1497"/>
                    </a:cubicBezTo>
                    <a:cubicBezTo>
                      <a:pt x="1848" y="2835"/>
                      <a:pt x="85" y="5054"/>
                      <a:pt x="24" y="8063"/>
                    </a:cubicBezTo>
                    <a:cubicBezTo>
                      <a:pt x="0" y="12078"/>
                      <a:pt x="1356" y="13336"/>
                      <a:pt x="2548" y="13336"/>
                    </a:cubicBezTo>
                    <a:cubicBezTo>
                      <a:pt x="2899" y="13336"/>
                      <a:pt x="3236" y="13227"/>
                      <a:pt x="3519" y="13048"/>
                    </a:cubicBezTo>
                    <a:cubicBezTo>
                      <a:pt x="4735" y="12288"/>
                      <a:pt x="9690" y="6999"/>
                      <a:pt x="8778" y="4142"/>
                    </a:cubicBezTo>
                    <a:cubicBezTo>
                      <a:pt x="7987" y="1558"/>
                      <a:pt x="6164" y="1771"/>
                      <a:pt x="5708" y="281"/>
                    </a:cubicBezTo>
                    <a:cubicBezTo>
                      <a:pt x="5647" y="190"/>
                      <a:pt x="5617" y="129"/>
                      <a:pt x="5617" y="38"/>
                    </a:cubicBezTo>
                    <a:cubicBezTo>
                      <a:pt x="5617" y="8"/>
                      <a:pt x="5579" y="0"/>
                      <a:pt x="552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8"/>
              <p:cNvSpPr/>
              <p:nvPr/>
            </p:nvSpPr>
            <p:spPr>
              <a:xfrm>
                <a:off x="3305050" y="4003400"/>
                <a:ext cx="60800" cy="55875"/>
              </a:xfrm>
              <a:custGeom>
                <a:avLst/>
                <a:gdLst/>
                <a:ahLst/>
                <a:cxnLst/>
                <a:rect l="l" t="t" r="r" b="b"/>
                <a:pathLst>
                  <a:path w="2432" h="2235" extrusionOk="0">
                    <a:moveTo>
                      <a:pt x="1216" y="0"/>
                    </a:moveTo>
                    <a:cubicBezTo>
                      <a:pt x="1003" y="0"/>
                      <a:pt x="730" y="61"/>
                      <a:pt x="547" y="213"/>
                    </a:cubicBezTo>
                    <a:cubicBezTo>
                      <a:pt x="456" y="274"/>
                      <a:pt x="395" y="334"/>
                      <a:pt x="304" y="395"/>
                    </a:cubicBezTo>
                    <a:cubicBezTo>
                      <a:pt x="243" y="486"/>
                      <a:pt x="182" y="547"/>
                      <a:pt x="152" y="669"/>
                    </a:cubicBezTo>
                    <a:cubicBezTo>
                      <a:pt x="91" y="912"/>
                      <a:pt x="0" y="1155"/>
                      <a:pt x="91" y="1398"/>
                    </a:cubicBezTo>
                    <a:cubicBezTo>
                      <a:pt x="122" y="1581"/>
                      <a:pt x="243" y="1763"/>
                      <a:pt x="334" y="1885"/>
                    </a:cubicBezTo>
                    <a:cubicBezTo>
                      <a:pt x="486" y="2037"/>
                      <a:pt x="699" y="2158"/>
                      <a:pt x="882" y="2189"/>
                    </a:cubicBezTo>
                    <a:cubicBezTo>
                      <a:pt x="960" y="2222"/>
                      <a:pt x="1046" y="2235"/>
                      <a:pt x="1136" y="2235"/>
                    </a:cubicBezTo>
                    <a:cubicBezTo>
                      <a:pt x="1291" y="2235"/>
                      <a:pt x="1457" y="2197"/>
                      <a:pt x="1611" y="2158"/>
                    </a:cubicBezTo>
                    <a:cubicBezTo>
                      <a:pt x="1885" y="2097"/>
                      <a:pt x="2097" y="1945"/>
                      <a:pt x="2219" y="1702"/>
                    </a:cubicBezTo>
                    <a:cubicBezTo>
                      <a:pt x="2371" y="1429"/>
                      <a:pt x="2432" y="1125"/>
                      <a:pt x="2341" y="821"/>
                    </a:cubicBezTo>
                    <a:cubicBezTo>
                      <a:pt x="2280" y="760"/>
                      <a:pt x="2249" y="638"/>
                      <a:pt x="2219" y="578"/>
                    </a:cubicBezTo>
                    <a:cubicBezTo>
                      <a:pt x="2097" y="365"/>
                      <a:pt x="1976" y="274"/>
                      <a:pt x="1793" y="152"/>
                    </a:cubicBezTo>
                    <a:cubicBezTo>
                      <a:pt x="1702" y="91"/>
                      <a:pt x="1611" y="61"/>
                      <a:pt x="1520" y="30"/>
                    </a:cubicBezTo>
                    <a:cubicBezTo>
                      <a:pt x="1398" y="30"/>
                      <a:pt x="1337" y="0"/>
                      <a:pt x="12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8"/>
              <p:cNvSpPr/>
              <p:nvPr/>
            </p:nvSpPr>
            <p:spPr>
              <a:xfrm>
                <a:off x="3215125" y="4138475"/>
                <a:ext cx="75750" cy="57375"/>
              </a:xfrm>
              <a:custGeom>
                <a:avLst/>
                <a:gdLst/>
                <a:ahLst/>
                <a:cxnLst/>
                <a:rect l="l" t="t" r="r" b="b"/>
                <a:pathLst>
                  <a:path w="3030" h="2295" extrusionOk="0">
                    <a:moveTo>
                      <a:pt x="1455" y="0"/>
                    </a:moveTo>
                    <a:cubicBezTo>
                      <a:pt x="1107" y="0"/>
                      <a:pt x="760" y="163"/>
                      <a:pt x="527" y="555"/>
                    </a:cubicBezTo>
                    <a:cubicBezTo>
                      <a:pt x="0" y="1461"/>
                      <a:pt x="789" y="2294"/>
                      <a:pt x="1575" y="2294"/>
                    </a:cubicBezTo>
                    <a:cubicBezTo>
                      <a:pt x="1923" y="2294"/>
                      <a:pt x="2270" y="2131"/>
                      <a:pt x="2503" y="1740"/>
                    </a:cubicBezTo>
                    <a:cubicBezTo>
                      <a:pt x="3030" y="834"/>
                      <a:pt x="2241" y="0"/>
                      <a:pt x="14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8"/>
              <p:cNvSpPr/>
              <p:nvPr/>
            </p:nvSpPr>
            <p:spPr>
              <a:xfrm>
                <a:off x="3187250" y="4038500"/>
                <a:ext cx="56250" cy="53975"/>
              </a:xfrm>
              <a:custGeom>
                <a:avLst/>
                <a:gdLst/>
                <a:ahLst/>
                <a:cxnLst/>
                <a:rect l="l" t="t" r="r" b="b"/>
                <a:pathLst>
                  <a:path w="2250" h="2159" extrusionOk="0">
                    <a:moveTo>
                      <a:pt x="1094" y="1"/>
                    </a:moveTo>
                    <a:cubicBezTo>
                      <a:pt x="1015" y="1"/>
                      <a:pt x="933" y="8"/>
                      <a:pt x="852" y="25"/>
                    </a:cubicBezTo>
                    <a:cubicBezTo>
                      <a:pt x="578" y="116"/>
                      <a:pt x="335" y="268"/>
                      <a:pt x="213" y="541"/>
                    </a:cubicBezTo>
                    <a:cubicBezTo>
                      <a:pt x="62" y="754"/>
                      <a:pt x="1" y="1058"/>
                      <a:pt x="92" y="1362"/>
                    </a:cubicBezTo>
                    <a:cubicBezTo>
                      <a:pt x="153" y="1636"/>
                      <a:pt x="335" y="1909"/>
                      <a:pt x="578" y="2000"/>
                    </a:cubicBezTo>
                    <a:cubicBezTo>
                      <a:pt x="752" y="2087"/>
                      <a:pt x="942" y="2159"/>
                      <a:pt x="1159" y="2159"/>
                    </a:cubicBezTo>
                    <a:cubicBezTo>
                      <a:pt x="1245" y="2159"/>
                      <a:pt x="1335" y="2148"/>
                      <a:pt x="1429" y="2122"/>
                    </a:cubicBezTo>
                    <a:cubicBezTo>
                      <a:pt x="1642" y="2061"/>
                      <a:pt x="1916" y="1909"/>
                      <a:pt x="2068" y="1636"/>
                    </a:cubicBezTo>
                    <a:cubicBezTo>
                      <a:pt x="2220" y="1392"/>
                      <a:pt x="2250" y="1088"/>
                      <a:pt x="2189" y="785"/>
                    </a:cubicBezTo>
                    <a:cubicBezTo>
                      <a:pt x="2098" y="541"/>
                      <a:pt x="1916" y="268"/>
                      <a:pt x="1672" y="146"/>
                    </a:cubicBezTo>
                    <a:cubicBezTo>
                      <a:pt x="1517" y="57"/>
                      <a:pt x="1312" y="1"/>
                      <a:pt x="10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8"/>
              <p:cNvSpPr/>
              <p:nvPr/>
            </p:nvSpPr>
            <p:spPr>
              <a:xfrm>
                <a:off x="3255650" y="3921200"/>
                <a:ext cx="59300" cy="40025"/>
              </a:xfrm>
              <a:custGeom>
                <a:avLst/>
                <a:gdLst/>
                <a:ahLst/>
                <a:cxnLst/>
                <a:rect l="l" t="t" r="r" b="b"/>
                <a:pathLst>
                  <a:path w="2372" h="1601" extrusionOk="0">
                    <a:moveTo>
                      <a:pt x="2162" y="0"/>
                    </a:moveTo>
                    <a:cubicBezTo>
                      <a:pt x="2120" y="0"/>
                      <a:pt x="2073" y="5"/>
                      <a:pt x="2037" y="5"/>
                    </a:cubicBezTo>
                    <a:cubicBezTo>
                      <a:pt x="2037" y="5"/>
                      <a:pt x="1095" y="522"/>
                      <a:pt x="0" y="1495"/>
                    </a:cubicBezTo>
                    <a:cubicBezTo>
                      <a:pt x="0" y="1495"/>
                      <a:pt x="248" y="1601"/>
                      <a:pt x="601" y="1601"/>
                    </a:cubicBezTo>
                    <a:cubicBezTo>
                      <a:pt x="1114" y="1601"/>
                      <a:pt x="1849" y="1377"/>
                      <a:pt x="2371" y="279"/>
                    </a:cubicBezTo>
                    <a:cubicBezTo>
                      <a:pt x="2371" y="218"/>
                      <a:pt x="2341" y="127"/>
                      <a:pt x="2280" y="66"/>
                    </a:cubicBezTo>
                    <a:cubicBezTo>
                      <a:pt x="2280" y="11"/>
                      <a:pt x="2225" y="0"/>
                      <a:pt x="216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8"/>
              <p:cNvSpPr/>
              <p:nvPr/>
            </p:nvSpPr>
            <p:spPr>
              <a:xfrm>
                <a:off x="1090500" y="4536050"/>
                <a:ext cx="39100" cy="47100"/>
              </a:xfrm>
              <a:custGeom>
                <a:avLst/>
                <a:gdLst/>
                <a:ahLst/>
                <a:cxnLst/>
                <a:rect l="l" t="t" r="r" b="b"/>
                <a:pathLst>
                  <a:path w="1564" h="1884" extrusionOk="0">
                    <a:moveTo>
                      <a:pt x="76" y="0"/>
                    </a:moveTo>
                    <a:cubicBezTo>
                      <a:pt x="37" y="0"/>
                      <a:pt x="0" y="34"/>
                      <a:pt x="39" y="93"/>
                    </a:cubicBezTo>
                    <a:cubicBezTo>
                      <a:pt x="70" y="792"/>
                      <a:pt x="799" y="1491"/>
                      <a:pt x="1346" y="1855"/>
                    </a:cubicBezTo>
                    <a:cubicBezTo>
                      <a:pt x="1373" y="1875"/>
                      <a:pt x="1399" y="1884"/>
                      <a:pt x="1423" y="1884"/>
                    </a:cubicBezTo>
                    <a:cubicBezTo>
                      <a:pt x="1509" y="1884"/>
                      <a:pt x="1563" y="1775"/>
                      <a:pt x="1468" y="1703"/>
                    </a:cubicBezTo>
                    <a:cubicBezTo>
                      <a:pt x="1164" y="1491"/>
                      <a:pt x="890" y="1217"/>
                      <a:pt x="678" y="913"/>
                    </a:cubicBezTo>
                    <a:cubicBezTo>
                      <a:pt x="495" y="640"/>
                      <a:pt x="374" y="305"/>
                      <a:pt x="131" y="32"/>
                    </a:cubicBezTo>
                    <a:cubicBezTo>
                      <a:pt x="120" y="10"/>
                      <a:pt x="98" y="0"/>
                      <a:pt x="7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8"/>
              <p:cNvSpPr/>
              <p:nvPr/>
            </p:nvSpPr>
            <p:spPr>
              <a:xfrm>
                <a:off x="1248775" y="4489875"/>
                <a:ext cx="15975" cy="52975"/>
              </a:xfrm>
              <a:custGeom>
                <a:avLst/>
                <a:gdLst/>
                <a:ahLst/>
                <a:cxnLst/>
                <a:rect l="l" t="t" r="r" b="b"/>
                <a:pathLst>
                  <a:path w="639" h="2119" extrusionOk="0">
                    <a:moveTo>
                      <a:pt x="127" y="0"/>
                    </a:moveTo>
                    <a:cubicBezTo>
                      <a:pt x="78" y="0"/>
                      <a:pt x="31" y="50"/>
                      <a:pt x="31" y="116"/>
                    </a:cubicBezTo>
                    <a:cubicBezTo>
                      <a:pt x="31" y="420"/>
                      <a:pt x="152" y="663"/>
                      <a:pt x="152" y="967"/>
                    </a:cubicBezTo>
                    <a:cubicBezTo>
                      <a:pt x="183" y="1332"/>
                      <a:pt x="122" y="1666"/>
                      <a:pt x="0" y="1970"/>
                    </a:cubicBezTo>
                    <a:cubicBezTo>
                      <a:pt x="0" y="2061"/>
                      <a:pt x="87" y="2119"/>
                      <a:pt x="163" y="2119"/>
                    </a:cubicBezTo>
                    <a:cubicBezTo>
                      <a:pt x="215" y="2119"/>
                      <a:pt x="262" y="2092"/>
                      <a:pt x="274" y="2031"/>
                    </a:cubicBezTo>
                    <a:cubicBezTo>
                      <a:pt x="487" y="1484"/>
                      <a:pt x="639" y="481"/>
                      <a:pt x="183" y="25"/>
                    </a:cubicBezTo>
                    <a:cubicBezTo>
                      <a:pt x="166" y="8"/>
                      <a:pt x="146" y="0"/>
                      <a:pt x="1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8"/>
              <p:cNvSpPr/>
              <p:nvPr/>
            </p:nvSpPr>
            <p:spPr>
              <a:xfrm>
                <a:off x="1067850" y="4571675"/>
                <a:ext cx="52325" cy="65550"/>
              </a:xfrm>
              <a:custGeom>
                <a:avLst/>
                <a:gdLst/>
                <a:ahLst/>
                <a:cxnLst/>
                <a:rect l="l" t="t" r="r" b="b"/>
                <a:pathLst>
                  <a:path w="2093" h="2622" extrusionOk="0">
                    <a:moveTo>
                      <a:pt x="72" y="1"/>
                    </a:moveTo>
                    <a:cubicBezTo>
                      <a:pt x="29" y="1"/>
                      <a:pt x="1" y="31"/>
                      <a:pt x="34" y="96"/>
                    </a:cubicBezTo>
                    <a:cubicBezTo>
                      <a:pt x="185" y="1160"/>
                      <a:pt x="824" y="2315"/>
                      <a:pt x="1888" y="2619"/>
                    </a:cubicBezTo>
                    <a:cubicBezTo>
                      <a:pt x="1896" y="2621"/>
                      <a:pt x="1903" y="2621"/>
                      <a:pt x="1911" y="2621"/>
                    </a:cubicBezTo>
                    <a:cubicBezTo>
                      <a:pt x="2045" y="2621"/>
                      <a:pt x="2092" y="2374"/>
                      <a:pt x="1948" y="2345"/>
                    </a:cubicBezTo>
                    <a:cubicBezTo>
                      <a:pt x="824" y="2011"/>
                      <a:pt x="641" y="978"/>
                      <a:pt x="185" y="66"/>
                    </a:cubicBezTo>
                    <a:cubicBezTo>
                      <a:pt x="157" y="23"/>
                      <a:pt x="109" y="1"/>
                      <a:pt x="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8"/>
              <p:cNvSpPr/>
              <p:nvPr/>
            </p:nvSpPr>
            <p:spPr>
              <a:xfrm>
                <a:off x="1280200" y="4490825"/>
                <a:ext cx="26350" cy="78425"/>
              </a:xfrm>
              <a:custGeom>
                <a:avLst/>
                <a:gdLst/>
                <a:ahLst/>
                <a:cxnLst/>
                <a:rect l="l" t="t" r="r" b="b"/>
                <a:pathLst>
                  <a:path w="1054" h="3137" extrusionOk="0">
                    <a:moveTo>
                      <a:pt x="177" y="1"/>
                    </a:moveTo>
                    <a:cubicBezTo>
                      <a:pt x="92" y="1"/>
                      <a:pt x="1" y="95"/>
                      <a:pt x="50" y="169"/>
                    </a:cubicBezTo>
                    <a:cubicBezTo>
                      <a:pt x="202" y="686"/>
                      <a:pt x="415" y="1050"/>
                      <a:pt x="445" y="1598"/>
                    </a:cubicBezTo>
                    <a:cubicBezTo>
                      <a:pt x="476" y="2084"/>
                      <a:pt x="415" y="2570"/>
                      <a:pt x="354" y="3057"/>
                    </a:cubicBezTo>
                    <a:cubicBezTo>
                      <a:pt x="354" y="3105"/>
                      <a:pt x="406" y="3137"/>
                      <a:pt x="460" y="3137"/>
                    </a:cubicBezTo>
                    <a:cubicBezTo>
                      <a:pt x="506" y="3137"/>
                      <a:pt x="553" y="3113"/>
                      <a:pt x="567" y="3057"/>
                    </a:cubicBezTo>
                    <a:cubicBezTo>
                      <a:pt x="810" y="2205"/>
                      <a:pt x="1053" y="716"/>
                      <a:pt x="233" y="17"/>
                    </a:cubicBezTo>
                    <a:cubicBezTo>
                      <a:pt x="216" y="6"/>
                      <a:pt x="196" y="1"/>
                      <a:pt x="1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8"/>
              <p:cNvSpPr/>
              <p:nvPr/>
            </p:nvSpPr>
            <p:spPr>
              <a:xfrm>
                <a:off x="1149225" y="4764025"/>
                <a:ext cx="46100" cy="86325"/>
              </a:xfrm>
              <a:custGeom>
                <a:avLst/>
                <a:gdLst/>
                <a:ahLst/>
                <a:cxnLst/>
                <a:rect l="l" t="t" r="r" b="b"/>
                <a:pathLst>
                  <a:path w="1844" h="3453" extrusionOk="0">
                    <a:moveTo>
                      <a:pt x="159" y="0"/>
                    </a:moveTo>
                    <a:cubicBezTo>
                      <a:pt x="81" y="0"/>
                      <a:pt x="0" y="54"/>
                      <a:pt x="0" y="153"/>
                    </a:cubicBezTo>
                    <a:cubicBezTo>
                      <a:pt x="122" y="1247"/>
                      <a:pt x="608" y="2767"/>
                      <a:pt x="1551" y="3436"/>
                    </a:cubicBezTo>
                    <a:cubicBezTo>
                      <a:pt x="1573" y="3447"/>
                      <a:pt x="1598" y="3452"/>
                      <a:pt x="1623" y="3452"/>
                    </a:cubicBezTo>
                    <a:cubicBezTo>
                      <a:pt x="1732" y="3452"/>
                      <a:pt x="1843" y="3358"/>
                      <a:pt x="1794" y="3284"/>
                    </a:cubicBezTo>
                    <a:cubicBezTo>
                      <a:pt x="1490" y="2676"/>
                      <a:pt x="1064" y="2159"/>
                      <a:pt x="791" y="1551"/>
                    </a:cubicBezTo>
                    <a:cubicBezTo>
                      <a:pt x="608" y="1095"/>
                      <a:pt x="426" y="609"/>
                      <a:pt x="304" y="123"/>
                    </a:cubicBezTo>
                    <a:cubicBezTo>
                      <a:pt x="290" y="39"/>
                      <a:pt x="225" y="0"/>
                      <a:pt x="1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8"/>
              <p:cNvSpPr/>
              <p:nvPr/>
            </p:nvSpPr>
            <p:spPr>
              <a:xfrm>
                <a:off x="1339975" y="4705650"/>
                <a:ext cx="30400" cy="83900"/>
              </a:xfrm>
              <a:custGeom>
                <a:avLst/>
                <a:gdLst/>
                <a:ahLst/>
                <a:cxnLst/>
                <a:rect l="l" t="t" r="r" b="b"/>
                <a:pathLst>
                  <a:path w="1216" h="3356" extrusionOk="0">
                    <a:moveTo>
                      <a:pt x="237" y="0"/>
                    </a:moveTo>
                    <a:cubicBezTo>
                      <a:pt x="128" y="0"/>
                      <a:pt x="1" y="141"/>
                      <a:pt x="91" y="300"/>
                    </a:cubicBezTo>
                    <a:cubicBezTo>
                      <a:pt x="334" y="786"/>
                      <a:pt x="577" y="1363"/>
                      <a:pt x="608" y="1910"/>
                    </a:cubicBezTo>
                    <a:cubicBezTo>
                      <a:pt x="638" y="2366"/>
                      <a:pt x="547" y="2822"/>
                      <a:pt x="638" y="3248"/>
                    </a:cubicBezTo>
                    <a:cubicBezTo>
                      <a:pt x="672" y="3316"/>
                      <a:pt x="735" y="3356"/>
                      <a:pt x="794" y="3356"/>
                    </a:cubicBezTo>
                    <a:cubicBezTo>
                      <a:pt x="841" y="3356"/>
                      <a:pt x="885" y="3332"/>
                      <a:pt x="912" y="3278"/>
                    </a:cubicBezTo>
                    <a:cubicBezTo>
                      <a:pt x="1216" y="2883"/>
                      <a:pt x="1094" y="2154"/>
                      <a:pt x="1033" y="1698"/>
                    </a:cubicBezTo>
                    <a:cubicBezTo>
                      <a:pt x="912" y="1090"/>
                      <a:pt x="699" y="543"/>
                      <a:pt x="334" y="56"/>
                    </a:cubicBezTo>
                    <a:cubicBezTo>
                      <a:pt x="311" y="17"/>
                      <a:pt x="275" y="0"/>
                      <a:pt x="23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8"/>
              <p:cNvSpPr/>
              <p:nvPr/>
            </p:nvSpPr>
            <p:spPr>
              <a:xfrm>
                <a:off x="1093000" y="4531225"/>
                <a:ext cx="275850" cy="276250"/>
              </a:xfrm>
              <a:custGeom>
                <a:avLst/>
                <a:gdLst/>
                <a:ahLst/>
                <a:cxnLst/>
                <a:rect l="l" t="t" r="r" b="b"/>
                <a:pathLst>
                  <a:path w="11034" h="11050" extrusionOk="0">
                    <a:moveTo>
                      <a:pt x="5025" y="1"/>
                    </a:moveTo>
                    <a:cubicBezTo>
                      <a:pt x="4604" y="1"/>
                      <a:pt x="4182" y="63"/>
                      <a:pt x="3769" y="194"/>
                    </a:cubicBezTo>
                    <a:cubicBezTo>
                      <a:pt x="1246" y="1045"/>
                      <a:pt x="0" y="4085"/>
                      <a:pt x="942" y="7003"/>
                    </a:cubicBezTo>
                    <a:cubicBezTo>
                      <a:pt x="1772" y="9442"/>
                      <a:pt x="3830" y="11050"/>
                      <a:pt x="5945" y="11050"/>
                    </a:cubicBezTo>
                    <a:cubicBezTo>
                      <a:pt x="6386" y="11050"/>
                      <a:pt x="6829" y="10980"/>
                      <a:pt x="7265" y="10833"/>
                    </a:cubicBezTo>
                    <a:cubicBezTo>
                      <a:pt x="9757" y="10012"/>
                      <a:pt x="11034" y="6973"/>
                      <a:pt x="10061" y="4024"/>
                    </a:cubicBezTo>
                    <a:cubicBezTo>
                      <a:pt x="9250" y="1589"/>
                      <a:pt x="7147" y="1"/>
                      <a:pt x="502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8"/>
              <p:cNvSpPr/>
              <p:nvPr/>
            </p:nvSpPr>
            <p:spPr>
              <a:xfrm>
                <a:off x="1118075" y="4517875"/>
                <a:ext cx="145925" cy="71625"/>
              </a:xfrm>
              <a:custGeom>
                <a:avLst/>
                <a:gdLst/>
                <a:ahLst/>
                <a:cxnLst/>
                <a:rect l="l" t="t" r="r" b="b"/>
                <a:pathLst>
                  <a:path w="5837" h="2865" extrusionOk="0">
                    <a:moveTo>
                      <a:pt x="3956" y="0"/>
                    </a:moveTo>
                    <a:cubicBezTo>
                      <a:pt x="3540" y="0"/>
                      <a:pt x="3038" y="77"/>
                      <a:pt x="2432" y="272"/>
                    </a:cubicBezTo>
                    <a:cubicBezTo>
                      <a:pt x="547" y="880"/>
                      <a:pt x="0" y="1914"/>
                      <a:pt x="304" y="2856"/>
                    </a:cubicBezTo>
                    <a:cubicBezTo>
                      <a:pt x="304" y="2856"/>
                      <a:pt x="432" y="2865"/>
                      <a:pt x="653" y="2865"/>
                    </a:cubicBezTo>
                    <a:cubicBezTo>
                      <a:pt x="1592" y="2865"/>
                      <a:pt x="4212" y="2705"/>
                      <a:pt x="5836" y="1032"/>
                    </a:cubicBezTo>
                    <a:cubicBezTo>
                      <a:pt x="5836" y="1032"/>
                      <a:pt x="5480" y="0"/>
                      <a:pt x="39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8"/>
              <p:cNvSpPr/>
              <p:nvPr/>
            </p:nvSpPr>
            <p:spPr>
              <a:xfrm>
                <a:off x="1135975" y="4526325"/>
                <a:ext cx="36825" cy="34850"/>
              </a:xfrm>
              <a:custGeom>
                <a:avLst/>
                <a:gdLst/>
                <a:ahLst/>
                <a:cxnLst/>
                <a:rect l="l" t="t" r="r" b="b"/>
                <a:pathLst>
                  <a:path w="1473" h="1394" extrusionOk="0">
                    <a:moveTo>
                      <a:pt x="810" y="0"/>
                    </a:moveTo>
                    <a:cubicBezTo>
                      <a:pt x="685" y="0"/>
                      <a:pt x="547" y="43"/>
                      <a:pt x="439" y="86"/>
                    </a:cubicBezTo>
                    <a:cubicBezTo>
                      <a:pt x="428" y="98"/>
                      <a:pt x="417" y="113"/>
                      <a:pt x="402" y="130"/>
                    </a:cubicBezTo>
                    <a:lnTo>
                      <a:pt x="402" y="130"/>
                    </a:lnTo>
                    <a:cubicBezTo>
                      <a:pt x="176" y="250"/>
                      <a:pt x="0" y="502"/>
                      <a:pt x="44" y="785"/>
                    </a:cubicBezTo>
                    <a:cubicBezTo>
                      <a:pt x="44" y="1120"/>
                      <a:pt x="287" y="1393"/>
                      <a:pt x="682" y="1393"/>
                    </a:cubicBezTo>
                    <a:cubicBezTo>
                      <a:pt x="834" y="1393"/>
                      <a:pt x="986" y="1333"/>
                      <a:pt x="1108" y="1272"/>
                    </a:cubicBezTo>
                    <a:cubicBezTo>
                      <a:pt x="1199" y="1181"/>
                      <a:pt x="1290" y="1120"/>
                      <a:pt x="1351" y="998"/>
                    </a:cubicBezTo>
                    <a:cubicBezTo>
                      <a:pt x="1382" y="937"/>
                      <a:pt x="1382" y="846"/>
                      <a:pt x="1442" y="816"/>
                    </a:cubicBezTo>
                    <a:cubicBezTo>
                      <a:pt x="1473" y="664"/>
                      <a:pt x="1442" y="421"/>
                      <a:pt x="1351" y="330"/>
                    </a:cubicBezTo>
                    <a:cubicBezTo>
                      <a:pt x="1290" y="178"/>
                      <a:pt x="1108" y="56"/>
                      <a:pt x="956" y="26"/>
                    </a:cubicBezTo>
                    <a:cubicBezTo>
                      <a:pt x="911" y="8"/>
                      <a:pt x="862" y="0"/>
                      <a:pt x="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8"/>
              <p:cNvSpPr/>
              <p:nvPr/>
            </p:nvSpPr>
            <p:spPr>
              <a:xfrm>
                <a:off x="1191025" y="4505900"/>
                <a:ext cx="38000" cy="34800"/>
              </a:xfrm>
              <a:custGeom>
                <a:avLst/>
                <a:gdLst/>
                <a:ahLst/>
                <a:cxnLst/>
                <a:rect l="l" t="t" r="r" b="b"/>
                <a:pathLst>
                  <a:path w="1520" h="1392" extrusionOk="0">
                    <a:moveTo>
                      <a:pt x="737" y="1"/>
                    </a:moveTo>
                    <a:cubicBezTo>
                      <a:pt x="684" y="1"/>
                      <a:pt x="630" y="8"/>
                      <a:pt x="578" y="22"/>
                    </a:cubicBezTo>
                    <a:cubicBezTo>
                      <a:pt x="213" y="143"/>
                      <a:pt x="0" y="478"/>
                      <a:pt x="122" y="873"/>
                    </a:cubicBezTo>
                    <a:lnTo>
                      <a:pt x="122" y="903"/>
                    </a:lnTo>
                    <a:cubicBezTo>
                      <a:pt x="197" y="1178"/>
                      <a:pt x="477" y="1391"/>
                      <a:pt x="760" y="1391"/>
                    </a:cubicBezTo>
                    <a:cubicBezTo>
                      <a:pt x="821" y="1391"/>
                      <a:pt x="883" y="1381"/>
                      <a:pt x="942" y="1359"/>
                    </a:cubicBezTo>
                    <a:cubicBezTo>
                      <a:pt x="1277" y="1238"/>
                      <a:pt x="1520" y="873"/>
                      <a:pt x="1398" y="539"/>
                    </a:cubicBezTo>
                    <a:lnTo>
                      <a:pt x="1398" y="478"/>
                    </a:lnTo>
                    <a:cubicBezTo>
                      <a:pt x="1296" y="196"/>
                      <a:pt x="1021" y="1"/>
                      <a:pt x="7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8"/>
              <p:cNvSpPr/>
              <p:nvPr/>
            </p:nvSpPr>
            <p:spPr>
              <a:xfrm>
                <a:off x="1135800" y="4486550"/>
                <a:ext cx="39800" cy="44975"/>
              </a:xfrm>
              <a:custGeom>
                <a:avLst/>
                <a:gdLst/>
                <a:ahLst/>
                <a:cxnLst/>
                <a:rect l="l" t="t" r="r" b="b"/>
                <a:pathLst>
                  <a:path w="1592" h="1799" extrusionOk="0">
                    <a:moveTo>
                      <a:pt x="122" y="1"/>
                    </a:moveTo>
                    <a:cubicBezTo>
                      <a:pt x="64" y="1"/>
                      <a:pt x="0" y="103"/>
                      <a:pt x="82" y="158"/>
                    </a:cubicBezTo>
                    <a:cubicBezTo>
                      <a:pt x="568" y="705"/>
                      <a:pt x="1054" y="1161"/>
                      <a:pt x="1449" y="1769"/>
                    </a:cubicBezTo>
                    <a:cubicBezTo>
                      <a:pt x="1449" y="1789"/>
                      <a:pt x="1466" y="1799"/>
                      <a:pt x="1488" y="1799"/>
                    </a:cubicBezTo>
                    <a:cubicBezTo>
                      <a:pt x="1530" y="1799"/>
                      <a:pt x="1591" y="1758"/>
                      <a:pt x="1571" y="1677"/>
                    </a:cubicBezTo>
                    <a:cubicBezTo>
                      <a:pt x="1267" y="1009"/>
                      <a:pt x="841" y="340"/>
                      <a:pt x="142" y="6"/>
                    </a:cubicBezTo>
                    <a:cubicBezTo>
                      <a:pt x="136" y="2"/>
                      <a:pt x="129" y="1"/>
                      <a:pt x="1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8"/>
              <p:cNvSpPr/>
              <p:nvPr/>
            </p:nvSpPr>
            <p:spPr>
              <a:xfrm>
                <a:off x="1182650" y="4470925"/>
                <a:ext cx="9925" cy="62500"/>
              </a:xfrm>
              <a:custGeom>
                <a:avLst/>
                <a:gdLst/>
                <a:ahLst/>
                <a:cxnLst/>
                <a:rect l="l" t="t" r="r" b="b"/>
                <a:pathLst>
                  <a:path w="397" h="2500" extrusionOk="0">
                    <a:moveTo>
                      <a:pt x="239" y="0"/>
                    </a:moveTo>
                    <a:cubicBezTo>
                      <a:pt x="200" y="0"/>
                      <a:pt x="165" y="17"/>
                      <a:pt x="153" y="53"/>
                    </a:cubicBezTo>
                    <a:cubicBezTo>
                      <a:pt x="1" y="387"/>
                      <a:pt x="1" y="874"/>
                      <a:pt x="1" y="1239"/>
                    </a:cubicBezTo>
                    <a:cubicBezTo>
                      <a:pt x="1" y="1664"/>
                      <a:pt x="31" y="2090"/>
                      <a:pt x="183" y="2454"/>
                    </a:cubicBezTo>
                    <a:cubicBezTo>
                      <a:pt x="194" y="2486"/>
                      <a:pt x="223" y="2499"/>
                      <a:pt x="256" y="2499"/>
                    </a:cubicBezTo>
                    <a:cubicBezTo>
                      <a:pt x="319" y="2499"/>
                      <a:pt x="396" y="2453"/>
                      <a:pt x="396" y="2394"/>
                    </a:cubicBezTo>
                    <a:cubicBezTo>
                      <a:pt x="366" y="1998"/>
                      <a:pt x="305" y="1634"/>
                      <a:pt x="305" y="1239"/>
                    </a:cubicBezTo>
                    <a:cubicBezTo>
                      <a:pt x="305" y="874"/>
                      <a:pt x="396" y="479"/>
                      <a:pt x="366" y="114"/>
                    </a:cubicBezTo>
                    <a:cubicBezTo>
                      <a:pt x="366" y="40"/>
                      <a:pt x="299" y="0"/>
                      <a:pt x="2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8"/>
              <p:cNvSpPr/>
              <p:nvPr/>
            </p:nvSpPr>
            <p:spPr>
              <a:xfrm>
                <a:off x="1198625" y="4575525"/>
                <a:ext cx="77225" cy="221125"/>
              </a:xfrm>
              <a:custGeom>
                <a:avLst/>
                <a:gdLst/>
                <a:ahLst/>
                <a:cxnLst/>
                <a:rect l="l" t="t" r="r" b="b"/>
                <a:pathLst>
                  <a:path w="3089" h="8845" extrusionOk="0">
                    <a:moveTo>
                      <a:pt x="188" y="1"/>
                    </a:moveTo>
                    <a:cubicBezTo>
                      <a:pt x="91" y="1"/>
                      <a:pt x="0" y="108"/>
                      <a:pt x="0" y="216"/>
                    </a:cubicBezTo>
                    <a:cubicBezTo>
                      <a:pt x="274" y="1705"/>
                      <a:pt x="821" y="3103"/>
                      <a:pt x="1338" y="4501"/>
                    </a:cubicBezTo>
                    <a:cubicBezTo>
                      <a:pt x="1824" y="5960"/>
                      <a:pt x="2280" y="7359"/>
                      <a:pt x="2857" y="8757"/>
                    </a:cubicBezTo>
                    <a:cubicBezTo>
                      <a:pt x="2870" y="8818"/>
                      <a:pt x="2912" y="8845"/>
                      <a:pt x="2955" y="8845"/>
                    </a:cubicBezTo>
                    <a:cubicBezTo>
                      <a:pt x="3020" y="8845"/>
                      <a:pt x="3088" y="8787"/>
                      <a:pt x="3070" y="8696"/>
                    </a:cubicBezTo>
                    <a:cubicBezTo>
                      <a:pt x="2675" y="7176"/>
                      <a:pt x="2189" y="5687"/>
                      <a:pt x="1733" y="4197"/>
                    </a:cubicBezTo>
                    <a:cubicBezTo>
                      <a:pt x="1277" y="2830"/>
                      <a:pt x="912" y="1401"/>
                      <a:pt x="304" y="64"/>
                    </a:cubicBezTo>
                    <a:cubicBezTo>
                      <a:pt x="269" y="19"/>
                      <a:pt x="228" y="1"/>
                      <a:pt x="18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8"/>
              <p:cNvSpPr/>
              <p:nvPr/>
            </p:nvSpPr>
            <p:spPr>
              <a:xfrm>
                <a:off x="1153025" y="4664700"/>
                <a:ext cx="50175" cy="49000"/>
              </a:xfrm>
              <a:custGeom>
                <a:avLst/>
                <a:gdLst/>
                <a:ahLst/>
                <a:cxnLst/>
                <a:rect l="l" t="t" r="r" b="b"/>
                <a:pathLst>
                  <a:path w="2007" h="1960" extrusionOk="0">
                    <a:moveTo>
                      <a:pt x="984" y="1"/>
                    </a:moveTo>
                    <a:cubicBezTo>
                      <a:pt x="907" y="1"/>
                      <a:pt x="832" y="8"/>
                      <a:pt x="760" y="23"/>
                    </a:cubicBezTo>
                    <a:cubicBezTo>
                      <a:pt x="426" y="144"/>
                      <a:pt x="152" y="418"/>
                      <a:pt x="61" y="752"/>
                    </a:cubicBezTo>
                    <a:cubicBezTo>
                      <a:pt x="0" y="1086"/>
                      <a:pt x="122" y="1421"/>
                      <a:pt x="365" y="1694"/>
                    </a:cubicBezTo>
                    <a:cubicBezTo>
                      <a:pt x="551" y="1880"/>
                      <a:pt x="843" y="1959"/>
                      <a:pt x="1106" y="1959"/>
                    </a:cubicBezTo>
                    <a:cubicBezTo>
                      <a:pt x="1188" y="1959"/>
                      <a:pt x="1266" y="1952"/>
                      <a:pt x="1338" y="1938"/>
                    </a:cubicBezTo>
                    <a:cubicBezTo>
                      <a:pt x="1581" y="1877"/>
                      <a:pt x="1885" y="1573"/>
                      <a:pt x="1976" y="1238"/>
                    </a:cubicBezTo>
                    <a:cubicBezTo>
                      <a:pt x="2007" y="1056"/>
                      <a:pt x="2007" y="904"/>
                      <a:pt x="1976" y="722"/>
                    </a:cubicBezTo>
                    <a:cubicBezTo>
                      <a:pt x="1946" y="570"/>
                      <a:pt x="1824" y="418"/>
                      <a:pt x="1703" y="266"/>
                    </a:cubicBezTo>
                    <a:cubicBezTo>
                      <a:pt x="1494" y="80"/>
                      <a:pt x="1231" y="1"/>
                      <a:pt x="9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8"/>
              <p:cNvSpPr/>
              <p:nvPr/>
            </p:nvSpPr>
            <p:spPr>
              <a:xfrm>
                <a:off x="1183425" y="4577100"/>
                <a:ext cx="50925" cy="42900"/>
              </a:xfrm>
              <a:custGeom>
                <a:avLst/>
                <a:gdLst/>
                <a:ahLst/>
                <a:cxnLst/>
                <a:rect l="l" t="t" r="r" b="b"/>
                <a:pathLst>
                  <a:path w="2037" h="1716" extrusionOk="0">
                    <a:moveTo>
                      <a:pt x="1155" y="1"/>
                    </a:moveTo>
                    <a:cubicBezTo>
                      <a:pt x="1003" y="1"/>
                      <a:pt x="912" y="61"/>
                      <a:pt x="760" y="153"/>
                    </a:cubicBezTo>
                    <a:lnTo>
                      <a:pt x="517" y="244"/>
                    </a:lnTo>
                    <a:cubicBezTo>
                      <a:pt x="426" y="305"/>
                      <a:pt x="304" y="365"/>
                      <a:pt x="213" y="457"/>
                    </a:cubicBezTo>
                    <a:cubicBezTo>
                      <a:pt x="122" y="548"/>
                      <a:pt x="61" y="761"/>
                      <a:pt x="0" y="913"/>
                    </a:cubicBezTo>
                    <a:cubicBezTo>
                      <a:pt x="0" y="1065"/>
                      <a:pt x="122" y="1368"/>
                      <a:pt x="274" y="1490"/>
                    </a:cubicBezTo>
                    <a:cubicBezTo>
                      <a:pt x="426" y="1581"/>
                      <a:pt x="517" y="1672"/>
                      <a:pt x="669" y="1703"/>
                    </a:cubicBezTo>
                    <a:cubicBezTo>
                      <a:pt x="731" y="1712"/>
                      <a:pt x="788" y="1715"/>
                      <a:pt x="843" y="1715"/>
                    </a:cubicBezTo>
                    <a:cubicBezTo>
                      <a:pt x="973" y="1715"/>
                      <a:pt x="1087" y="1694"/>
                      <a:pt x="1216" y="1672"/>
                    </a:cubicBezTo>
                    <a:cubicBezTo>
                      <a:pt x="1277" y="1672"/>
                      <a:pt x="1368" y="1642"/>
                      <a:pt x="1429" y="1642"/>
                    </a:cubicBezTo>
                    <a:cubicBezTo>
                      <a:pt x="1581" y="1581"/>
                      <a:pt x="1733" y="1520"/>
                      <a:pt x="1854" y="1399"/>
                    </a:cubicBezTo>
                    <a:cubicBezTo>
                      <a:pt x="1976" y="1277"/>
                      <a:pt x="2006" y="1125"/>
                      <a:pt x="2037" y="973"/>
                    </a:cubicBezTo>
                    <a:lnTo>
                      <a:pt x="2037" y="791"/>
                    </a:lnTo>
                    <a:cubicBezTo>
                      <a:pt x="2037" y="669"/>
                      <a:pt x="2006" y="609"/>
                      <a:pt x="1976" y="487"/>
                    </a:cubicBezTo>
                    <a:cubicBezTo>
                      <a:pt x="1885" y="305"/>
                      <a:pt x="1763" y="213"/>
                      <a:pt x="1611" y="92"/>
                    </a:cubicBezTo>
                    <a:cubicBezTo>
                      <a:pt x="1520" y="31"/>
                      <a:pt x="1307" y="1"/>
                      <a:pt x="1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8"/>
              <p:cNvSpPr/>
              <p:nvPr/>
            </p:nvSpPr>
            <p:spPr>
              <a:xfrm>
                <a:off x="1247375" y="4628475"/>
                <a:ext cx="72625" cy="51875"/>
              </a:xfrm>
              <a:custGeom>
                <a:avLst/>
                <a:gdLst/>
                <a:ahLst/>
                <a:cxnLst/>
                <a:rect l="l" t="t" r="r" b="b"/>
                <a:pathLst>
                  <a:path w="2905" h="2075" extrusionOk="0">
                    <a:moveTo>
                      <a:pt x="1424" y="1"/>
                    </a:moveTo>
                    <a:cubicBezTo>
                      <a:pt x="1174" y="1"/>
                      <a:pt x="916" y="103"/>
                      <a:pt x="695" y="347"/>
                    </a:cubicBezTo>
                    <a:cubicBezTo>
                      <a:pt x="0" y="1087"/>
                      <a:pt x="715" y="2074"/>
                      <a:pt x="1499" y="2074"/>
                    </a:cubicBezTo>
                    <a:cubicBezTo>
                      <a:pt x="1744" y="2074"/>
                      <a:pt x="1997" y="1977"/>
                      <a:pt x="2214" y="1745"/>
                    </a:cubicBezTo>
                    <a:cubicBezTo>
                      <a:pt x="2904" y="986"/>
                      <a:pt x="2202" y="1"/>
                      <a:pt x="1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8"/>
              <p:cNvSpPr/>
              <p:nvPr/>
            </p:nvSpPr>
            <p:spPr>
              <a:xfrm>
                <a:off x="1177350" y="4747350"/>
                <a:ext cx="49400" cy="42675"/>
              </a:xfrm>
              <a:custGeom>
                <a:avLst/>
                <a:gdLst/>
                <a:ahLst/>
                <a:cxnLst/>
                <a:rect l="l" t="t" r="r" b="b"/>
                <a:pathLst>
                  <a:path w="1976" h="1707" extrusionOk="0">
                    <a:moveTo>
                      <a:pt x="784" y="0"/>
                    </a:moveTo>
                    <a:cubicBezTo>
                      <a:pt x="686" y="0"/>
                      <a:pt x="593" y="16"/>
                      <a:pt x="517" y="60"/>
                    </a:cubicBezTo>
                    <a:cubicBezTo>
                      <a:pt x="274" y="151"/>
                      <a:pt x="122" y="303"/>
                      <a:pt x="61" y="516"/>
                    </a:cubicBezTo>
                    <a:cubicBezTo>
                      <a:pt x="0" y="577"/>
                      <a:pt x="0" y="698"/>
                      <a:pt x="0" y="790"/>
                    </a:cubicBezTo>
                    <a:cubicBezTo>
                      <a:pt x="0" y="911"/>
                      <a:pt x="61" y="1002"/>
                      <a:pt x="122" y="1124"/>
                    </a:cubicBezTo>
                    <a:cubicBezTo>
                      <a:pt x="213" y="1306"/>
                      <a:pt x="395" y="1397"/>
                      <a:pt x="547" y="1519"/>
                    </a:cubicBezTo>
                    <a:lnTo>
                      <a:pt x="760" y="1610"/>
                    </a:lnTo>
                    <a:cubicBezTo>
                      <a:pt x="883" y="1676"/>
                      <a:pt x="1013" y="1706"/>
                      <a:pt x="1140" y="1706"/>
                    </a:cubicBezTo>
                    <a:cubicBezTo>
                      <a:pt x="1483" y="1706"/>
                      <a:pt x="1804" y="1487"/>
                      <a:pt x="1915" y="1154"/>
                    </a:cubicBezTo>
                    <a:cubicBezTo>
                      <a:pt x="1976" y="942"/>
                      <a:pt x="1976" y="759"/>
                      <a:pt x="1885" y="546"/>
                    </a:cubicBezTo>
                    <a:cubicBezTo>
                      <a:pt x="1763" y="303"/>
                      <a:pt x="1581" y="182"/>
                      <a:pt x="1307" y="90"/>
                    </a:cubicBezTo>
                    <a:cubicBezTo>
                      <a:pt x="1151" y="52"/>
                      <a:pt x="95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8"/>
              <p:cNvSpPr/>
              <p:nvPr/>
            </p:nvSpPr>
            <p:spPr>
              <a:xfrm>
                <a:off x="1298925" y="4703175"/>
                <a:ext cx="41050" cy="51875"/>
              </a:xfrm>
              <a:custGeom>
                <a:avLst/>
                <a:gdLst/>
                <a:ahLst/>
                <a:cxnLst/>
                <a:rect l="l" t="t" r="r" b="b"/>
                <a:pathLst>
                  <a:path w="1642" h="2075" extrusionOk="0">
                    <a:moveTo>
                      <a:pt x="841" y="0"/>
                    </a:moveTo>
                    <a:cubicBezTo>
                      <a:pt x="547" y="0"/>
                      <a:pt x="350" y="175"/>
                      <a:pt x="152" y="429"/>
                    </a:cubicBezTo>
                    <a:cubicBezTo>
                      <a:pt x="0" y="611"/>
                      <a:pt x="0" y="1037"/>
                      <a:pt x="0" y="1250"/>
                    </a:cubicBezTo>
                    <a:lnTo>
                      <a:pt x="0" y="1371"/>
                    </a:lnTo>
                    <a:cubicBezTo>
                      <a:pt x="0" y="1523"/>
                      <a:pt x="61" y="1645"/>
                      <a:pt x="122" y="1766"/>
                    </a:cubicBezTo>
                    <a:cubicBezTo>
                      <a:pt x="205" y="1933"/>
                      <a:pt x="390" y="2074"/>
                      <a:pt x="607" y="2074"/>
                    </a:cubicBezTo>
                    <a:cubicBezTo>
                      <a:pt x="627" y="2074"/>
                      <a:pt x="648" y="2073"/>
                      <a:pt x="669" y="2070"/>
                    </a:cubicBezTo>
                    <a:cubicBezTo>
                      <a:pt x="851" y="2070"/>
                      <a:pt x="1034" y="1979"/>
                      <a:pt x="1186" y="1827"/>
                    </a:cubicBezTo>
                    <a:lnTo>
                      <a:pt x="1429" y="1493"/>
                    </a:lnTo>
                    <a:cubicBezTo>
                      <a:pt x="1581" y="1219"/>
                      <a:pt x="1642" y="794"/>
                      <a:pt x="1581" y="550"/>
                    </a:cubicBezTo>
                    <a:cubicBezTo>
                      <a:pt x="1490" y="247"/>
                      <a:pt x="1216" y="34"/>
                      <a:pt x="912" y="3"/>
                    </a:cubicBezTo>
                    <a:cubicBezTo>
                      <a:pt x="888" y="1"/>
                      <a:pt x="864" y="0"/>
                      <a:pt x="84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8"/>
              <p:cNvSpPr/>
              <p:nvPr/>
            </p:nvSpPr>
            <p:spPr>
              <a:xfrm>
                <a:off x="1123375" y="4628700"/>
                <a:ext cx="31200" cy="38400"/>
              </a:xfrm>
              <a:custGeom>
                <a:avLst/>
                <a:gdLst/>
                <a:ahLst/>
                <a:cxnLst/>
                <a:rect l="l" t="t" r="r" b="b"/>
                <a:pathLst>
                  <a:path w="1248" h="1536" extrusionOk="0">
                    <a:moveTo>
                      <a:pt x="661" y="1"/>
                    </a:moveTo>
                    <a:cubicBezTo>
                      <a:pt x="644" y="1"/>
                      <a:pt x="627" y="2"/>
                      <a:pt x="609" y="4"/>
                    </a:cubicBezTo>
                    <a:cubicBezTo>
                      <a:pt x="487" y="4"/>
                      <a:pt x="427" y="64"/>
                      <a:pt x="305" y="95"/>
                    </a:cubicBezTo>
                    <a:cubicBezTo>
                      <a:pt x="153" y="156"/>
                      <a:pt x="92" y="338"/>
                      <a:pt x="31" y="460"/>
                    </a:cubicBezTo>
                    <a:cubicBezTo>
                      <a:pt x="1" y="672"/>
                      <a:pt x="31" y="855"/>
                      <a:pt x="92" y="1007"/>
                    </a:cubicBezTo>
                    <a:cubicBezTo>
                      <a:pt x="123" y="1159"/>
                      <a:pt x="153" y="1280"/>
                      <a:pt x="275" y="1371"/>
                    </a:cubicBezTo>
                    <a:cubicBezTo>
                      <a:pt x="335" y="1463"/>
                      <a:pt x="457" y="1493"/>
                      <a:pt x="579" y="1523"/>
                    </a:cubicBezTo>
                    <a:cubicBezTo>
                      <a:pt x="618" y="1531"/>
                      <a:pt x="656" y="1535"/>
                      <a:pt x="693" y="1535"/>
                    </a:cubicBezTo>
                    <a:cubicBezTo>
                      <a:pt x="936" y="1535"/>
                      <a:pt x="1107" y="1366"/>
                      <a:pt x="1186" y="1128"/>
                    </a:cubicBezTo>
                    <a:cubicBezTo>
                      <a:pt x="1186" y="1037"/>
                      <a:pt x="1217" y="976"/>
                      <a:pt x="1217" y="885"/>
                    </a:cubicBezTo>
                    <a:cubicBezTo>
                      <a:pt x="1247" y="733"/>
                      <a:pt x="1247" y="581"/>
                      <a:pt x="1217" y="429"/>
                    </a:cubicBezTo>
                    <a:cubicBezTo>
                      <a:pt x="1132" y="202"/>
                      <a:pt x="913" y="1"/>
                      <a:pt x="6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8"/>
              <p:cNvSpPr/>
              <p:nvPr/>
            </p:nvSpPr>
            <p:spPr>
              <a:xfrm>
                <a:off x="1270800" y="4569225"/>
                <a:ext cx="45625" cy="39425"/>
              </a:xfrm>
              <a:custGeom>
                <a:avLst/>
                <a:gdLst/>
                <a:ahLst/>
                <a:cxnLst/>
                <a:rect l="l" t="t" r="r" b="b"/>
                <a:pathLst>
                  <a:path w="1825" h="1577" extrusionOk="0">
                    <a:moveTo>
                      <a:pt x="426" y="1288"/>
                    </a:moveTo>
                    <a:cubicBezTo>
                      <a:pt x="444" y="1315"/>
                      <a:pt x="468" y="1340"/>
                      <a:pt x="493" y="1362"/>
                    </a:cubicBezTo>
                    <a:lnTo>
                      <a:pt x="493" y="1362"/>
                    </a:lnTo>
                    <a:cubicBezTo>
                      <a:pt x="466" y="1343"/>
                      <a:pt x="442" y="1320"/>
                      <a:pt x="426" y="1288"/>
                    </a:cubicBezTo>
                    <a:close/>
                    <a:moveTo>
                      <a:pt x="853" y="1"/>
                    </a:moveTo>
                    <a:cubicBezTo>
                      <a:pt x="713" y="1"/>
                      <a:pt x="550" y="40"/>
                      <a:pt x="457" y="133"/>
                    </a:cubicBezTo>
                    <a:cubicBezTo>
                      <a:pt x="305" y="225"/>
                      <a:pt x="214" y="346"/>
                      <a:pt x="153" y="498"/>
                    </a:cubicBezTo>
                    <a:cubicBezTo>
                      <a:pt x="1" y="832"/>
                      <a:pt x="153" y="1228"/>
                      <a:pt x="487" y="1380"/>
                    </a:cubicBezTo>
                    <a:cubicBezTo>
                      <a:pt x="512" y="1380"/>
                      <a:pt x="516" y="1399"/>
                      <a:pt x="549" y="1407"/>
                    </a:cubicBezTo>
                    <a:lnTo>
                      <a:pt x="549" y="1407"/>
                    </a:lnTo>
                    <a:cubicBezTo>
                      <a:pt x="594" y="1441"/>
                      <a:pt x="639" y="1471"/>
                      <a:pt x="669" y="1501"/>
                    </a:cubicBezTo>
                    <a:cubicBezTo>
                      <a:pt x="763" y="1553"/>
                      <a:pt x="874" y="1577"/>
                      <a:pt x="987" y="1577"/>
                    </a:cubicBezTo>
                    <a:cubicBezTo>
                      <a:pt x="1205" y="1577"/>
                      <a:pt x="1431" y="1489"/>
                      <a:pt x="1551" y="1349"/>
                    </a:cubicBezTo>
                    <a:cubicBezTo>
                      <a:pt x="1794" y="1076"/>
                      <a:pt x="1825" y="741"/>
                      <a:pt x="1642" y="468"/>
                    </a:cubicBezTo>
                    <a:cubicBezTo>
                      <a:pt x="1490" y="225"/>
                      <a:pt x="1247" y="73"/>
                      <a:pt x="973" y="12"/>
                    </a:cubicBezTo>
                    <a:cubicBezTo>
                      <a:pt x="938" y="5"/>
                      <a:pt x="897" y="1"/>
                      <a:pt x="85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09" name="Google Shape;1109;p8"/>
            <p:cNvGrpSpPr/>
            <p:nvPr/>
          </p:nvGrpSpPr>
          <p:grpSpPr>
            <a:xfrm>
              <a:off x="5898626" y="3488379"/>
              <a:ext cx="3271555" cy="1998789"/>
              <a:chOff x="4857056" y="3407478"/>
              <a:chExt cx="2841618" cy="1736115"/>
            </a:xfrm>
          </p:grpSpPr>
          <p:grpSp>
            <p:nvGrpSpPr>
              <p:cNvPr id="1110" name="Google Shape;1110;p8"/>
              <p:cNvGrpSpPr/>
              <p:nvPr/>
            </p:nvGrpSpPr>
            <p:grpSpPr>
              <a:xfrm rot="10800000">
                <a:off x="6915080" y="3610099"/>
                <a:ext cx="708239" cy="1031699"/>
                <a:chOff x="4553225" y="727525"/>
                <a:chExt cx="1005450" cy="1464650"/>
              </a:xfrm>
            </p:grpSpPr>
            <p:sp>
              <p:nvSpPr>
                <p:cNvPr id="1111" name="Google Shape;1111;p8"/>
                <p:cNvSpPr/>
                <p:nvPr/>
              </p:nvSpPr>
              <p:spPr>
                <a:xfrm>
                  <a:off x="4668775" y="727525"/>
                  <a:ext cx="889900" cy="1219725"/>
                </a:xfrm>
                <a:custGeom>
                  <a:avLst/>
                  <a:gdLst/>
                  <a:ahLst/>
                  <a:cxnLst/>
                  <a:rect l="l" t="t" r="r" b="b"/>
                  <a:pathLst>
                    <a:path w="35596" h="48789" extrusionOk="0">
                      <a:moveTo>
                        <a:pt x="35421" y="1"/>
                      </a:moveTo>
                      <a:cubicBezTo>
                        <a:pt x="35332" y="1"/>
                        <a:pt x="35152" y="98"/>
                        <a:pt x="34875" y="334"/>
                      </a:cubicBezTo>
                      <a:cubicBezTo>
                        <a:pt x="30985" y="3526"/>
                        <a:pt x="27367" y="7325"/>
                        <a:pt x="24024" y="11185"/>
                      </a:cubicBezTo>
                      <a:cubicBezTo>
                        <a:pt x="20346" y="15441"/>
                        <a:pt x="16881" y="19909"/>
                        <a:pt x="13750" y="24499"/>
                      </a:cubicBezTo>
                      <a:cubicBezTo>
                        <a:pt x="11106" y="28328"/>
                        <a:pt x="8765" y="32249"/>
                        <a:pt x="6546" y="36170"/>
                      </a:cubicBezTo>
                      <a:cubicBezTo>
                        <a:pt x="4358" y="40122"/>
                        <a:pt x="2261" y="44104"/>
                        <a:pt x="163" y="48268"/>
                      </a:cubicBezTo>
                      <a:cubicBezTo>
                        <a:pt x="19" y="48577"/>
                        <a:pt x="1" y="48788"/>
                        <a:pt x="79" y="48788"/>
                      </a:cubicBezTo>
                      <a:cubicBezTo>
                        <a:pt x="117" y="48788"/>
                        <a:pt x="176" y="48740"/>
                        <a:pt x="255" y="48633"/>
                      </a:cubicBezTo>
                      <a:cubicBezTo>
                        <a:pt x="2261" y="45471"/>
                        <a:pt x="4328" y="41520"/>
                        <a:pt x="6516" y="37569"/>
                      </a:cubicBezTo>
                      <a:cubicBezTo>
                        <a:pt x="8735" y="33587"/>
                        <a:pt x="11045" y="29575"/>
                        <a:pt x="13233" y="26292"/>
                      </a:cubicBezTo>
                      <a:cubicBezTo>
                        <a:pt x="19465" y="17052"/>
                        <a:pt x="27003" y="8541"/>
                        <a:pt x="34936" y="820"/>
                      </a:cubicBezTo>
                      <a:cubicBezTo>
                        <a:pt x="35419" y="377"/>
                        <a:pt x="35596" y="1"/>
                        <a:pt x="3542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8"/>
                <p:cNvSpPr/>
                <p:nvPr/>
              </p:nvSpPr>
              <p:spPr>
                <a:xfrm>
                  <a:off x="4771875" y="1591075"/>
                  <a:ext cx="143675" cy="129975"/>
                </a:xfrm>
                <a:custGeom>
                  <a:avLst/>
                  <a:gdLst/>
                  <a:ahLst/>
                  <a:cxnLst/>
                  <a:rect l="l" t="t" r="r" b="b"/>
                  <a:pathLst>
                    <a:path w="5747" h="5199" extrusionOk="0">
                      <a:moveTo>
                        <a:pt x="1351" y="0"/>
                      </a:moveTo>
                      <a:cubicBezTo>
                        <a:pt x="433" y="0"/>
                        <a:pt x="1" y="1301"/>
                        <a:pt x="659" y="1932"/>
                      </a:cubicBezTo>
                      <a:cubicBezTo>
                        <a:pt x="264" y="2449"/>
                        <a:pt x="356" y="3361"/>
                        <a:pt x="1146" y="3604"/>
                      </a:cubicBezTo>
                      <a:cubicBezTo>
                        <a:pt x="1249" y="3636"/>
                        <a:pt x="1348" y="3651"/>
                        <a:pt x="1444" y="3651"/>
                      </a:cubicBezTo>
                      <a:cubicBezTo>
                        <a:pt x="1802" y="3651"/>
                        <a:pt x="2103" y="3449"/>
                        <a:pt x="2270" y="3209"/>
                      </a:cubicBezTo>
                      <a:cubicBezTo>
                        <a:pt x="2362" y="3543"/>
                        <a:pt x="2544" y="3847"/>
                        <a:pt x="3000" y="3969"/>
                      </a:cubicBezTo>
                      <a:cubicBezTo>
                        <a:pt x="3091" y="3969"/>
                        <a:pt x="3122" y="3999"/>
                        <a:pt x="3182" y="3999"/>
                      </a:cubicBezTo>
                      <a:cubicBezTo>
                        <a:pt x="3122" y="4455"/>
                        <a:pt x="3334" y="4972"/>
                        <a:pt x="3912" y="5154"/>
                      </a:cubicBezTo>
                      <a:cubicBezTo>
                        <a:pt x="4022" y="5184"/>
                        <a:pt x="4128" y="5198"/>
                        <a:pt x="4228" y="5198"/>
                      </a:cubicBezTo>
                      <a:cubicBezTo>
                        <a:pt x="5336" y="5198"/>
                        <a:pt x="5747" y="3478"/>
                        <a:pt x="4520" y="3087"/>
                      </a:cubicBezTo>
                      <a:cubicBezTo>
                        <a:pt x="4459" y="3087"/>
                        <a:pt x="4398" y="3057"/>
                        <a:pt x="4337" y="3057"/>
                      </a:cubicBezTo>
                      <a:cubicBezTo>
                        <a:pt x="4398" y="2601"/>
                        <a:pt x="4185" y="2115"/>
                        <a:pt x="3608" y="1932"/>
                      </a:cubicBezTo>
                      <a:cubicBezTo>
                        <a:pt x="3497" y="1898"/>
                        <a:pt x="3389" y="1882"/>
                        <a:pt x="3287" y="1882"/>
                      </a:cubicBezTo>
                      <a:cubicBezTo>
                        <a:pt x="2939" y="1882"/>
                        <a:pt x="2648" y="2062"/>
                        <a:pt x="2483" y="2297"/>
                      </a:cubicBezTo>
                      <a:cubicBezTo>
                        <a:pt x="2422" y="2084"/>
                        <a:pt x="2331" y="1872"/>
                        <a:pt x="2179" y="1720"/>
                      </a:cubicBezTo>
                      <a:cubicBezTo>
                        <a:pt x="2544" y="1203"/>
                        <a:pt x="2483" y="291"/>
                        <a:pt x="1663" y="48"/>
                      </a:cubicBezTo>
                      <a:cubicBezTo>
                        <a:pt x="1554" y="15"/>
                        <a:pt x="1449" y="0"/>
                        <a:pt x="1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8"/>
                <p:cNvSpPr/>
                <p:nvPr/>
              </p:nvSpPr>
              <p:spPr>
                <a:xfrm>
                  <a:off x="4707600" y="1631275"/>
                  <a:ext cx="75525" cy="53475"/>
                </a:xfrm>
                <a:custGeom>
                  <a:avLst/>
                  <a:gdLst/>
                  <a:ahLst/>
                  <a:cxnLst/>
                  <a:rect l="l" t="t" r="r" b="b"/>
                  <a:pathLst>
                    <a:path w="3021" h="2139" extrusionOk="0">
                      <a:moveTo>
                        <a:pt x="1479" y="1"/>
                      </a:moveTo>
                      <a:cubicBezTo>
                        <a:pt x="404" y="1"/>
                        <a:pt x="0" y="1754"/>
                        <a:pt x="1194" y="2087"/>
                      </a:cubicBezTo>
                      <a:cubicBezTo>
                        <a:pt x="1313" y="2122"/>
                        <a:pt x="1426" y="2139"/>
                        <a:pt x="1532" y="2139"/>
                      </a:cubicBezTo>
                      <a:cubicBezTo>
                        <a:pt x="2624" y="2139"/>
                        <a:pt x="3020" y="439"/>
                        <a:pt x="1802" y="51"/>
                      </a:cubicBezTo>
                      <a:cubicBezTo>
                        <a:pt x="1689" y="17"/>
                        <a:pt x="1581" y="1"/>
                        <a:pt x="14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8"/>
                <p:cNvSpPr/>
                <p:nvPr/>
              </p:nvSpPr>
              <p:spPr>
                <a:xfrm>
                  <a:off x="4648100" y="1682375"/>
                  <a:ext cx="213100" cy="304675"/>
                </a:xfrm>
                <a:custGeom>
                  <a:avLst/>
                  <a:gdLst/>
                  <a:ahLst/>
                  <a:cxnLst/>
                  <a:rect l="l" t="t" r="r" b="b"/>
                  <a:pathLst>
                    <a:path w="8524" h="12187" extrusionOk="0">
                      <a:moveTo>
                        <a:pt x="3696" y="1381"/>
                      </a:moveTo>
                      <a:cubicBezTo>
                        <a:pt x="3787" y="1685"/>
                        <a:pt x="4000" y="1989"/>
                        <a:pt x="4425" y="2110"/>
                      </a:cubicBezTo>
                      <a:lnTo>
                        <a:pt x="4455" y="2110"/>
                      </a:lnTo>
                      <a:cubicBezTo>
                        <a:pt x="4455" y="2414"/>
                        <a:pt x="4607" y="2718"/>
                        <a:pt x="4881" y="2901"/>
                      </a:cubicBezTo>
                      <a:cubicBezTo>
                        <a:pt x="4759" y="3083"/>
                        <a:pt x="4729" y="3326"/>
                        <a:pt x="4759" y="3539"/>
                      </a:cubicBezTo>
                      <a:cubicBezTo>
                        <a:pt x="4729" y="3539"/>
                        <a:pt x="4699" y="3508"/>
                        <a:pt x="4699" y="3508"/>
                      </a:cubicBezTo>
                      <a:cubicBezTo>
                        <a:pt x="4577" y="3478"/>
                        <a:pt x="4471" y="3463"/>
                        <a:pt x="4372" y="3463"/>
                      </a:cubicBezTo>
                      <a:cubicBezTo>
                        <a:pt x="4273" y="3463"/>
                        <a:pt x="4182" y="3478"/>
                        <a:pt x="4091" y="3508"/>
                      </a:cubicBezTo>
                      <a:cubicBezTo>
                        <a:pt x="3969" y="3265"/>
                        <a:pt x="3787" y="3053"/>
                        <a:pt x="3422" y="2931"/>
                      </a:cubicBezTo>
                      <a:cubicBezTo>
                        <a:pt x="3361" y="2901"/>
                        <a:pt x="3270" y="2901"/>
                        <a:pt x="3209" y="2901"/>
                      </a:cubicBezTo>
                      <a:cubicBezTo>
                        <a:pt x="3118" y="2718"/>
                        <a:pt x="2966" y="2505"/>
                        <a:pt x="2753" y="2414"/>
                      </a:cubicBezTo>
                      <a:cubicBezTo>
                        <a:pt x="3270" y="2414"/>
                        <a:pt x="3665" y="1867"/>
                        <a:pt x="3696" y="1381"/>
                      </a:cubicBezTo>
                      <a:close/>
                      <a:moveTo>
                        <a:pt x="4761" y="0"/>
                      </a:moveTo>
                      <a:cubicBezTo>
                        <a:pt x="4169" y="0"/>
                        <a:pt x="3778" y="527"/>
                        <a:pt x="3726" y="1077"/>
                      </a:cubicBezTo>
                      <a:cubicBezTo>
                        <a:pt x="3665" y="773"/>
                        <a:pt x="3422" y="469"/>
                        <a:pt x="3027" y="347"/>
                      </a:cubicBezTo>
                      <a:cubicBezTo>
                        <a:pt x="2899" y="309"/>
                        <a:pt x="2778" y="291"/>
                        <a:pt x="2664" y="291"/>
                      </a:cubicBezTo>
                      <a:cubicBezTo>
                        <a:pt x="1611" y="291"/>
                        <a:pt x="1186" y="1799"/>
                        <a:pt x="2145" y="2293"/>
                      </a:cubicBezTo>
                      <a:cubicBezTo>
                        <a:pt x="1082" y="2323"/>
                        <a:pt x="686" y="4025"/>
                        <a:pt x="1902" y="4390"/>
                      </a:cubicBezTo>
                      <a:cubicBezTo>
                        <a:pt x="1993" y="4420"/>
                        <a:pt x="2054" y="4420"/>
                        <a:pt x="2145" y="4420"/>
                      </a:cubicBezTo>
                      <a:cubicBezTo>
                        <a:pt x="2267" y="4694"/>
                        <a:pt x="2449" y="4907"/>
                        <a:pt x="2784" y="4998"/>
                      </a:cubicBezTo>
                      <a:cubicBezTo>
                        <a:pt x="2905" y="5028"/>
                        <a:pt x="3027" y="5028"/>
                        <a:pt x="3118" y="5028"/>
                      </a:cubicBezTo>
                      <a:cubicBezTo>
                        <a:pt x="2936" y="5393"/>
                        <a:pt x="2966" y="5849"/>
                        <a:pt x="3209" y="6214"/>
                      </a:cubicBezTo>
                      <a:cubicBezTo>
                        <a:pt x="3148" y="6244"/>
                        <a:pt x="3118" y="6305"/>
                        <a:pt x="3088" y="6366"/>
                      </a:cubicBezTo>
                      <a:cubicBezTo>
                        <a:pt x="2966" y="6153"/>
                        <a:pt x="2784" y="5970"/>
                        <a:pt x="2480" y="5910"/>
                      </a:cubicBezTo>
                      <a:cubicBezTo>
                        <a:pt x="2362" y="5875"/>
                        <a:pt x="2251" y="5859"/>
                        <a:pt x="2146" y="5859"/>
                      </a:cubicBezTo>
                      <a:cubicBezTo>
                        <a:pt x="1051" y="5859"/>
                        <a:pt x="652" y="7586"/>
                        <a:pt x="1872" y="7946"/>
                      </a:cubicBezTo>
                      <a:cubicBezTo>
                        <a:pt x="2005" y="7991"/>
                        <a:pt x="2139" y="8019"/>
                        <a:pt x="2260" y="8019"/>
                      </a:cubicBezTo>
                      <a:cubicBezTo>
                        <a:pt x="2305" y="8019"/>
                        <a:pt x="2348" y="8015"/>
                        <a:pt x="2389" y="8007"/>
                      </a:cubicBezTo>
                      <a:cubicBezTo>
                        <a:pt x="2389" y="8037"/>
                        <a:pt x="2389" y="8068"/>
                        <a:pt x="2449" y="8068"/>
                      </a:cubicBezTo>
                      <a:cubicBezTo>
                        <a:pt x="2237" y="8129"/>
                        <a:pt x="2085" y="8281"/>
                        <a:pt x="1993" y="8433"/>
                      </a:cubicBezTo>
                      <a:cubicBezTo>
                        <a:pt x="1902" y="8402"/>
                        <a:pt x="1872" y="8372"/>
                        <a:pt x="1781" y="8372"/>
                      </a:cubicBezTo>
                      <a:cubicBezTo>
                        <a:pt x="1671" y="8340"/>
                        <a:pt x="1566" y="8326"/>
                        <a:pt x="1467" y="8326"/>
                      </a:cubicBezTo>
                      <a:cubicBezTo>
                        <a:pt x="413" y="8326"/>
                        <a:pt x="1" y="9961"/>
                        <a:pt x="1112" y="10378"/>
                      </a:cubicBezTo>
                      <a:cubicBezTo>
                        <a:pt x="656" y="10925"/>
                        <a:pt x="686" y="11867"/>
                        <a:pt x="1568" y="12141"/>
                      </a:cubicBezTo>
                      <a:cubicBezTo>
                        <a:pt x="1678" y="12172"/>
                        <a:pt x="1783" y="12187"/>
                        <a:pt x="1882" y="12187"/>
                      </a:cubicBezTo>
                      <a:cubicBezTo>
                        <a:pt x="2936" y="12187"/>
                        <a:pt x="3348" y="10549"/>
                        <a:pt x="2237" y="10104"/>
                      </a:cubicBezTo>
                      <a:cubicBezTo>
                        <a:pt x="2297" y="10074"/>
                        <a:pt x="2297" y="10043"/>
                        <a:pt x="2328" y="10013"/>
                      </a:cubicBezTo>
                      <a:cubicBezTo>
                        <a:pt x="2389" y="10043"/>
                        <a:pt x="2449" y="10074"/>
                        <a:pt x="2510" y="10074"/>
                      </a:cubicBezTo>
                      <a:cubicBezTo>
                        <a:pt x="2626" y="10111"/>
                        <a:pt x="2737" y="10128"/>
                        <a:pt x="2842" y="10128"/>
                      </a:cubicBezTo>
                      <a:cubicBezTo>
                        <a:pt x="3589" y="10128"/>
                        <a:pt x="4030" y="9258"/>
                        <a:pt x="3817" y="8645"/>
                      </a:cubicBezTo>
                      <a:cubicBezTo>
                        <a:pt x="4121" y="8524"/>
                        <a:pt x="4334" y="8220"/>
                        <a:pt x="4455" y="7885"/>
                      </a:cubicBezTo>
                      <a:cubicBezTo>
                        <a:pt x="5063" y="7612"/>
                        <a:pt x="5276" y="6730"/>
                        <a:pt x="4881" y="6214"/>
                      </a:cubicBezTo>
                      <a:cubicBezTo>
                        <a:pt x="4942" y="6122"/>
                        <a:pt x="4972" y="6062"/>
                        <a:pt x="5033" y="5970"/>
                      </a:cubicBezTo>
                      <a:cubicBezTo>
                        <a:pt x="5148" y="6004"/>
                        <a:pt x="5259" y="6020"/>
                        <a:pt x="5363" y="6020"/>
                      </a:cubicBezTo>
                      <a:cubicBezTo>
                        <a:pt x="5729" y="6020"/>
                        <a:pt x="6023" y="5828"/>
                        <a:pt x="6188" y="5545"/>
                      </a:cubicBezTo>
                      <a:cubicBezTo>
                        <a:pt x="6310" y="5636"/>
                        <a:pt x="6431" y="5667"/>
                        <a:pt x="6553" y="5758"/>
                      </a:cubicBezTo>
                      <a:cubicBezTo>
                        <a:pt x="6661" y="5788"/>
                        <a:pt x="6764" y="5802"/>
                        <a:pt x="6862" y="5802"/>
                      </a:cubicBezTo>
                      <a:cubicBezTo>
                        <a:pt x="7947" y="5802"/>
                        <a:pt x="8360" y="4081"/>
                        <a:pt x="7161" y="3691"/>
                      </a:cubicBezTo>
                      <a:cubicBezTo>
                        <a:pt x="7039" y="3660"/>
                        <a:pt x="6917" y="3660"/>
                        <a:pt x="6796" y="3660"/>
                      </a:cubicBezTo>
                      <a:cubicBezTo>
                        <a:pt x="6857" y="3539"/>
                        <a:pt x="6857" y="3417"/>
                        <a:pt x="6857" y="3356"/>
                      </a:cubicBezTo>
                      <a:cubicBezTo>
                        <a:pt x="6920" y="3368"/>
                        <a:pt x="6982" y="3373"/>
                        <a:pt x="7042" y="3373"/>
                      </a:cubicBezTo>
                      <a:cubicBezTo>
                        <a:pt x="8122" y="3373"/>
                        <a:pt x="8524" y="1634"/>
                        <a:pt x="7343" y="1259"/>
                      </a:cubicBezTo>
                      <a:cubicBezTo>
                        <a:pt x="7373" y="803"/>
                        <a:pt x="7191" y="317"/>
                        <a:pt x="6614" y="165"/>
                      </a:cubicBezTo>
                      <a:cubicBezTo>
                        <a:pt x="6502" y="133"/>
                        <a:pt x="6394" y="118"/>
                        <a:pt x="6292" y="118"/>
                      </a:cubicBezTo>
                      <a:cubicBezTo>
                        <a:pt x="6005" y="118"/>
                        <a:pt x="5759" y="237"/>
                        <a:pt x="5580" y="438"/>
                      </a:cubicBezTo>
                      <a:cubicBezTo>
                        <a:pt x="5489" y="287"/>
                        <a:pt x="5276" y="135"/>
                        <a:pt x="5063" y="43"/>
                      </a:cubicBezTo>
                      <a:cubicBezTo>
                        <a:pt x="4958" y="14"/>
                        <a:pt x="4857" y="0"/>
                        <a:pt x="47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8"/>
                <p:cNvSpPr/>
                <p:nvPr/>
              </p:nvSpPr>
              <p:spPr>
                <a:xfrm>
                  <a:off x="4639000" y="1990875"/>
                  <a:ext cx="75775" cy="54050"/>
                </a:xfrm>
                <a:custGeom>
                  <a:avLst/>
                  <a:gdLst/>
                  <a:ahLst/>
                  <a:cxnLst/>
                  <a:rect l="l" t="t" r="r" b="b"/>
                  <a:pathLst>
                    <a:path w="3031" h="2162" extrusionOk="0">
                      <a:moveTo>
                        <a:pt x="1515" y="1"/>
                      </a:moveTo>
                      <a:cubicBezTo>
                        <a:pt x="443" y="1"/>
                        <a:pt x="1" y="1775"/>
                        <a:pt x="1202" y="2111"/>
                      </a:cubicBezTo>
                      <a:cubicBezTo>
                        <a:pt x="1320" y="2145"/>
                        <a:pt x="1431" y="2161"/>
                        <a:pt x="1536" y="2161"/>
                      </a:cubicBezTo>
                      <a:cubicBezTo>
                        <a:pt x="2631" y="2161"/>
                        <a:pt x="3030" y="432"/>
                        <a:pt x="1810" y="44"/>
                      </a:cubicBezTo>
                      <a:cubicBezTo>
                        <a:pt x="1707" y="15"/>
                        <a:pt x="1609" y="1"/>
                        <a:pt x="15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8"/>
                <p:cNvSpPr/>
                <p:nvPr/>
              </p:nvSpPr>
              <p:spPr>
                <a:xfrm>
                  <a:off x="4605975" y="2052900"/>
                  <a:ext cx="89700" cy="62700"/>
                </a:xfrm>
                <a:custGeom>
                  <a:avLst/>
                  <a:gdLst/>
                  <a:ahLst/>
                  <a:cxnLst/>
                  <a:rect l="l" t="t" r="r" b="b"/>
                  <a:pathLst>
                    <a:path w="3588" h="2508" extrusionOk="0">
                      <a:moveTo>
                        <a:pt x="2104" y="0"/>
                      </a:moveTo>
                      <a:cubicBezTo>
                        <a:pt x="1790" y="0"/>
                        <a:pt x="1528" y="154"/>
                        <a:pt x="1368" y="359"/>
                      </a:cubicBezTo>
                      <a:cubicBezTo>
                        <a:pt x="335" y="481"/>
                        <a:pt x="1" y="2092"/>
                        <a:pt x="1156" y="2457"/>
                      </a:cubicBezTo>
                      <a:cubicBezTo>
                        <a:pt x="1262" y="2492"/>
                        <a:pt x="1365" y="2508"/>
                        <a:pt x="1463" y="2508"/>
                      </a:cubicBezTo>
                      <a:cubicBezTo>
                        <a:pt x="1786" y="2508"/>
                        <a:pt x="2056" y="2339"/>
                        <a:pt x="2219" y="2153"/>
                      </a:cubicBezTo>
                      <a:cubicBezTo>
                        <a:pt x="3253" y="2031"/>
                        <a:pt x="3587" y="390"/>
                        <a:pt x="2432" y="55"/>
                      </a:cubicBezTo>
                      <a:cubicBezTo>
                        <a:pt x="2318" y="17"/>
                        <a:pt x="2208" y="0"/>
                        <a:pt x="21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8"/>
                <p:cNvSpPr/>
                <p:nvPr/>
              </p:nvSpPr>
              <p:spPr>
                <a:xfrm>
                  <a:off x="4560075" y="1985550"/>
                  <a:ext cx="75900" cy="53900"/>
                </a:xfrm>
                <a:custGeom>
                  <a:avLst/>
                  <a:gdLst/>
                  <a:ahLst/>
                  <a:cxnLst/>
                  <a:rect l="l" t="t" r="r" b="b"/>
                  <a:pathLst>
                    <a:path w="3036" h="2156" extrusionOk="0">
                      <a:moveTo>
                        <a:pt x="1531" y="1"/>
                      </a:moveTo>
                      <a:cubicBezTo>
                        <a:pt x="439" y="1"/>
                        <a:pt x="0" y="1748"/>
                        <a:pt x="1229" y="2111"/>
                      </a:cubicBezTo>
                      <a:cubicBezTo>
                        <a:pt x="1337" y="2141"/>
                        <a:pt x="1440" y="2155"/>
                        <a:pt x="1538" y="2155"/>
                      </a:cubicBezTo>
                      <a:cubicBezTo>
                        <a:pt x="2623" y="2155"/>
                        <a:pt x="3036" y="435"/>
                        <a:pt x="1837" y="44"/>
                      </a:cubicBezTo>
                      <a:cubicBezTo>
                        <a:pt x="1730" y="14"/>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8"/>
                <p:cNvSpPr/>
                <p:nvPr/>
              </p:nvSpPr>
              <p:spPr>
                <a:xfrm>
                  <a:off x="4577150" y="1928225"/>
                  <a:ext cx="76250" cy="54225"/>
                </a:xfrm>
                <a:custGeom>
                  <a:avLst/>
                  <a:gdLst/>
                  <a:ahLst/>
                  <a:cxnLst/>
                  <a:rect l="l" t="t" r="r" b="b"/>
                  <a:pathLst>
                    <a:path w="3050" h="2169" extrusionOk="0">
                      <a:moveTo>
                        <a:pt x="1485" y="0"/>
                      </a:moveTo>
                      <a:cubicBezTo>
                        <a:pt x="439" y="0"/>
                        <a:pt x="1" y="1738"/>
                        <a:pt x="1214" y="2124"/>
                      </a:cubicBezTo>
                      <a:cubicBezTo>
                        <a:pt x="1325" y="2155"/>
                        <a:pt x="1430" y="2168"/>
                        <a:pt x="1530" y="2168"/>
                      </a:cubicBezTo>
                      <a:cubicBezTo>
                        <a:pt x="2639" y="2168"/>
                        <a:pt x="3049" y="448"/>
                        <a:pt x="1822" y="58"/>
                      </a:cubicBezTo>
                      <a:cubicBezTo>
                        <a:pt x="1704" y="18"/>
                        <a:pt x="1591" y="0"/>
                        <a:pt x="1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8"/>
                <p:cNvSpPr/>
                <p:nvPr/>
              </p:nvSpPr>
              <p:spPr>
                <a:xfrm>
                  <a:off x="4598725" y="1857900"/>
                  <a:ext cx="75075" cy="54050"/>
                </a:xfrm>
                <a:custGeom>
                  <a:avLst/>
                  <a:gdLst/>
                  <a:ahLst/>
                  <a:cxnLst/>
                  <a:rect l="l" t="t" r="r" b="b"/>
                  <a:pathLst>
                    <a:path w="3003" h="2162" extrusionOk="0">
                      <a:moveTo>
                        <a:pt x="1509" y="1"/>
                      </a:moveTo>
                      <a:cubicBezTo>
                        <a:pt x="418" y="1"/>
                        <a:pt x="1" y="1775"/>
                        <a:pt x="1202" y="2111"/>
                      </a:cubicBezTo>
                      <a:cubicBezTo>
                        <a:pt x="1317" y="2145"/>
                        <a:pt x="1426" y="2161"/>
                        <a:pt x="1529" y="2161"/>
                      </a:cubicBezTo>
                      <a:cubicBezTo>
                        <a:pt x="2601" y="2161"/>
                        <a:pt x="3003" y="432"/>
                        <a:pt x="1810" y="44"/>
                      </a:cubicBezTo>
                      <a:cubicBezTo>
                        <a:pt x="1705" y="14"/>
                        <a:pt x="1604" y="1"/>
                        <a:pt x="15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8"/>
                <p:cNvSpPr/>
                <p:nvPr/>
              </p:nvSpPr>
              <p:spPr>
                <a:xfrm>
                  <a:off x="4622325" y="1780375"/>
                  <a:ext cx="75900" cy="53900"/>
                </a:xfrm>
                <a:custGeom>
                  <a:avLst/>
                  <a:gdLst/>
                  <a:ahLst/>
                  <a:cxnLst/>
                  <a:rect l="l" t="t" r="r" b="b"/>
                  <a:pathLst>
                    <a:path w="3036" h="2156" extrusionOk="0">
                      <a:moveTo>
                        <a:pt x="1503" y="1"/>
                      </a:moveTo>
                      <a:cubicBezTo>
                        <a:pt x="415" y="1"/>
                        <a:pt x="0" y="1748"/>
                        <a:pt x="1201" y="2111"/>
                      </a:cubicBezTo>
                      <a:cubicBezTo>
                        <a:pt x="1311" y="2141"/>
                        <a:pt x="1417" y="2155"/>
                        <a:pt x="1516" y="2155"/>
                      </a:cubicBezTo>
                      <a:cubicBezTo>
                        <a:pt x="2625" y="2155"/>
                        <a:pt x="3035" y="435"/>
                        <a:pt x="1809" y="44"/>
                      </a:cubicBezTo>
                      <a:cubicBezTo>
                        <a:pt x="1702" y="15"/>
                        <a:pt x="1600" y="1"/>
                        <a:pt x="15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8"/>
                <p:cNvSpPr/>
                <p:nvPr/>
              </p:nvSpPr>
              <p:spPr>
                <a:xfrm>
                  <a:off x="4645350" y="1715625"/>
                  <a:ext cx="76425" cy="54050"/>
                </a:xfrm>
                <a:custGeom>
                  <a:avLst/>
                  <a:gdLst/>
                  <a:ahLst/>
                  <a:cxnLst/>
                  <a:rect l="l" t="t" r="r" b="b"/>
                  <a:pathLst>
                    <a:path w="3057" h="2162" extrusionOk="0">
                      <a:moveTo>
                        <a:pt x="1513" y="1"/>
                      </a:moveTo>
                      <a:cubicBezTo>
                        <a:pt x="452" y="1"/>
                        <a:pt x="0" y="1757"/>
                        <a:pt x="1222" y="2118"/>
                      </a:cubicBezTo>
                      <a:cubicBezTo>
                        <a:pt x="1332" y="2148"/>
                        <a:pt x="1438" y="2162"/>
                        <a:pt x="1538" y="2162"/>
                      </a:cubicBezTo>
                      <a:cubicBezTo>
                        <a:pt x="2646" y="2162"/>
                        <a:pt x="3057" y="441"/>
                        <a:pt x="1830" y="51"/>
                      </a:cubicBezTo>
                      <a:cubicBezTo>
                        <a:pt x="1719" y="17"/>
                        <a:pt x="1613" y="1"/>
                        <a:pt x="1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8"/>
                <p:cNvSpPr/>
                <p:nvPr/>
              </p:nvSpPr>
              <p:spPr>
                <a:xfrm>
                  <a:off x="4642875" y="1800125"/>
                  <a:ext cx="75875" cy="53900"/>
                </a:xfrm>
                <a:custGeom>
                  <a:avLst/>
                  <a:gdLst/>
                  <a:ahLst/>
                  <a:cxnLst/>
                  <a:rect l="l" t="t" r="r" b="b"/>
                  <a:pathLst>
                    <a:path w="3035" h="2156" extrusionOk="0">
                      <a:moveTo>
                        <a:pt x="1505" y="1"/>
                      </a:moveTo>
                      <a:cubicBezTo>
                        <a:pt x="438" y="1"/>
                        <a:pt x="0" y="1721"/>
                        <a:pt x="1199" y="2112"/>
                      </a:cubicBezTo>
                      <a:cubicBezTo>
                        <a:pt x="1310" y="2142"/>
                        <a:pt x="1415" y="2156"/>
                        <a:pt x="1515" y="2156"/>
                      </a:cubicBezTo>
                      <a:cubicBezTo>
                        <a:pt x="2624" y="2156"/>
                        <a:pt x="3034" y="435"/>
                        <a:pt x="1807" y="45"/>
                      </a:cubicBezTo>
                      <a:cubicBezTo>
                        <a:pt x="1702" y="15"/>
                        <a:pt x="1601" y="1"/>
                        <a:pt x="150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8"/>
                <p:cNvSpPr/>
                <p:nvPr/>
              </p:nvSpPr>
              <p:spPr>
                <a:xfrm>
                  <a:off x="4636275" y="1824875"/>
                  <a:ext cx="74700" cy="53625"/>
                </a:xfrm>
                <a:custGeom>
                  <a:avLst/>
                  <a:gdLst/>
                  <a:ahLst/>
                  <a:cxnLst/>
                  <a:rect l="l" t="t" r="r" b="b"/>
                  <a:pathLst>
                    <a:path w="2988" h="2145" extrusionOk="0">
                      <a:moveTo>
                        <a:pt x="1431" y="0"/>
                      </a:moveTo>
                      <a:cubicBezTo>
                        <a:pt x="394" y="0"/>
                        <a:pt x="1" y="1736"/>
                        <a:pt x="1159" y="2094"/>
                      </a:cubicBezTo>
                      <a:cubicBezTo>
                        <a:pt x="1277" y="2129"/>
                        <a:pt x="1388" y="2145"/>
                        <a:pt x="1494" y="2145"/>
                      </a:cubicBezTo>
                      <a:cubicBezTo>
                        <a:pt x="2588" y="2145"/>
                        <a:pt x="2987" y="41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8"/>
                <p:cNvSpPr/>
                <p:nvPr/>
              </p:nvSpPr>
              <p:spPr>
                <a:xfrm>
                  <a:off x="4605650" y="1909575"/>
                  <a:ext cx="75925" cy="53875"/>
                </a:xfrm>
                <a:custGeom>
                  <a:avLst/>
                  <a:gdLst/>
                  <a:ahLst/>
                  <a:cxnLst/>
                  <a:rect l="l" t="t" r="r" b="b"/>
                  <a:pathLst>
                    <a:path w="3037" h="2155" extrusionOk="0">
                      <a:moveTo>
                        <a:pt x="1525" y="0"/>
                      </a:moveTo>
                      <a:cubicBezTo>
                        <a:pt x="414" y="0"/>
                        <a:pt x="1" y="1748"/>
                        <a:pt x="1229" y="2111"/>
                      </a:cubicBezTo>
                      <a:cubicBezTo>
                        <a:pt x="1337" y="2141"/>
                        <a:pt x="1441" y="2155"/>
                        <a:pt x="1538" y="2155"/>
                      </a:cubicBezTo>
                      <a:cubicBezTo>
                        <a:pt x="2624" y="2155"/>
                        <a:pt x="3036"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8"/>
                <p:cNvSpPr/>
                <p:nvPr/>
              </p:nvSpPr>
              <p:spPr>
                <a:xfrm>
                  <a:off x="4598025" y="1933900"/>
                  <a:ext cx="75775" cy="54025"/>
                </a:xfrm>
                <a:custGeom>
                  <a:avLst/>
                  <a:gdLst/>
                  <a:ahLst/>
                  <a:cxnLst/>
                  <a:rect l="l" t="t" r="r" b="b"/>
                  <a:pathLst>
                    <a:path w="3031" h="2161" extrusionOk="0">
                      <a:moveTo>
                        <a:pt x="1530" y="0"/>
                      </a:moveTo>
                      <a:cubicBezTo>
                        <a:pt x="416" y="0"/>
                        <a:pt x="1" y="1775"/>
                        <a:pt x="1230" y="2110"/>
                      </a:cubicBezTo>
                      <a:cubicBezTo>
                        <a:pt x="1345" y="2145"/>
                        <a:pt x="1454" y="2161"/>
                        <a:pt x="1557" y="2161"/>
                      </a:cubicBezTo>
                      <a:cubicBezTo>
                        <a:pt x="2629" y="2161"/>
                        <a:pt x="3031" y="432"/>
                        <a:pt x="1838" y="43"/>
                      </a:cubicBezTo>
                      <a:cubicBezTo>
                        <a:pt x="1731" y="14"/>
                        <a:pt x="1628" y="0"/>
                        <a:pt x="15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8"/>
                <p:cNvSpPr/>
                <p:nvPr/>
              </p:nvSpPr>
              <p:spPr>
                <a:xfrm>
                  <a:off x="4602800" y="1962600"/>
                  <a:ext cx="76425" cy="54050"/>
                </a:xfrm>
                <a:custGeom>
                  <a:avLst/>
                  <a:gdLst/>
                  <a:ahLst/>
                  <a:cxnLst/>
                  <a:rect l="l" t="t" r="r" b="b"/>
                  <a:pathLst>
                    <a:path w="3057" h="2162" extrusionOk="0">
                      <a:moveTo>
                        <a:pt x="1506" y="0"/>
                      </a:moveTo>
                      <a:cubicBezTo>
                        <a:pt x="427" y="0"/>
                        <a:pt x="0" y="1756"/>
                        <a:pt x="1222" y="2117"/>
                      </a:cubicBezTo>
                      <a:cubicBezTo>
                        <a:pt x="1332" y="2147"/>
                        <a:pt x="1438" y="2161"/>
                        <a:pt x="1538" y="2161"/>
                      </a:cubicBezTo>
                      <a:cubicBezTo>
                        <a:pt x="2646" y="2161"/>
                        <a:pt x="3057" y="441"/>
                        <a:pt x="1830" y="50"/>
                      </a:cubicBezTo>
                      <a:cubicBezTo>
                        <a:pt x="1717"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8"/>
                <p:cNvSpPr/>
                <p:nvPr/>
              </p:nvSpPr>
              <p:spPr>
                <a:xfrm>
                  <a:off x="4606025" y="1999650"/>
                  <a:ext cx="75375" cy="53625"/>
                </a:xfrm>
                <a:custGeom>
                  <a:avLst/>
                  <a:gdLst/>
                  <a:ahLst/>
                  <a:cxnLst/>
                  <a:rect l="l" t="t" r="r" b="b"/>
                  <a:pathLst>
                    <a:path w="3015" h="2145" extrusionOk="0">
                      <a:moveTo>
                        <a:pt x="1471" y="0"/>
                      </a:moveTo>
                      <a:cubicBezTo>
                        <a:pt x="389" y="0"/>
                        <a:pt x="1" y="1736"/>
                        <a:pt x="1214" y="2094"/>
                      </a:cubicBezTo>
                      <a:cubicBezTo>
                        <a:pt x="1329" y="2129"/>
                        <a:pt x="1438" y="2145"/>
                        <a:pt x="1541" y="2145"/>
                      </a:cubicBezTo>
                      <a:cubicBezTo>
                        <a:pt x="2613" y="2145"/>
                        <a:pt x="3015" y="41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8"/>
                <p:cNvSpPr/>
                <p:nvPr/>
              </p:nvSpPr>
              <p:spPr>
                <a:xfrm>
                  <a:off x="4614925" y="1997525"/>
                  <a:ext cx="75700" cy="54075"/>
                </a:xfrm>
                <a:custGeom>
                  <a:avLst/>
                  <a:gdLst/>
                  <a:ahLst/>
                  <a:cxnLst/>
                  <a:rect l="l" t="t" r="r" b="b"/>
                  <a:pathLst>
                    <a:path w="3028" h="2163" extrusionOk="0">
                      <a:moveTo>
                        <a:pt x="1474" y="1"/>
                      </a:moveTo>
                      <a:cubicBezTo>
                        <a:pt x="402" y="1"/>
                        <a:pt x="0" y="1730"/>
                        <a:pt x="1193" y="2118"/>
                      </a:cubicBezTo>
                      <a:cubicBezTo>
                        <a:pt x="1303" y="2149"/>
                        <a:pt x="1409" y="2162"/>
                        <a:pt x="1509" y="2162"/>
                      </a:cubicBezTo>
                      <a:cubicBezTo>
                        <a:pt x="2617" y="2162"/>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8"/>
                <p:cNvSpPr/>
                <p:nvPr/>
              </p:nvSpPr>
              <p:spPr>
                <a:xfrm>
                  <a:off x="4603750" y="2034600"/>
                  <a:ext cx="76225" cy="54225"/>
                </a:xfrm>
                <a:custGeom>
                  <a:avLst/>
                  <a:gdLst/>
                  <a:ahLst/>
                  <a:cxnLst/>
                  <a:rect l="l" t="t" r="r" b="b"/>
                  <a:pathLst>
                    <a:path w="3049" h="2169" extrusionOk="0">
                      <a:moveTo>
                        <a:pt x="1471" y="1"/>
                      </a:moveTo>
                      <a:cubicBezTo>
                        <a:pt x="389" y="1"/>
                        <a:pt x="0" y="1739"/>
                        <a:pt x="1214" y="2125"/>
                      </a:cubicBezTo>
                      <a:cubicBezTo>
                        <a:pt x="1325" y="2155"/>
                        <a:pt x="1430" y="2169"/>
                        <a:pt x="1530" y="2169"/>
                      </a:cubicBezTo>
                      <a:cubicBezTo>
                        <a:pt x="2639" y="2169"/>
                        <a:pt x="3049" y="448"/>
                        <a:pt x="1822" y="58"/>
                      </a:cubicBezTo>
                      <a:cubicBezTo>
                        <a:pt x="1698" y="19"/>
                        <a:pt x="1581" y="1"/>
                        <a:pt x="1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8"/>
                <p:cNvSpPr/>
                <p:nvPr/>
              </p:nvSpPr>
              <p:spPr>
                <a:xfrm>
                  <a:off x="4613250" y="2077500"/>
                  <a:ext cx="75925" cy="53900"/>
                </a:xfrm>
                <a:custGeom>
                  <a:avLst/>
                  <a:gdLst/>
                  <a:ahLst/>
                  <a:cxnLst/>
                  <a:rect l="l" t="t" r="r" b="b"/>
                  <a:pathLst>
                    <a:path w="3037" h="2156" extrusionOk="0">
                      <a:moveTo>
                        <a:pt x="1525" y="1"/>
                      </a:moveTo>
                      <a:cubicBezTo>
                        <a:pt x="414" y="1"/>
                        <a:pt x="1" y="1748"/>
                        <a:pt x="1229" y="2111"/>
                      </a:cubicBezTo>
                      <a:cubicBezTo>
                        <a:pt x="1337" y="2141"/>
                        <a:pt x="1440" y="2155"/>
                        <a:pt x="1538" y="2155"/>
                      </a:cubicBezTo>
                      <a:cubicBezTo>
                        <a:pt x="2624" y="2155"/>
                        <a:pt x="3036" y="434"/>
                        <a:pt x="1837" y="44"/>
                      </a:cubicBezTo>
                      <a:cubicBezTo>
                        <a:pt x="1728" y="14"/>
                        <a:pt x="1624"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8"/>
                <p:cNvSpPr/>
                <p:nvPr/>
              </p:nvSpPr>
              <p:spPr>
                <a:xfrm>
                  <a:off x="4618000" y="2106225"/>
                  <a:ext cx="76250" cy="53450"/>
                </a:xfrm>
                <a:custGeom>
                  <a:avLst/>
                  <a:gdLst/>
                  <a:ahLst/>
                  <a:cxnLst/>
                  <a:rect l="l" t="t" r="r" b="b"/>
                  <a:pathLst>
                    <a:path w="3050" h="2138" extrusionOk="0">
                      <a:moveTo>
                        <a:pt x="1499" y="0"/>
                      </a:moveTo>
                      <a:cubicBezTo>
                        <a:pt x="401"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8"/>
                <p:cNvSpPr/>
                <p:nvPr/>
              </p:nvSpPr>
              <p:spPr>
                <a:xfrm>
                  <a:off x="4621625" y="2138300"/>
                  <a:ext cx="76600" cy="53875"/>
                </a:xfrm>
                <a:custGeom>
                  <a:avLst/>
                  <a:gdLst/>
                  <a:ahLst/>
                  <a:cxnLst/>
                  <a:rect l="l" t="t" r="r" b="b"/>
                  <a:pathLst>
                    <a:path w="3064" h="2155" extrusionOk="0">
                      <a:moveTo>
                        <a:pt x="1525" y="0"/>
                      </a:moveTo>
                      <a:cubicBezTo>
                        <a:pt x="413" y="0"/>
                        <a:pt x="0" y="1748"/>
                        <a:pt x="1229" y="2111"/>
                      </a:cubicBezTo>
                      <a:cubicBezTo>
                        <a:pt x="1339" y="2141"/>
                        <a:pt x="1445" y="2155"/>
                        <a:pt x="1544" y="2155"/>
                      </a:cubicBezTo>
                      <a:cubicBezTo>
                        <a:pt x="2653" y="2155"/>
                        <a:pt x="3063" y="434"/>
                        <a:pt x="1837" y="44"/>
                      </a:cubicBezTo>
                      <a:cubicBezTo>
                        <a:pt x="1727" y="14"/>
                        <a:pt x="1623"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8"/>
                <p:cNvSpPr/>
                <p:nvPr/>
              </p:nvSpPr>
              <p:spPr>
                <a:xfrm>
                  <a:off x="4637625" y="2009100"/>
                  <a:ext cx="76550" cy="53900"/>
                </a:xfrm>
                <a:custGeom>
                  <a:avLst/>
                  <a:gdLst/>
                  <a:ahLst/>
                  <a:cxnLst/>
                  <a:rect l="l" t="t" r="r" b="b"/>
                  <a:pathLst>
                    <a:path w="3062" h="2156" extrusionOk="0">
                      <a:moveTo>
                        <a:pt x="1532" y="0"/>
                      </a:moveTo>
                      <a:cubicBezTo>
                        <a:pt x="461" y="0"/>
                        <a:pt x="0" y="1721"/>
                        <a:pt x="1227" y="2111"/>
                      </a:cubicBezTo>
                      <a:cubicBezTo>
                        <a:pt x="1337" y="2141"/>
                        <a:pt x="1443" y="2155"/>
                        <a:pt x="1543" y="2155"/>
                      </a:cubicBezTo>
                      <a:cubicBezTo>
                        <a:pt x="2652" y="2155"/>
                        <a:pt x="3062" y="435"/>
                        <a:pt x="1835" y="44"/>
                      </a:cubicBezTo>
                      <a:cubicBezTo>
                        <a:pt x="1729" y="14"/>
                        <a:pt x="1628" y="0"/>
                        <a:pt x="15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8"/>
                <p:cNvSpPr/>
                <p:nvPr/>
              </p:nvSpPr>
              <p:spPr>
                <a:xfrm>
                  <a:off x="4694575" y="1864725"/>
                  <a:ext cx="76600" cy="53900"/>
                </a:xfrm>
                <a:custGeom>
                  <a:avLst/>
                  <a:gdLst/>
                  <a:ahLst/>
                  <a:cxnLst/>
                  <a:rect l="l" t="t" r="r" b="b"/>
                  <a:pathLst>
                    <a:path w="3064" h="2156" extrusionOk="0">
                      <a:moveTo>
                        <a:pt x="1525" y="1"/>
                      </a:moveTo>
                      <a:cubicBezTo>
                        <a:pt x="413" y="1"/>
                        <a:pt x="0" y="1748"/>
                        <a:pt x="1229" y="2111"/>
                      </a:cubicBezTo>
                      <a:cubicBezTo>
                        <a:pt x="1339" y="2141"/>
                        <a:pt x="1445" y="2155"/>
                        <a:pt x="1544" y="2155"/>
                      </a:cubicBezTo>
                      <a:cubicBezTo>
                        <a:pt x="2653" y="2155"/>
                        <a:pt x="3063" y="435"/>
                        <a:pt x="1837" y="44"/>
                      </a:cubicBezTo>
                      <a:cubicBezTo>
                        <a:pt x="1727" y="15"/>
                        <a:pt x="1623" y="1"/>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8"/>
                <p:cNvSpPr/>
                <p:nvPr/>
              </p:nvSpPr>
              <p:spPr>
                <a:xfrm>
                  <a:off x="4675500" y="1796350"/>
                  <a:ext cx="75925" cy="53875"/>
                </a:xfrm>
                <a:custGeom>
                  <a:avLst/>
                  <a:gdLst/>
                  <a:ahLst/>
                  <a:cxnLst/>
                  <a:rect l="l" t="t" r="r" b="b"/>
                  <a:pathLst>
                    <a:path w="3037" h="2155" extrusionOk="0">
                      <a:moveTo>
                        <a:pt x="1504" y="0"/>
                      </a:moveTo>
                      <a:cubicBezTo>
                        <a:pt x="416" y="0"/>
                        <a:pt x="1" y="1748"/>
                        <a:pt x="1201" y="2111"/>
                      </a:cubicBezTo>
                      <a:cubicBezTo>
                        <a:pt x="1312" y="2141"/>
                        <a:pt x="1417" y="2155"/>
                        <a:pt x="1517" y="2155"/>
                      </a:cubicBezTo>
                      <a:cubicBezTo>
                        <a:pt x="2626" y="2155"/>
                        <a:pt x="3036" y="434"/>
                        <a:pt x="1809" y="44"/>
                      </a:cubicBezTo>
                      <a:cubicBezTo>
                        <a:pt x="1703" y="14"/>
                        <a:pt x="1601" y="0"/>
                        <a:pt x="15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8"/>
                <p:cNvSpPr/>
                <p:nvPr/>
              </p:nvSpPr>
              <p:spPr>
                <a:xfrm>
                  <a:off x="4679550" y="1752875"/>
                  <a:ext cx="76250" cy="53450"/>
                </a:xfrm>
                <a:custGeom>
                  <a:avLst/>
                  <a:gdLst/>
                  <a:ahLst/>
                  <a:cxnLst/>
                  <a:rect l="l" t="t" r="r" b="b"/>
                  <a:pathLst>
                    <a:path w="3050" h="2138" extrusionOk="0">
                      <a:moveTo>
                        <a:pt x="1499" y="0"/>
                      </a:moveTo>
                      <a:cubicBezTo>
                        <a:pt x="402" y="0"/>
                        <a:pt x="0" y="1753"/>
                        <a:pt x="1222" y="2087"/>
                      </a:cubicBezTo>
                      <a:cubicBezTo>
                        <a:pt x="1339" y="2121"/>
                        <a:pt x="1451" y="2137"/>
                        <a:pt x="1556" y="2137"/>
                      </a:cubicBezTo>
                      <a:cubicBezTo>
                        <a:pt x="2651" y="2137"/>
                        <a:pt x="3050" y="411"/>
                        <a:pt x="1830" y="50"/>
                      </a:cubicBezTo>
                      <a:cubicBezTo>
                        <a:pt x="1714" y="16"/>
                        <a:pt x="1603" y="0"/>
                        <a:pt x="14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8"/>
                <p:cNvSpPr/>
                <p:nvPr/>
              </p:nvSpPr>
              <p:spPr>
                <a:xfrm>
                  <a:off x="4713175" y="1700250"/>
                  <a:ext cx="76225" cy="54225"/>
                </a:xfrm>
                <a:custGeom>
                  <a:avLst/>
                  <a:gdLst/>
                  <a:ahLst/>
                  <a:cxnLst/>
                  <a:rect l="l" t="t" r="r" b="b"/>
                  <a:pathLst>
                    <a:path w="3049" h="2169" extrusionOk="0">
                      <a:moveTo>
                        <a:pt x="1478" y="0"/>
                      </a:moveTo>
                      <a:cubicBezTo>
                        <a:pt x="414" y="0"/>
                        <a:pt x="0" y="1739"/>
                        <a:pt x="1214" y="2125"/>
                      </a:cubicBezTo>
                      <a:cubicBezTo>
                        <a:pt x="1325" y="2155"/>
                        <a:pt x="1430" y="2169"/>
                        <a:pt x="1530" y="2169"/>
                      </a:cubicBezTo>
                      <a:cubicBezTo>
                        <a:pt x="2639" y="2169"/>
                        <a:pt x="3049" y="448"/>
                        <a:pt x="1822" y="58"/>
                      </a:cubicBezTo>
                      <a:cubicBezTo>
                        <a:pt x="1701" y="18"/>
                        <a:pt x="1586" y="0"/>
                        <a:pt x="1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8"/>
                <p:cNvSpPr/>
                <p:nvPr/>
              </p:nvSpPr>
              <p:spPr>
                <a:xfrm>
                  <a:off x="4739375" y="1819900"/>
                  <a:ext cx="76475" cy="54050"/>
                </a:xfrm>
                <a:custGeom>
                  <a:avLst/>
                  <a:gdLst/>
                  <a:ahLst/>
                  <a:cxnLst/>
                  <a:rect l="l" t="t" r="r" b="b"/>
                  <a:pathLst>
                    <a:path w="3059" h="2162" extrusionOk="0">
                      <a:moveTo>
                        <a:pt x="1536" y="1"/>
                      </a:moveTo>
                      <a:cubicBezTo>
                        <a:pt x="441" y="1"/>
                        <a:pt x="0" y="1775"/>
                        <a:pt x="1230" y="2111"/>
                      </a:cubicBezTo>
                      <a:cubicBezTo>
                        <a:pt x="1347" y="2145"/>
                        <a:pt x="1459" y="2161"/>
                        <a:pt x="1564" y="2161"/>
                      </a:cubicBezTo>
                      <a:cubicBezTo>
                        <a:pt x="2659" y="2161"/>
                        <a:pt x="3058" y="432"/>
                        <a:pt x="1838" y="44"/>
                      </a:cubicBezTo>
                      <a:cubicBezTo>
                        <a:pt x="1733" y="15"/>
                        <a:pt x="1632"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8"/>
                <p:cNvSpPr/>
                <p:nvPr/>
              </p:nvSpPr>
              <p:spPr>
                <a:xfrm>
                  <a:off x="4696225" y="1891900"/>
                  <a:ext cx="75700" cy="54075"/>
                </a:xfrm>
                <a:custGeom>
                  <a:avLst/>
                  <a:gdLst/>
                  <a:ahLst/>
                  <a:cxnLst/>
                  <a:rect l="l" t="t" r="r" b="b"/>
                  <a:pathLst>
                    <a:path w="3028" h="2163" extrusionOk="0">
                      <a:moveTo>
                        <a:pt x="1474" y="1"/>
                      </a:moveTo>
                      <a:cubicBezTo>
                        <a:pt x="402" y="1"/>
                        <a:pt x="1" y="1730"/>
                        <a:pt x="1193" y="2118"/>
                      </a:cubicBezTo>
                      <a:cubicBezTo>
                        <a:pt x="1304" y="2149"/>
                        <a:pt x="1409" y="2163"/>
                        <a:pt x="1509" y="2163"/>
                      </a:cubicBezTo>
                      <a:cubicBezTo>
                        <a:pt x="2618" y="2163"/>
                        <a:pt x="3028" y="442"/>
                        <a:pt x="1801" y="52"/>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8"/>
                <p:cNvSpPr/>
                <p:nvPr/>
              </p:nvSpPr>
              <p:spPr>
                <a:xfrm>
                  <a:off x="4673225" y="1996950"/>
                  <a:ext cx="75900" cy="53900"/>
                </a:xfrm>
                <a:custGeom>
                  <a:avLst/>
                  <a:gdLst/>
                  <a:ahLst/>
                  <a:cxnLst/>
                  <a:rect l="l" t="t" r="r" b="b"/>
                  <a:pathLst>
                    <a:path w="3036" h="2156" extrusionOk="0">
                      <a:moveTo>
                        <a:pt x="1504" y="1"/>
                      </a:moveTo>
                      <a:cubicBezTo>
                        <a:pt x="416" y="1"/>
                        <a:pt x="1" y="1748"/>
                        <a:pt x="1201" y="2111"/>
                      </a:cubicBezTo>
                      <a:cubicBezTo>
                        <a:pt x="1312" y="2141"/>
                        <a:pt x="1417" y="2155"/>
                        <a:pt x="1517" y="2155"/>
                      </a:cubicBezTo>
                      <a:cubicBezTo>
                        <a:pt x="2626" y="2155"/>
                        <a:pt x="3036" y="434"/>
                        <a:pt x="1809" y="44"/>
                      </a:cubicBezTo>
                      <a:cubicBezTo>
                        <a:pt x="1702" y="14"/>
                        <a:pt x="1601"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8"/>
                <p:cNvSpPr/>
                <p:nvPr/>
              </p:nvSpPr>
              <p:spPr>
                <a:xfrm>
                  <a:off x="4685525" y="1942825"/>
                  <a:ext cx="74850" cy="53475"/>
                </a:xfrm>
                <a:custGeom>
                  <a:avLst/>
                  <a:gdLst/>
                  <a:ahLst/>
                  <a:cxnLst/>
                  <a:rect l="l" t="t" r="r" b="b"/>
                  <a:pathLst>
                    <a:path w="2994" h="2139" extrusionOk="0">
                      <a:moveTo>
                        <a:pt x="1453" y="0"/>
                      </a:moveTo>
                      <a:cubicBezTo>
                        <a:pt x="404" y="0"/>
                        <a:pt x="0" y="1727"/>
                        <a:pt x="1165" y="2088"/>
                      </a:cubicBezTo>
                      <a:cubicBezTo>
                        <a:pt x="1282" y="2122"/>
                        <a:pt x="1394" y="2138"/>
                        <a:pt x="1499" y="2138"/>
                      </a:cubicBezTo>
                      <a:cubicBezTo>
                        <a:pt x="2594" y="2138"/>
                        <a:pt x="2993" y="412"/>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8"/>
                <p:cNvSpPr/>
                <p:nvPr/>
              </p:nvSpPr>
              <p:spPr>
                <a:xfrm>
                  <a:off x="4764650" y="1828075"/>
                  <a:ext cx="75500" cy="53475"/>
                </a:xfrm>
                <a:custGeom>
                  <a:avLst/>
                  <a:gdLst/>
                  <a:ahLst/>
                  <a:cxnLst/>
                  <a:rect l="l" t="t" r="r" b="b"/>
                  <a:pathLst>
                    <a:path w="3020" h="2139" extrusionOk="0">
                      <a:moveTo>
                        <a:pt x="1475" y="0"/>
                      </a:moveTo>
                      <a:cubicBezTo>
                        <a:pt x="425" y="0"/>
                        <a:pt x="1" y="1700"/>
                        <a:pt x="1192" y="2088"/>
                      </a:cubicBezTo>
                      <a:cubicBezTo>
                        <a:pt x="1309" y="2122"/>
                        <a:pt x="1421" y="2138"/>
                        <a:pt x="1526" y="2138"/>
                      </a:cubicBezTo>
                      <a:cubicBezTo>
                        <a:pt x="2621" y="2138"/>
                        <a:pt x="3020" y="412"/>
                        <a:pt x="1800" y="51"/>
                      </a:cubicBezTo>
                      <a:cubicBezTo>
                        <a:pt x="1686" y="16"/>
                        <a:pt x="1578" y="0"/>
                        <a:pt x="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8"/>
                <p:cNvSpPr/>
                <p:nvPr/>
              </p:nvSpPr>
              <p:spPr>
                <a:xfrm>
                  <a:off x="4834425" y="1727925"/>
                  <a:ext cx="76575" cy="53925"/>
                </a:xfrm>
                <a:custGeom>
                  <a:avLst/>
                  <a:gdLst/>
                  <a:ahLst/>
                  <a:cxnLst/>
                  <a:rect l="l" t="t" r="r" b="b"/>
                  <a:pathLst>
                    <a:path w="3063" h="2157" extrusionOk="0">
                      <a:moveTo>
                        <a:pt x="1526" y="1"/>
                      </a:moveTo>
                      <a:cubicBezTo>
                        <a:pt x="436" y="1"/>
                        <a:pt x="1" y="1722"/>
                        <a:pt x="1227" y="2112"/>
                      </a:cubicBezTo>
                      <a:cubicBezTo>
                        <a:pt x="1338" y="2142"/>
                        <a:pt x="1443" y="2156"/>
                        <a:pt x="1543" y="2156"/>
                      </a:cubicBezTo>
                      <a:cubicBezTo>
                        <a:pt x="2652" y="2156"/>
                        <a:pt x="3062" y="435"/>
                        <a:pt x="1835" y="45"/>
                      </a:cubicBezTo>
                      <a:cubicBezTo>
                        <a:pt x="1727" y="15"/>
                        <a:pt x="1624" y="1"/>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8"/>
                <p:cNvSpPr/>
                <p:nvPr/>
              </p:nvSpPr>
              <p:spPr>
                <a:xfrm>
                  <a:off x="4696225" y="1699650"/>
                  <a:ext cx="75500" cy="53500"/>
                </a:xfrm>
                <a:custGeom>
                  <a:avLst/>
                  <a:gdLst/>
                  <a:ahLst/>
                  <a:cxnLst/>
                  <a:rect l="l" t="t" r="r" b="b"/>
                  <a:pathLst>
                    <a:path w="3020" h="2140" extrusionOk="0">
                      <a:moveTo>
                        <a:pt x="1474" y="1"/>
                      </a:moveTo>
                      <a:cubicBezTo>
                        <a:pt x="402" y="1"/>
                        <a:pt x="1" y="1727"/>
                        <a:pt x="1193" y="2088"/>
                      </a:cubicBezTo>
                      <a:cubicBezTo>
                        <a:pt x="1312" y="2123"/>
                        <a:pt x="1425" y="2139"/>
                        <a:pt x="1531" y="2139"/>
                      </a:cubicBezTo>
                      <a:cubicBezTo>
                        <a:pt x="2623" y="2139"/>
                        <a:pt x="3020" y="439"/>
                        <a:pt x="1801"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8"/>
                <p:cNvSpPr/>
                <p:nvPr/>
              </p:nvSpPr>
              <p:spPr>
                <a:xfrm>
                  <a:off x="4772875" y="1606350"/>
                  <a:ext cx="75875" cy="53900"/>
                </a:xfrm>
                <a:custGeom>
                  <a:avLst/>
                  <a:gdLst/>
                  <a:ahLst/>
                  <a:cxnLst/>
                  <a:rect l="l" t="t" r="r" b="b"/>
                  <a:pathLst>
                    <a:path w="3035" h="2156" extrusionOk="0">
                      <a:moveTo>
                        <a:pt x="1519" y="1"/>
                      </a:moveTo>
                      <a:cubicBezTo>
                        <a:pt x="411" y="1"/>
                        <a:pt x="0" y="1721"/>
                        <a:pt x="1227" y="2112"/>
                      </a:cubicBezTo>
                      <a:cubicBezTo>
                        <a:pt x="1335" y="2142"/>
                        <a:pt x="1439" y="2156"/>
                        <a:pt x="1536" y="2156"/>
                      </a:cubicBezTo>
                      <a:cubicBezTo>
                        <a:pt x="2622" y="2156"/>
                        <a:pt x="3034" y="435"/>
                        <a:pt x="1835" y="45"/>
                      </a:cubicBezTo>
                      <a:cubicBezTo>
                        <a:pt x="1725" y="15"/>
                        <a:pt x="1619" y="1"/>
                        <a:pt x="15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8"/>
                <p:cNvSpPr/>
                <p:nvPr/>
              </p:nvSpPr>
              <p:spPr>
                <a:xfrm>
                  <a:off x="4812000" y="1672125"/>
                  <a:ext cx="76025" cy="53650"/>
                </a:xfrm>
                <a:custGeom>
                  <a:avLst/>
                  <a:gdLst/>
                  <a:ahLst/>
                  <a:cxnLst/>
                  <a:rect l="l" t="t" r="r" b="b"/>
                  <a:pathLst>
                    <a:path w="3041" h="2146" extrusionOk="0">
                      <a:moveTo>
                        <a:pt x="1465" y="0"/>
                      </a:moveTo>
                      <a:cubicBezTo>
                        <a:pt x="386" y="0"/>
                        <a:pt x="0" y="1709"/>
                        <a:pt x="1213" y="2095"/>
                      </a:cubicBezTo>
                      <a:cubicBezTo>
                        <a:pt x="1330" y="2129"/>
                        <a:pt x="1442" y="2145"/>
                        <a:pt x="1547" y="2145"/>
                      </a:cubicBezTo>
                      <a:cubicBezTo>
                        <a:pt x="2642" y="2145"/>
                        <a:pt x="3041" y="419"/>
                        <a:pt x="1820" y="58"/>
                      </a:cubicBezTo>
                      <a:cubicBezTo>
                        <a:pt x="1695" y="18"/>
                        <a:pt x="1576" y="0"/>
                        <a:pt x="14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8"/>
                <p:cNvSpPr/>
                <p:nvPr/>
              </p:nvSpPr>
              <p:spPr>
                <a:xfrm>
                  <a:off x="4829150" y="1600875"/>
                  <a:ext cx="74800" cy="53475"/>
                </a:xfrm>
                <a:custGeom>
                  <a:avLst/>
                  <a:gdLst/>
                  <a:ahLst/>
                  <a:cxnLst/>
                  <a:rect l="l" t="t" r="r" b="b"/>
                  <a:pathLst>
                    <a:path w="2992" h="2139" extrusionOk="0">
                      <a:moveTo>
                        <a:pt x="1453" y="0"/>
                      </a:moveTo>
                      <a:cubicBezTo>
                        <a:pt x="404" y="0"/>
                        <a:pt x="0" y="1727"/>
                        <a:pt x="1165" y="2088"/>
                      </a:cubicBezTo>
                      <a:cubicBezTo>
                        <a:pt x="1284" y="2123"/>
                        <a:pt x="1397" y="2139"/>
                        <a:pt x="1503" y="2139"/>
                      </a:cubicBezTo>
                      <a:cubicBezTo>
                        <a:pt x="2595" y="2139"/>
                        <a:pt x="2991" y="439"/>
                        <a:pt x="1773" y="51"/>
                      </a:cubicBezTo>
                      <a:cubicBezTo>
                        <a:pt x="1661" y="16"/>
                        <a:pt x="1554" y="0"/>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8"/>
                <p:cNvSpPr/>
                <p:nvPr/>
              </p:nvSpPr>
              <p:spPr>
                <a:xfrm>
                  <a:off x="4742800" y="1574875"/>
                  <a:ext cx="75550" cy="54225"/>
                </a:xfrm>
                <a:custGeom>
                  <a:avLst/>
                  <a:gdLst/>
                  <a:ahLst/>
                  <a:cxnLst/>
                  <a:rect l="l" t="t" r="r" b="b"/>
                  <a:pathLst>
                    <a:path w="3022" h="2169" extrusionOk="0">
                      <a:moveTo>
                        <a:pt x="1471" y="0"/>
                      </a:moveTo>
                      <a:cubicBezTo>
                        <a:pt x="389" y="0"/>
                        <a:pt x="1" y="1738"/>
                        <a:pt x="1215" y="2124"/>
                      </a:cubicBezTo>
                      <a:cubicBezTo>
                        <a:pt x="1323" y="2155"/>
                        <a:pt x="1426" y="2169"/>
                        <a:pt x="1523" y="2169"/>
                      </a:cubicBezTo>
                      <a:cubicBezTo>
                        <a:pt x="2609" y="2169"/>
                        <a:pt x="3022"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8"/>
                <p:cNvSpPr/>
                <p:nvPr/>
              </p:nvSpPr>
              <p:spPr>
                <a:xfrm>
                  <a:off x="4700825" y="1593300"/>
                  <a:ext cx="75525" cy="53450"/>
                </a:xfrm>
                <a:custGeom>
                  <a:avLst/>
                  <a:gdLst/>
                  <a:ahLst/>
                  <a:cxnLst/>
                  <a:rect l="l" t="t" r="r" b="b"/>
                  <a:pathLst>
                    <a:path w="3021" h="2138" extrusionOk="0">
                      <a:moveTo>
                        <a:pt x="1500" y="0"/>
                      </a:moveTo>
                      <a:cubicBezTo>
                        <a:pt x="402" y="0"/>
                        <a:pt x="0" y="1753"/>
                        <a:pt x="1222" y="2087"/>
                      </a:cubicBezTo>
                      <a:cubicBezTo>
                        <a:pt x="1338" y="2122"/>
                        <a:pt x="1448" y="2138"/>
                        <a:pt x="1553" y="2138"/>
                      </a:cubicBezTo>
                      <a:cubicBezTo>
                        <a:pt x="2622" y="2138"/>
                        <a:pt x="3021" y="438"/>
                        <a:pt x="1830" y="50"/>
                      </a:cubicBezTo>
                      <a:cubicBezTo>
                        <a:pt x="1714"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8"/>
                <p:cNvSpPr/>
                <p:nvPr/>
              </p:nvSpPr>
              <p:spPr>
                <a:xfrm>
                  <a:off x="4654175" y="1659550"/>
                  <a:ext cx="75200" cy="53900"/>
                </a:xfrm>
                <a:custGeom>
                  <a:avLst/>
                  <a:gdLst/>
                  <a:ahLst/>
                  <a:cxnLst/>
                  <a:rect l="l" t="t" r="r" b="b"/>
                  <a:pathLst>
                    <a:path w="3008" h="2156" extrusionOk="0">
                      <a:moveTo>
                        <a:pt x="1482" y="1"/>
                      </a:moveTo>
                      <a:cubicBezTo>
                        <a:pt x="418" y="1"/>
                        <a:pt x="0" y="1748"/>
                        <a:pt x="1173" y="2111"/>
                      </a:cubicBezTo>
                      <a:cubicBezTo>
                        <a:pt x="1283" y="2142"/>
                        <a:pt x="1389" y="2155"/>
                        <a:pt x="1489" y="2155"/>
                      </a:cubicBezTo>
                      <a:cubicBezTo>
                        <a:pt x="2597" y="2155"/>
                        <a:pt x="3008" y="435"/>
                        <a:pt x="1781" y="44"/>
                      </a:cubicBezTo>
                      <a:cubicBezTo>
                        <a:pt x="1677" y="15"/>
                        <a:pt x="1577" y="1"/>
                        <a:pt x="148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8"/>
                <p:cNvSpPr/>
                <p:nvPr/>
              </p:nvSpPr>
              <p:spPr>
                <a:xfrm>
                  <a:off x="4641525" y="1701175"/>
                  <a:ext cx="75700" cy="54075"/>
                </a:xfrm>
                <a:custGeom>
                  <a:avLst/>
                  <a:gdLst/>
                  <a:ahLst/>
                  <a:cxnLst/>
                  <a:rect l="l" t="t" r="r" b="b"/>
                  <a:pathLst>
                    <a:path w="3028" h="2163" extrusionOk="0">
                      <a:moveTo>
                        <a:pt x="1474" y="1"/>
                      </a:moveTo>
                      <a:cubicBezTo>
                        <a:pt x="402" y="1"/>
                        <a:pt x="0" y="1730"/>
                        <a:pt x="1193" y="2118"/>
                      </a:cubicBezTo>
                      <a:cubicBezTo>
                        <a:pt x="1303" y="2148"/>
                        <a:pt x="1409" y="2162"/>
                        <a:pt x="1508" y="2162"/>
                      </a:cubicBezTo>
                      <a:cubicBezTo>
                        <a:pt x="2617" y="2162"/>
                        <a:pt x="3027" y="442"/>
                        <a:pt x="1800" y="51"/>
                      </a:cubicBezTo>
                      <a:cubicBezTo>
                        <a:pt x="1686" y="17"/>
                        <a:pt x="1577" y="1"/>
                        <a:pt x="14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8"/>
                <p:cNvSpPr/>
                <p:nvPr/>
              </p:nvSpPr>
              <p:spPr>
                <a:xfrm>
                  <a:off x="4606625" y="1815925"/>
                  <a:ext cx="76400" cy="54050"/>
                </a:xfrm>
                <a:custGeom>
                  <a:avLst/>
                  <a:gdLst/>
                  <a:ahLst/>
                  <a:cxnLst/>
                  <a:rect l="l" t="t" r="r" b="b"/>
                  <a:pathLst>
                    <a:path w="3056" h="2162" extrusionOk="0">
                      <a:moveTo>
                        <a:pt x="1501" y="0"/>
                      </a:moveTo>
                      <a:cubicBezTo>
                        <a:pt x="425" y="0"/>
                        <a:pt x="1" y="1730"/>
                        <a:pt x="1221" y="2118"/>
                      </a:cubicBezTo>
                      <a:cubicBezTo>
                        <a:pt x="1331" y="2148"/>
                        <a:pt x="1437" y="2162"/>
                        <a:pt x="1537" y="2162"/>
                      </a:cubicBezTo>
                      <a:cubicBezTo>
                        <a:pt x="2645" y="2162"/>
                        <a:pt x="3056" y="441"/>
                        <a:pt x="1829" y="51"/>
                      </a:cubicBezTo>
                      <a:cubicBezTo>
                        <a:pt x="1714" y="16"/>
                        <a:pt x="1605" y="0"/>
                        <a:pt x="1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8"/>
                <p:cNvSpPr/>
                <p:nvPr/>
              </p:nvSpPr>
              <p:spPr>
                <a:xfrm>
                  <a:off x="4639400" y="1843875"/>
                  <a:ext cx="75375" cy="53625"/>
                </a:xfrm>
                <a:custGeom>
                  <a:avLst/>
                  <a:gdLst/>
                  <a:ahLst/>
                  <a:cxnLst/>
                  <a:rect l="l" t="t" r="r" b="b"/>
                  <a:pathLst>
                    <a:path w="3015" h="2145" extrusionOk="0">
                      <a:moveTo>
                        <a:pt x="1450" y="0"/>
                      </a:moveTo>
                      <a:cubicBezTo>
                        <a:pt x="391" y="0"/>
                        <a:pt x="0" y="1736"/>
                        <a:pt x="1186" y="2094"/>
                      </a:cubicBezTo>
                      <a:cubicBezTo>
                        <a:pt x="1304" y="2129"/>
                        <a:pt x="1415" y="2145"/>
                        <a:pt x="1521" y="2145"/>
                      </a:cubicBezTo>
                      <a:cubicBezTo>
                        <a:pt x="2615" y="2145"/>
                        <a:pt x="3014" y="418"/>
                        <a:pt x="1794" y="58"/>
                      </a:cubicBezTo>
                      <a:cubicBezTo>
                        <a:pt x="1673" y="18"/>
                        <a:pt x="1558" y="0"/>
                        <a:pt x="145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8"/>
                <p:cNvSpPr/>
                <p:nvPr/>
              </p:nvSpPr>
              <p:spPr>
                <a:xfrm>
                  <a:off x="4644575" y="1943600"/>
                  <a:ext cx="76450" cy="54050"/>
                </a:xfrm>
                <a:custGeom>
                  <a:avLst/>
                  <a:gdLst/>
                  <a:ahLst/>
                  <a:cxnLst/>
                  <a:rect l="l" t="t" r="r" b="b"/>
                  <a:pathLst>
                    <a:path w="3058" h="2162" extrusionOk="0">
                      <a:moveTo>
                        <a:pt x="1500" y="0"/>
                      </a:moveTo>
                      <a:cubicBezTo>
                        <a:pt x="402" y="0"/>
                        <a:pt x="1" y="1756"/>
                        <a:pt x="1223" y="2117"/>
                      </a:cubicBezTo>
                      <a:cubicBezTo>
                        <a:pt x="1333" y="2147"/>
                        <a:pt x="1439" y="2161"/>
                        <a:pt x="1538" y="2161"/>
                      </a:cubicBezTo>
                      <a:cubicBezTo>
                        <a:pt x="2647" y="2161"/>
                        <a:pt x="3057" y="441"/>
                        <a:pt x="1830" y="50"/>
                      </a:cubicBezTo>
                      <a:cubicBezTo>
                        <a:pt x="1715" y="16"/>
                        <a:pt x="1604" y="0"/>
                        <a:pt x="15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8"/>
                <p:cNvSpPr/>
                <p:nvPr/>
              </p:nvSpPr>
              <p:spPr>
                <a:xfrm>
                  <a:off x="4719150" y="1729100"/>
                  <a:ext cx="74650" cy="53650"/>
                </a:xfrm>
                <a:custGeom>
                  <a:avLst/>
                  <a:gdLst/>
                  <a:ahLst/>
                  <a:cxnLst/>
                  <a:rect l="l" t="t" r="r" b="b"/>
                  <a:pathLst>
                    <a:path w="2986" h="2146" extrusionOk="0">
                      <a:moveTo>
                        <a:pt x="1425" y="1"/>
                      </a:moveTo>
                      <a:cubicBezTo>
                        <a:pt x="391" y="1"/>
                        <a:pt x="0" y="1710"/>
                        <a:pt x="1158" y="2095"/>
                      </a:cubicBezTo>
                      <a:cubicBezTo>
                        <a:pt x="1275" y="2130"/>
                        <a:pt x="1386" y="2146"/>
                        <a:pt x="1492" y="2146"/>
                      </a:cubicBezTo>
                      <a:cubicBezTo>
                        <a:pt x="2587" y="2146"/>
                        <a:pt x="2986" y="419"/>
                        <a:pt x="1765" y="59"/>
                      </a:cubicBezTo>
                      <a:cubicBezTo>
                        <a:pt x="1646" y="19"/>
                        <a:pt x="1532" y="1"/>
                        <a:pt x="1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8"/>
                <p:cNvSpPr/>
                <p:nvPr/>
              </p:nvSpPr>
              <p:spPr>
                <a:xfrm>
                  <a:off x="4766000" y="1613200"/>
                  <a:ext cx="76600" cy="53900"/>
                </a:xfrm>
                <a:custGeom>
                  <a:avLst/>
                  <a:gdLst/>
                  <a:ahLst/>
                  <a:cxnLst/>
                  <a:rect l="l" t="t" r="r" b="b"/>
                  <a:pathLst>
                    <a:path w="3064" h="2156" extrusionOk="0">
                      <a:moveTo>
                        <a:pt x="1531" y="1"/>
                      </a:moveTo>
                      <a:cubicBezTo>
                        <a:pt x="439" y="1"/>
                        <a:pt x="0" y="1748"/>
                        <a:pt x="1229" y="2111"/>
                      </a:cubicBezTo>
                      <a:cubicBezTo>
                        <a:pt x="1339" y="2141"/>
                        <a:pt x="1445" y="2155"/>
                        <a:pt x="1545" y="2155"/>
                      </a:cubicBezTo>
                      <a:cubicBezTo>
                        <a:pt x="2653" y="2155"/>
                        <a:pt x="3064" y="435"/>
                        <a:pt x="1837" y="44"/>
                      </a:cubicBezTo>
                      <a:cubicBezTo>
                        <a:pt x="1730" y="15"/>
                        <a:pt x="1628" y="1"/>
                        <a:pt x="15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8"/>
                <p:cNvSpPr/>
                <p:nvPr/>
              </p:nvSpPr>
              <p:spPr>
                <a:xfrm>
                  <a:off x="4716025" y="1660925"/>
                  <a:ext cx="75575" cy="53450"/>
                </a:xfrm>
                <a:custGeom>
                  <a:avLst/>
                  <a:gdLst/>
                  <a:ahLst/>
                  <a:cxnLst/>
                  <a:rect l="l" t="t" r="r" b="b"/>
                  <a:pathLst>
                    <a:path w="3023" h="2138" extrusionOk="0">
                      <a:moveTo>
                        <a:pt x="1506" y="0"/>
                      </a:moveTo>
                      <a:cubicBezTo>
                        <a:pt x="427" y="0"/>
                        <a:pt x="0" y="1754"/>
                        <a:pt x="1222" y="2087"/>
                      </a:cubicBezTo>
                      <a:cubicBezTo>
                        <a:pt x="1336" y="2121"/>
                        <a:pt x="1446" y="2137"/>
                        <a:pt x="1549" y="2137"/>
                      </a:cubicBezTo>
                      <a:cubicBezTo>
                        <a:pt x="2621" y="2137"/>
                        <a:pt x="3022" y="411"/>
                        <a:pt x="1830" y="50"/>
                      </a:cubicBezTo>
                      <a:cubicBezTo>
                        <a:pt x="1716" y="16"/>
                        <a:pt x="1608" y="0"/>
                        <a:pt x="15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8"/>
                <p:cNvSpPr/>
                <p:nvPr/>
              </p:nvSpPr>
              <p:spPr>
                <a:xfrm>
                  <a:off x="4682350" y="1655000"/>
                  <a:ext cx="75000" cy="53300"/>
                </a:xfrm>
                <a:custGeom>
                  <a:avLst/>
                  <a:gdLst/>
                  <a:ahLst/>
                  <a:cxnLst/>
                  <a:rect l="l" t="t" r="r" b="b"/>
                  <a:pathLst>
                    <a:path w="3000" h="2132" extrusionOk="0">
                      <a:moveTo>
                        <a:pt x="1504" y="1"/>
                      </a:moveTo>
                      <a:cubicBezTo>
                        <a:pt x="415" y="1"/>
                        <a:pt x="1" y="1746"/>
                        <a:pt x="1201" y="2081"/>
                      </a:cubicBezTo>
                      <a:cubicBezTo>
                        <a:pt x="1317" y="2116"/>
                        <a:pt x="1428" y="2132"/>
                        <a:pt x="1532" y="2132"/>
                      </a:cubicBezTo>
                      <a:cubicBezTo>
                        <a:pt x="2601" y="2132"/>
                        <a:pt x="3000" y="432"/>
                        <a:pt x="1809" y="44"/>
                      </a:cubicBezTo>
                      <a:cubicBezTo>
                        <a:pt x="1702" y="14"/>
                        <a:pt x="1600" y="1"/>
                        <a:pt x="15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8"/>
                <p:cNvSpPr/>
                <p:nvPr/>
              </p:nvSpPr>
              <p:spPr>
                <a:xfrm>
                  <a:off x="4553225" y="2023550"/>
                  <a:ext cx="76600" cy="53875"/>
                </a:xfrm>
                <a:custGeom>
                  <a:avLst/>
                  <a:gdLst/>
                  <a:ahLst/>
                  <a:cxnLst/>
                  <a:rect l="l" t="t" r="r" b="b"/>
                  <a:pathLst>
                    <a:path w="3064" h="2155" extrusionOk="0">
                      <a:moveTo>
                        <a:pt x="1525" y="0"/>
                      </a:moveTo>
                      <a:cubicBezTo>
                        <a:pt x="413" y="0"/>
                        <a:pt x="1" y="1748"/>
                        <a:pt x="1229" y="2111"/>
                      </a:cubicBezTo>
                      <a:cubicBezTo>
                        <a:pt x="1340" y="2141"/>
                        <a:pt x="1445" y="2155"/>
                        <a:pt x="1545" y="2155"/>
                      </a:cubicBezTo>
                      <a:cubicBezTo>
                        <a:pt x="2654" y="2155"/>
                        <a:pt x="3064" y="434"/>
                        <a:pt x="1837" y="44"/>
                      </a:cubicBezTo>
                      <a:cubicBezTo>
                        <a:pt x="1728" y="14"/>
                        <a:pt x="1624" y="0"/>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8"/>
                <p:cNvSpPr/>
                <p:nvPr/>
              </p:nvSpPr>
              <p:spPr>
                <a:xfrm>
                  <a:off x="4640075" y="2049800"/>
                  <a:ext cx="74875" cy="54225"/>
                </a:xfrm>
                <a:custGeom>
                  <a:avLst/>
                  <a:gdLst/>
                  <a:ahLst/>
                  <a:cxnLst/>
                  <a:rect l="l" t="t" r="r" b="b"/>
                  <a:pathLst>
                    <a:path w="2995" h="2169" extrusionOk="0">
                      <a:moveTo>
                        <a:pt x="1431" y="0"/>
                      </a:moveTo>
                      <a:cubicBezTo>
                        <a:pt x="394" y="0"/>
                        <a:pt x="1" y="1739"/>
                        <a:pt x="1159" y="2125"/>
                      </a:cubicBezTo>
                      <a:cubicBezTo>
                        <a:pt x="1270" y="2155"/>
                        <a:pt x="1375" y="2169"/>
                        <a:pt x="1475" y="2169"/>
                      </a:cubicBezTo>
                      <a:cubicBezTo>
                        <a:pt x="2584" y="2169"/>
                        <a:pt x="2994" y="448"/>
                        <a:pt x="1767" y="58"/>
                      </a:cubicBezTo>
                      <a:cubicBezTo>
                        <a:pt x="1649" y="18"/>
                        <a:pt x="1537" y="0"/>
                        <a:pt x="1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8"/>
                <p:cNvSpPr/>
                <p:nvPr/>
              </p:nvSpPr>
              <p:spPr>
                <a:xfrm>
                  <a:off x="4591525" y="2106800"/>
                  <a:ext cx="74850" cy="54225"/>
                </a:xfrm>
                <a:custGeom>
                  <a:avLst/>
                  <a:gdLst/>
                  <a:ahLst/>
                  <a:cxnLst/>
                  <a:rect l="l" t="t" r="r" b="b"/>
                  <a:pathLst>
                    <a:path w="2994" h="2169" extrusionOk="0">
                      <a:moveTo>
                        <a:pt x="1451" y="0"/>
                      </a:moveTo>
                      <a:cubicBezTo>
                        <a:pt x="391" y="0"/>
                        <a:pt x="0" y="1738"/>
                        <a:pt x="1186" y="2124"/>
                      </a:cubicBezTo>
                      <a:cubicBezTo>
                        <a:pt x="1294" y="2154"/>
                        <a:pt x="1398" y="2168"/>
                        <a:pt x="1495" y="2168"/>
                      </a:cubicBezTo>
                      <a:cubicBezTo>
                        <a:pt x="2581" y="2168"/>
                        <a:pt x="2993" y="448"/>
                        <a:pt x="1794" y="57"/>
                      </a:cubicBezTo>
                      <a:cubicBezTo>
                        <a:pt x="1673" y="18"/>
                        <a:pt x="1559" y="0"/>
                        <a:pt x="14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8"/>
                <p:cNvSpPr/>
                <p:nvPr/>
              </p:nvSpPr>
              <p:spPr>
                <a:xfrm>
                  <a:off x="4573350" y="2061200"/>
                  <a:ext cx="76250" cy="54225"/>
                </a:xfrm>
                <a:custGeom>
                  <a:avLst/>
                  <a:gdLst/>
                  <a:ahLst/>
                  <a:cxnLst/>
                  <a:rect l="l" t="t" r="r" b="b"/>
                  <a:pathLst>
                    <a:path w="3050" h="2169" extrusionOk="0">
                      <a:moveTo>
                        <a:pt x="1471" y="0"/>
                      </a:moveTo>
                      <a:cubicBezTo>
                        <a:pt x="389" y="0"/>
                        <a:pt x="1" y="1738"/>
                        <a:pt x="1214" y="2125"/>
                      </a:cubicBezTo>
                      <a:cubicBezTo>
                        <a:pt x="1325" y="2155"/>
                        <a:pt x="1430" y="2169"/>
                        <a:pt x="1530" y="2169"/>
                      </a:cubicBezTo>
                      <a:cubicBezTo>
                        <a:pt x="2639" y="2169"/>
                        <a:pt x="3049" y="448"/>
                        <a:pt x="1822" y="58"/>
                      </a:cubicBezTo>
                      <a:cubicBezTo>
                        <a:pt x="1699" y="18"/>
                        <a:pt x="1581" y="0"/>
                        <a:pt x="14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8"/>
                <p:cNvSpPr/>
                <p:nvPr/>
              </p:nvSpPr>
              <p:spPr>
                <a:xfrm>
                  <a:off x="4726525" y="1851650"/>
                  <a:ext cx="74825" cy="53475"/>
                </a:xfrm>
                <a:custGeom>
                  <a:avLst/>
                  <a:gdLst/>
                  <a:ahLst/>
                  <a:cxnLst/>
                  <a:rect l="l" t="t" r="r" b="b"/>
                  <a:pathLst>
                    <a:path w="2993" h="2139" extrusionOk="0">
                      <a:moveTo>
                        <a:pt x="1459" y="1"/>
                      </a:moveTo>
                      <a:cubicBezTo>
                        <a:pt x="407" y="1"/>
                        <a:pt x="0" y="1754"/>
                        <a:pt x="1166" y="2087"/>
                      </a:cubicBezTo>
                      <a:cubicBezTo>
                        <a:pt x="1285" y="2122"/>
                        <a:pt x="1398" y="2138"/>
                        <a:pt x="1505" y="2138"/>
                      </a:cubicBezTo>
                      <a:cubicBezTo>
                        <a:pt x="2597" y="2138"/>
                        <a:pt x="2993" y="438"/>
                        <a:pt x="1774" y="51"/>
                      </a:cubicBezTo>
                      <a:cubicBezTo>
                        <a:pt x="1664" y="16"/>
                        <a:pt x="1558" y="1"/>
                        <a:pt x="145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4" name="Google Shape;1164;p8"/>
              <p:cNvGrpSpPr/>
              <p:nvPr/>
            </p:nvGrpSpPr>
            <p:grpSpPr>
              <a:xfrm rot="10800000">
                <a:off x="5480939" y="3407478"/>
                <a:ext cx="973657" cy="1303387"/>
                <a:chOff x="6212400" y="629475"/>
                <a:chExt cx="1382250" cy="1850350"/>
              </a:xfrm>
            </p:grpSpPr>
            <p:sp>
              <p:nvSpPr>
                <p:cNvPr id="1165" name="Google Shape;1165;p8"/>
                <p:cNvSpPr/>
                <p:nvPr/>
              </p:nvSpPr>
              <p:spPr>
                <a:xfrm>
                  <a:off x="6874250" y="1681775"/>
                  <a:ext cx="605675" cy="281950"/>
                </a:xfrm>
                <a:custGeom>
                  <a:avLst/>
                  <a:gdLst/>
                  <a:ahLst/>
                  <a:cxnLst/>
                  <a:rect l="l" t="t" r="r" b="b"/>
                  <a:pathLst>
                    <a:path w="24227" h="11278" extrusionOk="0">
                      <a:moveTo>
                        <a:pt x="10186" y="0"/>
                      </a:moveTo>
                      <a:cubicBezTo>
                        <a:pt x="6459" y="0"/>
                        <a:pt x="2387" y="864"/>
                        <a:pt x="1" y="2499"/>
                      </a:cubicBezTo>
                      <a:cubicBezTo>
                        <a:pt x="1004" y="6876"/>
                        <a:pt x="6901" y="10402"/>
                        <a:pt x="11308" y="11101"/>
                      </a:cubicBezTo>
                      <a:cubicBezTo>
                        <a:pt x="12102" y="11221"/>
                        <a:pt x="12900" y="11278"/>
                        <a:pt x="13699" y="11278"/>
                      </a:cubicBezTo>
                      <a:cubicBezTo>
                        <a:pt x="17330" y="11278"/>
                        <a:pt x="20962" y="10112"/>
                        <a:pt x="24226" y="8517"/>
                      </a:cubicBezTo>
                      <a:cubicBezTo>
                        <a:pt x="22402" y="4414"/>
                        <a:pt x="18542" y="1283"/>
                        <a:pt x="14135" y="371"/>
                      </a:cubicBezTo>
                      <a:cubicBezTo>
                        <a:pt x="12939" y="122"/>
                        <a:pt x="11587" y="0"/>
                        <a:pt x="10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8"/>
                <p:cNvSpPr/>
                <p:nvPr/>
              </p:nvSpPr>
              <p:spPr>
                <a:xfrm>
                  <a:off x="6475725" y="1079125"/>
                  <a:ext cx="510250" cy="322750"/>
                </a:xfrm>
                <a:custGeom>
                  <a:avLst/>
                  <a:gdLst/>
                  <a:ahLst/>
                  <a:cxnLst/>
                  <a:rect l="l" t="t" r="r" b="b"/>
                  <a:pathLst>
                    <a:path w="20410" h="12910" extrusionOk="0">
                      <a:moveTo>
                        <a:pt x="5317" y="0"/>
                      </a:moveTo>
                      <a:cubicBezTo>
                        <a:pt x="3687" y="0"/>
                        <a:pt x="2074" y="321"/>
                        <a:pt x="622" y="1012"/>
                      </a:cubicBezTo>
                      <a:cubicBezTo>
                        <a:pt x="622" y="1012"/>
                        <a:pt x="0" y="12910"/>
                        <a:pt x="11126" y="12910"/>
                      </a:cubicBezTo>
                      <a:cubicBezTo>
                        <a:pt x="11796" y="12910"/>
                        <a:pt x="12509" y="12867"/>
                        <a:pt x="13267" y="12775"/>
                      </a:cubicBezTo>
                      <a:cubicBezTo>
                        <a:pt x="13653" y="12799"/>
                        <a:pt x="14038" y="12811"/>
                        <a:pt x="14423" y="12811"/>
                      </a:cubicBezTo>
                      <a:cubicBezTo>
                        <a:pt x="16466" y="12811"/>
                        <a:pt x="18492" y="12477"/>
                        <a:pt x="20410" y="11863"/>
                      </a:cubicBezTo>
                      <a:cubicBezTo>
                        <a:pt x="18404" y="8216"/>
                        <a:pt x="16124" y="4568"/>
                        <a:pt x="12659" y="2258"/>
                      </a:cubicBezTo>
                      <a:cubicBezTo>
                        <a:pt x="10566" y="819"/>
                        <a:pt x="7920" y="0"/>
                        <a:pt x="53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8"/>
                <p:cNvSpPr/>
                <p:nvPr/>
              </p:nvSpPr>
              <p:spPr>
                <a:xfrm>
                  <a:off x="6640975" y="1966125"/>
                  <a:ext cx="237875" cy="424050"/>
                </a:xfrm>
                <a:custGeom>
                  <a:avLst/>
                  <a:gdLst/>
                  <a:ahLst/>
                  <a:cxnLst/>
                  <a:rect l="l" t="t" r="r" b="b"/>
                  <a:pathLst>
                    <a:path w="9515" h="16962" extrusionOk="0">
                      <a:moveTo>
                        <a:pt x="3405" y="0"/>
                      </a:moveTo>
                      <a:cubicBezTo>
                        <a:pt x="1034" y="2432"/>
                        <a:pt x="0" y="6080"/>
                        <a:pt x="669" y="9362"/>
                      </a:cubicBezTo>
                      <a:cubicBezTo>
                        <a:pt x="1338" y="12706"/>
                        <a:pt x="3708" y="15654"/>
                        <a:pt x="6809" y="16961"/>
                      </a:cubicBezTo>
                      <a:cubicBezTo>
                        <a:pt x="8754" y="14317"/>
                        <a:pt x="9514" y="10821"/>
                        <a:pt x="8876" y="7599"/>
                      </a:cubicBezTo>
                      <a:cubicBezTo>
                        <a:pt x="8207" y="4347"/>
                        <a:pt x="6171" y="1459"/>
                        <a:pt x="34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8"/>
                <p:cNvSpPr/>
                <p:nvPr/>
              </p:nvSpPr>
              <p:spPr>
                <a:xfrm>
                  <a:off x="7102225" y="2064275"/>
                  <a:ext cx="492425" cy="230950"/>
                </a:xfrm>
                <a:custGeom>
                  <a:avLst/>
                  <a:gdLst/>
                  <a:ahLst/>
                  <a:cxnLst/>
                  <a:rect l="l" t="t" r="r" b="b"/>
                  <a:pathLst>
                    <a:path w="19697" h="9238" extrusionOk="0">
                      <a:moveTo>
                        <a:pt x="8905" y="0"/>
                      </a:moveTo>
                      <a:cubicBezTo>
                        <a:pt x="5653" y="0"/>
                        <a:pt x="2346" y="1414"/>
                        <a:pt x="0" y="4281"/>
                      </a:cubicBezTo>
                      <a:cubicBezTo>
                        <a:pt x="1584" y="7508"/>
                        <a:pt x="5400" y="9237"/>
                        <a:pt x="9023" y="9237"/>
                      </a:cubicBezTo>
                      <a:cubicBezTo>
                        <a:pt x="9085" y="9237"/>
                        <a:pt x="9148" y="9237"/>
                        <a:pt x="9210" y="9236"/>
                      </a:cubicBezTo>
                      <a:cubicBezTo>
                        <a:pt x="12919" y="9205"/>
                        <a:pt x="16414" y="7716"/>
                        <a:pt x="19697" y="6105"/>
                      </a:cubicBezTo>
                      <a:cubicBezTo>
                        <a:pt x="17539" y="3065"/>
                        <a:pt x="14226" y="695"/>
                        <a:pt x="10517" y="117"/>
                      </a:cubicBezTo>
                      <a:cubicBezTo>
                        <a:pt x="9984" y="39"/>
                        <a:pt x="9445" y="0"/>
                        <a:pt x="89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8"/>
                <p:cNvSpPr/>
                <p:nvPr/>
              </p:nvSpPr>
              <p:spPr>
                <a:xfrm>
                  <a:off x="7012550" y="2202450"/>
                  <a:ext cx="299425" cy="277375"/>
                </a:xfrm>
                <a:custGeom>
                  <a:avLst/>
                  <a:gdLst/>
                  <a:ahLst/>
                  <a:cxnLst/>
                  <a:rect l="l" t="t" r="r" b="b"/>
                  <a:pathLst>
                    <a:path w="11977" h="11095" extrusionOk="0">
                      <a:moveTo>
                        <a:pt x="852" y="1"/>
                      </a:moveTo>
                      <a:lnTo>
                        <a:pt x="852" y="1"/>
                      </a:lnTo>
                      <a:cubicBezTo>
                        <a:pt x="1" y="1855"/>
                        <a:pt x="396" y="4104"/>
                        <a:pt x="1460" y="5806"/>
                      </a:cubicBezTo>
                      <a:cubicBezTo>
                        <a:pt x="2554" y="7508"/>
                        <a:pt x="4256" y="8724"/>
                        <a:pt x="6110" y="9545"/>
                      </a:cubicBezTo>
                      <a:cubicBezTo>
                        <a:pt x="7995" y="10335"/>
                        <a:pt x="10001" y="10700"/>
                        <a:pt x="11977" y="11095"/>
                      </a:cubicBezTo>
                      <a:cubicBezTo>
                        <a:pt x="10822" y="7660"/>
                        <a:pt x="8815" y="4560"/>
                        <a:pt x="6171" y="2128"/>
                      </a:cubicBezTo>
                      <a:cubicBezTo>
                        <a:pt x="5472" y="1490"/>
                        <a:pt x="4712" y="912"/>
                        <a:pt x="3831" y="578"/>
                      </a:cubicBezTo>
                      <a:cubicBezTo>
                        <a:pt x="2979" y="213"/>
                        <a:pt x="1916" y="213"/>
                        <a:pt x="8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8"/>
                <p:cNvSpPr/>
                <p:nvPr/>
              </p:nvSpPr>
              <p:spPr>
                <a:xfrm>
                  <a:off x="6212400" y="629475"/>
                  <a:ext cx="1260675" cy="1698950"/>
                </a:xfrm>
                <a:custGeom>
                  <a:avLst/>
                  <a:gdLst/>
                  <a:ahLst/>
                  <a:cxnLst/>
                  <a:rect l="l" t="t" r="r" b="b"/>
                  <a:pathLst>
                    <a:path w="50427" h="67958" extrusionOk="0">
                      <a:moveTo>
                        <a:pt x="61" y="1"/>
                      </a:moveTo>
                      <a:cubicBezTo>
                        <a:pt x="0" y="1"/>
                        <a:pt x="0" y="31"/>
                        <a:pt x="0" y="61"/>
                      </a:cubicBezTo>
                      <a:cubicBezTo>
                        <a:pt x="243" y="1703"/>
                        <a:pt x="517" y="3344"/>
                        <a:pt x="730" y="4955"/>
                      </a:cubicBezTo>
                      <a:lnTo>
                        <a:pt x="1763" y="9818"/>
                      </a:lnTo>
                      <a:cubicBezTo>
                        <a:pt x="2128" y="11460"/>
                        <a:pt x="2584" y="13071"/>
                        <a:pt x="3009" y="14651"/>
                      </a:cubicBezTo>
                      <a:lnTo>
                        <a:pt x="4529" y="19393"/>
                      </a:lnTo>
                      <a:cubicBezTo>
                        <a:pt x="5015" y="20852"/>
                        <a:pt x="5593" y="22281"/>
                        <a:pt x="6170" y="23740"/>
                      </a:cubicBezTo>
                      <a:cubicBezTo>
                        <a:pt x="6322" y="25107"/>
                        <a:pt x="6383" y="26506"/>
                        <a:pt x="6383" y="27873"/>
                      </a:cubicBezTo>
                      <a:cubicBezTo>
                        <a:pt x="6444" y="30153"/>
                        <a:pt x="6292" y="32402"/>
                        <a:pt x="6018" y="34621"/>
                      </a:cubicBezTo>
                      <a:cubicBezTo>
                        <a:pt x="5745" y="36810"/>
                        <a:pt x="5167" y="38968"/>
                        <a:pt x="4772" y="41187"/>
                      </a:cubicBezTo>
                      <a:cubicBezTo>
                        <a:pt x="4316" y="43375"/>
                        <a:pt x="3769" y="45564"/>
                        <a:pt x="3313" y="47783"/>
                      </a:cubicBezTo>
                      <a:cubicBezTo>
                        <a:pt x="3283" y="47843"/>
                        <a:pt x="3313" y="47874"/>
                        <a:pt x="3344" y="47874"/>
                      </a:cubicBezTo>
                      <a:cubicBezTo>
                        <a:pt x="3404" y="47874"/>
                        <a:pt x="3435" y="47874"/>
                        <a:pt x="3435" y="47843"/>
                      </a:cubicBezTo>
                      <a:cubicBezTo>
                        <a:pt x="4651" y="45898"/>
                        <a:pt x="5471" y="43740"/>
                        <a:pt x="6140" y="41521"/>
                      </a:cubicBezTo>
                      <a:cubicBezTo>
                        <a:pt x="6778" y="39302"/>
                        <a:pt x="6961" y="36992"/>
                        <a:pt x="7113" y="34712"/>
                      </a:cubicBezTo>
                      <a:cubicBezTo>
                        <a:pt x="7265" y="32433"/>
                        <a:pt x="7265" y="30153"/>
                        <a:pt x="7082" y="27873"/>
                      </a:cubicBezTo>
                      <a:cubicBezTo>
                        <a:pt x="6991" y="26962"/>
                        <a:pt x="6900" y="26110"/>
                        <a:pt x="6778" y="25229"/>
                      </a:cubicBezTo>
                      <a:lnTo>
                        <a:pt x="6778" y="25229"/>
                      </a:lnTo>
                      <a:cubicBezTo>
                        <a:pt x="8572" y="29424"/>
                        <a:pt x="10639" y="33497"/>
                        <a:pt x="12918" y="37448"/>
                      </a:cubicBezTo>
                      <a:cubicBezTo>
                        <a:pt x="14347" y="39971"/>
                        <a:pt x="15897" y="42403"/>
                        <a:pt x="17478" y="44804"/>
                      </a:cubicBezTo>
                      <a:cubicBezTo>
                        <a:pt x="17782" y="45716"/>
                        <a:pt x="18085" y="46658"/>
                        <a:pt x="18359" y="47600"/>
                      </a:cubicBezTo>
                      <a:cubicBezTo>
                        <a:pt x="18906" y="49424"/>
                        <a:pt x="19362" y="51278"/>
                        <a:pt x="19727" y="53163"/>
                      </a:cubicBezTo>
                      <a:cubicBezTo>
                        <a:pt x="20122" y="55017"/>
                        <a:pt x="20304" y="56901"/>
                        <a:pt x="20730" y="58786"/>
                      </a:cubicBezTo>
                      <a:cubicBezTo>
                        <a:pt x="21095" y="60640"/>
                        <a:pt x="21490" y="62494"/>
                        <a:pt x="22007" y="64348"/>
                      </a:cubicBezTo>
                      <a:cubicBezTo>
                        <a:pt x="22007" y="64409"/>
                        <a:pt x="22037" y="64409"/>
                        <a:pt x="22098" y="64409"/>
                      </a:cubicBezTo>
                      <a:cubicBezTo>
                        <a:pt x="22098" y="64348"/>
                        <a:pt x="22128" y="64348"/>
                        <a:pt x="22128" y="64318"/>
                      </a:cubicBezTo>
                      <a:cubicBezTo>
                        <a:pt x="22371" y="62372"/>
                        <a:pt x="22310" y="60457"/>
                        <a:pt x="22098" y="58512"/>
                      </a:cubicBezTo>
                      <a:cubicBezTo>
                        <a:pt x="21885" y="56567"/>
                        <a:pt x="21338" y="54713"/>
                        <a:pt x="20791" y="52828"/>
                      </a:cubicBezTo>
                      <a:cubicBezTo>
                        <a:pt x="20274" y="50974"/>
                        <a:pt x="19666" y="49120"/>
                        <a:pt x="18967" y="47327"/>
                      </a:cubicBezTo>
                      <a:cubicBezTo>
                        <a:pt x="18876" y="47083"/>
                        <a:pt x="18754" y="46749"/>
                        <a:pt x="18633" y="46506"/>
                      </a:cubicBezTo>
                      <a:lnTo>
                        <a:pt x="18633" y="46506"/>
                      </a:lnTo>
                      <a:cubicBezTo>
                        <a:pt x="20396" y="48968"/>
                        <a:pt x="22219" y="51400"/>
                        <a:pt x="24134" y="53740"/>
                      </a:cubicBezTo>
                      <a:cubicBezTo>
                        <a:pt x="28359" y="58877"/>
                        <a:pt x="33010" y="63649"/>
                        <a:pt x="38025" y="67935"/>
                      </a:cubicBezTo>
                      <a:cubicBezTo>
                        <a:pt x="38040" y="67950"/>
                        <a:pt x="38055" y="67958"/>
                        <a:pt x="38071" y="67958"/>
                      </a:cubicBezTo>
                      <a:cubicBezTo>
                        <a:pt x="38086" y="67958"/>
                        <a:pt x="38101" y="67950"/>
                        <a:pt x="38116" y="67935"/>
                      </a:cubicBezTo>
                      <a:cubicBezTo>
                        <a:pt x="38177" y="67874"/>
                        <a:pt x="38177" y="67844"/>
                        <a:pt x="38116" y="67813"/>
                      </a:cubicBezTo>
                      <a:cubicBezTo>
                        <a:pt x="34894" y="64895"/>
                        <a:pt x="31855" y="61734"/>
                        <a:pt x="28967" y="58482"/>
                      </a:cubicBezTo>
                      <a:lnTo>
                        <a:pt x="28967" y="58482"/>
                      </a:lnTo>
                      <a:cubicBezTo>
                        <a:pt x="30153" y="59272"/>
                        <a:pt x="31368" y="60002"/>
                        <a:pt x="32645" y="60670"/>
                      </a:cubicBezTo>
                      <a:cubicBezTo>
                        <a:pt x="34469" y="61582"/>
                        <a:pt x="36384" y="62372"/>
                        <a:pt x="38329" y="63041"/>
                      </a:cubicBezTo>
                      <a:cubicBezTo>
                        <a:pt x="40244" y="63679"/>
                        <a:pt x="42220" y="64287"/>
                        <a:pt x="44287" y="64439"/>
                      </a:cubicBezTo>
                      <a:cubicBezTo>
                        <a:pt x="44927" y="64487"/>
                        <a:pt x="45571" y="64514"/>
                        <a:pt x="46215" y="64514"/>
                      </a:cubicBezTo>
                      <a:cubicBezTo>
                        <a:pt x="47618" y="64514"/>
                        <a:pt x="49021" y="64387"/>
                        <a:pt x="50396" y="64075"/>
                      </a:cubicBezTo>
                      <a:cubicBezTo>
                        <a:pt x="50426" y="64075"/>
                        <a:pt x="50426" y="64044"/>
                        <a:pt x="50426" y="64014"/>
                      </a:cubicBezTo>
                      <a:cubicBezTo>
                        <a:pt x="50396" y="64014"/>
                        <a:pt x="50396" y="63983"/>
                        <a:pt x="50366" y="63983"/>
                      </a:cubicBezTo>
                      <a:cubicBezTo>
                        <a:pt x="48360" y="63649"/>
                        <a:pt x="46384" y="63375"/>
                        <a:pt x="44439" y="63041"/>
                      </a:cubicBezTo>
                      <a:cubicBezTo>
                        <a:pt x="42493" y="62676"/>
                        <a:pt x="40518" y="62464"/>
                        <a:pt x="38572" y="61977"/>
                      </a:cubicBezTo>
                      <a:cubicBezTo>
                        <a:pt x="36657" y="61461"/>
                        <a:pt x="34742" y="60853"/>
                        <a:pt x="32919" y="60062"/>
                      </a:cubicBezTo>
                      <a:cubicBezTo>
                        <a:pt x="31338" y="59394"/>
                        <a:pt x="29818" y="58634"/>
                        <a:pt x="28298" y="57752"/>
                      </a:cubicBezTo>
                      <a:cubicBezTo>
                        <a:pt x="27083" y="56293"/>
                        <a:pt x="25867" y="54865"/>
                        <a:pt x="24681" y="53345"/>
                      </a:cubicBezTo>
                      <a:cubicBezTo>
                        <a:pt x="20608" y="48178"/>
                        <a:pt x="16991" y="42676"/>
                        <a:pt x="13952" y="36931"/>
                      </a:cubicBezTo>
                      <a:cubicBezTo>
                        <a:pt x="13769" y="36536"/>
                        <a:pt x="13526" y="36111"/>
                        <a:pt x="13344" y="35746"/>
                      </a:cubicBezTo>
                      <a:lnTo>
                        <a:pt x="13344" y="35746"/>
                      </a:lnTo>
                      <a:cubicBezTo>
                        <a:pt x="14742" y="37235"/>
                        <a:pt x="16262" y="38603"/>
                        <a:pt x="17873" y="39880"/>
                      </a:cubicBezTo>
                      <a:cubicBezTo>
                        <a:pt x="19909" y="41521"/>
                        <a:pt x="22098" y="42950"/>
                        <a:pt x="24377" y="44257"/>
                      </a:cubicBezTo>
                      <a:cubicBezTo>
                        <a:pt x="26657" y="45533"/>
                        <a:pt x="28998" y="46749"/>
                        <a:pt x="31520" y="47509"/>
                      </a:cubicBezTo>
                      <a:cubicBezTo>
                        <a:pt x="34013" y="48269"/>
                        <a:pt x="36596" y="48816"/>
                        <a:pt x="39210" y="48846"/>
                      </a:cubicBezTo>
                      <a:cubicBezTo>
                        <a:pt x="39271" y="48846"/>
                        <a:pt x="39302" y="48816"/>
                        <a:pt x="39302" y="48786"/>
                      </a:cubicBezTo>
                      <a:cubicBezTo>
                        <a:pt x="39302" y="48725"/>
                        <a:pt x="39302" y="48694"/>
                        <a:pt x="39271" y="48694"/>
                      </a:cubicBezTo>
                      <a:cubicBezTo>
                        <a:pt x="36779" y="47874"/>
                        <a:pt x="34347" y="47053"/>
                        <a:pt x="31976" y="46141"/>
                      </a:cubicBezTo>
                      <a:cubicBezTo>
                        <a:pt x="29605" y="45199"/>
                        <a:pt x="27174" y="44378"/>
                        <a:pt x="24894" y="43223"/>
                      </a:cubicBezTo>
                      <a:cubicBezTo>
                        <a:pt x="22584" y="42099"/>
                        <a:pt x="20365" y="40761"/>
                        <a:pt x="18298" y="39272"/>
                      </a:cubicBezTo>
                      <a:cubicBezTo>
                        <a:pt x="16383" y="37934"/>
                        <a:pt x="14590" y="36506"/>
                        <a:pt x="12918" y="34956"/>
                      </a:cubicBezTo>
                      <a:cubicBezTo>
                        <a:pt x="10243" y="29728"/>
                        <a:pt x="7964" y="24348"/>
                        <a:pt x="5897" y="18876"/>
                      </a:cubicBezTo>
                      <a:lnTo>
                        <a:pt x="4255" y="14226"/>
                      </a:lnTo>
                      <a:cubicBezTo>
                        <a:pt x="3921" y="13101"/>
                        <a:pt x="3587" y="12007"/>
                        <a:pt x="3192" y="10852"/>
                      </a:cubicBezTo>
                      <a:lnTo>
                        <a:pt x="3192" y="10852"/>
                      </a:lnTo>
                      <a:cubicBezTo>
                        <a:pt x="4012" y="12037"/>
                        <a:pt x="4833" y="13132"/>
                        <a:pt x="5714" y="14226"/>
                      </a:cubicBezTo>
                      <a:cubicBezTo>
                        <a:pt x="7113" y="15958"/>
                        <a:pt x="8632" y="17569"/>
                        <a:pt x="10243" y="19150"/>
                      </a:cubicBezTo>
                      <a:cubicBezTo>
                        <a:pt x="11824" y="20670"/>
                        <a:pt x="13465" y="22220"/>
                        <a:pt x="15350" y="23436"/>
                      </a:cubicBezTo>
                      <a:cubicBezTo>
                        <a:pt x="17234" y="24651"/>
                        <a:pt x="19210" y="25715"/>
                        <a:pt x="21338" y="26445"/>
                      </a:cubicBezTo>
                      <a:cubicBezTo>
                        <a:pt x="21346" y="26453"/>
                        <a:pt x="21354" y="26457"/>
                        <a:pt x="21362" y="26457"/>
                      </a:cubicBezTo>
                      <a:cubicBezTo>
                        <a:pt x="21382" y="26457"/>
                        <a:pt x="21399" y="26429"/>
                        <a:pt x="21399" y="26384"/>
                      </a:cubicBezTo>
                      <a:cubicBezTo>
                        <a:pt x="21399" y="26354"/>
                        <a:pt x="21399" y="26323"/>
                        <a:pt x="21368" y="26323"/>
                      </a:cubicBezTo>
                      <a:cubicBezTo>
                        <a:pt x="19605" y="24925"/>
                        <a:pt x="17842" y="23618"/>
                        <a:pt x="16110" y="22281"/>
                      </a:cubicBezTo>
                      <a:cubicBezTo>
                        <a:pt x="14408" y="20974"/>
                        <a:pt x="12584" y="19697"/>
                        <a:pt x="10912" y="18299"/>
                      </a:cubicBezTo>
                      <a:cubicBezTo>
                        <a:pt x="9240" y="16901"/>
                        <a:pt x="7690" y="15381"/>
                        <a:pt x="6170" y="13770"/>
                      </a:cubicBezTo>
                      <a:cubicBezTo>
                        <a:pt x="4985" y="12554"/>
                        <a:pt x="3860" y="11277"/>
                        <a:pt x="2796" y="9940"/>
                      </a:cubicBezTo>
                      <a:cubicBezTo>
                        <a:pt x="2736" y="9788"/>
                        <a:pt x="2705" y="9666"/>
                        <a:pt x="2675" y="9575"/>
                      </a:cubicBezTo>
                      <a:lnTo>
                        <a:pt x="1337" y="4803"/>
                      </a:lnTo>
                      <a:cubicBezTo>
                        <a:pt x="912" y="3223"/>
                        <a:pt x="547" y="1612"/>
                        <a:pt x="122" y="31"/>
                      </a:cubicBezTo>
                      <a:cubicBezTo>
                        <a:pt x="122" y="1"/>
                        <a:pt x="91"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71" name="Google Shape;1171;p8"/>
              <p:cNvGrpSpPr/>
              <p:nvPr/>
            </p:nvGrpSpPr>
            <p:grpSpPr>
              <a:xfrm rot="10800000">
                <a:off x="6380176" y="3468497"/>
                <a:ext cx="901949" cy="1162507"/>
                <a:chOff x="5037600" y="742850"/>
                <a:chExt cx="1280450" cy="1650350"/>
              </a:xfrm>
            </p:grpSpPr>
            <p:sp>
              <p:nvSpPr>
                <p:cNvPr id="1172" name="Google Shape;1172;p8"/>
                <p:cNvSpPr/>
                <p:nvPr/>
              </p:nvSpPr>
              <p:spPr>
                <a:xfrm>
                  <a:off x="5374225" y="2061100"/>
                  <a:ext cx="140600" cy="285125"/>
                </a:xfrm>
                <a:custGeom>
                  <a:avLst/>
                  <a:gdLst/>
                  <a:ahLst/>
                  <a:cxnLst/>
                  <a:rect l="l" t="t" r="r" b="b"/>
                  <a:pathLst>
                    <a:path w="5624" h="11405" extrusionOk="0">
                      <a:moveTo>
                        <a:pt x="1824" y="1"/>
                      </a:moveTo>
                      <a:cubicBezTo>
                        <a:pt x="791" y="2037"/>
                        <a:pt x="213" y="4287"/>
                        <a:pt x="61" y="6536"/>
                      </a:cubicBezTo>
                      <a:cubicBezTo>
                        <a:pt x="1" y="7691"/>
                        <a:pt x="61" y="8998"/>
                        <a:pt x="730" y="9971"/>
                      </a:cubicBezTo>
                      <a:cubicBezTo>
                        <a:pt x="1214" y="10794"/>
                        <a:pt x="2122" y="11404"/>
                        <a:pt x="3055" y="11404"/>
                      </a:cubicBezTo>
                      <a:cubicBezTo>
                        <a:pt x="3294" y="11404"/>
                        <a:pt x="3534" y="11364"/>
                        <a:pt x="3770" y="11278"/>
                      </a:cubicBezTo>
                      <a:cubicBezTo>
                        <a:pt x="5016" y="10822"/>
                        <a:pt x="5502" y="9302"/>
                        <a:pt x="5533" y="7965"/>
                      </a:cubicBezTo>
                      <a:cubicBezTo>
                        <a:pt x="5624" y="5259"/>
                        <a:pt x="4408" y="2493"/>
                        <a:pt x="18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8"/>
                <p:cNvSpPr/>
                <p:nvPr/>
              </p:nvSpPr>
              <p:spPr>
                <a:xfrm>
                  <a:off x="5146250" y="1992725"/>
                  <a:ext cx="267525" cy="137575"/>
                </a:xfrm>
                <a:custGeom>
                  <a:avLst/>
                  <a:gdLst/>
                  <a:ahLst/>
                  <a:cxnLst/>
                  <a:rect l="l" t="t" r="r" b="b"/>
                  <a:pathLst>
                    <a:path w="10701" h="5503" extrusionOk="0">
                      <a:moveTo>
                        <a:pt x="2862" y="0"/>
                      </a:moveTo>
                      <a:cubicBezTo>
                        <a:pt x="2478" y="0"/>
                        <a:pt x="2098" y="46"/>
                        <a:pt x="1733" y="183"/>
                      </a:cubicBezTo>
                      <a:cubicBezTo>
                        <a:pt x="822" y="517"/>
                        <a:pt x="183" y="1429"/>
                        <a:pt x="122" y="2371"/>
                      </a:cubicBezTo>
                      <a:cubicBezTo>
                        <a:pt x="1" y="3344"/>
                        <a:pt x="487" y="4317"/>
                        <a:pt x="1277" y="4864"/>
                      </a:cubicBezTo>
                      <a:cubicBezTo>
                        <a:pt x="1977" y="5350"/>
                        <a:pt x="2888" y="5502"/>
                        <a:pt x="3770" y="5502"/>
                      </a:cubicBezTo>
                      <a:cubicBezTo>
                        <a:pt x="3809" y="5502"/>
                        <a:pt x="3849" y="5503"/>
                        <a:pt x="3888" y="5503"/>
                      </a:cubicBezTo>
                      <a:cubicBezTo>
                        <a:pt x="6372" y="5503"/>
                        <a:pt x="8845" y="4564"/>
                        <a:pt x="10700" y="2918"/>
                      </a:cubicBezTo>
                      <a:cubicBezTo>
                        <a:pt x="8420" y="1459"/>
                        <a:pt x="6262" y="547"/>
                        <a:pt x="4013" y="92"/>
                      </a:cubicBezTo>
                      <a:cubicBezTo>
                        <a:pt x="3633" y="46"/>
                        <a:pt x="3246" y="0"/>
                        <a:pt x="28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8"/>
                <p:cNvSpPr/>
                <p:nvPr/>
              </p:nvSpPr>
              <p:spPr>
                <a:xfrm>
                  <a:off x="5530775" y="1934200"/>
                  <a:ext cx="154275" cy="321450"/>
                </a:xfrm>
                <a:custGeom>
                  <a:avLst/>
                  <a:gdLst/>
                  <a:ahLst/>
                  <a:cxnLst/>
                  <a:rect l="l" t="t" r="r" b="b"/>
                  <a:pathLst>
                    <a:path w="6171" h="12858" extrusionOk="0">
                      <a:moveTo>
                        <a:pt x="0" y="1"/>
                      </a:moveTo>
                      <a:lnTo>
                        <a:pt x="0" y="1"/>
                      </a:lnTo>
                      <a:cubicBezTo>
                        <a:pt x="334" y="3892"/>
                        <a:pt x="730" y="7843"/>
                        <a:pt x="2401" y="11338"/>
                      </a:cubicBezTo>
                      <a:cubicBezTo>
                        <a:pt x="2705" y="11977"/>
                        <a:pt x="3131" y="12676"/>
                        <a:pt x="3830" y="12828"/>
                      </a:cubicBezTo>
                      <a:cubicBezTo>
                        <a:pt x="3922" y="12848"/>
                        <a:pt x="4014" y="12857"/>
                        <a:pt x="4105" y="12857"/>
                      </a:cubicBezTo>
                      <a:cubicBezTo>
                        <a:pt x="4701" y="12857"/>
                        <a:pt x="5250" y="12448"/>
                        <a:pt x="5593" y="11946"/>
                      </a:cubicBezTo>
                      <a:cubicBezTo>
                        <a:pt x="6049" y="11247"/>
                        <a:pt x="6170" y="10396"/>
                        <a:pt x="6049" y="9545"/>
                      </a:cubicBezTo>
                      <a:cubicBezTo>
                        <a:pt x="5927" y="8724"/>
                        <a:pt x="5623" y="7965"/>
                        <a:pt x="5289" y="7205"/>
                      </a:cubicBezTo>
                      <a:cubicBezTo>
                        <a:pt x="4103" y="4682"/>
                        <a:pt x="2493" y="231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8"/>
                <p:cNvSpPr/>
                <p:nvPr/>
              </p:nvSpPr>
              <p:spPr>
                <a:xfrm>
                  <a:off x="5178175" y="1835325"/>
                  <a:ext cx="357925" cy="141350"/>
                </a:xfrm>
                <a:custGeom>
                  <a:avLst/>
                  <a:gdLst/>
                  <a:ahLst/>
                  <a:cxnLst/>
                  <a:rect l="l" t="t" r="r" b="b"/>
                  <a:pathLst>
                    <a:path w="14317" h="5654" extrusionOk="0">
                      <a:moveTo>
                        <a:pt x="3371" y="1"/>
                      </a:moveTo>
                      <a:cubicBezTo>
                        <a:pt x="3149" y="1"/>
                        <a:pt x="2927" y="12"/>
                        <a:pt x="2706" y="35"/>
                      </a:cubicBezTo>
                      <a:cubicBezTo>
                        <a:pt x="2067" y="126"/>
                        <a:pt x="1399" y="308"/>
                        <a:pt x="882" y="734"/>
                      </a:cubicBezTo>
                      <a:cubicBezTo>
                        <a:pt x="365" y="1159"/>
                        <a:pt x="0" y="1798"/>
                        <a:pt x="92" y="2436"/>
                      </a:cubicBezTo>
                      <a:cubicBezTo>
                        <a:pt x="152" y="3409"/>
                        <a:pt x="1034" y="4047"/>
                        <a:pt x="1885" y="4473"/>
                      </a:cubicBezTo>
                      <a:cubicBezTo>
                        <a:pt x="3510" y="5312"/>
                        <a:pt x="5340" y="5653"/>
                        <a:pt x="7216" y="5653"/>
                      </a:cubicBezTo>
                      <a:cubicBezTo>
                        <a:pt x="7515" y="5653"/>
                        <a:pt x="7815" y="5644"/>
                        <a:pt x="8116" y="5628"/>
                      </a:cubicBezTo>
                      <a:cubicBezTo>
                        <a:pt x="10274" y="5506"/>
                        <a:pt x="12341" y="4868"/>
                        <a:pt x="14317" y="3986"/>
                      </a:cubicBezTo>
                      <a:cubicBezTo>
                        <a:pt x="12037" y="2527"/>
                        <a:pt x="9970" y="1767"/>
                        <a:pt x="7873" y="1038"/>
                      </a:cubicBezTo>
                      <a:cubicBezTo>
                        <a:pt x="6415" y="508"/>
                        <a:pt x="4888" y="1"/>
                        <a:pt x="33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8"/>
                <p:cNvSpPr/>
                <p:nvPr/>
              </p:nvSpPr>
              <p:spPr>
                <a:xfrm>
                  <a:off x="5631075" y="1804275"/>
                  <a:ext cx="212025" cy="300300"/>
                </a:xfrm>
                <a:custGeom>
                  <a:avLst/>
                  <a:gdLst/>
                  <a:ahLst/>
                  <a:cxnLst/>
                  <a:rect l="l" t="t" r="r" b="b"/>
                  <a:pathLst>
                    <a:path w="8481" h="12012" extrusionOk="0">
                      <a:moveTo>
                        <a:pt x="0" y="0"/>
                      </a:moveTo>
                      <a:cubicBezTo>
                        <a:pt x="578" y="3769"/>
                        <a:pt x="1763" y="7538"/>
                        <a:pt x="4195" y="10456"/>
                      </a:cubicBezTo>
                      <a:cubicBezTo>
                        <a:pt x="4620" y="10943"/>
                        <a:pt x="5076" y="11429"/>
                        <a:pt x="5624" y="11733"/>
                      </a:cubicBezTo>
                      <a:cubicBezTo>
                        <a:pt x="5955" y="11907"/>
                        <a:pt x="6336" y="12012"/>
                        <a:pt x="6710" y="12012"/>
                      </a:cubicBezTo>
                      <a:cubicBezTo>
                        <a:pt x="6988" y="12012"/>
                        <a:pt x="7262" y="11954"/>
                        <a:pt x="7508" y="11824"/>
                      </a:cubicBezTo>
                      <a:cubicBezTo>
                        <a:pt x="8055" y="11520"/>
                        <a:pt x="8420" y="10821"/>
                        <a:pt x="8450" y="10183"/>
                      </a:cubicBezTo>
                      <a:cubicBezTo>
                        <a:pt x="8481" y="9544"/>
                        <a:pt x="8329" y="8876"/>
                        <a:pt x="8116" y="8268"/>
                      </a:cubicBezTo>
                      <a:cubicBezTo>
                        <a:pt x="6779" y="4803"/>
                        <a:pt x="3891" y="2189"/>
                        <a:pt x="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5310400" y="1690475"/>
                  <a:ext cx="322975" cy="141825"/>
                </a:xfrm>
                <a:custGeom>
                  <a:avLst/>
                  <a:gdLst/>
                  <a:ahLst/>
                  <a:cxnLst/>
                  <a:rect l="l" t="t" r="r" b="b"/>
                  <a:pathLst>
                    <a:path w="12919" h="5673" extrusionOk="0">
                      <a:moveTo>
                        <a:pt x="2930" y="1"/>
                      </a:moveTo>
                      <a:cubicBezTo>
                        <a:pt x="2462" y="1"/>
                        <a:pt x="1991" y="54"/>
                        <a:pt x="1551" y="175"/>
                      </a:cubicBezTo>
                      <a:cubicBezTo>
                        <a:pt x="1095" y="327"/>
                        <a:pt x="639" y="601"/>
                        <a:pt x="395" y="1026"/>
                      </a:cubicBezTo>
                      <a:cubicBezTo>
                        <a:pt x="0" y="1634"/>
                        <a:pt x="183" y="2394"/>
                        <a:pt x="608" y="2972"/>
                      </a:cubicBezTo>
                      <a:cubicBezTo>
                        <a:pt x="1034" y="3519"/>
                        <a:pt x="1672" y="3884"/>
                        <a:pt x="2280" y="4187"/>
                      </a:cubicBezTo>
                      <a:cubicBezTo>
                        <a:pt x="3952" y="4978"/>
                        <a:pt x="5745" y="5555"/>
                        <a:pt x="7569" y="5646"/>
                      </a:cubicBezTo>
                      <a:cubicBezTo>
                        <a:pt x="7827" y="5663"/>
                        <a:pt x="8086" y="5672"/>
                        <a:pt x="8344" y="5672"/>
                      </a:cubicBezTo>
                      <a:cubicBezTo>
                        <a:pt x="9936" y="5672"/>
                        <a:pt x="11506" y="5341"/>
                        <a:pt x="12918" y="4583"/>
                      </a:cubicBezTo>
                      <a:cubicBezTo>
                        <a:pt x="11247" y="2850"/>
                        <a:pt x="9028" y="1908"/>
                        <a:pt x="6931" y="1057"/>
                      </a:cubicBezTo>
                      <a:cubicBezTo>
                        <a:pt x="6079" y="722"/>
                        <a:pt x="5198" y="327"/>
                        <a:pt x="4286" y="145"/>
                      </a:cubicBezTo>
                      <a:cubicBezTo>
                        <a:pt x="3861" y="54"/>
                        <a:pt x="3397" y="1"/>
                        <a:pt x="29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5693375" y="1715350"/>
                  <a:ext cx="266000" cy="234300"/>
                </a:xfrm>
                <a:custGeom>
                  <a:avLst/>
                  <a:gdLst/>
                  <a:ahLst/>
                  <a:cxnLst/>
                  <a:rect l="l" t="t" r="r" b="b"/>
                  <a:pathLst>
                    <a:path w="10640" h="9372" extrusionOk="0">
                      <a:moveTo>
                        <a:pt x="1" y="1"/>
                      </a:moveTo>
                      <a:cubicBezTo>
                        <a:pt x="791" y="1916"/>
                        <a:pt x="1703" y="3831"/>
                        <a:pt x="2980" y="5503"/>
                      </a:cubicBezTo>
                      <a:cubicBezTo>
                        <a:pt x="4287" y="7174"/>
                        <a:pt x="5958" y="8542"/>
                        <a:pt x="7964" y="9180"/>
                      </a:cubicBezTo>
                      <a:cubicBezTo>
                        <a:pt x="8281" y="9286"/>
                        <a:pt x="8618" y="9371"/>
                        <a:pt x="8946" y="9371"/>
                      </a:cubicBezTo>
                      <a:cubicBezTo>
                        <a:pt x="9185" y="9371"/>
                        <a:pt x="9419" y="9326"/>
                        <a:pt x="9636" y="9211"/>
                      </a:cubicBezTo>
                      <a:cubicBezTo>
                        <a:pt x="10366" y="8876"/>
                        <a:pt x="10639" y="7965"/>
                        <a:pt x="10426" y="7205"/>
                      </a:cubicBezTo>
                      <a:cubicBezTo>
                        <a:pt x="10244" y="6445"/>
                        <a:pt x="9727" y="5837"/>
                        <a:pt x="9180" y="5290"/>
                      </a:cubicBezTo>
                      <a:cubicBezTo>
                        <a:pt x="6870" y="3101"/>
                        <a:pt x="3952" y="1673"/>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5420575" y="1564075"/>
                  <a:ext cx="273600" cy="154475"/>
                </a:xfrm>
                <a:custGeom>
                  <a:avLst/>
                  <a:gdLst/>
                  <a:ahLst/>
                  <a:cxnLst/>
                  <a:rect l="l" t="t" r="r" b="b"/>
                  <a:pathLst>
                    <a:path w="10944" h="6179" extrusionOk="0">
                      <a:moveTo>
                        <a:pt x="1817" y="1"/>
                      </a:moveTo>
                      <a:cubicBezTo>
                        <a:pt x="1779" y="1"/>
                        <a:pt x="1741" y="2"/>
                        <a:pt x="1703" y="3"/>
                      </a:cubicBezTo>
                      <a:cubicBezTo>
                        <a:pt x="1065" y="34"/>
                        <a:pt x="396" y="368"/>
                        <a:pt x="183" y="1037"/>
                      </a:cubicBezTo>
                      <a:cubicBezTo>
                        <a:pt x="1" y="1797"/>
                        <a:pt x="548" y="2556"/>
                        <a:pt x="1095" y="3073"/>
                      </a:cubicBezTo>
                      <a:cubicBezTo>
                        <a:pt x="3166" y="5046"/>
                        <a:pt x="6058" y="6179"/>
                        <a:pt x="8943" y="6179"/>
                      </a:cubicBezTo>
                      <a:cubicBezTo>
                        <a:pt x="9613" y="6179"/>
                        <a:pt x="10284" y="6117"/>
                        <a:pt x="10943" y="5991"/>
                      </a:cubicBezTo>
                      <a:cubicBezTo>
                        <a:pt x="9180" y="3256"/>
                        <a:pt x="6414" y="1736"/>
                        <a:pt x="3618" y="490"/>
                      </a:cubicBezTo>
                      <a:cubicBezTo>
                        <a:pt x="3045" y="232"/>
                        <a:pt x="2444" y="1"/>
                        <a:pt x="18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777725" y="1584875"/>
                  <a:ext cx="294875" cy="192925"/>
                </a:xfrm>
                <a:custGeom>
                  <a:avLst/>
                  <a:gdLst/>
                  <a:ahLst/>
                  <a:cxnLst/>
                  <a:rect l="l" t="t" r="r" b="b"/>
                  <a:pathLst>
                    <a:path w="11795" h="7717" extrusionOk="0">
                      <a:moveTo>
                        <a:pt x="1316" y="0"/>
                      </a:moveTo>
                      <a:cubicBezTo>
                        <a:pt x="890" y="0"/>
                        <a:pt x="452" y="18"/>
                        <a:pt x="1" y="53"/>
                      </a:cubicBezTo>
                      <a:cubicBezTo>
                        <a:pt x="913" y="2272"/>
                        <a:pt x="2919" y="3883"/>
                        <a:pt x="4834" y="5372"/>
                      </a:cubicBezTo>
                      <a:cubicBezTo>
                        <a:pt x="6080" y="6345"/>
                        <a:pt x="7417" y="7348"/>
                        <a:pt x="8967" y="7652"/>
                      </a:cubicBezTo>
                      <a:cubicBezTo>
                        <a:pt x="9181" y="7694"/>
                        <a:pt x="9404" y="7717"/>
                        <a:pt x="9628" y="7717"/>
                      </a:cubicBezTo>
                      <a:cubicBezTo>
                        <a:pt x="10360" y="7717"/>
                        <a:pt x="11094" y="7474"/>
                        <a:pt x="11490" y="6892"/>
                      </a:cubicBezTo>
                      <a:cubicBezTo>
                        <a:pt x="11794" y="6345"/>
                        <a:pt x="11794" y="5676"/>
                        <a:pt x="11521" y="5129"/>
                      </a:cubicBezTo>
                      <a:cubicBezTo>
                        <a:pt x="11277" y="4551"/>
                        <a:pt x="10882" y="4095"/>
                        <a:pt x="10426" y="3700"/>
                      </a:cubicBezTo>
                      <a:cubicBezTo>
                        <a:pt x="8229" y="1503"/>
                        <a:pt x="5312" y="0"/>
                        <a:pt x="13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5435775" y="1398300"/>
                  <a:ext cx="340450" cy="187500"/>
                </a:xfrm>
                <a:custGeom>
                  <a:avLst/>
                  <a:gdLst/>
                  <a:ahLst/>
                  <a:cxnLst/>
                  <a:rect l="l" t="t" r="r" b="b"/>
                  <a:pathLst>
                    <a:path w="13618" h="7500" extrusionOk="0">
                      <a:moveTo>
                        <a:pt x="3327" y="1"/>
                      </a:moveTo>
                      <a:cubicBezTo>
                        <a:pt x="3040" y="1"/>
                        <a:pt x="2751" y="23"/>
                        <a:pt x="2463" y="69"/>
                      </a:cubicBezTo>
                      <a:cubicBezTo>
                        <a:pt x="1338" y="251"/>
                        <a:pt x="153" y="981"/>
                        <a:pt x="92" y="2105"/>
                      </a:cubicBezTo>
                      <a:cubicBezTo>
                        <a:pt x="1" y="3139"/>
                        <a:pt x="912" y="3929"/>
                        <a:pt x="1733" y="4507"/>
                      </a:cubicBezTo>
                      <a:cubicBezTo>
                        <a:pt x="4662" y="6459"/>
                        <a:pt x="8199" y="7500"/>
                        <a:pt x="11701" y="7500"/>
                      </a:cubicBezTo>
                      <a:cubicBezTo>
                        <a:pt x="12343" y="7500"/>
                        <a:pt x="12983" y="7465"/>
                        <a:pt x="13618" y="7394"/>
                      </a:cubicBezTo>
                      <a:cubicBezTo>
                        <a:pt x="12098" y="5570"/>
                        <a:pt x="10578" y="3777"/>
                        <a:pt x="8815" y="2288"/>
                      </a:cubicBezTo>
                      <a:cubicBezTo>
                        <a:pt x="7249" y="1040"/>
                        <a:pt x="5312" y="1"/>
                        <a:pt x="33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5860550" y="1426400"/>
                  <a:ext cx="346550" cy="217750"/>
                </a:xfrm>
                <a:custGeom>
                  <a:avLst/>
                  <a:gdLst/>
                  <a:ahLst/>
                  <a:cxnLst/>
                  <a:rect l="l" t="t" r="r" b="b"/>
                  <a:pathLst>
                    <a:path w="13862" h="8710" extrusionOk="0">
                      <a:moveTo>
                        <a:pt x="3307" y="0"/>
                      </a:moveTo>
                      <a:cubicBezTo>
                        <a:pt x="2253" y="0"/>
                        <a:pt x="1148" y="129"/>
                        <a:pt x="1" y="404"/>
                      </a:cubicBezTo>
                      <a:cubicBezTo>
                        <a:pt x="1125" y="2228"/>
                        <a:pt x="2432" y="3990"/>
                        <a:pt x="4013" y="5480"/>
                      </a:cubicBezTo>
                      <a:cubicBezTo>
                        <a:pt x="5624" y="6939"/>
                        <a:pt x="7509" y="8124"/>
                        <a:pt x="9606" y="8580"/>
                      </a:cubicBezTo>
                      <a:cubicBezTo>
                        <a:pt x="9968" y="8663"/>
                        <a:pt x="10358" y="8709"/>
                        <a:pt x="10745" y="8709"/>
                      </a:cubicBezTo>
                      <a:cubicBezTo>
                        <a:pt x="11786" y="8709"/>
                        <a:pt x="12810" y="8372"/>
                        <a:pt x="13253" y="7486"/>
                      </a:cubicBezTo>
                      <a:cubicBezTo>
                        <a:pt x="13861" y="6270"/>
                        <a:pt x="13071" y="4811"/>
                        <a:pt x="12129" y="3838"/>
                      </a:cubicBezTo>
                      <a:cubicBezTo>
                        <a:pt x="9941" y="1510"/>
                        <a:pt x="6916" y="0"/>
                        <a:pt x="330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5943375" y="1246900"/>
                  <a:ext cx="374675" cy="198650"/>
                </a:xfrm>
                <a:custGeom>
                  <a:avLst/>
                  <a:gdLst/>
                  <a:ahLst/>
                  <a:cxnLst/>
                  <a:rect l="l" t="t" r="r" b="b"/>
                  <a:pathLst>
                    <a:path w="14987" h="7946" extrusionOk="0">
                      <a:moveTo>
                        <a:pt x="4583" y="0"/>
                      </a:moveTo>
                      <a:cubicBezTo>
                        <a:pt x="3215" y="0"/>
                        <a:pt x="1718" y="137"/>
                        <a:pt x="1" y="380"/>
                      </a:cubicBezTo>
                      <a:cubicBezTo>
                        <a:pt x="2463" y="4392"/>
                        <a:pt x="6779" y="7219"/>
                        <a:pt x="11491" y="7888"/>
                      </a:cubicBezTo>
                      <a:cubicBezTo>
                        <a:pt x="11761" y="7923"/>
                        <a:pt x="12046" y="7946"/>
                        <a:pt x="12331" y="7946"/>
                      </a:cubicBezTo>
                      <a:cubicBezTo>
                        <a:pt x="13266" y="7946"/>
                        <a:pt x="14202" y="7707"/>
                        <a:pt x="14621" y="6915"/>
                      </a:cubicBezTo>
                      <a:cubicBezTo>
                        <a:pt x="14986" y="6186"/>
                        <a:pt x="14743" y="5274"/>
                        <a:pt x="14317" y="4605"/>
                      </a:cubicBezTo>
                      <a:cubicBezTo>
                        <a:pt x="13101" y="2417"/>
                        <a:pt x="10791" y="1049"/>
                        <a:pt x="8390" y="441"/>
                      </a:cubicBezTo>
                      <a:cubicBezTo>
                        <a:pt x="7190" y="137"/>
                        <a:pt x="5951" y="0"/>
                        <a:pt x="45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5593825" y="1062325"/>
                  <a:ext cx="354150" cy="203100"/>
                </a:xfrm>
                <a:custGeom>
                  <a:avLst/>
                  <a:gdLst/>
                  <a:ahLst/>
                  <a:cxnLst/>
                  <a:rect l="l" t="t" r="r" b="b"/>
                  <a:pathLst>
                    <a:path w="14166" h="8124" extrusionOk="0">
                      <a:moveTo>
                        <a:pt x="3991" y="1"/>
                      </a:moveTo>
                      <a:cubicBezTo>
                        <a:pt x="3411" y="1"/>
                        <a:pt x="2834" y="83"/>
                        <a:pt x="2281" y="286"/>
                      </a:cubicBezTo>
                      <a:cubicBezTo>
                        <a:pt x="1004" y="742"/>
                        <a:pt x="1" y="1897"/>
                        <a:pt x="31" y="3234"/>
                      </a:cubicBezTo>
                      <a:cubicBezTo>
                        <a:pt x="92" y="4875"/>
                        <a:pt x="1673" y="6030"/>
                        <a:pt x="3192" y="6699"/>
                      </a:cubicBezTo>
                      <a:cubicBezTo>
                        <a:pt x="5320" y="7649"/>
                        <a:pt x="7662" y="8124"/>
                        <a:pt x="10002" y="8124"/>
                      </a:cubicBezTo>
                      <a:cubicBezTo>
                        <a:pt x="11405" y="8124"/>
                        <a:pt x="12809" y="7953"/>
                        <a:pt x="14165" y="7611"/>
                      </a:cubicBezTo>
                      <a:cubicBezTo>
                        <a:pt x="12463" y="3690"/>
                        <a:pt x="9515" y="1289"/>
                        <a:pt x="6141" y="316"/>
                      </a:cubicBezTo>
                      <a:cubicBezTo>
                        <a:pt x="5448" y="130"/>
                        <a:pt x="4717" y="1"/>
                        <a:pt x="39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204575" y="742850"/>
                  <a:ext cx="918500" cy="1547425"/>
                </a:xfrm>
                <a:custGeom>
                  <a:avLst/>
                  <a:gdLst/>
                  <a:ahLst/>
                  <a:cxnLst/>
                  <a:rect l="l" t="t" r="r" b="b"/>
                  <a:pathLst>
                    <a:path w="36740" h="61897" extrusionOk="0">
                      <a:moveTo>
                        <a:pt x="36255" y="1"/>
                      </a:moveTo>
                      <a:cubicBezTo>
                        <a:pt x="35890" y="1"/>
                        <a:pt x="35415" y="534"/>
                        <a:pt x="35207" y="1454"/>
                      </a:cubicBezTo>
                      <a:cubicBezTo>
                        <a:pt x="32349" y="13612"/>
                        <a:pt x="27304" y="25223"/>
                        <a:pt x="20647" y="35770"/>
                      </a:cubicBezTo>
                      <a:cubicBezTo>
                        <a:pt x="17790" y="40330"/>
                        <a:pt x="14264" y="44889"/>
                        <a:pt x="10616" y="49205"/>
                      </a:cubicBezTo>
                      <a:cubicBezTo>
                        <a:pt x="6969" y="53582"/>
                        <a:pt x="3261" y="57746"/>
                        <a:pt x="69" y="61789"/>
                      </a:cubicBezTo>
                      <a:cubicBezTo>
                        <a:pt x="1" y="61857"/>
                        <a:pt x="19" y="61897"/>
                        <a:pt x="69" y="61897"/>
                      </a:cubicBezTo>
                      <a:cubicBezTo>
                        <a:pt x="109" y="61897"/>
                        <a:pt x="168" y="61873"/>
                        <a:pt x="221" y="61819"/>
                      </a:cubicBezTo>
                      <a:cubicBezTo>
                        <a:pt x="9127" y="53673"/>
                        <a:pt x="16939" y="44311"/>
                        <a:pt x="23261" y="33977"/>
                      </a:cubicBezTo>
                      <a:cubicBezTo>
                        <a:pt x="26696" y="28384"/>
                        <a:pt x="29644" y="22548"/>
                        <a:pt x="32137" y="16469"/>
                      </a:cubicBezTo>
                      <a:cubicBezTo>
                        <a:pt x="32744" y="14858"/>
                        <a:pt x="33383" y="13308"/>
                        <a:pt x="33900" y="11667"/>
                      </a:cubicBezTo>
                      <a:lnTo>
                        <a:pt x="34751" y="9296"/>
                      </a:lnTo>
                      <a:cubicBezTo>
                        <a:pt x="35024" y="8475"/>
                        <a:pt x="35237" y="7654"/>
                        <a:pt x="35511" y="6864"/>
                      </a:cubicBezTo>
                      <a:cubicBezTo>
                        <a:pt x="36149" y="4888"/>
                        <a:pt x="36726" y="2852"/>
                        <a:pt x="36726" y="967"/>
                      </a:cubicBezTo>
                      <a:cubicBezTo>
                        <a:pt x="36739" y="302"/>
                        <a:pt x="36529" y="1"/>
                        <a:pt x="362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5037600" y="2187250"/>
                  <a:ext cx="262175" cy="205950"/>
                </a:xfrm>
                <a:custGeom>
                  <a:avLst/>
                  <a:gdLst/>
                  <a:ahLst/>
                  <a:cxnLst/>
                  <a:rect l="l" t="t" r="r" b="b"/>
                  <a:pathLst>
                    <a:path w="10487" h="8238" extrusionOk="0">
                      <a:moveTo>
                        <a:pt x="10487" y="1"/>
                      </a:moveTo>
                      <a:lnTo>
                        <a:pt x="10487" y="1"/>
                      </a:lnTo>
                      <a:cubicBezTo>
                        <a:pt x="7143" y="517"/>
                        <a:pt x="4681" y="1581"/>
                        <a:pt x="2523" y="3040"/>
                      </a:cubicBezTo>
                      <a:cubicBezTo>
                        <a:pt x="1763" y="3526"/>
                        <a:pt x="1034" y="4104"/>
                        <a:pt x="578" y="4864"/>
                      </a:cubicBezTo>
                      <a:cubicBezTo>
                        <a:pt x="122" y="5624"/>
                        <a:pt x="0" y="6627"/>
                        <a:pt x="547" y="7356"/>
                      </a:cubicBezTo>
                      <a:cubicBezTo>
                        <a:pt x="943" y="7934"/>
                        <a:pt x="1702" y="8238"/>
                        <a:pt x="2432" y="8238"/>
                      </a:cubicBezTo>
                      <a:cubicBezTo>
                        <a:pt x="3161" y="8238"/>
                        <a:pt x="3891" y="7964"/>
                        <a:pt x="4529" y="7660"/>
                      </a:cubicBezTo>
                      <a:cubicBezTo>
                        <a:pt x="7538" y="6201"/>
                        <a:pt x="9818" y="3253"/>
                        <a:pt x="104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87" name="Google Shape;1187;p8"/>
              <p:cNvGrpSpPr/>
              <p:nvPr/>
            </p:nvGrpSpPr>
            <p:grpSpPr>
              <a:xfrm rot="10800000">
                <a:off x="4857056" y="4291799"/>
                <a:ext cx="1146446" cy="623412"/>
                <a:chOff x="6449650" y="376500"/>
                <a:chExt cx="1627550" cy="885025"/>
              </a:xfrm>
            </p:grpSpPr>
            <p:sp>
              <p:nvSpPr>
                <p:cNvPr id="1188" name="Google Shape;1188;p8"/>
                <p:cNvSpPr/>
                <p:nvPr/>
              </p:nvSpPr>
              <p:spPr>
                <a:xfrm>
                  <a:off x="6608300" y="376500"/>
                  <a:ext cx="1468900" cy="885025"/>
                </a:xfrm>
                <a:custGeom>
                  <a:avLst/>
                  <a:gdLst/>
                  <a:ahLst/>
                  <a:cxnLst/>
                  <a:rect l="l" t="t" r="r" b="b"/>
                  <a:pathLst>
                    <a:path w="58756" h="35401" extrusionOk="0">
                      <a:moveTo>
                        <a:pt x="25832" y="1"/>
                      </a:moveTo>
                      <a:cubicBezTo>
                        <a:pt x="24623" y="1"/>
                        <a:pt x="23392" y="185"/>
                        <a:pt x="22219" y="393"/>
                      </a:cubicBezTo>
                      <a:cubicBezTo>
                        <a:pt x="14377" y="1822"/>
                        <a:pt x="6778" y="4557"/>
                        <a:pt x="0" y="8721"/>
                      </a:cubicBezTo>
                      <a:cubicBezTo>
                        <a:pt x="6231" y="19755"/>
                        <a:pt x="11703" y="28539"/>
                        <a:pt x="20426" y="32886"/>
                      </a:cubicBezTo>
                      <a:cubicBezTo>
                        <a:pt x="21495" y="33412"/>
                        <a:pt x="22795" y="33831"/>
                        <a:pt x="23980" y="33831"/>
                      </a:cubicBezTo>
                      <a:cubicBezTo>
                        <a:pt x="24985" y="33831"/>
                        <a:pt x="25908" y="33529"/>
                        <a:pt x="26536" y="32734"/>
                      </a:cubicBezTo>
                      <a:cubicBezTo>
                        <a:pt x="27387" y="31670"/>
                        <a:pt x="27265" y="30090"/>
                        <a:pt x="26657" y="28874"/>
                      </a:cubicBezTo>
                      <a:cubicBezTo>
                        <a:pt x="26019" y="27658"/>
                        <a:pt x="24985" y="26746"/>
                        <a:pt x="23952" y="25834"/>
                      </a:cubicBezTo>
                      <a:lnTo>
                        <a:pt x="23952" y="25834"/>
                      </a:lnTo>
                      <a:cubicBezTo>
                        <a:pt x="28876" y="29147"/>
                        <a:pt x="34043" y="32035"/>
                        <a:pt x="39423" y="34467"/>
                      </a:cubicBezTo>
                      <a:cubicBezTo>
                        <a:pt x="40513" y="34968"/>
                        <a:pt x="41799" y="35401"/>
                        <a:pt x="42974" y="35401"/>
                      </a:cubicBezTo>
                      <a:cubicBezTo>
                        <a:pt x="43864" y="35401"/>
                        <a:pt x="44691" y="35152"/>
                        <a:pt x="45320" y="34497"/>
                      </a:cubicBezTo>
                      <a:cubicBezTo>
                        <a:pt x="46445" y="33342"/>
                        <a:pt x="46202" y="31275"/>
                        <a:pt x="45168" y="29998"/>
                      </a:cubicBezTo>
                      <a:cubicBezTo>
                        <a:pt x="44165" y="28691"/>
                        <a:pt x="42615" y="27931"/>
                        <a:pt x="41126" y="27263"/>
                      </a:cubicBezTo>
                      <a:lnTo>
                        <a:pt x="41126" y="27263"/>
                      </a:lnTo>
                      <a:cubicBezTo>
                        <a:pt x="45381" y="28387"/>
                        <a:pt x="49788" y="28965"/>
                        <a:pt x="54196" y="28965"/>
                      </a:cubicBezTo>
                      <a:cubicBezTo>
                        <a:pt x="55533" y="28935"/>
                        <a:pt x="57023" y="28783"/>
                        <a:pt x="57782" y="27719"/>
                      </a:cubicBezTo>
                      <a:cubicBezTo>
                        <a:pt x="58755" y="26290"/>
                        <a:pt x="57782" y="24375"/>
                        <a:pt x="56627" y="23099"/>
                      </a:cubicBezTo>
                      <a:cubicBezTo>
                        <a:pt x="53591" y="19794"/>
                        <a:pt x="49126" y="17773"/>
                        <a:pt x="44574" y="17691"/>
                      </a:cubicBezTo>
                      <a:lnTo>
                        <a:pt x="44574" y="17691"/>
                      </a:lnTo>
                      <a:cubicBezTo>
                        <a:pt x="47352" y="17596"/>
                        <a:pt x="49439" y="14048"/>
                        <a:pt x="48117" y="11609"/>
                      </a:cubicBezTo>
                      <a:cubicBezTo>
                        <a:pt x="47205" y="9877"/>
                        <a:pt x="45229" y="9056"/>
                        <a:pt x="43375" y="8509"/>
                      </a:cubicBezTo>
                      <a:cubicBezTo>
                        <a:pt x="40753" y="7784"/>
                        <a:pt x="38013" y="7422"/>
                        <a:pt x="35272" y="7422"/>
                      </a:cubicBezTo>
                      <a:cubicBezTo>
                        <a:pt x="33557" y="7422"/>
                        <a:pt x="31842" y="7564"/>
                        <a:pt x="30155" y="7847"/>
                      </a:cubicBezTo>
                      <a:lnTo>
                        <a:pt x="30155" y="7847"/>
                      </a:lnTo>
                      <a:cubicBezTo>
                        <a:pt x="31504" y="7257"/>
                        <a:pt x="32359" y="5517"/>
                        <a:pt x="32068" y="4010"/>
                      </a:cubicBezTo>
                      <a:cubicBezTo>
                        <a:pt x="31642" y="2095"/>
                        <a:pt x="29879" y="727"/>
                        <a:pt x="27995" y="241"/>
                      </a:cubicBezTo>
                      <a:cubicBezTo>
                        <a:pt x="27294" y="69"/>
                        <a:pt x="26567" y="1"/>
                        <a:pt x="258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6449650" y="567150"/>
                  <a:ext cx="1550450" cy="431325"/>
                </a:xfrm>
                <a:custGeom>
                  <a:avLst/>
                  <a:gdLst/>
                  <a:ahLst/>
                  <a:cxnLst/>
                  <a:rect l="l" t="t" r="r" b="b"/>
                  <a:pathLst>
                    <a:path w="62018" h="17253" extrusionOk="0">
                      <a:moveTo>
                        <a:pt x="2374" y="1"/>
                      </a:moveTo>
                      <a:cubicBezTo>
                        <a:pt x="0" y="1"/>
                        <a:pt x="827" y="685"/>
                        <a:pt x="5009" y="1339"/>
                      </a:cubicBezTo>
                      <a:cubicBezTo>
                        <a:pt x="13793" y="2858"/>
                        <a:pt x="23702" y="4773"/>
                        <a:pt x="33459" y="7418"/>
                      </a:cubicBezTo>
                      <a:cubicBezTo>
                        <a:pt x="43216" y="10062"/>
                        <a:pt x="52882" y="13345"/>
                        <a:pt x="61119" y="16992"/>
                      </a:cubicBezTo>
                      <a:cubicBezTo>
                        <a:pt x="61551" y="17170"/>
                        <a:pt x="61813" y="17253"/>
                        <a:pt x="61899" y="17253"/>
                      </a:cubicBezTo>
                      <a:cubicBezTo>
                        <a:pt x="62018" y="17253"/>
                        <a:pt x="61794" y="17093"/>
                        <a:pt x="61210" y="16810"/>
                      </a:cubicBezTo>
                      <a:cubicBezTo>
                        <a:pt x="44128" y="8877"/>
                        <a:pt x="25344" y="2980"/>
                        <a:pt x="6681" y="366"/>
                      </a:cubicBezTo>
                      <a:cubicBezTo>
                        <a:pt x="4751" y="108"/>
                        <a:pt x="3312" y="1"/>
                        <a:pt x="23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7132850" y="686650"/>
                  <a:ext cx="415500" cy="362775"/>
                </a:xfrm>
                <a:custGeom>
                  <a:avLst/>
                  <a:gdLst/>
                  <a:ahLst/>
                  <a:cxnLst/>
                  <a:rect l="l" t="t" r="r" b="b"/>
                  <a:pathLst>
                    <a:path w="16620" h="14511" extrusionOk="0">
                      <a:moveTo>
                        <a:pt x="471" y="1"/>
                      </a:moveTo>
                      <a:cubicBezTo>
                        <a:pt x="0" y="1"/>
                        <a:pt x="31" y="581"/>
                        <a:pt x="842" y="1483"/>
                      </a:cubicBezTo>
                      <a:cubicBezTo>
                        <a:pt x="5037" y="6042"/>
                        <a:pt x="11450" y="10480"/>
                        <a:pt x="16283" y="14401"/>
                      </a:cubicBezTo>
                      <a:cubicBezTo>
                        <a:pt x="16393" y="14477"/>
                        <a:pt x="16478" y="14511"/>
                        <a:pt x="16529" y="14511"/>
                      </a:cubicBezTo>
                      <a:cubicBezTo>
                        <a:pt x="16620" y="14511"/>
                        <a:pt x="16600" y="14405"/>
                        <a:pt x="16405" y="14249"/>
                      </a:cubicBezTo>
                      <a:cubicBezTo>
                        <a:pt x="11633" y="9872"/>
                        <a:pt x="6891" y="5161"/>
                        <a:pt x="2058" y="905"/>
                      </a:cubicBezTo>
                      <a:cubicBezTo>
                        <a:pt x="1353" y="274"/>
                        <a:pt x="794" y="1"/>
                        <a:pt x="4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7260575" y="673600"/>
                  <a:ext cx="407025" cy="64175"/>
                </a:xfrm>
                <a:custGeom>
                  <a:avLst/>
                  <a:gdLst/>
                  <a:ahLst/>
                  <a:cxnLst/>
                  <a:rect l="l" t="t" r="r" b="b"/>
                  <a:pathLst>
                    <a:path w="16281" h="2567" extrusionOk="0">
                      <a:moveTo>
                        <a:pt x="10525" y="0"/>
                      </a:moveTo>
                      <a:cubicBezTo>
                        <a:pt x="7480" y="0"/>
                        <a:pt x="4406" y="366"/>
                        <a:pt x="1508" y="1275"/>
                      </a:cubicBezTo>
                      <a:cubicBezTo>
                        <a:pt x="0" y="1706"/>
                        <a:pt x="43" y="2567"/>
                        <a:pt x="1067" y="2567"/>
                      </a:cubicBezTo>
                      <a:cubicBezTo>
                        <a:pt x="1198" y="2567"/>
                        <a:pt x="1346" y="2553"/>
                        <a:pt x="1508" y="2521"/>
                      </a:cubicBezTo>
                      <a:cubicBezTo>
                        <a:pt x="3758" y="2157"/>
                        <a:pt x="6159" y="1579"/>
                        <a:pt x="8651" y="1154"/>
                      </a:cubicBezTo>
                      <a:cubicBezTo>
                        <a:pt x="10718" y="771"/>
                        <a:pt x="12869" y="517"/>
                        <a:pt x="14855" y="517"/>
                      </a:cubicBezTo>
                      <a:cubicBezTo>
                        <a:pt x="15236" y="517"/>
                        <a:pt x="15610" y="526"/>
                        <a:pt x="15977" y="546"/>
                      </a:cubicBezTo>
                      <a:cubicBezTo>
                        <a:pt x="16250" y="546"/>
                        <a:pt x="16281" y="394"/>
                        <a:pt x="15977" y="363"/>
                      </a:cubicBezTo>
                      <a:cubicBezTo>
                        <a:pt x="14201" y="134"/>
                        <a:pt x="12368" y="0"/>
                        <a:pt x="105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6814425" y="497500"/>
                  <a:ext cx="468675" cy="122275"/>
                </a:xfrm>
                <a:custGeom>
                  <a:avLst/>
                  <a:gdLst/>
                  <a:ahLst/>
                  <a:cxnLst/>
                  <a:rect l="l" t="t" r="r" b="b"/>
                  <a:pathLst>
                    <a:path w="18747" h="4891" extrusionOk="0">
                      <a:moveTo>
                        <a:pt x="17122" y="0"/>
                      </a:moveTo>
                      <a:cubicBezTo>
                        <a:pt x="11873" y="0"/>
                        <a:pt x="6347" y="1034"/>
                        <a:pt x="1573" y="3365"/>
                      </a:cubicBezTo>
                      <a:cubicBezTo>
                        <a:pt x="95" y="4128"/>
                        <a:pt x="0" y="4891"/>
                        <a:pt x="821" y="4891"/>
                      </a:cubicBezTo>
                      <a:cubicBezTo>
                        <a:pt x="1046" y="4891"/>
                        <a:pt x="1341" y="4833"/>
                        <a:pt x="1695" y="4702"/>
                      </a:cubicBezTo>
                      <a:cubicBezTo>
                        <a:pt x="4217" y="3790"/>
                        <a:pt x="6923" y="2696"/>
                        <a:pt x="9841" y="1815"/>
                      </a:cubicBezTo>
                      <a:cubicBezTo>
                        <a:pt x="12667" y="933"/>
                        <a:pt x="15677" y="325"/>
                        <a:pt x="18412" y="204"/>
                      </a:cubicBezTo>
                      <a:cubicBezTo>
                        <a:pt x="18747" y="173"/>
                        <a:pt x="18747" y="21"/>
                        <a:pt x="18412" y="21"/>
                      </a:cubicBezTo>
                      <a:cubicBezTo>
                        <a:pt x="17984" y="7"/>
                        <a:pt x="17554" y="0"/>
                        <a:pt x="171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6725375" y="614150"/>
                  <a:ext cx="365800" cy="430475"/>
                </a:xfrm>
                <a:custGeom>
                  <a:avLst/>
                  <a:gdLst/>
                  <a:ahLst/>
                  <a:cxnLst/>
                  <a:rect l="l" t="t" r="r" b="b"/>
                  <a:pathLst>
                    <a:path w="14632" h="17219" extrusionOk="0">
                      <a:moveTo>
                        <a:pt x="385" y="0"/>
                      </a:moveTo>
                      <a:cubicBezTo>
                        <a:pt x="47" y="0"/>
                        <a:pt x="0" y="555"/>
                        <a:pt x="484" y="1556"/>
                      </a:cubicBezTo>
                      <a:cubicBezTo>
                        <a:pt x="1852" y="4444"/>
                        <a:pt x="4010" y="7422"/>
                        <a:pt x="6503" y="10067"/>
                      </a:cubicBezTo>
                      <a:cubicBezTo>
                        <a:pt x="8995" y="12711"/>
                        <a:pt x="11761" y="15082"/>
                        <a:pt x="14315" y="17088"/>
                      </a:cubicBezTo>
                      <a:cubicBezTo>
                        <a:pt x="14428" y="17179"/>
                        <a:pt x="14512" y="17219"/>
                        <a:pt x="14557" y="17219"/>
                      </a:cubicBezTo>
                      <a:cubicBezTo>
                        <a:pt x="14631" y="17219"/>
                        <a:pt x="14596" y="17107"/>
                        <a:pt x="14406" y="16936"/>
                      </a:cubicBezTo>
                      <a:cubicBezTo>
                        <a:pt x="9451" y="12498"/>
                        <a:pt x="5257" y="6936"/>
                        <a:pt x="1791" y="1374"/>
                      </a:cubicBezTo>
                      <a:cubicBezTo>
                        <a:pt x="1207" y="433"/>
                        <a:pt x="683" y="0"/>
                        <a:pt x="3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94" name="Google Shape;1194;p8"/>
              <p:cNvGrpSpPr/>
              <p:nvPr/>
            </p:nvGrpSpPr>
            <p:grpSpPr>
              <a:xfrm rot="10800000">
                <a:off x="5127214" y="3733193"/>
                <a:ext cx="998839" cy="1031488"/>
                <a:chOff x="4719950" y="141625"/>
                <a:chExt cx="1418000" cy="1464350"/>
              </a:xfrm>
            </p:grpSpPr>
            <p:sp>
              <p:nvSpPr>
                <p:cNvPr id="1195" name="Google Shape;1195;p8"/>
                <p:cNvSpPr/>
                <p:nvPr/>
              </p:nvSpPr>
              <p:spPr>
                <a:xfrm>
                  <a:off x="5168300" y="141625"/>
                  <a:ext cx="298650" cy="743200"/>
                </a:xfrm>
                <a:custGeom>
                  <a:avLst/>
                  <a:gdLst/>
                  <a:ahLst/>
                  <a:cxnLst/>
                  <a:rect l="l" t="t" r="r" b="b"/>
                  <a:pathLst>
                    <a:path w="11946" h="29728" extrusionOk="0">
                      <a:moveTo>
                        <a:pt x="4871" y="0"/>
                      </a:moveTo>
                      <a:cubicBezTo>
                        <a:pt x="3598" y="0"/>
                        <a:pt x="2418" y="849"/>
                        <a:pt x="1733" y="1946"/>
                      </a:cubicBezTo>
                      <a:cubicBezTo>
                        <a:pt x="973" y="3162"/>
                        <a:pt x="730" y="4621"/>
                        <a:pt x="639" y="6049"/>
                      </a:cubicBezTo>
                      <a:cubicBezTo>
                        <a:pt x="0" y="14925"/>
                        <a:pt x="3800" y="23983"/>
                        <a:pt x="10578" y="29728"/>
                      </a:cubicBezTo>
                      <a:cubicBezTo>
                        <a:pt x="11490" y="21217"/>
                        <a:pt x="11946" y="12311"/>
                        <a:pt x="9058" y="4195"/>
                      </a:cubicBezTo>
                      <a:cubicBezTo>
                        <a:pt x="8420" y="2341"/>
                        <a:pt x="7265" y="244"/>
                        <a:pt x="5289" y="31"/>
                      </a:cubicBezTo>
                      <a:cubicBezTo>
                        <a:pt x="5149" y="10"/>
                        <a:pt x="5009" y="0"/>
                        <a:pt x="48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4719950" y="493475"/>
                  <a:ext cx="700650" cy="393625"/>
                </a:xfrm>
                <a:custGeom>
                  <a:avLst/>
                  <a:gdLst/>
                  <a:ahLst/>
                  <a:cxnLst/>
                  <a:rect l="l" t="t" r="r" b="b"/>
                  <a:pathLst>
                    <a:path w="28026" h="15745" extrusionOk="0">
                      <a:moveTo>
                        <a:pt x="6632" y="1"/>
                      </a:moveTo>
                      <a:cubicBezTo>
                        <a:pt x="6216" y="1"/>
                        <a:pt x="5798" y="29"/>
                        <a:pt x="5381" y="91"/>
                      </a:cubicBezTo>
                      <a:cubicBezTo>
                        <a:pt x="3800" y="334"/>
                        <a:pt x="2189" y="1185"/>
                        <a:pt x="1369" y="2583"/>
                      </a:cubicBezTo>
                      <a:cubicBezTo>
                        <a:pt x="1" y="4833"/>
                        <a:pt x="852" y="7903"/>
                        <a:pt x="2736" y="9757"/>
                      </a:cubicBezTo>
                      <a:cubicBezTo>
                        <a:pt x="5199" y="12219"/>
                        <a:pt x="8876" y="12918"/>
                        <a:pt x="12342" y="13496"/>
                      </a:cubicBezTo>
                      <a:cubicBezTo>
                        <a:pt x="17630" y="14377"/>
                        <a:pt x="22828" y="15228"/>
                        <a:pt x="28026" y="15745"/>
                      </a:cubicBezTo>
                      <a:cubicBezTo>
                        <a:pt x="23162" y="9453"/>
                        <a:pt x="17782" y="2918"/>
                        <a:pt x="10214" y="608"/>
                      </a:cubicBezTo>
                      <a:cubicBezTo>
                        <a:pt x="9058" y="245"/>
                        <a:pt x="7851" y="1"/>
                        <a:pt x="66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4777700" y="868825"/>
                  <a:ext cx="649750" cy="436750"/>
                </a:xfrm>
                <a:custGeom>
                  <a:avLst/>
                  <a:gdLst/>
                  <a:ahLst/>
                  <a:cxnLst/>
                  <a:rect l="l" t="t" r="r" b="b"/>
                  <a:pathLst>
                    <a:path w="25990" h="17470" extrusionOk="0">
                      <a:moveTo>
                        <a:pt x="15843" y="0"/>
                      </a:moveTo>
                      <a:cubicBezTo>
                        <a:pt x="15750" y="0"/>
                        <a:pt x="15657" y="0"/>
                        <a:pt x="15564" y="1"/>
                      </a:cubicBezTo>
                      <a:cubicBezTo>
                        <a:pt x="12068" y="62"/>
                        <a:pt x="8542" y="822"/>
                        <a:pt x="5594" y="2706"/>
                      </a:cubicBezTo>
                      <a:cubicBezTo>
                        <a:pt x="2645" y="4591"/>
                        <a:pt x="396" y="7752"/>
                        <a:pt x="183" y="11248"/>
                      </a:cubicBezTo>
                      <a:cubicBezTo>
                        <a:pt x="1" y="13679"/>
                        <a:pt x="1095" y="16445"/>
                        <a:pt x="3405" y="17236"/>
                      </a:cubicBezTo>
                      <a:cubicBezTo>
                        <a:pt x="3878" y="17399"/>
                        <a:pt x="4362" y="17470"/>
                        <a:pt x="4850" y="17470"/>
                      </a:cubicBezTo>
                      <a:cubicBezTo>
                        <a:pt x="6088" y="17470"/>
                        <a:pt x="7347" y="17012"/>
                        <a:pt x="8481" y="16445"/>
                      </a:cubicBezTo>
                      <a:cubicBezTo>
                        <a:pt x="15655" y="12798"/>
                        <a:pt x="19910" y="4986"/>
                        <a:pt x="25989" y="1096"/>
                      </a:cubicBezTo>
                      <a:cubicBezTo>
                        <a:pt x="22617" y="533"/>
                        <a:pt x="19244" y="0"/>
                        <a:pt x="158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5147775" y="888600"/>
                  <a:ext cx="272825" cy="717375"/>
                </a:xfrm>
                <a:custGeom>
                  <a:avLst/>
                  <a:gdLst/>
                  <a:ahLst/>
                  <a:cxnLst/>
                  <a:rect l="l" t="t" r="r" b="b"/>
                  <a:pathLst>
                    <a:path w="10913" h="28695" extrusionOk="0">
                      <a:moveTo>
                        <a:pt x="10852" y="1"/>
                      </a:moveTo>
                      <a:lnTo>
                        <a:pt x="10852" y="1"/>
                      </a:lnTo>
                      <a:cubicBezTo>
                        <a:pt x="3770" y="5137"/>
                        <a:pt x="1" y="14408"/>
                        <a:pt x="1460" y="22980"/>
                      </a:cubicBezTo>
                      <a:cubicBezTo>
                        <a:pt x="1672" y="24287"/>
                        <a:pt x="2007" y="25624"/>
                        <a:pt x="2736" y="26718"/>
                      </a:cubicBezTo>
                      <a:cubicBezTo>
                        <a:pt x="3496" y="27813"/>
                        <a:pt x="4682" y="28664"/>
                        <a:pt x="6019" y="28694"/>
                      </a:cubicBezTo>
                      <a:cubicBezTo>
                        <a:pt x="6038" y="28694"/>
                        <a:pt x="6057" y="28694"/>
                        <a:pt x="6076" y="28694"/>
                      </a:cubicBezTo>
                      <a:cubicBezTo>
                        <a:pt x="7755" y="28694"/>
                        <a:pt x="9248" y="27370"/>
                        <a:pt x="9910" y="25837"/>
                      </a:cubicBezTo>
                      <a:cubicBezTo>
                        <a:pt x="10609" y="24287"/>
                        <a:pt x="10670" y="22493"/>
                        <a:pt x="10670" y="20791"/>
                      </a:cubicBezTo>
                      <a:cubicBezTo>
                        <a:pt x="10882" y="13952"/>
                        <a:pt x="10913" y="7144"/>
                        <a:pt x="108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5408425" y="888600"/>
                  <a:ext cx="471925" cy="581050"/>
                </a:xfrm>
                <a:custGeom>
                  <a:avLst/>
                  <a:gdLst/>
                  <a:ahLst/>
                  <a:cxnLst/>
                  <a:rect l="l" t="t" r="r" b="b"/>
                  <a:pathLst>
                    <a:path w="18877" h="23242" extrusionOk="0">
                      <a:moveTo>
                        <a:pt x="821" y="1"/>
                      </a:moveTo>
                      <a:lnTo>
                        <a:pt x="821" y="1"/>
                      </a:lnTo>
                      <a:cubicBezTo>
                        <a:pt x="0" y="6961"/>
                        <a:pt x="2189" y="14226"/>
                        <a:pt x="6809" y="19484"/>
                      </a:cubicBezTo>
                      <a:cubicBezTo>
                        <a:pt x="7903" y="20791"/>
                        <a:pt x="9180" y="21977"/>
                        <a:pt x="10760" y="22645"/>
                      </a:cubicBezTo>
                      <a:cubicBezTo>
                        <a:pt x="11599" y="23024"/>
                        <a:pt x="12528" y="23242"/>
                        <a:pt x="13439" y="23242"/>
                      </a:cubicBezTo>
                      <a:cubicBezTo>
                        <a:pt x="14211" y="23242"/>
                        <a:pt x="14971" y="23085"/>
                        <a:pt x="15654" y="22736"/>
                      </a:cubicBezTo>
                      <a:cubicBezTo>
                        <a:pt x="17995" y="21551"/>
                        <a:pt x="18876" y="18420"/>
                        <a:pt x="18238" y="15897"/>
                      </a:cubicBezTo>
                      <a:cubicBezTo>
                        <a:pt x="17569" y="13344"/>
                        <a:pt x="15806" y="11217"/>
                        <a:pt x="13952" y="9393"/>
                      </a:cubicBezTo>
                      <a:cubicBezTo>
                        <a:pt x="10031" y="5593"/>
                        <a:pt x="5502" y="2432"/>
                        <a:pt x="8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5422850" y="227575"/>
                  <a:ext cx="446850" cy="676250"/>
                </a:xfrm>
                <a:custGeom>
                  <a:avLst/>
                  <a:gdLst/>
                  <a:ahLst/>
                  <a:cxnLst/>
                  <a:rect l="l" t="t" r="r" b="b"/>
                  <a:pathLst>
                    <a:path w="17874" h="27050" extrusionOk="0">
                      <a:moveTo>
                        <a:pt x="12918" y="0"/>
                      </a:moveTo>
                      <a:cubicBezTo>
                        <a:pt x="10982" y="0"/>
                        <a:pt x="9218" y="1300"/>
                        <a:pt x="7843" y="2703"/>
                      </a:cubicBezTo>
                      <a:cubicBezTo>
                        <a:pt x="1764" y="8995"/>
                        <a:pt x="1" y="18326"/>
                        <a:pt x="153" y="27049"/>
                      </a:cubicBezTo>
                      <a:cubicBezTo>
                        <a:pt x="2463" y="21305"/>
                        <a:pt x="8238" y="17748"/>
                        <a:pt x="12919" y="13463"/>
                      </a:cubicBezTo>
                      <a:cubicBezTo>
                        <a:pt x="14986" y="11548"/>
                        <a:pt x="16962" y="9238"/>
                        <a:pt x="17418" y="6472"/>
                      </a:cubicBezTo>
                      <a:cubicBezTo>
                        <a:pt x="17874" y="3675"/>
                        <a:pt x="16202" y="393"/>
                        <a:pt x="13405" y="28"/>
                      </a:cubicBezTo>
                      <a:cubicBezTo>
                        <a:pt x="13242" y="9"/>
                        <a:pt x="13080" y="0"/>
                        <a:pt x="1291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5417550" y="514525"/>
                  <a:ext cx="652775" cy="386250"/>
                </a:xfrm>
                <a:custGeom>
                  <a:avLst/>
                  <a:gdLst/>
                  <a:ahLst/>
                  <a:cxnLst/>
                  <a:rect l="l" t="t" r="r" b="b"/>
                  <a:pathLst>
                    <a:path w="26111" h="15450" extrusionOk="0">
                      <a:moveTo>
                        <a:pt x="20544" y="1"/>
                      </a:moveTo>
                      <a:cubicBezTo>
                        <a:pt x="19478" y="1"/>
                        <a:pt x="18382" y="268"/>
                        <a:pt x="17326" y="586"/>
                      </a:cubicBezTo>
                      <a:cubicBezTo>
                        <a:pt x="9940" y="2988"/>
                        <a:pt x="3496" y="8459"/>
                        <a:pt x="0" y="15450"/>
                      </a:cubicBezTo>
                      <a:cubicBezTo>
                        <a:pt x="2948" y="14204"/>
                        <a:pt x="6018" y="13748"/>
                        <a:pt x="8967" y="13596"/>
                      </a:cubicBezTo>
                      <a:cubicBezTo>
                        <a:pt x="11976" y="13444"/>
                        <a:pt x="14985" y="13565"/>
                        <a:pt x="17903" y="12866"/>
                      </a:cubicBezTo>
                      <a:cubicBezTo>
                        <a:pt x="20791" y="12198"/>
                        <a:pt x="23678" y="10526"/>
                        <a:pt x="24894" y="7790"/>
                      </a:cubicBezTo>
                      <a:cubicBezTo>
                        <a:pt x="26110" y="5055"/>
                        <a:pt x="25016" y="1255"/>
                        <a:pt x="22189" y="252"/>
                      </a:cubicBezTo>
                      <a:cubicBezTo>
                        <a:pt x="21655" y="74"/>
                        <a:pt x="21104" y="1"/>
                        <a:pt x="205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431225" y="829875"/>
                  <a:ext cx="706725" cy="309525"/>
                </a:xfrm>
                <a:custGeom>
                  <a:avLst/>
                  <a:gdLst/>
                  <a:ahLst/>
                  <a:cxnLst/>
                  <a:rect l="l" t="t" r="r" b="b"/>
                  <a:pathLst>
                    <a:path w="28269" h="12381" extrusionOk="0">
                      <a:moveTo>
                        <a:pt x="10416" y="0"/>
                      </a:moveTo>
                      <a:cubicBezTo>
                        <a:pt x="6781" y="0"/>
                        <a:pt x="3205" y="746"/>
                        <a:pt x="0" y="2927"/>
                      </a:cubicBezTo>
                      <a:cubicBezTo>
                        <a:pt x="5502" y="5723"/>
                        <a:pt x="11003" y="8550"/>
                        <a:pt x="16718" y="10891"/>
                      </a:cubicBezTo>
                      <a:cubicBezTo>
                        <a:pt x="18536" y="11636"/>
                        <a:pt x="20442" y="12381"/>
                        <a:pt x="22407" y="12381"/>
                      </a:cubicBezTo>
                      <a:cubicBezTo>
                        <a:pt x="22446" y="12381"/>
                        <a:pt x="22484" y="12381"/>
                        <a:pt x="22523" y="12380"/>
                      </a:cubicBezTo>
                      <a:cubicBezTo>
                        <a:pt x="24530" y="12350"/>
                        <a:pt x="26657" y="11316"/>
                        <a:pt x="27417" y="9462"/>
                      </a:cubicBezTo>
                      <a:cubicBezTo>
                        <a:pt x="28268" y="7395"/>
                        <a:pt x="27144" y="4933"/>
                        <a:pt x="25411" y="3535"/>
                      </a:cubicBezTo>
                      <a:cubicBezTo>
                        <a:pt x="23678" y="2137"/>
                        <a:pt x="21429" y="1590"/>
                        <a:pt x="19210" y="1103"/>
                      </a:cubicBezTo>
                      <a:cubicBezTo>
                        <a:pt x="16351" y="491"/>
                        <a:pt x="13364" y="0"/>
                        <a:pt x="1041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5042925" y="404175"/>
                  <a:ext cx="889075" cy="939950"/>
                </a:xfrm>
                <a:custGeom>
                  <a:avLst/>
                  <a:gdLst/>
                  <a:ahLst/>
                  <a:cxnLst/>
                  <a:rect l="l" t="t" r="r" b="b"/>
                  <a:pathLst>
                    <a:path w="35563" h="37598" extrusionOk="0">
                      <a:moveTo>
                        <a:pt x="11034" y="0"/>
                      </a:moveTo>
                      <a:cubicBezTo>
                        <a:pt x="11003" y="0"/>
                        <a:pt x="10973" y="16"/>
                        <a:pt x="10973" y="46"/>
                      </a:cubicBezTo>
                      <a:cubicBezTo>
                        <a:pt x="10942" y="2873"/>
                        <a:pt x="10882" y="5821"/>
                        <a:pt x="11034" y="8739"/>
                      </a:cubicBezTo>
                      <a:cubicBezTo>
                        <a:pt x="11186" y="11323"/>
                        <a:pt x="11581" y="13876"/>
                        <a:pt x="12310" y="16338"/>
                      </a:cubicBezTo>
                      <a:cubicBezTo>
                        <a:pt x="8572" y="13754"/>
                        <a:pt x="4347" y="11931"/>
                        <a:pt x="61" y="10715"/>
                      </a:cubicBezTo>
                      <a:cubicBezTo>
                        <a:pt x="30" y="10715"/>
                        <a:pt x="0" y="10836"/>
                        <a:pt x="30" y="10836"/>
                      </a:cubicBezTo>
                      <a:cubicBezTo>
                        <a:pt x="2219" y="12113"/>
                        <a:pt x="4255" y="13663"/>
                        <a:pt x="6262" y="15183"/>
                      </a:cubicBezTo>
                      <a:cubicBezTo>
                        <a:pt x="7964" y="16520"/>
                        <a:pt x="9666" y="17767"/>
                        <a:pt x="11459" y="18922"/>
                      </a:cubicBezTo>
                      <a:cubicBezTo>
                        <a:pt x="11429" y="19043"/>
                        <a:pt x="11429" y="19104"/>
                        <a:pt x="11398" y="19226"/>
                      </a:cubicBezTo>
                      <a:lnTo>
                        <a:pt x="11398" y="19347"/>
                      </a:lnTo>
                      <a:cubicBezTo>
                        <a:pt x="9635" y="19803"/>
                        <a:pt x="7933" y="20502"/>
                        <a:pt x="6414" y="21475"/>
                      </a:cubicBezTo>
                      <a:cubicBezTo>
                        <a:pt x="3982" y="22934"/>
                        <a:pt x="1915" y="25001"/>
                        <a:pt x="395" y="27372"/>
                      </a:cubicBezTo>
                      <a:cubicBezTo>
                        <a:pt x="371" y="27396"/>
                        <a:pt x="445" y="27441"/>
                        <a:pt x="491" y="27441"/>
                      </a:cubicBezTo>
                      <a:cubicBezTo>
                        <a:pt x="502" y="27441"/>
                        <a:pt x="511" y="27438"/>
                        <a:pt x="517" y="27432"/>
                      </a:cubicBezTo>
                      <a:cubicBezTo>
                        <a:pt x="2492" y="25487"/>
                        <a:pt x="4955" y="24180"/>
                        <a:pt x="7386" y="23268"/>
                      </a:cubicBezTo>
                      <a:cubicBezTo>
                        <a:pt x="8876" y="22691"/>
                        <a:pt x="10365" y="22296"/>
                        <a:pt x="11854" y="21961"/>
                      </a:cubicBezTo>
                      <a:cubicBezTo>
                        <a:pt x="11915" y="22144"/>
                        <a:pt x="12037" y="22356"/>
                        <a:pt x="12158" y="22539"/>
                      </a:cubicBezTo>
                      <a:cubicBezTo>
                        <a:pt x="11094" y="24271"/>
                        <a:pt x="10335" y="26247"/>
                        <a:pt x="9939" y="28283"/>
                      </a:cubicBezTo>
                      <a:cubicBezTo>
                        <a:pt x="9332" y="31384"/>
                        <a:pt x="9605" y="34697"/>
                        <a:pt x="10699" y="37585"/>
                      </a:cubicBezTo>
                      <a:cubicBezTo>
                        <a:pt x="10699" y="37593"/>
                        <a:pt x="10710" y="37597"/>
                        <a:pt x="10725" y="37597"/>
                      </a:cubicBezTo>
                      <a:cubicBezTo>
                        <a:pt x="10760" y="37597"/>
                        <a:pt x="10821" y="37576"/>
                        <a:pt x="10821" y="37554"/>
                      </a:cubicBezTo>
                      <a:cubicBezTo>
                        <a:pt x="10365" y="34515"/>
                        <a:pt x="10882" y="31414"/>
                        <a:pt x="11915" y="28739"/>
                      </a:cubicBezTo>
                      <a:cubicBezTo>
                        <a:pt x="12523" y="27128"/>
                        <a:pt x="13283" y="25639"/>
                        <a:pt x="14164" y="24271"/>
                      </a:cubicBezTo>
                      <a:cubicBezTo>
                        <a:pt x="14742" y="24514"/>
                        <a:pt x="15380" y="24666"/>
                        <a:pt x="16019" y="24666"/>
                      </a:cubicBezTo>
                      <a:cubicBezTo>
                        <a:pt x="18177" y="28648"/>
                        <a:pt x="21216" y="32174"/>
                        <a:pt x="24681" y="35031"/>
                      </a:cubicBezTo>
                      <a:cubicBezTo>
                        <a:pt x="24686" y="35036"/>
                        <a:pt x="24691" y="35037"/>
                        <a:pt x="24698" y="35037"/>
                      </a:cubicBezTo>
                      <a:cubicBezTo>
                        <a:pt x="24735" y="35037"/>
                        <a:pt x="24799" y="34970"/>
                        <a:pt x="24773" y="34970"/>
                      </a:cubicBezTo>
                      <a:cubicBezTo>
                        <a:pt x="23040" y="32721"/>
                        <a:pt x="21672" y="30229"/>
                        <a:pt x="20456" y="27767"/>
                      </a:cubicBezTo>
                      <a:cubicBezTo>
                        <a:pt x="19818" y="26490"/>
                        <a:pt x="19180" y="25153"/>
                        <a:pt x="18572" y="23907"/>
                      </a:cubicBezTo>
                      <a:cubicBezTo>
                        <a:pt x="19362" y="23329"/>
                        <a:pt x="19940" y="22478"/>
                        <a:pt x="20244" y="21536"/>
                      </a:cubicBezTo>
                      <a:cubicBezTo>
                        <a:pt x="21915" y="21779"/>
                        <a:pt x="23587" y="22144"/>
                        <a:pt x="25228" y="22691"/>
                      </a:cubicBezTo>
                      <a:cubicBezTo>
                        <a:pt x="27356" y="23390"/>
                        <a:pt x="29393" y="24393"/>
                        <a:pt x="31247" y="25761"/>
                      </a:cubicBezTo>
                      <a:cubicBezTo>
                        <a:pt x="31308" y="25761"/>
                        <a:pt x="31368" y="25669"/>
                        <a:pt x="31338" y="25669"/>
                      </a:cubicBezTo>
                      <a:cubicBezTo>
                        <a:pt x="29879" y="23846"/>
                        <a:pt x="28116" y="22083"/>
                        <a:pt x="25928" y="20776"/>
                      </a:cubicBezTo>
                      <a:cubicBezTo>
                        <a:pt x="24256" y="19742"/>
                        <a:pt x="22341" y="19074"/>
                        <a:pt x="20365" y="18891"/>
                      </a:cubicBezTo>
                      <a:cubicBezTo>
                        <a:pt x="20274" y="18618"/>
                        <a:pt x="20213" y="18375"/>
                        <a:pt x="20122" y="18131"/>
                      </a:cubicBezTo>
                      <a:lnTo>
                        <a:pt x="20122" y="18071"/>
                      </a:lnTo>
                      <a:cubicBezTo>
                        <a:pt x="25289" y="16520"/>
                        <a:pt x="30426" y="14666"/>
                        <a:pt x="35563" y="12873"/>
                      </a:cubicBezTo>
                      <a:cubicBezTo>
                        <a:pt x="35472" y="12843"/>
                        <a:pt x="35441" y="12721"/>
                        <a:pt x="35411" y="12721"/>
                      </a:cubicBezTo>
                      <a:cubicBezTo>
                        <a:pt x="29697" y="13450"/>
                        <a:pt x="23739" y="13846"/>
                        <a:pt x="18298" y="15882"/>
                      </a:cubicBezTo>
                      <a:cubicBezTo>
                        <a:pt x="18146" y="15760"/>
                        <a:pt x="17994" y="15639"/>
                        <a:pt x="17842" y="15578"/>
                      </a:cubicBezTo>
                      <a:cubicBezTo>
                        <a:pt x="19453" y="10806"/>
                        <a:pt x="21672" y="6186"/>
                        <a:pt x="24773" y="2022"/>
                      </a:cubicBezTo>
                      <a:cubicBezTo>
                        <a:pt x="24797" y="1972"/>
                        <a:pt x="24721" y="1922"/>
                        <a:pt x="24692" y="1922"/>
                      </a:cubicBezTo>
                      <a:cubicBezTo>
                        <a:pt x="24685" y="1922"/>
                        <a:pt x="24681" y="1925"/>
                        <a:pt x="24681" y="1931"/>
                      </a:cubicBezTo>
                      <a:cubicBezTo>
                        <a:pt x="22250" y="4180"/>
                        <a:pt x="19879" y="6733"/>
                        <a:pt x="18025" y="9621"/>
                      </a:cubicBezTo>
                      <a:cubicBezTo>
                        <a:pt x="16930" y="11323"/>
                        <a:pt x="15988" y="13146"/>
                        <a:pt x="15259" y="15031"/>
                      </a:cubicBezTo>
                      <a:cubicBezTo>
                        <a:pt x="15076" y="15092"/>
                        <a:pt x="14894" y="15122"/>
                        <a:pt x="14681" y="15183"/>
                      </a:cubicBezTo>
                      <a:cubicBezTo>
                        <a:pt x="13526" y="10137"/>
                        <a:pt x="12189" y="5122"/>
                        <a:pt x="11094" y="46"/>
                      </a:cubicBezTo>
                      <a:cubicBezTo>
                        <a:pt x="11094" y="16"/>
                        <a:pt x="11064" y="0"/>
                        <a:pt x="110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5282103" y="743203"/>
                  <a:ext cx="245475" cy="240800"/>
                </a:xfrm>
                <a:custGeom>
                  <a:avLst/>
                  <a:gdLst/>
                  <a:ahLst/>
                  <a:cxnLst/>
                  <a:rect l="l" t="t" r="r" b="b"/>
                  <a:pathLst>
                    <a:path w="9819" h="9632" extrusionOk="0">
                      <a:moveTo>
                        <a:pt x="4814" y="0"/>
                      </a:moveTo>
                      <a:cubicBezTo>
                        <a:pt x="4385" y="0"/>
                        <a:pt x="3943" y="77"/>
                        <a:pt x="3496" y="247"/>
                      </a:cubicBezTo>
                      <a:cubicBezTo>
                        <a:pt x="1824" y="855"/>
                        <a:pt x="548" y="2466"/>
                        <a:pt x="274" y="4199"/>
                      </a:cubicBezTo>
                      <a:cubicBezTo>
                        <a:pt x="1" y="5992"/>
                        <a:pt x="852" y="7846"/>
                        <a:pt x="2341" y="8880"/>
                      </a:cubicBezTo>
                      <a:cubicBezTo>
                        <a:pt x="3082" y="9373"/>
                        <a:pt x="3987" y="9632"/>
                        <a:pt x="4893" y="9632"/>
                      </a:cubicBezTo>
                      <a:cubicBezTo>
                        <a:pt x="5773" y="9632"/>
                        <a:pt x="6653" y="9388"/>
                        <a:pt x="7387" y="8880"/>
                      </a:cubicBezTo>
                      <a:cubicBezTo>
                        <a:pt x="9180" y="7664"/>
                        <a:pt x="9818" y="5110"/>
                        <a:pt x="8998" y="3104"/>
                      </a:cubicBezTo>
                      <a:cubicBezTo>
                        <a:pt x="8305" y="1472"/>
                        <a:pt x="6687" y="0"/>
                        <a:pt x="48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05" name="Google Shape;1205;p8"/>
              <p:cNvGrpSpPr/>
              <p:nvPr/>
            </p:nvGrpSpPr>
            <p:grpSpPr>
              <a:xfrm rot="10800000">
                <a:off x="5622624" y="4254499"/>
                <a:ext cx="901941" cy="889094"/>
                <a:chOff x="5918300" y="218850"/>
                <a:chExt cx="986375" cy="972325"/>
              </a:xfrm>
            </p:grpSpPr>
            <p:sp>
              <p:nvSpPr>
                <p:cNvPr id="1206" name="Google Shape;1206;p8"/>
                <p:cNvSpPr/>
                <p:nvPr/>
              </p:nvSpPr>
              <p:spPr>
                <a:xfrm>
                  <a:off x="6238225" y="660625"/>
                  <a:ext cx="353375" cy="530550"/>
                </a:xfrm>
                <a:custGeom>
                  <a:avLst/>
                  <a:gdLst/>
                  <a:ahLst/>
                  <a:cxnLst/>
                  <a:rect l="l" t="t" r="r" b="b"/>
                  <a:pathLst>
                    <a:path w="14135" h="21222" extrusionOk="0">
                      <a:moveTo>
                        <a:pt x="7387" y="1"/>
                      </a:moveTo>
                      <a:cubicBezTo>
                        <a:pt x="4104" y="4408"/>
                        <a:pt x="760" y="9089"/>
                        <a:pt x="152" y="14530"/>
                      </a:cubicBezTo>
                      <a:cubicBezTo>
                        <a:pt x="0" y="15776"/>
                        <a:pt x="61" y="17114"/>
                        <a:pt x="578" y="18269"/>
                      </a:cubicBezTo>
                      <a:cubicBezTo>
                        <a:pt x="1125" y="19454"/>
                        <a:pt x="2219" y="20396"/>
                        <a:pt x="3466" y="20488"/>
                      </a:cubicBezTo>
                      <a:cubicBezTo>
                        <a:pt x="3492" y="20488"/>
                        <a:pt x="3518" y="20489"/>
                        <a:pt x="3544" y="20489"/>
                      </a:cubicBezTo>
                      <a:cubicBezTo>
                        <a:pt x="4611" y="20489"/>
                        <a:pt x="5641" y="19890"/>
                        <a:pt x="6353" y="19089"/>
                      </a:cubicBezTo>
                      <a:cubicBezTo>
                        <a:pt x="7083" y="18238"/>
                        <a:pt x="7539" y="17205"/>
                        <a:pt x="7995" y="16202"/>
                      </a:cubicBezTo>
                      <a:cubicBezTo>
                        <a:pt x="8177" y="17600"/>
                        <a:pt x="8359" y="19029"/>
                        <a:pt x="9271" y="20153"/>
                      </a:cubicBezTo>
                      <a:cubicBezTo>
                        <a:pt x="9825" y="20799"/>
                        <a:pt x="10716" y="21221"/>
                        <a:pt x="11547" y="21221"/>
                      </a:cubicBezTo>
                      <a:cubicBezTo>
                        <a:pt x="12085" y="21221"/>
                        <a:pt x="12598" y="21045"/>
                        <a:pt x="12979" y="20639"/>
                      </a:cubicBezTo>
                      <a:cubicBezTo>
                        <a:pt x="13496" y="20062"/>
                        <a:pt x="13648" y="19211"/>
                        <a:pt x="13679" y="18421"/>
                      </a:cubicBezTo>
                      <a:cubicBezTo>
                        <a:pt x="14134" y="11673"/>
                        <a:pt x="10791" y="5320"/>
                        <a:pt x="738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6378050" y="670500"/>
                  <a:ext cx="526625" cy="378175"/>
                </a:xfrm>
                <a:custGeom>
                  <a:avLst/>
                  <a:gdLst/>
                  <a:ahLst/>
                  <a:cxnLst/>
                  <a:rect l="l" t="t" r="r" b="b"/>
                  <a:pathLst>
                    <a:path w="21065" h="15127" extrusionOk="0">
                      <a:moveTo>
                        <a:pt x="3528" y="1"/>
                      </a:moveTo>
                      <a:cubicBezTo>
                        <a:pt x="2335" y="1"/>
                        <a:pt x="1154" y="37"/>
                        <a:pt x="0" y="92"/>
                      </a:cubicBezTo>
                      <a:cubicBezTo>
                        <a:pt x="2189" y="5107"/>
                        <a:pt x="4560" y="10366"/>
                        <a:pt x="8967" y="13588"/>
                      </a:cubicBezTo>
                      <a:cubicBezTo>
                        <a:pt x="10000" y="14348"/>
                        <a:pt x="11186" y="14986"/>
                        <a:pt x="12432" y="15108"/>
                      </a:cubicBezTo>
                      <a:cubicBezTo>
                        <a:pt x="12563" y="15120"/>
                        <a:pt x="12695" y="15127"/>
                        <a:pt x="12829" y="15127"/>
                      </a:cubicBezTo>
                      <a:cubicBezTo>
                        <a:pt x="13964" y="15127"/>
                        <a:pt x="15150" y="14662"/>
                        <a:pt x="15776" y="13709"/>
                      </a:cubicBezTo>
                      <a:cubicBezTo>
                        <a:pt x="16384" y="12737"/>
                        <a:pt x="16353" y="11521"/>
                        <a:pt x="15988" y="10457"/>
                      </a:cubicBezTo>
                      <a:cubicBezTo>
                        <a:pt x="15654" y="9424"/>
                        <a:pt x="14985" y="8481"/>
                        <a:pt x="14317" y="7630"/>
                      </a:cubicBezTo>
                      <a:lnTo>
                        <a:pt x="14317" y="7630"/>
                      </a:lnTo>
                      <a:cubicBezTo>
                        <a:pt x="15412" y="8063"/>
                        <a:pt x="16570" y="8539"/>
                        <a:pt x="17722" y="8539"/>
                      </a:cubicBezTo>
                      <a:cubicBezTo>
                        <a:pt x="17945" y="8539"/>
                        <a:pt x="18168" y="8521"/>
                        <a:pt x="18390" y="8481"/>
                      </a:cubicBezTo>
                      <a:cubicBezTo>
                        <a:pt x="19757" y="8269"/>
                        <a:pt x="21065" y="6901"/>
                        <a:pt x="20669" y="5533"/>
                      </a:cubicBezTo>
                      <a:cubicBezTo>
                        <a:pt x="20457" y="4773"/>
                        <a:pt x="19788" y="4226"/>
                        <a:pt x="19119" y="3770"/>
                      </a:cubicBezTo>
                      <a:cubicBezTo>
                        <a:pt x="14542" y="735"/>
                        <a:pt x="8906" y="1"/>
                        <a:pt x="35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367400" y="337075"/>
                  <a:ext cx="506875" cy="394325"/>
                </a:xfrm>
                <a:custGeom>
                  <a:avLst/>
                  <a:gdLst/>
                  <a:ahLst/>
                  <a:cxnLst/>
                  <a:rect l="l" t="t" r="r" b="b"/>
                  <a:pathLst>
                    <a:path w="20275" h="15773" extrusionOk="0">
                      <a:moveTo>
                        <a:pt x="14574" y="1"/>
                      </a:moveTo>
                      <a:cubicBezTo>
                        <a:pt x="13964" y="1"/>
                        <a:pt x="13346" y="252"/>
                        <a:pt x="12767" y="541"/>
                      </a:cubicBezTo>
                      <a:cubicBezTo>
                        <a:pt x="6749" y="3490"/>
                        <a:pt x="2888" y="9569"/>
                        <a:pt x="1" y="15223"/>
                      </a:cubicBezTo>
                      <a:cubicBezTo>
                        <a:pt x="2492" y="15501"/>
                        <a:pt x="5048" y="15773"/>
                        <a:pt x="7568" y="15773"/>
                      </a:cubicBezTo>
                      <a:cubicBezTo>
                        <a:pt x="10550" y="15773"/>
                        <a:pt x="13483" y="15392"/>
                        <a:pt x="16202" y="14189"/>
                      </a:cubicBezTo>
                      <a:cubicBezTo>
                        <a:pt x="17387" y="13672"/>
                        <a:pt x="18512" y="12973"/>
                        <a:pt x="19241" y="11940"/>
                      </a:cubicBezTo>
                      <a:cubicBezTo>
                        <a:pt x="20001" y="10937"/>
                        <a:pt x="20275" y="9478"/>
                        <a:pt x="19697" y="8353"/>
                      </a:cubicBezTo>
                      <a:cubicBezTo>
                        <a:pt x="19211" y="7350"/>
                        <a:pt x="18086" y="6742"/>
                        <a:pt x="17022" y="6560"/>
                      </a:cubicBezTo>
                      <a:cubicBezTo>
                        <a:pt x="16596" y="6465"/>
                        <a:pt x="16170" y="6430"/>
                        <a:pt x="15741" y="6430"/>
                      </a:cubicBezTo>
                      <a:cubicBezTo>
                        <a:pt x="15067" y="6430"/>
                        <a:pt x="14384" y="6516"/>
                        <a:pt x="13679" y="6590"/>
                      </a:cubicBezTo>
                      <a:cubicBezTo>
                        <a:pt x="14803" y="5770"/>
                        <a:pt x="15958" y="4797"/>
                        <a:pt x="16475" y="3520"/>
                      </a:cubicBezTo>
                      <a:cubicBezTo>
                        <a:pt x="16962" y="2183"/>
                        <a:pt x="16414" y="390"/>
                        <a:pt x="15047" y="55"/>
                      </a:cubicBezTo>
                      <a:cubicBezTo>
                        <a:pt x="14890" y="18"/>
                        <a:pt x="14732" y="1"/>
                        <a:pt x="14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6230625" y="218850"/>
                  <a:ext cx="353375" cy="529950"/>
                </a:xfrm>
                <a:custGeom>
                  <a:avLst/>
                  <a:gdLst/>
                  <a:ahLst/>
                  <a:cxnLst/>
                  <a:rect l="l" t="t" r="r" b="b"/>
                  <a:pathLst>
                    <a:path w="14135" h="21198" extrusionOk="0">
                      <a:moveTo>
                        <a:pt x="2574" y="1"/>
                      </a:moveTo>
                      <a:cubicBezTo>
                        <a:pt x="2049" y="1"/>
                        <a:pt x="1551" y="170"/>
                        <a:pt x="1186" y="559"/>
                      </a:cubicBezTo>
                      <a:cubicBezTo>
                        <a:pt x="669" y="1137"/>
                        <a:pt x="517" y="1988"/>
                        <a:pt x="456" y="2778"/>
                      </a:cubicBezTo>
                      <a:cubicBezTo>
                        <a:pt x="1" y="9526"/>
                        <a:pt x="3344" y="15879"/>
                        <a:pt x="6779" y="21198"/>
                      </a:cubicBezTo>
                      <a:cubicBezTo>
                        <a:pt x="10031" y="16790"/>
                        <a:pt x="13375" y="12140"/>
                        <a:pt x="13983" y="6699"/>
                      </a:cubicBezTo>
                      <a:cubicBezTo>
                        <a:pt x="14135" y="5422"/>
                        <a:pt x="14104" y="4115"/>
                        <a:pt x="13587" y="2930"/>
                      </a:cubicBezTo>
                      <a:cubicBezTo>
                        <a:pt x="13040" y="1745"/>
                        <a:pt x="11946" y="802"/>
                        <a:pt x="10700" y="711"/>
                      </a:cubicBezTo>
                      <a:cubicBezTo>
                        <a:pt x="10673" y="710"/>
                        <a:pt x="10646" y="710"/>
                        <a:pt x="10619" y="710"/>
                      </a:cubicBezTo>
                      <a:cubicBezTo>
                        <a:pt x="9524" y="710"/>
                        <a:pt x="8495" y="1309"/>
                        <a:pt x="7812" y="2140"/>
                      </a:cubicBezTo>
                      <a:cubicBezTo>
                        <a:pt x="7083" y="2960"/>
                        <a:pt x="6627" y="3994"/>
                        <a:pt x="6171" y="5027"/>
                      </a:cubicBezTo>
                      <a:cubicBezTo>
                        <a:pt x="5988" y="3599"/>
                        <a:pt x="5776" y="2170"/>
                        <a:pt x="4864" y="1076"/>
                      </a:cubicBezTo>
                      <a:cubicBezTo>
                        <a:pt x="4305" y="424"/>
                        <a:pt x="3405" y="1"/>
                        <a:pt x="25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5918300" y="360750"/>
                  <a:ext cx="526650" cy="378175"/>
                </a:xfrm>
                <a:custGeom>
                  <a:avLst/>
                  <a:gdLst/>
                  <a:ahLst/>
                  <a:cxnLst/>
                  <a:rect l="l" t="t" r="r" b="b"/>
                  <a:pathLst>
                    <a:path w="21066" h="15127" extrusionOk="0">
                      <a:moveTo>
                        <a:pt x="8236" y="1"/>
                      </a:moveTo>
                      <a:cubicBezTo>
                        <a:pt x="7095" y="1"/>
                        <a:pt x="5888" y="466"/>
                        <a:pt x="5290" y="1418"/>
                      </a:cubicBezTo>
                      <a:cubicBezTo>
                        <a:pt x="4682" y="2391"/>
                        <a:pt x="4712" y="3607"/>
                        <a:pt x="5047" y="4671"/>
                      </a:cubicBezTo>
                      <a:cubicBezTo>
                        <a:pt x="5381" y="5734"/>
                        <a:pt x="6080" y="6646"/>
                        <a:pt x="6718" y="7497"/>
                      </a:cubicBezTo>
                      <a:cubicBezTo>
                        <a:pt x="5649" y="7064"/>
                        <a:pt x="4473" y="6589"/>
                        <a:pt x="3315" y="6589"/>
                      </a:cubicBezTo>
                      <a:cubicBezTo>
                        <a:pt x="3091" y="6589"/>
                        <a:pt x="2867" y="6607"/>
                        <a:pt x="2645" y="6646"/>
                      </a:cubicBezTo>
                      <a:cubicBezTo>
                        <a:pt x="1278" y="6859"/>
                        <a:pt x="1" y="8227"/>
                        <a:pt x="366" y="9595"/>
                      </a:cubicBezTo>
                      <a:cubicBezTo>
                        <a:pt x="609" y="10355"/>
                        <a:pt x="1247" y="10902"/>
                        <a:pt x="1946" y="11358"/>
                      </a:cubicBezTo>
                      <a:cubicBezTo>
                        <a:pt x="6499" y="14392"/>
                        <a:pt x="12150" y="15127"/>
                        <a:pt x="17535" y="15127"/>
                      </a:cubicBezTo>
                      <a:cubicBezTo>
                        <a:pt x="18730" y="15127"/>
                        <a:pt x="19912" y="15091"/>
                        <a:pt x="21065" y="15035"/>
                      </a:cubicBezTo>
                      <a:cubicBezTo>
                        <a:pt x="18846" y="10020"/>
                        <a:pt x="16506" y="4792"/>
                        <a:pt x="12068" y="1540"/>
                      </a:cubicBezTo>
                      <a:cubicBezTo>
                        <a:pt x="11065" y="780"/>
                        <a:pt x="9879" y="142"/>
                        <a:pt x="8633" y="20"/>
                      </a:cubicBezTo>
                      <a:cubicBezTo>
                        <a:pt x="8502" y="7"/>
                        <a:pt x="8370" y="1"/>
                        <a:pt x="82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5948700" y="678300"/>
                  <a:ext cx="506125" cy="394075"/>
                </a:xfrm>
                <a:custGeom>
                  <a:avLst/>
                  <a:gdLst/>
                  <a:ahLst/>
                  <a:cxnLst/>
                  <a:rect l="l" t="t" r="r" b="b"/>
                  <a:pathLst>
                    <a:path w="20245" h="15763" extrusionOk="0">
                      <a:moveTo>
                        <a:pt x="12759" y="0"/>
                      </a:moveTo>
                      <a:cubicBezTo>
                        <a:pt x="9762" y="0"/>
                        <a:pt x="6809" y="380"/>
                        <a:pt x="4074" y="1574"/>
                      </a:cubicBezTo>
                      <a:cubicBezTo>
                        <a:pt x="2888" y="2121"/>
                        <a:pt x="1733" y="2789"/>
                        <a:pt x="1034" y="3823"/>
                      </a:cubicBezTo>
                      <a:cubicBezTo>
                        <a:pt x="274" y="4856"/>
                        <a:pt x="1" y="6285"/>
                        <a:pt x="578" y="7440"/>
                      </a:cubicBezTo>
                      <a:cubicBezTo>
                        <a:pt x="1065" y="8413"/>
                        <a:pt x="2159" y="9020"/>
                        <a:pt x="3223" y="9203"/>
                      </a:cubicBezTo>
                      <a:cubicBezTo>
                        <a:pt x="3649" y="9298"/>
                        <a:pt x="4079" y="9332"/>
                        <a:pt x="4513" y="9332"/>
                      </a:cubicBezTo>
                      <a:cubicBezTo>
                        <a:pt x="5193" y="9332"/>
                        <a:pt x="5879" y="9247"/>
                        <a:pt x="6566" y="9172"/>
                      </a:cubicBezTo>
                      <a:lnTo>
                        <a:pt x="6566" y="9172"/>
                      </a:lnTo>
                      <a:cubicBezTo>
                        <a:pt x="5472" y="10024"/>
                        <a:pt x="4287" y="10966"/>
                        <a:pt x="3800" y="12242"/>
                      </a:cubicBezTo>
                      <a:cubicBezTo>
                        <a:pt x="3314" y="13580"/>
                        <a:pt x="3831" y="15373"/>
                        <a:pt x="5198" y="15708"/>
                      </a:cubicBezTo>
                      <a:cubicBezTo>
                        <a:pt x="5355" y="15745"/>
                        <a:pt x="5514" y="15762"/>
                        <a:pt x="5674" y="15762"/>
                      </a:cubicBezTo>
                      <a:cubicBezTo>
                        <a:pt x="6291" y="15762"/>
                        <a:pt x="6923" y="15511"/>
                        <a:pt x="7478" y="15221"/>
                      </a:cubicBezTo>
                      <a:cubicBezTo>
                        <a:pt x="13527" y="12242"/>
                        <a:pt x="17357" y="6163"/>
                        <a:pt x="20244" y="540"/>
                      </a:cubicBezTo>
                      <a:cubicBezTo>
                        <a:pt x="17785" y="264"/>
                        <a:pt x="15257" y="0"/>
                        <a:pt x="127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6405150" y="447525"/>
                  <a:ext cx="82350" cy="228425"/>
                </a:xfrm>
                <a:custGeom>
                  <a:avLst/>
                  <a:gdLst/>
                  <a:ahLst/>
                  <a:cxnLst/>
                  <a:rect l="l" t="t" r="r" b="b"/>
                  <a:pathLst>
                    <a:path w="3294" h="9137" extrusionOk="0">
                      <a:moveTo>
                        <a:pt x="2571" y="1"/>
                      </a:moveTo>
                      <a:cubicBezTo>
                        <a:pt x="2544" y="1"/>
                        <a:pt x="2503" y="14"/>
                        <a:pt x="2503" y="14"/>
                      </a:cubicBezTo>
                      <a:cubicBezTo>
                        <a:pt x="2290" y="1473"/>
                        <a:pt x="1956" y="2841"/>
                        <a:pt x="1530" y="4148"/>
                      </a:cubicBezTo>
                      <a:cubicBezTo>
                        <a:pt x="1135" y="5485"/>
                        <a:pt x="679" y="6732"/>
                        <a:pt x="132" y="8039"/>
                      </a:cubicBezTo>
                      <a:cubicBezTo>
                        <a:pt x="0" y="8302"/>
                        <a:pt x="1376" y="9136"/>
                        <a:pt x="1903" y="9136"/>
                      </a:cubicBezTo>
                      <a:cubicBezTo>
                        <a:pt x="1984" y="9136"/>
                        <a:pt x="2045" y="9117"/>
                        <a:pt x="2077" y="9072"/>
                      </a:cubicBezTo>
                      <a:cubicBezTo>
                        <a:pt x="2959" y="7735"/>
                        <a:pt x="3293" y="6093"/>
                        <a:pt x="3293" y="4543"/>
                      </a:cubicBezTo>
                      <a:cubicBezTo>
                        <a:pt x="3293" y="2993"/>
                        <a:pt x="2989" y="1412"/>
                        <a:pt x="2594" y="14"/>
                      </a:cubicBezTo>
                      <a:cubicBezTo>
                        <a:pt x="2594" y="4"/>
                        <a:pt x="2584" y="1"/>
                        <a:pt x="257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6380325" y="479025"/>
                  <a:ext cx="67650" cy="193475"/>
                </a:xfrm>
                <a:custGeom>
                  <a:avLst/>
                  <a:gdLst/>
                  <a:ahLst/>
                  <a:cxnLst/>
                  <a:rect l="l" t="t" r="r" b="b"/>
                  <a:pathLst>
                    <a:path w="2706" h="7739" extrusionOk="0">
                      <a:moveTo>
                        <a:pt x="92" y="0"/>
                      </a:moveTo>
                      <a:cubicBezTo>
                        <a:pt x="61" y="0"/>
                        <a:pt x="0" y="61"/>
                        <a:pt x="0" y="61"/>
                      </a:cubicBezTo>
                      <a:cubicBezTo>
                        <a:pt x="152" y="2584"/>
                        <a:pt x="152" y="5016"/>
                        <a:pt x="335" y="7447"/>
                      </a:cubicBezTo>
                      <a:cubicBezTo>
                        <a:pt x="352" y="7624"/>
                        <a:pt x="1067" y="7739"/>
                        <a:pt x="1675" y="7739"/>
                      </a:cubicBezTo>
                      <a:cubicBezTo>
                        <a:pt x="2114" y="7739"/>
                        <a:pt x="2498" y="7679"/>
                        <a:pt x="2523" y="7538"/>
                      </a:cubicBezTo>
                      <a:cubicBezTo>
                        <a:pt x="2706" y="6201"/>
                        <a:pt x="2402" y="4833"/>
                        <a:pt x="1915" y="3587"/>
                      </a:cubicBezTo>
                      <a:cubicBezTo>
                        <a:pt x="1429" y="2280"/>
                        <a:pt x="700" y="1125"/>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6319525" y="517025"/>
                  <a:ext cx="102400" cy="151125"/>
                </a:xfrm>
                <a:custGeom>
                  <a:avLst/>
                  <a:gdLst/>
                  <a:ahLst/>
                  <a:cxnLst/>
                  <a:rect l="l" t="t" r="r" b="b"/>
                  <a:pathLst>
                    <a:path w="4096" h="6045" extrusionOk="0">
                      <a:moveTo>
                        <a:pt x="92" y="0"/>
                      </a:moveTo>
                      <a:cubicBezTo>
                        <a:pt x="62" y="0"/>
                        <a:pt x="1" y="61"/>
                        <a:pt x="1" y="61"/>
                      </a:cubicBezTo>
                      <a:cubicBezTo>
                        <a:pt x="335" y="2189"/>
                        <a:pt x="913" y="4225"/>
                        <a:pt x="2007" y="6018"/>
                      </a:cubicBezTo>
                      <a:cubicBezTo>
                        <a:pt x="2022" y="6036"/>
                        <a:pt x="2054" y="6045"/>
                        <a:pt x="2100" y="6045"/>
                      </a:cubicBezTo>
                      <a:cubicBezTo>
                        <a:pt x="2523" y="6045"/>
                        <a:pt x="4095" y="5356"/>
                        <a:pt x="4013" y="5137"/>
                      </a:cubicBezTo>
                      <a:cubicBezTo>
                        <a:pt x="3405" y="3131"/>
                        <a:pt x="1460" y="1672"/>
                        <a:pt x="9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6257225" y="604400"/>
                  <a:ext cx="146525" cy="102775"/>
                </a:xfrm>
                <a:custGeom>
                  <a:avLst/>
                  <a:gdLst/>
                  <a:ahLst/>
                  <a:cxnLst/>
                  <a:rect l="l" t="t" r="r" b="b"/>
                  <a:pathLst>
                    <a:path w="5861" h="4111" extrusionOk="0">
                      <a:moveTo>
                        <a:pt x="92" y="1"/>
                      </a:moveTo>
                      <a:cubicBezTo>
                        <a:pt x="61" y="1"/>
                        <a:pt x="0" y="92"/>
                        <a:pt x="0" y="92"/>
                      </a:cubicBezTo>
                      <a:cubicBezTo>
                        <a:pt x="1277" y="1672"/>
                        <a:pt x="2645" y="3162"/>
                        <a:pt x="4347" y="4104"/>
                      </a:cubicBezTo>
                      <a:cubicBezTo>
                        <a:pt x="4354" y="4108"/>
                        <a:pt x="4363" y="4110"/>
                        <a:pt x="4373" y="4110"/>
                      </a:cubicBezTo>
                      <a:cubicBezTo>
                        <a:pt x="4649" y="4110"/>
                        <a:pt x="5860" y="2547"/>
                        <a:pt x="5684" y="2371"/>
                      </a:cubicBezTo>
                      <a:cubicBezTo>
                        <a:pt x="4256" y="1004"/>
                        <a:pt x="1976" y="730"/>
                        <a:pt x="9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6195675" y="661400"/>
                  <a:ext cx="188475" cy="64425"/>
                </a:xfrm>
                <a:custGeom>
                  <a:avLst/>
                  <a:gdLst/>
                  <a:ahLst/>
                  <a:cxnLst/>
                  <a:rect l="l" t="t" r="r" b="b"/>
                  <a:pathLst>
                    <a:path w="7539" h="2577" extrusionOk="0">
                      <a:moveTo>
                        <a:pt x="6991" y="0"/>
                      </a:moveTo>
                      <a:cubicBezTo>
                        <a:pt x="4590" y="0"/>
                        <a:pt x="2371" y="1398"/>
                        <a:pt x="31" y="2219"/>
                      </a:cubicBezTo>
                      <a:cubicBezTo>
                        <a:pt x="0" y="2219"/>
                        <a:pt x="31" y="2341"/>
                        <a:pt x="31" y="2341"/>
                      </a:cubicBezTo>
                      <a:cubicBezTo>
                        <a:pt x="1199" y="2487"/>
                        <a:pt x="2361" y="2577"/>
                        <a:pt x="3516" y="2577"/>
                      </a:cubicBezTo>
                      <a:cubicBezTo>
                        <a:pt x="4764" y="2577"/>
                        <a:pt x="6003" y="2472"/>
                        <a:pt x="7234" y="2219"/>
                      </a:cubicBezTo>
                      <a:cubicBezTo>
                        <a:pt x="7538" y="2189"/>
                        <a:pt x="7295" y="61"/>
                        <a:pt x="69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6190350" y="686075"/>
                  <a:ext cx="208625" cy="109500"/>
                </a:xfrm>
                <a:custGeom>
                  <a:avLst/>
                  <a:gdLst/>
                  <a:ahLst/>
                  <a:cxnLst/>
                  <a:rect l="l" t="t" r="r" b="b"/>
                  <a:pathLst>
                    <a:path w="8345" h="4380" extrusionOk="0">
                      <a:moveTo>
                        <a:pt x="6653" y="0"/>
                      </a:moveTo>
                      <a:cubicBezTo>
                        <a:pt x="6630" y="0"/>
                        <a:pt x="6611" y="5"/>
                        <a:pt x="6596" y="16"/>
                      </a:cubicBezTo>
                      <a:cubicBezTo>
                        <a:pt x="5654" y="746"/>
                        <a:pt x="4773" y="1567"/>
                        <a:pt x="3709" y="2357"/>
                      </a:cubicBezTo>
                      <a:cubicBezTo>
                        <a:pt x="2675" y="3117"/>
                        <a:pt x="1399" y="3816"/>
                        <a:pt x="1" y="4089"/>
                      </a:cubicBezTo>
                      <a:lnTo>
                        <a:pt x="1" y="4181"/>
                      </a:lnTo>
                      <a:cubicBezTo>
                        <a:pt x="601" y="4311"/>
                        <a:pt x="1224" y="4380"/>
                        <a:pt x="1852" y="4380"/>
                      </a:cubicBezTo>
                      <a:cubicBezTo>
                        <a:pt x="2687" y="4380"/>
                        <a:pt x="3532" y="4258"/>
                        <a:pt x="4347" y="3998"/>
                      </a:cubicBezTo>
                      <a:cubicBezTo>
                        <a:pt x="5806" y="3542"/>
                        <a:pt x="7144" y="2722"/>
                        <a:pt x="8116" y="1567"/>
                      </a:cubicBezTo>
                      <a:cubicBezTo>
                        <a:pt x="8345" y="1281"/>
                        <a:pt x="7015" y="0"/>
                        <a:pt x="66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6306625" y="713950"/>
                  <a:ext cx="102600" cy="156450"/>
                </a:xfrm>
                <a:custGeom>
                  <a:avLst/>
                  <a:gdLst/>
                  <a:ahLst/>
                  <a:cxnLst/>
                  <a:rect l="l" t="t" r="r" b="b"/>
                  <a:pathLst>
                    <a:path w="4104" h="6258" extrusionOk="0">
                      <a:moveTo>
                        <a:pt x="2784" y="1"/>
                      </a:moveTo>
                      <a:cubicBezTo>
                        <a:pt x="2306" y="1"/>
                        <a:pt x="1864" y="53"/>
                        <a:pt x="1824" y="148"/>
                      </a:cubicBezTo>
                      <a:cubicBezTo>
                        <a:pt x="1641" y="1059"/>
                        <a:pt x="1611" y="2002"/>
                        <a:pt x="1429" y="3066"/>
                      </a:cubicBezTo>
                      <a:cubicBezTo>
                        <a:pt x="1216" y="4129"/>
                        <a:pt x="821" y="5284"/>
                        <a:pt x="0" y="6196"/>
                      </a:cubicBezTo>
                      <a:lnTo>
                        <a:pt x="91" y="6257"/>
                      </a:lnTo>
                      <a:cubicBezTo>
                        <a:pt x="1216" y="5801"/>
                        <a:pt x="2249" y="4980"/>
                        <a:pt x="2979" y="3917"/>
                      </a:cubicBezTo>
                      <a:cubicBezTo>
                        <a:pt x="3708" y="2853"/>
                        <a:pt x="4104" y="1546"/>
                        <a:pt x="4043" y="269"/>
                      </a:cubicBezTo>
                      <a:cubicBezTo>
                        <a:pt x="4043" y="83"/>
                        <a:pt x="3384" y="1"/>
                        <a:pt x="27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374250" y="736525"/>
                  <a:ext cx="67650" cy="189675"/>
                </a:xfrm>
                <a:custGeom>
                  <a:avLst/>
                  <a:gdLst/>
                  <a:ahLst/>
                  <a:cxnLst/>
                  <a:rect l="l" t="t" r="r" b="b"/>
                  <a:pathLst>
                    <a:path w="2706" h="7587" extrusionOk="0">
                      <a:moveTo>
                        <a:pt x="1578" y="0"/>
                      </a:moveTo>
                      <a:cubicBezTo>
                        <a:pt x="939" y="0"/>
                        <a:pt x="70" y="145"/>
                        <a:pt x="31" y="339"/>
                      </a:cubicBezTo>
                      <a:cubicBezTo>
                        <a:pt x="0" y="2831"/>
                        <a:pt x="1368" y="5172"/>
                        <a:pt x="2128" y="7573"/>
                      </a:cubicBezTo>
                      <a:cubicBezTo>
                        <a:pt x="2128" y="7583"/>
                        <a:pt x="2142" y="7586"/>
                        <a:pt x="2160" y="7586"/>
                      </a:cubicBezTo>
                      <a:cubicBezTo>
                        <a:pt x="2196" y="7586"/>
                        <a:pt x="2250" y="7573"/>
                        <a:pt x="2250" y="7573"/>
                      </a:cubicBezTo>
                      <a:cubicBezTo>
                        <a:pt x="2584" y="5050"/>
                        <a:pt x="2706" y="2588"/>
                        <a:pt x="2250" y="156"/>
                      </a:cubicBezTo>
                      <a:cubicBezTo>
                        <a:pt x="2228" y="47"/>
                        <a:pt x="1939" y="0"/>
                        <a:pt x="1578"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6406125" y="711225"/>
                  <a:ext cx="112525" cy="200400"/>
                </a:xfrm>
                <a:custGeom>
                  <a:avLst/>
                  <a:gdLst/>
                  <a:ahLst/>
                  <a:cxnLst/>
                  <a:rect l="l" t="t" r="r" b="b"/>
                  <a:pathLst>
                    <a:path w="4501" h="8016" extrusionOk="0">
                      <a:moveTo>
                        <a:pt x="1821" y="1"/>
                      </a:moveTo>
                      <a:cubicBezTo>
                        <a:pt x="1192" y="1"/>
                        <a:pt x="1" y="313"/>
                        <a:pt x="93" y="591"/>
                      </a:cubicBezTo>
                      <a:cubicBezTo>
                        <a:pt x="336" y="2050"/>
                        <a:pt x="975" y="3357"/>
                        <a:pt x="1765" y="4603"/>
                      </a:cubicBezTo>
                      <a:cubicBezTo>
                        <a:pt x="2555" y="5819"/>
                        <a:pt x="3558" y="6913"/>
                        <a:pt x="4440" y="8007"/>
                      </a:cubicBezTo>
                      <a:cubicBezTo>
                        <a:pt x="4440" y="8014"/>
                        <a:pt x="4442" y="8016"/>
                        <a:pt x="4446" y="8016"/>
                      </a:cubicBezTo>
                      <a:cubicBezTo>
                        <a:pt x="4462" y="8016"/>
                        <a:pt x="4500" y="7977"/>
                        <a:pt x="4500" y="7977"/>
                      </a:cubicBezTo>
                      <a:cubicBezTo>
                        <a:pt x="3710" y="5272"/>
                        <a:pt x="3072" y="2658"/>
                        <a:pt x="2190" y="105"/>
                      </a:cubicBezTo>
                      <a:cubicBezTo>
                        <a:pt x="2161" y="32"/>
                        <a:pt x="2019" y="1"/>
                        <a:pt x="182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6424650" y="702925"/>
                  <a:ext cx="183675" cy="102875"/>
                </a:xfrm>
                <a:custGeom>
                  <a:avLst/>
                  <a:gdLst/>
                  <a:ahLst/>
                  <a:cxnLst/>
                  <a:rect l="l" t="t" r="r" b="b"/>
                  <a:pathLst>
                    <a:path w="7347" h="4115" extrusionOk="0">
                      <a:moveTo>
                        <a:pt x="1622" y="1"/>
                      </a:moveTo>
                      <a:cubicBezTo>
                        <a:pt x="1292" y="1"/>
                        <a:pt x="0" y="1449"/>
                        <a:pt x="203" y="1652"/>
                      </a:cubicBezTo>
                      <a:cubicBezTo>
                        <a:pt x="1115" y="2595"/>
                        <a:pt x="2270" y="3172"/>
                        <a:pt x="3547" y="3507"/>
                      </a:cubicBezTo>
                      <a:cubicBezTo>
                        <a:pt x="4793" y="3841"/>
                        <a:pt x="6070" y="4023"/>
                        <a:pt x="7285" y="4114"/>
                      </a:cubicBezTo>
                      <a:lnTo>
                        <a:pt x="7346" y="4023"/>
                      </a:lnTo>
                      <a:cubicBezTo>
                        <a:pt x="6313" y="3355"/>
                        <a:pt x="5370" y="2686"/>
                        <a:pt x="4459" y="1987"/>
                      </a:cubicBezTo>
                      <a:cubicBezTo>
                        <a:pt x="3547" y="1318"/>
                        <a:pt x="2635" y="680"/>
                        <a:pt x="1662" y="11"/>
                      </a:cubicBezTo>
                      <a:cubicBezTo>
                        <a:pt x="1651" y="4"/>
                        <a:pt x="1637" y="1"/>
                        <a:pt x="162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6470050" y="659875"/>
                  <a:ext cx="201350" cy="61975"/>
                </a:xfrm>
                <a:custGeom>
                  <a:avLst/>
                  <a:gdLst/>
                  <a:ahLst/>
                  <a:cxnLst/>
                  <a:rect l="l" t="t" r="r" b="b"/>
                  <a:pathLst>
                    <a:path w="8054" h="2479" extrusionOk="0">
                      <a:moveTo>
                        <a:pt x="874" y="0"/>
                      </a:moveTo>
                      <a:cubicBezTo>
                        <a:pt x="597" y="0"/>
                        <a:pt x="0" y="2008"/>
                        <a:pt x="302" y="2159"/>
                      </a:cubicBezTo>
                      <a:cubicBezTo>
                        <a:pt x="947" y="2378"/>
                        <a:pt x="1627" y="2478"/>
                        <a:pt x="2309" y="2478"/>
                      </a:cubicBezTo>
                      <a:cubicBezTo>
                        <a:pt x="3041" y="2478"/>
                        <a:pt x="3774" y="2363"/>
                        <a:pt x="4466" y="2159"/>
                      </a:cubicBezTo>
                      <a:cubicBezTo>
                        <a:pt x="5773" y="1794"/>
                        <a:pt x="6989" y="1095"/>
                        <a:pt x="8053" y="426"/>
                      </a:cubicBezTo>
                      <a:cubicBezTo>
                        <a:pt x="8053" y="365"/>
                        <a:pt x="8023" y="304"/>
                        <a:pt x="8023" y="304"/>
                      </a:cubicBezTo>
                      <a:cubicBezTo>
                        <a:pt x="7320" y="390"/>
                        <a:pt x="6628" y="427"/>
                        <a:pt x="5945" y="427"/>
                      </a:cubicBezTo>
                      <a:cubicBezTo>
                        <a:pt x="5416" y="427"/>
                        <a:pt x="4893" y="405"/>
                        <a:pt x="4375" y="365"/>
                      </a:cubicBezTo>
                      <a:cubicBezTo>
                        <a:pt x="3190" y="304"/>
                        <a:pt x="2065" y="152"/>
                        <a:pt x="880" y="0"/>
                      </a:cubicBezTo>
                      <a:cubicBezTo>
                        <a:pt x="878" y="0"/>
                        <a:pt x="876" y="0"/>
                        <a:pt x="874"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6449775" y="572500"/>
                  <a:ext cx="216300" cy="133975"/>
                </a:xfrm>
                <a:custGeom>
                  <a:avLst/>
                  <a:gdLst/>
                  <a:ahLst/>
                  <a:cxnLst/>
                  <a:rect l="l" t="t" r="r" b="b"/>
                  <a:pathLst>
                    <a:path w="8652" h="5359" extrusionOk="0">
                      <a:moveTo>
                        <a:pt x="8560" y="0"/>
                      </a:moveTo>
                      <a:cubicBezTo>
                        <a:pt x="5672" y="821"/>
                        <a:pt x="2846" y="1824"/>
                        <a:pt x="292" y="3374"/>
                      </a:cubicBezTo>
                      <a:cubicBezTo>
                        <a:pt x="0" y="3608"/>
                        <a:pt x="832" y="5358"/>
                        <a:pt x="1193" y="5358"/>
                      </a:cubicBezTo>
                      <a:cubicBezTo>
                        <a:pt x="1208" y="5358"/>
                        <a:pt x="1222" y="5356"/>
                        <a:pt x="1235" y="5350"/>
                      </a:cubicBezTo>
                      <a:cubicBezTo>
                        <a:pt x="4001" y="4286"/>
                        <a:pt x="6189" y="1885"/>
                        <a:pt x="8621" y="122"/>
                      </a:cubicBezTo>
                      <a:cubicBezTo>
                        <a:pt x="8651" y="61"/>
                        <a:pt x="8560" y="0"/>
                        <a:pt x="8560"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6388975" y="545125"/>
                  <a:ext cx="160075" cy="166175"/>
                </a:xfrm>
                <a:custGeom>
                  <a:avLst/>
                  <a:gdLst/>
                  <a:ahLst/>
                  <a:cxnLst/>
                  <a:rect l="l" t="t" r="r" b="b"/>
                  <a:pathLst>
                    <a:path w="6403" h="6647" extrusionOk="0">
                      <a:moveTo>
                        <a:pt x="6342" y="1"/>
                      </a:moveTo>
                      <a:cubicBezTo>
                        <a:pt x="4062" y="1429"/>
                        <a:pt x="1873" y="3040"/>
                        <a:pt x="171" y="5046"/>
                      </a:cubicBezTo>
                      <a:cubicBezTo>
                        <a:pt x="0" y="5246"/>
                        <a:pt x="1244" y="6647"/>
                        <a:pt x="1601" y="6647"/>
                      </a:cubicBezTo>
                      <a:cubicBezTo>
                        <a:pt x="1625" y="6647"/>
                        <a:pt x="1645" y="6640"/>
                        <a:pt x="1661" y="6627"/>
                      </a:cubicBezTo>
                      <a:cubicBezTo>
                        <a:pt x="3758" y="4955"/>
                        <a:pt x="4883" y="2311"/>
                        <a:pt x="6402" y="62"/>
                      </a:cubicBezTo>
                      <a:lnTo>
                        <a:pt x="6342" y="1"/>
                      </a:ln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6112075" y="592125"/>
                  <a:ext cx="278850" cy="117175"/>
                </a:xfrm>
                <a:custGeom>
                  <a:avLst/>
                  <a:gdLst/>
                  <a:ahLst/>
                  <a:cxnLst/>
                  <a:rect l="l" t="t" r="r" b="b"/>
                  <a:pathLst>
                    <a:path w="11154" h="4687" extrusionOk="0">
                      <a:moveTo>
                        <a:pt x="51" y="0"/>
                      </a:moveTo>
                      <a:cubicBezTo>
                        <a:pt x="25" y="0"/>
                        <a:pt x="1" y="96"/>
                        <a:pt x="1" y="96"/>
                      </a:cubicBezTo>
                      <a:cubicBezTo>
                        <a:pt x="1429" y="1343"/>
                        <a:pt x="3071" y="2407"/>
                        <a:pt x="4834" y="3197"/>
                      </a:cubicBezTo>
                      <a:cubicBezTo>
                        <a:pt x="6566" y="3987"/>
                        <a:pt x="8481" y="4534"/>
                        <a:pt x="10396" y="4686"/>
                      </a:cubicBezTo>
                      <a:cubicBezTo>
                        <a:pt x="10400" y="4686"/>
                        <a:pt x="10403" y="4687"/>
                        <a:pt x="10407" y="4687"/>
                      </a:cubicBezTo>
                      <a:cubicBezTo>
                        <a:pt x="10916" y="4687"/>
                        <a:pt x="11153" y="2589"/>
                        <a:pt x="10761" y="2559"/>
                      </a:cubicBezTo>
                      <a:cubicBezTo>
                        <a:pt x="9028" y="2163"/>
                        <a:pt x="7296" y="1951"/>
                        <a:pt x="5472" y="1616"/>
                      </a:cubicBezTo>
                      <a:cubicBezTo>
                        <a:pt x="3648" y="1252"/>
                        <a:pt x="1794" y="796"/>
                        <a:pt x="62" y="5"/>
                      </a:cubicBezTo>
                      <a:cubicBezTo>
                        <a:pt x="58" y="2"/>
                        <a:pt x="55" y="0"/>
                        <a:pt x="5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6238525" y="482900"/>
                  <a:ext cx="147275" cy="186375"/>
                </a:xfrm>
                <a:custGeom>
                  <a:avLst/>
                  <a:gdLst/>
                  <a:ahLst/>
                  <a:cxnLst/>
                  <a:rect l="l" t="t" r="r" b="b"/>
                  <a:pathLst>
                    <a:path w="5891" h="7455" extrusionOk="0">
                      <a:moveTo>
                        <a:pt x="127" y="0"/>
                      </a:moveTo>
                      <a:cubicBezTo>
                        <a:pt x="58" y="0"/>
                        <a:pt x="1" y="59"/>
                        <a:pt x="19" y="149"/>
                      </a:cubicBezTo>
                      <a:cubicBezTo>
                        <a:pt x="384" y="1426"/>
                        <a:pt x="718" y="2885"/>
                        <a:pt x="1417" y="4253"/>
                      </a:cubicBezTo>
                      <a:cubicBezTo>
                        <a:pt x="2055" y="5590"/>
                        <a:pt x="3028" y="6806"/>
                        <a:pt x="4335" y="7383"/>
                      </a:cubicBezTo>
                      <a:cubicBezTo>
                        <a:pt x="4446" y="7433"/>
                        <a:pt x="4556" y="7455"/>
                        <a:pt x="4664" y="7455"/>
                      </a:cubicBezTo>
                      <a:cubicBezTo>
                        <a:pt x="5351" y="7455"/>
                        <a:pt x="5890" y="6546"/>
                        <a:pt x="5338" y="6046"/>
                      </a:cubicBezTo>
                      <a:cubicBezTo>
                        <a:pt x="4396" y="5225"/>
                        <a:pt x="3454" y="4344"/>
                        <a:pt x="2572" y="3341"/>
                      </a:cubicBezTo>
                      <a:cubicBezTo>
                        <a:pt x="1660" y="2368"/>
                        <a:pt x="870" y="1244"/>
                        <a:pt x="262" y="89"/>
                      </a:cubicBezTo>
                      <a:cubicBezTo>
                        <a:pt x="225" y="27"/>
                        <a:pt x="174" y="0"/>
                        <a:pt x="12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6327025" y="446450"/>
                  <a:ext cx="158200" cy="263400"/>
                </a:xfrm>
                <a:custGeom>
                  <a:avLst/>
                  <a:gdLst/>
                  <a:ahLst/>
                  <a:cxnLst/>
                  <a:rect l="l" t="t" r="r" b="b"/>
                  <a:pathLst>
                    <a:path w="6328" h="10536" extrusionOk="0">
                      <a:moveTo>
                        <a:pt x="138" y="1"/>
                      </a:moveTo>
                      <a:cubicBezTo>
                        <a:pt x="65" y="1"/>
                        <a:pt x="0" y="70"/>
                        <a:pt x="35" y="209"/>
                      </a:cubicBezTo>
                      <a:cubicBezTo>
                        <a:pt x="278" y="1911"/>
                        <a:pt x="643" y="3917"/>
                        <a:pt x="1403" y="5802"/>
                      </a:cubicBezTo>
                      <a:cubicBezTo>
                        <a:pt x="2102" y="7656"/>
                        <a:pt x="3318" y="9358"/>
                        <a:pt x="4838" y="10361"/>
                      </a:cubicBezTo>
                      <a:cubicBezTo>
                        <a:pt x="5043" y="10482"/>
                        <a:pt x="5243" y="10535"/>
                        <a:pt x="5427" y="10535"/>
                      </a:cubicBezTo>
                      <a:cubicBezTo>
                        <a:pt x="5707" y="10535"/>
                        <a:pt x="5949" y="10411"/>
                        <a:pt x="6114" y="10209"/>
                      </a:cubicBezTo>
                      <a:cubicBezTo>
                        <a:pt x="6327" y="9905"/>
                        <a:pt x="6327" y="9449"/>
                        <a:pt x="5932" y="8993"/>
                      </a:cubicBezTo>
                      <a:cubicBezTo>
                        <a:pt x="4777" y="7717"/>
                        <a:pt x="3652" y="6410"/>
                        <a:pt x="2649" y="4920"/>
                      </a:cubicBezTo>
                      <a:cubicBezTo>
                        <a:pt x="1677" y="3431"/>
                        <a:pt x="825" y="1850"/>
                        <a:pt x="278" y="118"/>
                      </a:cubicBezTo>
                      <a:cubicBezTo>
                        <a:pt x="252" y="40"/>
                        <a:pt x="193" y="1"/>
                        <a:pt x="13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6431725" y="472450"/>
                  <a:ext cx="117850" cy="192075"/>
                </a:xfrm>
                <a:custGeom>
                  <a:avLst/>
                  <a:gdLst/>
                  <a:ahLst/>
                  <a:cxnLst/>
                  <a:rect l="l" t="t" r="r" b="b"/>
                  <a:pathLst>
                    <a:path w="4714" h="7683" extrusionOk="0">
                      <a:moveTo>
                        <a:pt x="4556" y="0"/>
                      </a:moveTo>
                      <a:cubicBezTo>
                        <a:pt x="4526" y="0"/>
                        <a:pt x="4497" y="15"/>
                        <a:pt x="4480" y="51"/>
                      </a:cubicBezTo>
                      <a:cubicBezTo>
                        <a:pt x="2990" y="1966"/>
                        <a:pt x="528" y="4124"/>
                        <a:pt x="103" y="6646"/>
                      </a:cubicBezTo>
                      <a:cubicBezTo>
                        <a:pt x="0" y="7219"/>
                        <a:pt x="532" y="7682"/>
                        <a:pt x="1029" y="7682"/>
                      </a:cubicBezTo>
                      <a:cubicBezTo>
                        <a:pt x="1271" y="7682"/>
                        <a:pt x="1504" y="7573"/>
                        <a:pt x="1653" y="7315"/>
                      </a:cubicBezTo>
                      <a:cubicBezTo>
                        <a:pt x="2838" y="5066"/>
                        <a:pt x="3628" y="2482"/>
                        <a:pt x="4692" y="172"/>
                      </a:cubicBezTo>
                      <a:cubicBezTo>
                        <a:pt x="4714" y="86"/>
                        <a:pt x="4629" y="0"/>
                        <a:pt x="455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6435025" y="702700"/>
                  <a:ext cx="152775" cy="52300"/>
                </a:xfrm>
                <a:custGeom>
                  <a:avLst/>
                  <a:gdLst/>
                  <a:ahLst/>
                  <a:cxnLst/>
                  <a:rect l="l" t="t" r="r" b="b"/>
                  <a:pathLst>
                    <a:path w="6111" h="2092" extrusionOk="0">
                      <a:moveTo>
                        <a:pt x="1551" y="1"/>
                      </a:moveTo>
                      <a:cubicBezTo>
                        <a:pt x="1433" y="1"/>
                        <a:pt x="1311" y="7"/>
                        <a:pt x="1186" y="20"/>
                      </a:cubicBezTo>
                      <a:cubicBezTo>
                        <a:pt x="609" y="111"/>
                        <a:pt x="1" y="1357"/>
                        <a:pt x="639" y="1661"/>
                      </a:cubicBezTo>
                      <a:cubicBezTo>
                        <a:pt x="1407" y="1963"/>
                        <a:pt x="2249" y="2091"/>
                        <a:pt x="3075" y="2091"/>
                      </a:cubicBezTo>
                      <a:cubicBezTo>
                        <a:pt x="3165" y="2091"/>
                        <a:pt x="3255" y="2090"/>
                        <a:pt x="3344" y="2087"/>
                      </a:cubicBezTo>
                      <a:cubicBezTo>
                        <a:pt x="4287" y="2026"/>
                        <a:pt x="5168" y="1874"/>
                        <a:pt x="6019" y="1722"/>
                      </a:cubicBezTo>
                      <a:cubicBezTo>
                        <a:pt x="6111" y="1692"/>
                        <a:pt x="6111" y="1479"/>
                        <a:pt x="6019" y="1479"/>
                      </a:cubicBezTo>
                      <a:cubicBezTo>
                        <a:pt x="5199" y="1327"/>
                        <a:pt x="4348" y="902"/>
                        <a:pt x="3588" y="567"/>
                      </a:cubicBezTo>
                      <a:cubicBezTo>
                        <a:pt x="2883" y="228"/>
                        <a:pt x="2269" y="1"/>
                        <a:pt x="155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6407950" y="722650"/>
                  <a:ext cx="177650" cy="190350"/>
                </a:xfrm>
                <a:custGeom>
                  <a:avLst/>
                  <a:gdLst/>
                  <a:ahLst/>
                  <a:cxnLst/>
                  <a:rect l="l" t="t" r="r" b="b"/>
                  <a:pathLst>
                    <a:path w="7106" h="7614" extrusionOk="0">
                      <a:moveTo>
                        <a:pt x="1207" y="1"/>
                      </a:moveTo>
                      <a:cubicBezTo>
                        <a:pt x="532" y="1"/>
                        <a:pt x="1" y="746"/>
                        <a:pt x="567" y="1411"/>
                      </a:cubicBezTo>
                      <a:cubicBezTo>
                        <a:pt x="2452" y="3569"/>
                        <a:pt x="4823" y="5514"/>
                        <a:pt x="6859" y="7550"/>
                      </a:cubicBezTo>
                      <a:cubicBezTo>
                        <a:pt x="6895" y="7595"/>
                        <a:pt x="6933" y="7613"/>
                        <a:pt x="6967" y="7613"/>
                      </a:cubicBezTo>
                      <a:cubicBezTo>
                        <a:pt x="7049" y="7613"/>
                        <a:pt x="7106" y="7506"/>
                        <a:pt x="7042" y="7398"/>
                      </a:cubicBezTo>
                      <a:cubicBezTo>
                        <a:pt x="5522" y="5088"/>
                        <a:pt x="4154" y="1654"/>
                        <a:pt x="1692" y="134"/>
                      </a:cubicBezTo>
                      <a:cubicBezTo>
                        <a:pt x="1530" y="42"/>
                        <a:pt x="1365" y="1"/>
                        <a:pt x="1207"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6241475" y="716325"/>
                  <a:ext cx="136600" cy="126025"/>
                </a:xfrm>
                <a:custGeom>
                  <a:avLst/>
                  <a:gdLst/>
                  <a:ahLst/>
                  <a:cxnLst/>
                  <a:rect l="l" t="t" r="r" b="b"/>
                  <a:pathLst>
                    <a:path w="5464" h="5041" extrusionOk="0">
                      <a:moveTo>
                        <a:pt x="4377" y="0"/>
                      </a:moveTo>
                      <a:cubicBezTo>
                        <a:pt x="4120" y="0"/>
                        <a:pt x="3909" y="109"/>
                        <a:pt x="3822" y="326"/>
                      </a:cubicBezTo>
                      <a:cubicBezTo>
                        <a:pt x="3518" y="1208"/>
                        <a:pt x="3092" y="2059"/>
                        <a:pt x="2485" y="2879"/>
                      </a:cubicBezTo>
                      <a:cubicBezTo>
                        <a:pt x="1907" y="3670"/>
                        <a:pt x="1086" y="4399"/>
                        <a:pt x="114" y="4794"/>
                      </a:cubicBezTo>
                      <a:cubicBezTo>
                        <a:pt x="0" y="4851"/>
                        <a:pt x="72" y="5040"/>
                        <a:pt x="156" y="5040"/>
                      </a:cubicBezTo>
                      <a:cubicBezTo>
                        <a:pt x="162" y="5040"/>
                        <a:pt x="168" y="5039"/>
                        <a:pt x="174" y="5037"/>
                      </a:cubicBezTo>
                      <a:cubicBezTo>
                        <a:pt x="722" y="4946"/>
                        <a:pt x="1299" y="4885"/>
                        <a:pt x="1846" y="4703"/>
                      </a:cubicBezTo>
                      <a:cubicBezTo>
                        <a:pt x="2424" y="4490"/>
                        <a:pt x="3032" y="4278"/>
                        <a:pt x="3579" y="3882"/>
                      </a:cubicBezTo>
                      <a:cubicBezTo>
                        <a:pt x="4126" y="3518"/>
                        <a:pt x="4582" y="3062"/>
                        <a:pt x="4947" y="2515"/>
                      </a:cubicBezTo>
                      <a:cubicBezTo>
                        <a:pt x="5281" y="1998"/>
                        <a:pt x="5463" y="1390"/>
                        <a:pt x="5463" y="782"/>
                      </a:cubicBezTo>
                      <a:cubicBezTo>
                        <a:pt x="5463" y="387"/>
                        <a:pt x="5099" y="144"/>
                        <a:pt x="4703" y="53"/>
                      </a:cubicBezTo>
                      <a:cubicBezTo>
                        <a:pt x="4590" y="18"/>
                        <a:pt x="4480" y="0"/>
                        <a:pt x="437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6404650" y="697100"/>
                  <a:ext cx="109450" cy="87675"/>
                </a:xfrm>
                <a:custGeom>
                  <a:avLst/>
                  <a:gdLst/>
                  <a:ahLst/>
                  <a:cxnLst/>
                  <a:rect l="l" t="t" r="r" b="b"/>
                  <a:pathLst>
                    <a:path w="4378" h="3507" extrusionOk="0">
                      <a:moveTo>
                        <a:pt x="0" y="1"/>
                      </a:moveTo>
                      <a:cubicBezTo>
                        <a:pt x="334" y="1126"/>
                        <a:pt x="760" y="2281"/>
                        <a:pt x="1642" y="3071"/>
                      </a:cubicBezTo>
                      <a:cubicBezTo>
                        <a:pt x="1824" y="3253"/>
                        <a:pt x="2097" y="3405"/>
                        <a:pt x="2371" y="3496"/>
                      </a:cubicBezTo>
                      <a:cubicBezTo>
                        <a:pt x="2420" y="3502"/>
                        <a:pt x="2471" y="3506"/>
                        <a:pt x="2523" y="3506"/>
                      </a:cubicBezTo>
                      <a:cubicBezTo>
                        <a:pt x="2732" y="3506"/>
                        <a:pt x="2961" y="3448"/>
                        <a:pt x="3131" y="3253"/>
                      </a:cubicBezTo>
                      <a:cubicBezTo>
                        <a:pt x="3283" y="3071"/>
                        <a:pt x="3313" y="2797"/>
                        <a:pt x="3222" y="2585"/>
                      </a:cubicBezTo>
                      <a:cubicBezTo>
                        <a:pt x="3192" y="2341"/>
                        <a:pt x="3040" y="2129"/>
                        <a:pt x="2918" y="1916"/>
                      </a:cubicBezTo>
                      <a:lnTo>
                        <a:pt x="2918" y="1916"/>
                      </a:lnTo>
                      <a:cubicBezTo>
                        <a:pt x="3168" y="2055"/>
                        <a:pt x="3418" y="2193"/>
                        <a:pt x="3690" y="2193"/>
                      </a:cubicBezTo>
                      <a:cubicBezTo>
                        <a:pt x="3716" y="2193"/>
                        <a:pt x="3743" y="2192"/>
                        <a:pt x="3769" y="2189"/>
                      </a:cubicBezTo>
                      <a:cubicBezTo>
                        <a:pt x="4073" y="2159"/>
                        <a:pt x="4377" y="1916"/>
                        <a:pt x="4347" y="1612"/>
                      </a:cubicBezTo>
                      <a:cubicBezTo>
                        <a:pt x="4286" y="1460"/>
                        <a:pt x="4195" y="1308"/>
                        <a:pt x="4043" y="1186"/>
                      </a:cubicBezTo>
                      <a:cubicBezTo>
                        <a:pt x="2888" y="305"/>
                        <a:pt x="1368" y="62"/>
                        <a:pt x="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6401600" y="632625"/>
                  <a:ext cx="111725" cy="81700"/>
                </a:xfrm>
                <a:custGeom>
                  <a:avLst/>
                  <a:gdLst/>
                  <a:ahLst/>
                  <a:cxnLst/>
                  <a:rect l="l" t="t" r="r" b="b"/>
                  <a:pathLst>
                    <a:path w="4469" h="3268" extrusionOk="0">
                      <a:moveTo>
                        <a:pt x="3402" y="1"/>
                      </a:moveTo>
                      <a:cubicBezTo>
                        <a:pt x="3279" y="1"/>
                        <a:pt x="3145" y="36"/>
                        <a:pt x="3040" y="57"/>
                      </a:cubicBezTo>
                      <a:cubicBezTo>
                        <a:pt x="1672" y="604"/>
                        <a:pt x="730" y="1820"/>
                        <a:pt x="1" y="2945"/>
                      </a:cubicBezTo>
                      <a:cubicBezTo>
                        <a:pt x="734" y="3118"/>
                        <a:pt x="1493" y="3268"/>
                        <a:pt x="2237" y="3268"/>
                      </a:cubicBezTo>
                      <a:cubicBezTo>
                        <a:pt x="2664" y="3268"/>
                        <a:pt x="3086" y="3219"/>
                        <a:pt x="3496" y="3097"/>
                      </a:cubicBezTo>
                      <a:cubicBezTo>
                        <a:pt x="3770" y="3036"/>
                        <a:pt x="4043" y="2914"/>
                        <a:pt x="4195" y="2671"/>
                      </a:cubicBezTo>
                      <a:cubicBezTo>
                        <a:pt x="4378" y="2489"/>
                        <a:pt x="4469" y="2185"/>
                        <a:pt x="4378" y="1911"/>
                      </a:cubicBezTo>
                      <a:cubicBezTo>
                        <a:pt x="4317" y="1698"/>
                        <a:pt x="4074" y="1546"/>
                        <a:pt x="3861" y="1455"/>
                      </a:cubicBezTo>
                      <a:cubicBezTo>
                        <a:pt x="3618" y="1394"/>
                        <a:pt x="3405" y="1394"/>
                        <a:pt x="3131" y="1394"/>
                      </a:cubicBezTo>
                      <a:cubicBezTo>
                        <a:pt x="3405" y="1242"/>
                        <a:pt x="3648" y="1060"/>
                        <a:pt x="3770" y="787"/>
                      </a:cubicBezTo>
                      <a:cubicBezTo>
                        <a:pt x="3922" y="513"/>
                        <a:pt x="3861" y="87"/>
                        <a:pt x="3557" y="27"/>
                      </a:cubicBezTo>
                      <a:cubicBezTo>
                        <a:pt x="3510" y="8"/>
                        <a:pt x="3457" y="1"/>
                        <a:pt x="3402"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6378050" y="597475"/>
                  <a:ext cx="79050" cy="116375"/>
                </a:xfrm>
                <a:custGeom>
                  <a:avLst/>
                  <a:gdLst/>
                  <a:ahLst/>
                  <a:cxnLst/>
                  <a:rect l="l" t="t" r="r" b="b"/>
                  <a:pathLst>
                    <a:path w="3162" h="4655" extrusionOk="0">
                      <a:moveTo>
                        <a:pt x="768" y="0"/>
                      </a:moveTo>
                      <a:cubicBezTo>
                        <a:pt x="661" y="0"/>
                        <a:pt x="553" y="31"/>
                        <a:pt x="456" y="95"/>
                      </a:cubicBezTo>
                      <a:cubicBezTo>
                        <a:pt x="335" y="217"/>
                        <a:pt x="274" y="399"/>
                        <a:pt x="274" y="551"/>
                      </a:cubicBezTo>
                      <a:cubicBezTo>
                        <a:pt x="0" y="2010"/>
                        <a:pt x="578" y="3439"/>
                        <a:pt x="1216" y="4655"/>
                      </a:cubicBezTo>
                      <a:cubicBezTo>
                        <a:pt x="2006" y="3773"/>
                        <a:pt x="2827" y="2861"/>
                        <a:pt x="3070" y="1706"/>
                      </a:cubicBezTo>
                      <a:cubicBezTo>
                        <a:pt x="3161" y="1433"/>
                        <a:pt x="3161" y="1129"/>
                        <a:pt x="3070" y="886"/>
                      </a:cubicBezTo>
                      <a:cubicBezTo>
                        <a:pt x="3009" y="642"/>
                        <a:pt x="2766" y="399"/>
                        <a:pt x="2523" y="369"/>
                      </a:cubicBezTo>
                      <a:cubicBezTo>
                        <a:pt x="2492" y="365"/>
                        <a:pt x="2460" y="363"/>
                        <a:pt x="2428" y="363"/>
                      </a:cubicBezTo>
                      <a:cubicBezTo>
                        <a:pt x="2211" y="363"/>
                        <a:pt x="1987" y="449"/>
                        <a:pt x="1854" y="582"/>
                      </a:cubicBezTo>
                      <a:cubicBezTo>
                        <a:pt x="1672" y="734"/>
                        <a:pt x="1550" y="977"/>
                        <a:pt x="1429" y="1159"/>
                      </a:cubicBezTo>
                      <a:cubicBezTo>
                        <a:pt x="1429" y="855"/>
                        <a:pt x="1398" y="551"/>
                        <a:pt x="1247" y="278"/>
                      </a:cubicBezTo>
                      <a:cubicBezTo>
                        <a:pt x="1148" y="101"/>
                        <a:pt x="962" y="0"/>
                        <a:pt x="768"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6308900" y="623925"/>
                  <a:ext cx="109450" cy="88400"/>
                </a:xfrm>
                <a:custGeom>
                  <a:avLst/>
                  <a:gdLst/>
                  <a:ahLst/>
                  <a:cxnLst/>
                  <a:rect l="l" t="t" r="r" b="b"/>
                  <a:pathLst>
                    <a:path w="4378" h="3536" extrusionOk="0">
                      <a:moveTo>
                        <a:pt x="1840" y="0"/>
                      </a:moveTo>
                      <a:cubicBezTo>
                        <a:pt x="1616" y="0"/>
                        <a:pt x="1392" y="59"/>
                        <a:pt x="1246" y="253"/>
                      </a:cubicBezTo>
                      <a:cubicBezTo>
                        <a:pt x="1095" y="435"/>
                        <a:pt x="1064" y="709"/>
                        <a:pt x="1125" y="922"/>
                      </a:cubicBezTo>
                      <a:cubicBezTo>
                        <a:pt x="1186" y="1165"/>
                        <a:pt x="1338" y="1378"/>
                        <a:pt x="1429" y="1590"/>
                      </a:cubicBezTo>
                      <a:cubicBezTo>
                        <a:pt x="1207" y="1452"/>
                        <a:pt x="960" y="1313"/>
                        <a:pt x="687" y="1313"/>
                      </a:cubicBezTo>
                      <a:cubicBezTo>
                        <a:pt x="661" y="1313"/>
                        <a:pt x="635" y="1314"/>
                        <a:pt x="608" y="1317"/>
                      </a:cubicBezTo>
                      <a:cubicBezTo>
                        <a:pt x="304" y="1347"/>
                        <a:pt x="0" y="1590"/>
                        <a:pt x="31" y="1894"/>
                      </a:cubicBezTo>
                      <a:cubicBezTo>
                        <a:pt x="61" y="2046"/>
                        <a:pt x="183" y="2198"/>
                        <a:pt x="335" y="2320"/>
                      </a:cubicBezTo>
                      <a:cubicBezTo>
                        <a:pt x="1490" y="3262"/>
                        <a:pt x="3009" y="3445"/>
                        <a:pt x="4377" y="3536"/>
                      </a:cubicBezTo>
                      <a:cubicBezTo>
                        <a:pt x="4013" y="2411"/>
                        <a:pt x="3617" y="1226"/>
                        <a:pt x="2736" y="435"/>
                      </a:cubicBezTo>
                      <a:cubicBezTo>
                        <a:pt x="2554" y="253"/>
                        <a:pt x="2280" y="101"/>
                        <a:pt x="2006" y="10"/>
                      </a:cubicBezTo>
                      <a:cubicBezTo>
                        <a:pt x="1952" y="4"/>
                        <a:pt x="1896" y="0"/>
                        <a:pt x="1840"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6309650" y="694350"/>
                  <a:ext cx="110975" cy="81700"/>
                </a:xfrm>
                <a:custGeom>
                  <a:avLst/>
                  <a:gdLst/>
                  <a:ahLst/>
                  <a:cxnLst/>
                  <a:rect l="l" t="t" r="r" b="b"/>
                  <a:pathLst>
                    <a:path w="4439" h="3268" extrusionOk="0">
                      <a:moveTo>
                        <a:pt x="2223" y="1"/>
                      </a:moveTo>
                      <a:cubicBezTo>
                        <a:pt x="1793" y="1"/>
                        <a:pt x="1364" y="50"/>
                        <a:pt x="943" y="172"/>
                      </a:cubicBezTo>
                      <a:cubicBezTo>
                        <a:pt x="669" y="263"/>
                        <a:pt x="426" y="354"/>
                        <a:pt x="274" y="597"/>
                      </a:cubicBezTo>
                      <a:cubicBezTo>
                        <a:pt x="92" y="780"/>
                        <a:pt x="1" y="1084"/>
                        <a:pt x="92" y="1357"/>
                      </a:cubicBezTo>
                      <a:cubicBezTo>
                        <a:pt x="153" y="1570"/>
                        <a:pt x="365" y="1722"/>
                        <a:pt x="609" y="1813"/>
                      </a:cubicBezTo>
                      <a:cubicBezTo>
                        <a:pt x="852" y="1874"/>
                        <a:pt x="1065" y="1874"/>
                        <a:pt x="1338" y="1874"/>
                      </a:cubicBezTo>
                      <a:cubicBezTo>
                        <a:pt x="1065" y="2026"/>
                        <a:pt x="791" y="2239"/>
                        <a:pt x="669" y="2482"/>
                      </a:cubicBezTo>
                      <a:cubicBezTo>
                        <a:pt x="517" y="2755"/>
                        <a:pt x="609" y="3181"/>
                        <a:pt x="913" y="3242"/>
                      </a:cubicBezTo>
                      <a:cubicBezTo>
                        <a:pt x="960" y="3260"/>
                        <a:pt x="1010" y="3268"/>
                        <a:pt x="1061" y="3268"/>
                      </a:cubicBezTo>
                      <a:cubicBezTo>
                        <a:pt x="1175" y="3268"/>
                        <a:pt x="1294" y="3232"/>
                        <a:pt x="1399" y="3211"/>
                      </a:cubicBezTo>
                      <a:cubicBezTo>
                        <a:pt x="2767" y="2695"/>
                        <a:pt x="3739" y="1479"/>
                        <a:pt x="4438" y="324"/>
                      </a:cubicBezTo>
                      <a:cubicBezTo>
                        <a:pt x="3724" y="150"/>
                        <a:pt x="2973" y="1"/>
                        <a:pt x="2223"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6365875" y="695600"/>
                  <a:ext cx="79075" cy="116375"/>
                </a:xfrm>
                <a:custGeom>
                  <a:avLst/>
                  <a:gdLst/>
                  <a:ahLst/>
                  <a:cxnLst/>
                  <a:rect l="l" t="t" r="r" b="b"/>
                  <a:pathLst>
                    <a:path w="3163" h="4655" extrusionOk="0">
                      <a:moveTo>
                        <a:pt x="1946" y="0"/>
                      </a:moveTo>
                      <a:cubicBezTo>
                        <a:pt x="1126" y="882"/>
                        <a:pt x="335" y="1793"/>
                        <a:pt x="62" y="2979"/>
                      </a:cubicBezTo>
                      <a:cubicBezTo>
                        <a:pt x="1" y="3252"/>
                        <a:pt x="1" y="3556"/>
                        <a:pt x="62" y="3769"/>
                      </a:cubicBezTo>
                      <a:cubicBezTo>
                        <a:pt x="153" y="4043"/>
                        <a:pt x="366" y="4255"/>
                        <a:pt x="639" y="4316"/>
                      </a:cubicBezTo>
                      <a:cubicBezTo>
                        <a:pt x="665" y="4319"/>
                        <a:pt x="690" y="4321"/>
                        <a:pt x="715" y="4321"/>
                      </a:cubicBezTo>
                      <a:cubicBezTo>
                        <a:pt x="932" y="4321"/>
                        <a:pt x="1141" y="4209"/>
                        <a:pt x="1278" y="4073"/>
                      </a:cubicBezTo>
                      <a:cubicBezTo>
                        <a:pt x="1490" y="3921"/>
                        <a:pt x="1582" y="3708"/>
                        <a:pt x="1703" y="3496"/>
                      </a:cubicBezTo>
                      <a:cubicBezTo>
                        <a:pt x="1703" y="3800"/>
                        <a:pt x="1734" y="4103"/>
                        <a:pt x="1885" y="4377"/>
                      </a:cubicBezTo>
                      <a:cubicBezTo>
                        <a:pt x="1984" y="4554"/>
                        <a:pt x="2183" y="4654"/>
                        <a:pt x="2386" y="4654"/>
                      </a:cubicBezTo>
                      <a:cubicBezTo>
                        <a:pt x="2497" y="4654"/>
                        <a:pt x="2609" y="4624"/>
                        <a:pt x="2706" y="4559"/>
                      </a:cubicBezTo>
                      <a:cubicBezTo>
                        <a:pt x="2797" y="4468"/>
                        <a:pt x="2889" y="4255"/>
                        <a:pt x="2889" y="4103"/>
                      </a:cubicBezTo>
                      <a:cubicBezTo>
                        <a:pt x="3162" y="2645"/>
                        <a:pt x="2585" y="1186"/>
                        <a:pt x="1946"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6357525" y="650000"/>
                  <a:ext cx="107925" cy="108675"/>
                </a:xfrm>
                <a:custGeom>
                  <a:avLst/>
                  <a:gdLst/>
                  <a:ahLst/>
                  <a:cxnLst/>
                  <a:rect l="l" t="t" r="r" b="b"/>
                  <a:pathLst>
                    <a:path w="4317" h="4347" extrusionOk="0">
                      <a:moveTo>
                        <a:pt x="2159" y="0"/>
                      </a:moveTo>
                      <a:cubicBezTo>
                        <a:pt x="943" y="0"/>
                        <a:pt x="1" y="973"/>
                        <a:pt x="1" y="2189"/>
                      </a:cubicBezTo>
                      <a:cubicBezTo>
                        <a:pt x="1" y="3374"/>
                        <a:pt x="943" y="4347"/>
                        <a:pt x="2159" y="4347"/>
                      </a:cubicBezTo>
                      <a:cubicBezTo>
                        <a:pt x="3344" y="4347"/>
                        <a:pt x="4317" y="3374"/>
                        <a:pt x="4317" y="2189"/>
                      </a:cubicBezTo>
                      <a:cubicBezTo>
                        <a:pt x="4317" y="973"/>
                        <a:pt x="3344" y="0"/>
                        <a:pt x="215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39" name="Google Shape;1239;p8"/>
              <p:cNvGrpSpPr/>
              <p:nvPr/>
            </p:nvGrpSpPr>
            <p:grpSpPr>
              <a:xfrm flipH="1">
                <a:off x="6909553" y="4318619"/>
                <a:ext cx="789121" cy="760835"/>
                <a:chOff x="-142600" y="4343675"/>
                <a:chExt cx="1219850" cy="1176125"/>
              </a:xfrm>
            </p:grpSpPr>
            <p:sp>
              <p:nvSpPr>
                <p:cNvPr id="1240" name="Google Shape;1240;p8"/>
                <p:cNvSpPr/>
                <p:nvPr/>
              </p:nvSpPr>
              <p:spPr>
                <a:xfrm>
                  <a:off x="-142600" y="4343675"/>
                  <a:ext cx="1137600" cy="1070850"/>
                </a:xfrm>
                <a:custGeom>
                  <a:avLst/>
                  <a:gdLst/>
                  <a:ahLst/>
                  <a:cxnLst/>
                  <a:rect l="l" t="t" r="r" b="b"/>
                  <a:pathLst>
                    <a:path w="45504" h="42834" extrusionOk="0">
                      <a:moveTo>
                        <a:pt x="3511" y="0"/>
                      </a:moveTo>
                      <a:cubicBezTo>
                        <a:pt x="2292" y="0"/>
                        <a:pt x="1126" y="379"/>
                        <a:pt x="609" y="1435"/>
                      </a:cubicBezTo>
                      <a:cubicBezTo>
                        <a:pt x="31" y="2620"/>
                        <a:pt x="609" y="4018"/>
                        <a:pt x="1247" y="5143"/>
                      </a:cubicBezTo>
                      <a:cubicBezTo>
                        <a:pt x="3375" y="9034"/>
                        <a:pt x="5989" y="12590"/>
                        <a:pt x="9028" y="15782"/>
                      </a:cubicBezTo>
                      <a:cubicBezTo>
                        <a:pt x="7721" y="14839"/>
                        <a:pt x="6293" y="13806"/>
                        <a:pt x="4682" y="13593"/>
                      </a:cubicBezTo>
                      <a:cubicBezTo>
                        <a:pt x="4461" y="13556"/>
                        <a:pt x="4235" y="13538"/>
                        <a:pt x="4009" y="13538"/>
                      </a:cubicBezTo>
                      <a:cubicBezTo>
                        <a:pt x="2551" y="13538"/>
                        <a:pt x="1060" y="14288"/>
                        <a:pt x="639" y="15630"/>
                      </a:cubicBezTo>
                      <a:cubicBezTo>
                        <a:pt x="1" y="17666"/>
                        <a:pt x="1824" y="19520"/>
                        <a:pt x="3527" y="20797"/>
                      </a:cubicBezTo>
                      <a:cubicBezTo>
                        <a:pt x="8238" y="24384"/>
                        <a:pt x="13284" y="27484"/>
                        <a:pt x="18573" y="30189"/>
                      </a:cubicBezTo>
                      <a:cubicBezTo>
                        <a:pt x="17336" y="29748"/>
                        <a:pt x="16072" y="29306"/>
                        <a:pt x="14751" y="29306"/>
                      </a:cubicBezTo>
                      <a:cubicBezTo>
                        <a:pt x="14708" y="29306"/>
                        <a:pt x="14665" y="29307"/>
                        <a:pt x="14621" y="29308"/>
                      </a:cubicBezTo>
                      <a:cubicBezTo>
                        <a:pt x="13253" y="29368"/>
                        <a:pt x="11855" y="30037"/>
                        <a:pt x="11308" y="31283"/>
                      </a:cubicBezTo>
                      <a:cubicBezTo>
                        <a:pt x="10457" y="33350"/>
                        <a:pt x="12311" y="35478"/>
                        <a:pt x="14135" y="36724"/>
                      </a:cubicBezTo>
                      <a:cubicBezTo>
                        <a:pt x="22159" y="42165"/>
                        <a:pt x="32494" y="42682"/>
                        <a:pt x="45169" y="42834"/>
                      </a:cubicBezTo>
                      <a:cubicBezTo>
                        <a:pt x="45503" y="34900"/>
                        <a:pt x="44257" y="26876"/>
                        <a:pt x="41704" y="19368"/>
                      </a:cubicBezTo>
                      <a:cubicBezTo>
                        <a:pt x="41096" y="17514"/>
                        <a:pt x="40397" y="15630"/>
                        <a:pt x="39059" y="14231"/>
                      </a:cubicBezTo>
                      <a:cubicBezTo>
                        <a:pt x="38001" y="13125"/>
                        <a:pt x="36504" y="12323"/>
                        <a:pt x="34992" y="12323"/>
                      </a:cubicBezTo>
                      <a:cubicBezTo>
                        <a:pt x="34593" y="12323"/>
                        <a:pt x="34194" y="12378"/>
                        <a:pt x="33801" y="12499"/>
                      </a:cubicBezTo>
                      <a:cubicBezTo>
                        <a:pt x="32296" y="12943"/>
                        <a:pt x="31191" y="14588"/>
                        <a:pt x="31349" y="16086"/>
                      </a:cubicBezTo>
                      <a:lnTo>
                        <a:pt x="31349" y="16086"/>
                      </a:lnTo>
                      <a:cubicBezTo>
                        <a:pt x="29905" y="11872"/>
                        <a:pt x="27533" y="7934"/>
                        <a:pt x="24378" y="4778"/>
                      </a:cubicBezTo>
                      <a:cubicBezTo>
                        <a:pt x="23010" y="3411"/>
                        <a:pt x="21339" y="2073"/>
                        <a:pt x="19424" y="2073"/>
                      </a:cubicBezTo>
                      <a:cubicBezTo>
                        <a:pt x="16557" y="2103"/>
                        <a:pt x="14524" y="5694"/>
                        <a:pt x="15810" y="8184"/>
                      </a:cubicBezTo>
                      <a:lnTo>
                        <a:pt x="15810" y="8184"/>
                      </a:lnTo>
                      <a:cubicBezTo>
                        <a:pt x="13541" y="4218"/>
                        <a:pt x="9619" y="1264"/>
                        <a:pt x="5198" y="219"/>
                      </a:cubicBezTo>
                      <a:cubicBezTo>
                        <a:pt x="4665" y="83"/>
                        <a:pt x="4082" y="0"/>
                        <a:pt x="351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39150" y="4392300"/>
                  <a:ext cx="1116400" cy="1127500"/>
                </a:xfrm>
                <a:custGeom>
                  <a:avLst/>
                  <a:gdLst/>
                  <a:ahLst/>
                  <a:cxnLst/>
                  <a:rect l="l" t="t" r="r" b="b"/>
                  <a:pathLst>
                    <a:path w="44656" h="45100" extrusionOk="0">
                      <a:moveTo>
                        <a:pt x="81" y="0"/>
                      </a:moveTo>
                      <a:cubicBezTo>
                        <a:pt x="1" y="0"/>
                        <a:pt x="192" y="212"/>
                        <a:pt x="665" y="584"/>
                      </a:cubicBezTo>
                      <a:cubicBezTo>
                        <a:pt x="7869" y="6055"/>
                        <a:pt x="15438" y="12894"/>
                        <a:pt x="22429" y="20189"/>
                      </a:cubicBezTo>
                      <a:cubicBezTo>
                        <a:pt x="29450" y="27484"/>
                        <a:pt x="35894" y="35235"/>
                        <a:pt x="41456" y="42196"/>
                      </a:cubicBezTo>
                      <a:cubicBezTo>
                        <a:pt x="42971" y="44163"/>
                        <a:pt x="43945" y="45100"/>
                        <a:pt x="44248" y="45100"/>
                      </a:cubicBezTo>
                      <a:cubicBezTo>
                        <a:pt x="44656" y="45100"/>
                        <a:pt x="43843" y="43396"/>
                        <a:pt x="41487" y="40220"/>
                      </a:cubicBezTo>
                      <a:cubicBezTo>
                        <a:pt x="30210" y="25144"/>
                        <a:pt x="15954" y="11526"/>
                        <a:pt x="787" y="432"/>
                      </a:cubicBezTo>
                      <a:cubicBezTo>
                        <a:pt x="382" y="135"/>
                        <a:pt x="145" y="0"/>
                        <a:pt x="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132700" y="4811575"/>
                  <a:ext cx="526200" cy="190100"/>
                </a:xfrm>
                <a:custGeom>
                  <a:avLst/>
                  <a:gdLst/>
                  <a:ahLst/>
                  <a:cxnLst/>
                  <a:rect l="l" t="t" r="r" b="b"/>
                  <a:pathLst>
                    <a:path w="21048" h="7604" extrusionOk="0">
                      <a:moveTo>
                        <a:pt x="156" y="0"/>
                      </a:moveTo>
                      <a:cubicBezTo>
                        <a:pt x="0" y="0"/>
                        <a:pt x="47" y="113"/>
                        <a:pt x="296" y="227"/>
                      </a:cubicBezTo>
                      <a:cubicBezTo>
                        <a:pt x="6071" y="2537"/>
                        <a:pt x="13062" y="6002"/>
                        <a:pt x="19080" y="7491"/>
                      </a:cubicBezTo>
                      <a:cubicBezTo>
                        <a:pt x="19417" y="7569"/>
                        <a:pt x="19701" y="7603"/>
                        <a:pt x="19930" y="7603"/>
                      </a:cubicBezTo>
                      <a:cubicBezTo>
                        <a:pt x="21048" y="7603"/>
                        <a:pt x="20856" y="6784"/>
                        <a:pt x="18989" y="6154"/>
                      </a:cubicBezTo>
                      <a:cubicBezTo>
                        <a:pt x="12910" y="3996"/>
                        <a:pt x="6497" y="2081"/>
                        <a:pt x="387" y="44"/>
                      </a:cubicBezTo>
                      <a:cubicBezTo>
                        <a:pt x="287" y="13"/>
                        <a:pt x="210" y="0"/>
                        <a:pt x="1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395375" y="4531200"/>
                  <a:ext cx="166350" cy="369350"/>
                </a:xfrm>
                <a:custGeom>
                  <a:avLst/>
                  <a:gdLst/>
                  <a:ahLst/>
                  <a:cxnLst/>
                  <a:rect l="l" t="t" r="r" b="b"/>
                  <a:pathLst>
                    <a:path w="6654" h="14774" extrusionOk="0">
                      <a:moveTo>
                        <a:pt x="85" y="0"/>
                      </a:moveTo>
                      <a:cubicBezTo>
                        <a:pt x="21" y="0"/>
                        <a:pt x="0" y="96"/>
                        <a:pt x="93" y="226"/>
                      </a:cubicBezTo>
                      <a:cubicBezTo>
                        <a:pt x="1279" y="2201"/>
                        <a:pt x="2312" y="4572"/>
                        <a:pt x="3102" y="6974"/>
                      </a:cubicBezTo>
                      <a:cubicBezTo>
                        <a:pt x="3923" y="9344"/>
                        <a:pt x="4592" y="11746"/>
                        <a:pt x="5352" y="13873"/>
                      </a:cubicBezTo>
                      <a:cubicBezTo>
                        <a:pt x="5548" y="14476"/>
                        <a:pt x="5846" y="14774"/>
                        <a:pt x="6093" y="14774"/>
                      </a:cubicBezTo>
                      <a:cubicBezTo>
                        <a:pt x="6418" y="14774"/>
                        <a:pt x="6653" y="14255"/>
                        <a:pt x="6446" y="13235"/>
                      </a:cubicBezTo>
                      <a:cubicBezTo>
                        <a:pt x="5443" y="8493"/>
                        <a:pt x="3072" y="3964"/>
                        <a:pt x="245" y="135"/>
                      </a:cubicBezTo>
                      <a:cubicBezTo>
                        <a:pt x="186" y="40"/>
                        <a:pt x="126" y="0"/>
                        <a:pt x="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742025" y="4779100"/>
                  <a:ext cx="136825" cy="456825"/>
                </a:xfrm>
                <a:custGeom>
                  <a:avLst/>
                  <a:gdLst/>
                  <a:ahLst/>
                  <a:cxnLst/>
                  <a:rect l="l" t="t" r="r" b="b"/>
                  <a:pathLst>
                    <a:path w="5473" h="18273" extrusionOk="0">
                      <a:moveTo>
                        <a:pt x="69" y="1"/>
                      </a:moveTo>
                      <a:cubicBezTo>
                        <a:pt x="13" y="1"/>
                        <a:pt x="0" y="105"/>
                        <a:pt x="88" y="279"/>
                      </a:cubicBezTo>
                      <a:cubicBezTo>
                        <a:pt x="1303" y="2711"/>
                        <a:pt x="2215" y="5629"/>
                        <a:pt x="2823" y="8547"/>
                      </a:cubicBezTo>
                      <a:cubicBezTo>
                        <a:pt x="3492" y="11495"/>
                        <a:pt x="3826" y="14444"/>
                        <a:pt x="4252" y="17058"/>
                      </a:cubicBezTo>
                      <a:cubicBezTo>
                        <a:pt x="4349" y="17866"/>
                        <a:pt x="4626" y="18272"/>
                        <a:pt x="4885" y="18272"/>
                      </a:cubicBezTo>
                      <a:cubicBezTo>
                        <a:pt x="5191" y="18272"/>
                        <a:pt x="5473" y="17707"/>
                        <a:pt x="5407" y="16572"/>
                      </a:cubicBezTo>
                      <a:cubicBezTo>
                        <a:pt x="5133" y="10796"/>
                        <a:pt x="3097" y="5052"/>
                        <a:pt x="240" y="188"/>
                      </a:cubicBezTo>
                      <a:cubicBezTo>
                        <a:pt x="175" y="59"/>
                        <a:pt x="110" y="1"/>
                        <a:pt x="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8"/>
                <p:cNvSpPr/>
                <p:nvPr/>
              </p:nvSpPr>
              <p:spPr>
                <a:xfrm>
                  <a:off x="357325" y="5209750"/>
                  <a:ext cx="567750" cy="121425"/>
                </a:xfrm>
                <a:custGeom>
                  <a:avLst/>
                  <a:gdLst/>
                  <a:ahLst/>
                  <a:cxnLst/>
                  <a:rect l="l" t="t" r="r" b="b"/>
                  <a:pathLst>
                    <a:path w="22710" h="4857" extrusionOk="0">
                      <a:moveTo>
                        <a:pt x="164" y="0"/>
                      </a:moveTo>
                      <a:cubicBezTo>
                        <a:pt x="1" y="0"/>
                        <a:pt x="36" y="114"/>
                        <a:pt x="308" y="227"/>
                      </a:cubicBezTo>
                      <a:cubicBezTo>
                        <a:pt x="3287" y="1473"/>
                        <a:pt x="6722" y="2780"/>
                        <a:pt x="10247" y="3631"/>
                      </a:cubicBezTo>
                      <a:cubicBezTo>
                        <a:pt x="13259" y="4410"/>
                        <a:pt x="16359" y="4856"/>
                        <a:pt x="19188" y="4856"/>
                      </a:cubicBezTo>
                      <a:cubicBezTo>
                        <a:pt x="19671" y="4856"/>
                        <a:pt x="20147" y="4843"/>
                        <a:pt x="20612" y="4817"/>
                      </a:cubicBezTo>
                      <a:cubicBezTo>
                        <a:pt x="22710" y="4665"/>
                        <a:pt x="22527" y="3631"/>
                        <a:pt x="20126" y="3570"/>
                      </a:cubicBezTo>
                      <a:cubicBezTo>
                        <a:pt x="13591" y="3267"/>
                        <a:pt x="6722" y="2233"/>
                        <a:pt x="399" y="45"/>
                      </a:cubicBezTo>
                      <a:cubicBezTo>
                        <a:pt x="299" y="14"/>
                        <a:pt x="220" y="0"/>
                        <a:pt x="1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6" name="Google Shape;1246;p8"/>
              <p:cNvGrpSpPr/>
              <p:nvPr/>
            </p:nvGrpSpPr>
            <p:grpSpPr>
              <a:xfrm flipH="1">
                <a:off x="6204756" y="4225837"/>
                <a:ext cx="1113088" cy="817471"/>
                <a:chOff x="446100" y="4200250"/>
                <a:chExt cx="1720650" cy="1263675"/>
              </a:xfrm>
            </p:grpSpPr>
            <p:sp>
              <p:nvSpPr>
                <p:cNvPr id="1247" name="Google Shape;1247;p8"/>
                <p:cNvSpPr/>
                <p:nvPr/>
              </p:nvSpPr>
              <p:spPr>
                <a:xfrm>
                  <a:off x="1162900" y="4295950"/>
                  <a:ext cx="1003850" cy="1076250"/>
                </a:xfrm>
                <a:custGeom>
                  <a:avLst/>
                  <a:gdLst/>
                  <a:ahLst/>
                  <a:cxnLst/>
                  <a:rect l="l" t="t" r="r" b="b"/>
                  <a:pathLst>
                    <a:path w="40154" h="43050" extrusionOk="0">
                      <a:moveTo>
                        <a:pt x="11765" y="1"/>
                      </a:moveTo>
                      <a:cubicBezTo>
                        <a:pt x="10731" y="1"/>
                        <a:pt x="9655" y="415"/>
                        <a:pt x="8876" y="1125"/>
                      </a:cubicBezTo>
                      <a:cubicBezTo>
                        <a:pt x="7539" y="2371"/>
                        <a:pt x="6992" y="4286"/>
                        <a:pt x="6840" y="6140"/>
                      </a:cubicBezTo>
                      <a:cubicBezTo>
                        <a:pt x="6748" y="7964"/>
                        <a:pt x="6931" y="9818"/>
                        <a:pt x="6809" y="11642"/>
                      </a:cubicBezTo>
                      <a:cubicBezTo>
                        <a:pt x="6536" y="15806"/>
                        <a:pt x="4621" y="19636"/>
                        <a:pt x="2979" y="23466"/>
                      </a:cubicBezTo>
                      <a:cubicBezTo>
                        <a:pt x="1338" y="27326"/>
                        <a:pt x="1" y="31521"/>
                        <a:pt x="973" y="35594"/>
                      </a:cubicBezTo>
                      <a:cubicBezTo>
                        <a:pt x="2007" y="39636"/>
                        <a:pt x="6141" y="42737"/>
                        <a:pt x="10669" y="43010"/>
                      </a:cubicBezTo>
                      <a:cubicBezTo>
                        <a:pt x="11098" y="43037"/>
                        <a:pt x="11524" y="43049"/>
                        <a:pt x="11950" y="43049"/>
                      </a:cubicBezTo>
                      <a:cubicBezTo>
                        <a:pt x="18352" y="43049"/>
                        <a:pt x="24460" y="40146"/>
                        <a:pt x="30275" y="37296"/>
                      </a:cubicBezTo>
                      <a:cubicBezTo>
                        <a:pt x="32767" y="36080"/>
                        <a:pt x="35320" y="34834"/>
                        <a:pt x="37175" y="32797"/>
                      </a:cubicBezTo>
                      <a:cubicBezTo>
                        <a:pt x="39029" y="30730"/>
                        <a:pt x="40153" y="27721"/>
                        <a:pt x="39120" y="25137"/>
                      </a:cubicBezTo>
                      <a:cubicBezTo>
                        <a:pt x="37965" y="22189"/>
                        <a:pt x="34469" y="20578"/>
                        <a:pt x="33375" y="17630"/>
                      </a:cubicBezTo>
                      <a:cubicBezTo>
                        <a:pt x="32554" y="15411"/>
                        <a:pt x="32950" y="12493"/>
                        <a:pt x="30974" y="11216"/>
                      </a:cubicBezTo>
                      <a:cubicBezTo>
                        <a:pt x="29241" y="10031"/>
                        <a:pt x="26566" y="11064"/>
                        <a:pt x="24986" y="9697"/>
                      </a:cubicBezTo>
                      <a:cubicBezTo>
                        <a:pt x="23253" y="8207"/>
                        <a:pt x="23922" y="4894"/>
                        <a:pt x="21946" y="3769"/>
                      </a:cubicBezTo>
                      <a:cubicBezTo>
                        <a:pt x="21483" y="3501"/>
                        <a:pt x="20973" y="3415"/>
                        <a:pt x="20443" y="3415"/>
                      </a:cubicBezTo>
                      <a:cubicBezTo>
                        <a:pt x="19509" y="3415"/>
                        <a:pt x="18510" y="3680"/>
                        <a:pt x="17578" y="3680"/>
                      </a:cubicBezTo>
                      <a:cubicBezTo>
                        <a:pt x="17061" y="3680"/>
                        <a:pt x="16564" y="3598"/>
                        <a:pt x="16110" y="3344"/>
                      </a:cubicBezTo>
                      <a:cubicBezTo>
                        <a:pt x="15138" y="2766"/>
                        <a:pt x="14742" y="1520"/>
                        <a:pt x="13891" y="760"/>
                      </a:cubicBezTo>
                      <a:cubicBezTo>
                        <a:pt x="13303" y="237"/>
                        <a:pt x="12546" y="1"/>
                        <a:pt x="1176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8" name="Google Shape;1248;p8"/>
                <p:cNvSpPr/>
                <p:nvPr/>
              </p:nvSpPr>
              <p:spPr>
                <a:xfrm>
                  <a:off x="446100" y="4200250"/>
                  <a:ext cx="1037300" cy="1094125"/>
                </a:xfrm>
                <a:custGeom>
                  <a:avLst/>
                  <a:gdLst/>
                  <a:ahLst/>
                  <a:cxnLst/>
                  <a:rect l="l" t="t" r="r" b="b"/>
                  <a:pathLst>
                    <a:path w="41492" h="43765" extrusionOk="0">
                      <a:moveTo>
                        <a:pt x="12294" y="0"/>
                      </a:moveTo>
                      <a:cubicBezTo>
                        <a:pt x="11244" y="0"/>
                        <a:pt x="10341" y="914"/>
                        <a:pt x="9788" y="1853"/>
                      </a:cubicBezTo>
                      <a:cubicBezTo>
                        <a:pt x="9180" y="2856"/>
                        <a:pt x="8664" y="4041"/>
                        <a:pt x="7600" y="4588"/>
                      </a:cubicBezTo>
                      <a:cubicBezTo>
                        <a:pt x="6475" y="5135"/>
                        <a:pt x="5077" y="4801"/>
                        <a:pt x="3952" y="5348"/>
                      </a:cubicBezTo>
                      <a:cubicBezTo>
                        <a:pt x="2767" y="5895"/>
                        <a:pt x="2189" y="7233"/>
                        <a:pt x="1825" y="8479"/>
                      </a:cubicBezTo>
                      <a:cubicBezTo>
                        <a:pt x="1" y="14528"/>
                        <a:pt x="548" y="21215"/>
                        <a:pt x="3071" y="27020"/>
                      </a:cubicBezTo>
                      <a:cubicBezTo>
                        <a:pt x="5563" y="32856"/>
                        <a:pt x="10032" y="37750"/>
                        <a:pt x="15412" y="41063"/>
                      </a:cubicBezTo>
                      <a:cubicBezTo>
                        <a:pt x="17539" y="42340"/>
                        <a:pt x="19849" y="43434"/>
                        <a:pt x="22342" y="43707"/>
                      </a:cubicBezTo>
                      <a:cubicBezTo>
                        <a:pt x="22682" y="43746"/>
                        <a:pt x="23027" y="43764"/>
                        <a:pt x="23369" y="43764"/>
                      </a:cubicBezTo>
                      <a:cubicBezTo>
                        <a:pt x="25442" y="43764"/>
                        <a:pt x="27456" y="43105"/>
                        <a:pt x="28239" y="42400"/>
                      </a:cubicBezTo>
                      <a:cubicBezTo>
                        <a:pt x="32220" y="38662"/>
                        <a:pt x="34561" y="33525"/>
                        <a:pt x="36172" y="28327"/>
                      </a:cubicBezTo>
                      <a:cubicBezTo>
                        <a:pt x="37752" y="23130"/>
                        <a:pt x="38756" y="17719"/>
                        <a:pt x="40458" y="12552"/>
                      </a:cubicBezTo>
                      <a:cubicBezTo>
                        <a:pt x="40944" y="11123"/>
                        <a:pt x="41491" y="9664"/>
                        <a:pt x="41491" y="8145"/>
                      </a:cubicBezTo>
                      <a:cubicBezTo>
                        <a:pt x="41491" y="6625"/>
                        <a:pt x="40792" y="5044"/>
                        <a:pt x="39455" y="4345"/>
                      </a:cubicBezTo>
                      <a:cubicBezTo>
                        <a:pt x="38997" y="4127"/>
                        <a:pt x="38530" y="4037"/>
                        <a:pt x="38054" y="4037"/>
                      </a:cubicBezTo>
                      <a:cubicBezTo>
                        <a:pt x="35906" y="4037"/>
                        <a:pt x="33595" y="5864"/>
                        <a:pt x="31290" y="5864"/>
                      </a:cubicBezTo>
                      <a:cubicBezTo>
                        <a:pt x="31124" y="5864"/>
                        <a:pt x="30958" y="5855"/>
                        <a:pt x="30792" y="5834"/>
                      </a:cubicBezTo>
                      <a:cubicBezTo>
                        <a:pt x="28907" y="5591"/>
                        <a:pt x="27509" y="3980"/>
                        <a:pt x="26141" y="2643"/>
                      </a:cubicBezTo>
                      <a:cubicBezTo>
                        <a:pt x="25045" y="1571"/>
                        <a:pt x="23578" y="558"/>
                        <a:pt x="22115" y="558"/>
                      </a:cubicBezTo>
                      <a:cubicBezTo>
                        <a:pt x="21753" y="558"/>
                        <a:pt x="21391" y="620"/>
                        <a:pt x="21035" y="758"/>
                      </a:cubicBezTo>
                      <a:cubicBezTo>
                        <a:pt x="19502" y="1344"/>
                        <a:pt x="18429" y="3208"/>
                        <a:pt x="16901" y="3208"/>
                      </a:cubicBezTo>
                      <a:cubicBezTo>
                        <a:pt x="16763" y="3208"/>
                        <a:pt x="16622" y="3192"/>
                        <a:pt x="16475" y="3160"/>
                      </a:cubicBezTo>
                      <a:cubicBezTo>
                        <a:pt x="14804" y="2825"/>
                        <a:pt x="14287" y="333"/>
                        <a:pt x="12615" y="29"/>
                      </a:cubicBezTo>
                      <a:cubicBezTo>
                        <a:pt x="12507" y="9"/>
                        <a:pt x="12399" y="0"/>
                        <a:pt x="122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9" name="Google Shape;1249;p8"/>
                <p:cNvSpPr/>
                <p:nvPr/>
              </p:nvSpPr>
              <p:spPr>
                <a:xfrm>
                  <a:off x="1265475" y="4916625"/>
                  <a:ext cx="750700" cy="514225"/>
                </a:xfrm>
                <a:custGeom>
                  <a:avLst/>
                  <a:gdLst/>
                  <a:ahLst/>
                  <a:cxnLst/>
                  <a:rect l="l" t="t" r="r" b="b"/>
                  <a:pathLst>
                    <a:path w="30028" h="20569" extrusionOk="0">
                      <a:moveTo>
                        <a:pt x="29897" y="0"/>
                      </a:moveTo>
                      <a:cubicBezTo>
                        <a:pt x="29890" y="0"/>
                        <a:pt x="29884" y="2"/>
                        <a:pt x="29880" y="7"/>
                      </a:cubicBezTo>
                      <a:cubicBezTo>
                        <a:pt x="25564" y="3715"/>
                        <a:pt x="20944" y="6997"/>
                        <a:pt x="16141" y="9976"/>
                      </a:cubicBezTo>
                      <a:cubicBezTo>
                        <a:pt x="11308" y="12925"/>
                        <a:pt x="6293" y="15569"/>
                        <a:pt x="1156" y="17879"/>
                      </a:cubicBezTo>
                      <a:cubicBezTo>
                        <a:pt x="0" y="18402"/>
                        <a:pt x="688" y="20569"/>
                        <a:pt x="1866" y="20569"/>
                      </a:cubicBezTo>
                      <a:cubicBezTo>
                        <a:pt x="1989" y="20569"/>
                        <a:pt x="2118" y="20545"/>
                        <a:pt x="2250" y="20493"/>
                      </a:cubicBezTo>
                      <a:cubicBezTo>
                        <a:pt x="7691" y="18457"/>
                        <a:pt x="12798" y="15447"/>
                        <a:pt x="17387" y="11922"/>
                      </a:cubicBezTo>
                      <a:cubicBezTo>
                        <a:pt x="22007" y="8365"/>
                        <a:pt x="26172" y="4353"/>
                        <a:pt x="30002" y="128"/>
                      </a:cubicBezTo>
                      <a:cubicBezTo>
                        <a:pt x="30028" y="76"/>
                        <a:pt x="29941" y="0"/>
                        <a:pt x="2989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8"/>
                <p:cNvSpPr/>
                <p:nvPr/>
              </p:nvSpPr>
              <p:spPr>
                <a:xfrm>
                  <a:off x="1208400" y="4783650"/>
                  <a:ext cx="655050" cy="643500"/>
                </a:xfrm>
                <a:custGeom>
                  <a:avLst/>
                  <a:gdLst/>
                  <a:ahLst/>
                  <a:cxnLst/>
                  <a:rect l="l" t="t" r="r" b="b"/>
                  <a:pathLst>
                    <a:path w="26202" h="25740" extrusionOk="0">
                      <a:moveTo>
                        <a:pt x="26071" y="0"/>
                      </a:moveTo>
                      <a:cubicBezTo>
                        <a:pt x="26064" y="0"/>
                        <a:pt x="26058" y="2"/>
                        <a:pt x="26053" y="6"/>
                      </a:cubicBezTo>
                      <a:cubicBezTo>
                        <a:pt x="18363" y="8487"/>
                        <a:pt x="9822" y="16177"/>
                        <a:pt x="947" y="23259"/>
                      </a:cubicBezTo>
                      <a:cubicBezTo>
                        <a:pt x="0" y="24026"/>
                        <a:pt x="990" y="25740"/>
                        <a:pt x="2052" y="25740"/>
                      </a:cubicBezTo>
                      <a:cubicBezTo>
                        <a:pt x="2253" y="25740"/>
                        <a:pt x="2456" y="25679"/>
                        <a:pt x="2649" y="25539"/>
                      </a:cubicBezTo>
                      <a:cubicBezTo>
                        <a:pt x="7390" y="22195"/>
                        <a:pt x="11646" y="18122"/>
                        <a:pt x="15537" y="13806"/>
                      </a:cubicBezTo>
                      <a:cubicBezTo>
                        <a:pt x="19397" y="9429"/>
                        <a:pt x="22862" y="4809"/>
                        <a:pt x="26175" y="97"/>
                      </a:cubicBezTo>
                      <a:cubicBezTo>
                        <a:pt x="26201" y="71"/>
                        <a:pt x="26115" y="0"/>
                        <a:pt x="260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8"/>
                <p:cNvSpPr/>
                <p:nvPr/>
              </p:nvSpPr>
              <p:spPr>
                <a:xfrm>
                  <a:off x="1157225" y="4641500"/>
                  <a:ext cx="635425" cy="766250"/>
                </a:xfrm>
                <a:custGeom>
                  <a:avLst/>
                  <a:gdLst/>
                  <a:ahLst/>
                  <a:cxnLst/>
                  <a:rect l="l" t="t" r="r" b="b"/>
                  <a:pathLst>
                    <a:path w="25417" h="30650" extrusionOk="0">
                      <a:moveTo>
                        <a:pt x="25333" y="0"/>
                      </a:moveTo>
                      <a:cubicBezTo>
                        <a:pt x="25313" y="0"/>
                        <a:pt x="25292" y="11"/>
                        <a:pt x="25274" y="39"/>
                      </a:cubicBezTo>
                      <a:cubicBezTo>
                        <a:pt x="18556" y="10556"/>
                        <a:pt x="10197" y="19948"/>
                        <a:pt x="927" y="28185"/>
                      </a:cubicBezTo>
                      <a:cubicBezTo>
                        <a:pt x="1" y="29036"/>
                        <a:pt x="991" y="30650"/>
                        <a:pt x="2049" y="30650"/>
                      </a:cubicBezTo>
                      <a:cubicBezTo>
                        <a:pt x="2276" y="30650"/>
                        <a:pt x="2505" y="30576"/>
                        <a:pt x="2720" y="30404"/>
                      </a:cubicBezTo>
                      <a:cubicBezTo>
                        <a:pt x="7735" y="26392"/>
                        <a:pt x="12052" y="21620"/>
                        <a:pt x="15790" y="16452"/>
                      </a:cubicBezTo>
                      <a:cubicBezTo>
                        <a:pt x="19559" y="11285"/>
                        <a:pt x="22660" y="5723"/>
                        <a:pt x="25395" y="100"/>
                      </a:cubicBezTo>
                      <a:cubicBezTo>
                        <a:pt x="25416" y="57"/>
                        <a:pt x="25379" y="0"/>
                        <a:pt x="2533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8"/>
                <p:cNvSpPr/>
                <p:nvPr/>
              </p:nvSpPr>
              <p:spPr>
                <a:xfrm>
                  <a:off x="1079725" y="4567375"/>
                  <a:ext cx="547950" cy="839275"/>
                </a:xfrm>
                <a:custGeom>
                  <a:avLst/>
                  <a:gdLst/>
                  <a:ahLst/>
                  <a:cxnLst/>
                  <a:rect l="l" t="t" r="r" b="b"/>
                  <a:pathLst>
                    <a:path w="21918" h="33571" extrusionOk="0">
                      <a:moveTo>
                        <a:pt x="21846" y="0"/>
                      </a:moveTo>
                      <a:cubicBezTo>
                        <a:pt x="21819" y="0"/>
                        <a:pt x="21790" y="17"/>
                        <a:pt x="21778" y="55"/>
                      </a:cubicBezTo>
                      <a:cubicBezTo>
                        <a:pt x="19164" y="5831"/>
                        <a:pt x="16033" y="11302"/>
                        <a:pt x="12507" y="16499"/>
                      </a:cubicBezTo>
                      <a:cubicBezTo>
                        <a:pt x="8951" y="21697"/>
                        <a:pt x="5060" y="26591"/>
                        <a:pt x="835" y="31241"/>
                      </a:cubicBezTo>
                      <a:cubicBezTo>
                        <a:pt x="0" y="32172"/>
                        <a:pt x="1019" y="33570"/>
                        <a:pt x="2069" y="33570"/>
                      </a:cubicBezTo>
                      <a:cubicBezTo>
                        <a:pt x="2357" y="33570"/>
                        <a:pt x="2647" y="33465"/>
                        <a:pt x="2902" y="33217"/>
                      </a:cubicBezTo>
                      <a:cubicBezTo>
                        <a:pt x="7522" y="28658"/>
                        <a:pt x="11322" y="23338"/>
                        <a:pt x="14452" y="17715"/>
                      </a:cubicBezTo>
                      <a:cubicBezTo>
                        <a:pt x="17522" y="12062"/>
                        <a:pt x="19954" y="6074"/>
                        <a:pt x="21899" y="86"/>
                      </a:cubicBezTo>
                      <a:cubicBezTo>
                        <a:pt x="21917" y="33"/>
                        <a:pt x="21883" y="0"/>
                        <a:pt x="218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8"/>
                <p:cNvSpPr/>
                <p:nvPr/>
              </p:nvSpPr>
              <p:spPr>
                <a:xfrm>
                  <a:off x="1047250" y="4536975"/>
                  <a:ext cx="448200" cy="844700"/>
                </a:xfrm>
                <a:custGeom>
                  <a:avLst/>
                  <a:gdLst/>
                  <a:ahLst/>
                  <a:cxnLst/>
                  <a:rect l="l" t="t" r="r" b="b"/>
                  <a:pathLst>
                    <a:path w="17928" h="33788" extrusionOk="0">
                      <a:moveTo>
                        <a:pt x="17856" y="0"/>
                      </a:moveTo>
                      <a:cubicBezTo>
                        <a:pt x="17829" y="0"/>
                        <a:pt x="17801" y="17"/>
                        <a:pt x="17788" y="56"/>
                      </a:cubicBezTo>
                      <a:cubicBezTo>
                        <a:pt x="13563" y="11363"/>
                        <a:pt x="7605" y="21910"/>
                        <a:pt x="645" y="31667"/>
                      </a:cubicBezTo>
                      <a:cubicBezTo>
                        <a:pt x="0" y="32588"/>
                        <a:pt x="1081" y="33787"/>
                        <a:pt x="2040" y="33787"/>
                      </a:cubicBezTo>
                      <a:cubicBezTo>
                        <a:pt x="2348" y="33787"/>
                        <a:pt x="2642" y="33664"/>
                        <a:pt x="2864" y="33369"/>
                      </a:cubicBezTo>
                      <a:cubicBezTo>
                        <a:pt x="6724" y="28567"/>
                        <a:pt x="9824" y="23156"/>
                        <a:pt x="12256" y="17472"/>
                      </a:cubicBezTo>
                      <a:cubicBezTo>
                        <a:pt x="14688" y="11819"/>
                        <a:pt x="16451" y="5983"/>
                        <a:pt x="17909" y="86"/>
                      </a:cubicBezTo>
                      <a:cubicBezTo>
                        <a:pt x="17927" y="33"/>
                        <a:pt x="17893" y="0"/>
                        <a:pt x="17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8"/>
                <p:cNvSpPr/>
                <p:nvPr/>
              </p:nvSpPr>
              <p:spPr>
                <a:xfrm>
                  <a:off x="644650" y="4436900"/>
                  <a:ext cx="480050" cy="874550"/>
                </a:xfrm>
                <a:custGeom>
                  <a:avLst/>
                  <a:gdLst/>
                  <a:ahLst/>
                  <a:cxnLst/>
                  <a:rect l="l" t="t" r="r" b="b"/>
                  <a:pathLst>
                    <a:path w="19202" h="34982" extrusionOk="0">
                      <a:moveTo>
                        <a:pt x="96" y="1"/>
                      </a:moveTo>
                      <a:cubicBezTo>
                        <a:pt x="61" y="1"/>
                        <a:pt x="31" y="16"/>
                        <a:pt x="31" y="46"/>
                      </a:cubicBezTo>
                      <a:cubicBezTo>
                        <a:pt x="1" y="6551"/>
                        <a:pt x="1460" y="13177"/>
                        <a:pt x="4256" y="19165"/>
                      </a:cubicBezTo>
                      <a:cubicBezTo>
                        <a:pt x="7083" y="25153"/>
                        <a:pt x="11217" y="30594"/>
                        <a:pt x="16414" y="34697"/>
                      </a:cubicBezTo>
                      <a:cubicBezTo>
                        <a:pt x="16665" y="34897"/>
                        <a:pt x="16928" y="34982"/>
                        <a:pt x="17181" y="34982"/>
                      </a:cubicBezTo>
                      <a:cubicBezTo>
                        <a:pt x="18278" y="34982"/>
                        <a:pt x="19201" y="33385"/>
                        <a:pt x="18238" y="32570"/>
                      </a:cubicBezTo>
                      <a:cubicBezTo>
                        <a:pt x="13588" y="28436"/>
                        <a:pt x="9515" y="23633"/>
                        <a:pt x="6323" y="18192"/>
                      </a:cubicBezTo>
                      <a:cubicBezTo>
                        <a:pt x="3131" y="12721"/>
                        <a:pt x="852" y="6521"/>
                        <a:pt x="183" y="46"/>
                      </a:cubicBezTo>
                      <a:cubicBezTo>
                        <a:pt x="168" y="16"/>
                        <a:pt x="130" y="1"/>
                        <a:pt x="9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8"/>
                <p:cNvSpPr/>
                <p:nvPr/>
              </p:nvSpPr>
              <p:spPr>
                <a:xfrm>
                  <a:off x="833875" y="4562275"/>
                  <a:ext cx="347300" cy="737100"/>
                </a:xfrm>
                <a:custGeom>
                  <a:avLst/>
                  <a:gdLst/>
                  <a:ahLst/>
                  <a:cxnLst/>
                  <a:rect l="l" t="t" r="r" b="b"/>
                  <a:pathLst>
                    <a:path w="13892" h="29484" extrusionOk="0">
                      <a:moveTo>
                        <a:pt x="532" y="1"/>
                      </a:moveTo>
                      <a:cubicBezTo>
                        <a:pt x="494" y="1"/>
                        <a:pt x="456" y="16"/>
                        <a:pt x="456" y="47"/>
                      </a:cubicBezTo>
                      <a:cubicBezTo>
                        <a:pt x="0" y="5305"/>
                        <a:pt x="760" y="10685"/>
                        <a:pt x="2584" y="15761"/>
                      </a:cubicBezTo>
                      <a:cubicBezTo>
                        <a:pt x="4408" y="20807"/>
                        <a:pt x="7326" y="25488"/>
                        <a:pt x="11155" y="29226"/>
                      </a:cubicBezTo>
                      <a:cubicBezTo>
                        <a:pt x="11341" y="29406"/>
                        <a:pt x="11557" y="29483"/>
                        <a:pt x="11781" y="29483"/>
                      </a:cubicBezTo>
                      <a:cubicBezTo>
                        <a:pt x="12764" y="29483"/>
                        <a:pt x="13891" y="27994"/>
                        <a:pt x="13222" y="27251"/>
                      </a:cubicBezTo>
                      <a:cubicBezTo>
                        <a:pt x="9909" y="23542"/>
                        <a:pt x="6991" y="19469"/>
                        <a:pt x="4712" y="14910"/>
                      </a:cubicBezTo>
                      <a:cubicBezTo>
                        <a:pt x="2432" y="10351"/>
                        <a:pt x="882" y="5305"/>
                        <a:pt x="608" y="47"/>
                      </a:cubicBezTo>
                      <a:cubicBezTo>
                        <a:pt x="608" y="16"/>
                        <a:pt x="570" y="1"/>
                        <a:pt x="5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8"/>
                <p:cNvSpPr/>
                <p:nvPr/>
              </p:nvSpPr>
              <p:spPr>
                <a:xfrm>
                  <a:off x="975200" y="4323275"/>
                  <a:ext cx="213150" cy="942125"/>
                </a:xfrm>
                <a:custGeom>
                  <a:avLst/>
                  <a:gdLst/>
                  <a:ahLst/>
                  <a:cxnLst/>
                  <a:rect l="l" t="t" r="r" b="b"/>
                  <a:pathLst>
                    <a:path w="8526" h="37685" extrusionOk="0">
                      <a:moveTo>
                        <a:pt x="1686" y="0"/>
                      </a:moveTo>
                      <a:cubicBezTo>
                        <a:pt x="1661" y="0"/>
                        <a:pt x="1642" y="10"/>
                        <a:pt x="1642" y="32"/>
                      </a:cubicBezTo>
                      <a:cubicBezTo>
                        <a:pt x="335" y="6111"/>
                        <a:pt x="1" y="12494"/>
                        <a:pt x="639" y="18786"/>
                      </a:cubicBezTo>
                      <a:cubicBezTo>
                        <a:pt x="1247" y="25078"/>
                        <a:pt x="2888" y="31279"/>
                        <a:pt x="5502" y="37023"/>
                      </a:cubicBezTo>
                      <a:cubicBezTo>
                        <a:pt x="5721" y="37490"/>
                        <a:pt x="6138" y="37684"/>
                        <a:pt x="6581" y="37684"/>
                      </a:cubicBezTo>
                      <a:cubicBezTo>
                        <a:pt x="7495" y="37684"/>
                        <a:pt x="8525" y="36860"/>
                        <a:pt x="8177" y="35899"/>
                      </a:cubicBezTo>
                      <a:cubicBezTo>
                        <a:pt x="5958" y="30276"/>
                        <a:pt x="4104" y="24500"/>
                        <a:pt x="2919" y="18512"/>
                      </a:cubicBezTo>
                      <a:cubicBezTo>
                        <a:pt x="1764" y="12494"/>
                        <a:pt x="1217" y="6263"/>
                        <a:pt x="1794" y="93"/>
                      </a:cubicBezTo>
                      <a:cubicBezTo>
                        <a:pt x="1794" y="34"/>
                        <a:pt x="1731" y="0"/>
                        <a:pt x="16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8"/>
                <p:cNvSpPr/>
                <p:nvPr/>
              </p:nvSpPr>
              <p:spPr>
                <a:xfrm>
                  <a:off x="1135550" y="4439350"/>
                  <a:ext cx="177600" cy="818450"/>
                </a:xfrm>
                <a:custGeom>
                  <a:avLst/>
                  <a:gdLst/>
                  <a:ahLst/>
                  <a:cxnLst/>
                  <a:rect l="l" t="t" r="r" b="b"/>
                  <a:pathLst>
                    <a:path w="7104" h="32738" extrusionOk="0">
                      <a:moveTo>
                        <a:pt x="7007" y="1"/>
                      </a:moveTo>
                      <a:cubicBezTo>
                        <a:pt x="6988" y="1"/>
                        <a:pt x="6970" y="12"/>
                        <a:pt x="6961" y="39"/>
                      </a:cubicBezTo>
                      <a:cubicBezTo>
                        <a:pt x="4104" y="4720"/>
                        <a:pt x="2098" y="9948"/>
                        <a:pt x="1064" y="15389"/>
                      </a:cubicBezTo>
                      <a:cubicBezTo>
                        <a:pt x="61" y="20830"/>
                        <a:pt x="0" y="26484"/>
                        <a:pt x="1064" y="31924"/>
                      </a:cubicBezTo>
                      <a:cubicBezTo>
                        <a:pt x="1176" y="32497"/>
                        <a:pt x="1695" y="32738"/>
                        <a:pt x="2261" y="32738"/>
                      </a:cubicBezTo>
                      <a:cubicBezTo>
                        <a:pt x="3078" y="32738"/>
                        <a:pt x="3993" y="32235"/>
                        <a:pt x="3921" y="31499"/>
                      </a:cubicBezTo>
                      <a:cubicBezTo>
                        <a:pt x="3253" y="26332"/>
                        <a:pt x="2949" y="21073"/>
                        <a:pt x="3344" y="15754"/>
                      </a:cubicBezTo>
                      <a:cubicBezTo>
                        <a:pt x="3739" y="10435"/>
                        <a:pt x="4864" y="5085"/>
                        <a:pt x="7083" y="100"/>
                      </a:cubicBezTo>
                      <a:cubicBezTo>
                        <a:pt x="7104" y="58"/>
                        <a:pt x="7051" y="1"/>
                        <a:pt x="70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8"/>
                <p:cNvSpPr/>
                <p:nvPr/>
              </p:nvSpPr>
              <p:spPr>
                <a:xfrm>
                  <a:off x="1048150" y="4444050"/>
                  <a:ext cx="151750" cy="794475"/>
                </a:xfrm>
                <a:custGeom>
                  <a:avLst/>
                  <a:gdLst/>
                  <a:ahLst/>
                  <a:cxnLst/>
                  <a:rect l="l" t="t" r="r" b="b"/>
                  <a:pathLst>
                    <a:path w="6070" h="31779" extrusionOk="0">
                      <a:moveTo>
                        <a:pt x="2178" y="1"/>
                      </a:moveTo>
                      <a:cubicBezTo>
                        <a:pt x="2151" y="1"/>
                        <a:pt x="2129" y="11"/>
                        <a:pt x="2129" y="34"/>
                      </a:cubicBezTo>
                      <a:cubicBezTo>
                        <a:pt x="700" y="5049"/>
                        <a:pt x="1" y="10368"/>
                        <a:pt x="153" y="15657"/>
                      </a:cubicBezTo>
                      <a:cubicBezTo>
                        <a:pt x="305" y="20946"/>
                        <a:pt x="1308" y="26265"/>
                        <a:pt x="3132" y="31189"/>
                      </a:cubicBezTo>
                      <a:cubicBezTo>
                        <a:pt x="3284" y="31606"/>
                        <a:pt x="3675" y="31778"/>
                        <a:pt x="4115" y="31778"/>
                      </a:cubicBezTo>
                      <a:cubicBezTo>
                        <a:pt x="4993" y="31778"/>
                        <a:pt x="6069" y="31097"/>
                        <a:pt x="5867" y="30308"/>
                      </a:cubicBezTo>
                      <a:cubicBezTo>
                        <a:pt x="4408" y="25505"/>
                        <a:pt x="3192" y="20581"/>
                        <a:pt x="2493" y="15536"/>
                      </a:cubicBezTo>
                      <a:cubicBezTo>
                        <a:pt x="1764" y="10490"/>
                        <a:pt x="1581" y="5232"/>
                        <a:pt x="2280" y="64"/>
                      </a:cubicBezTo>
                      <a:cubicBezTo>
                        <a:pt x="2280" y="27"/>
                        <a:pt x="2222" y="1"/>
                        <a:pt x="21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8"/>
                <p:cNvSpPr/>
                <p:nvPr/>
              </p:nvSpPr>
              <p:spPr>
                <a:xfrm>
                  <a:off x="681125" y="4466425"/>
                  <a:ext cx="447525" cy="781675"/>
                </a:xfrm>
                <a:custGeom>
                  <a:avLst/>
                  <a:gdLst/>
                  <a:ahLst/>
                  <a:cxnLst/>
                  <a:rect l="l" t="t" r="r" b="b"/>
                  <a:pathLst>
                    <a:path w="17901" h="31267" extrusionOk="0">
                      <a:moveTo>
                        <a:pt x="70" y="0"/>
                      </a:moveTo>
                      <a:cubicBezTo>
                        <a:pt x="32" y="0"/>
                        <a:pt x="1" y="15"/>
                        <a:pt x="1" y="51"/>
                      </a:cubicBezTo>
                      <a:cubicBezTo>
                        <a:pt x="609" y="5826"/>
                        <a:pt x="2220" y="11540"/>
                        <a:pt x="4773" y="16799"/>
                      </a:cubicBezTo>
                      <a:cubicBezTo>
                        <a:pt x="7356" y="22088"/>
                        <a:pt x="10852" y="26951"/>
                        <a:pt x="15107" y="30993"/>
                      </a:cubicBezTo>
                      <a:cubicBezTo>
                        <a:pt x="15310" y="31184"/>
                        <a:pt x="15544" y="31266"/>
                        <a:pt x="15782" y="31266"/>
                      </a:cubicBezTo>
                      <a:cubicBezTo>
                        <a:pt x="16796" y="31266"/>
                        <a:pt x="17901" y="29788"/>
                        <a:pt x="17113" y="28927"/>
                      </a:cubicBezTo>
                      <a:cubicBezTo>
                        <a:pt x="13314" y="24854"/>
                        <a:pt x="9788" y="20537"/>
                        <a:pt x="6809" y="15704"/>
                      </a:cubicBezTo>
                      <a:cubicBezTo>
                        <a:pt x="3861" y="10902"/>
                        <a:pt x="1460" y="5644"/>
                        <a:pt x="153" y="20"/>
                      </a:cubicBezTo>
                      <a:cubicBezTo>
                        <a:pt x="127" y="8"/>
                        <a:pt x="97" y="0"/>
                        <a:pt x="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8"/>
                <p:cNvSpPr/>
                <p:nvPr/>
              </p:nvSpPr>
              <p:spPr>
                <a:xfrm>
                  <a:off x="891625" y="4545275"/>
                  <a:ext cx="235900" cy="654850"/>
                </a:xfrm>
                <a:custGeom>
                  <a:avLst/>
                  <a:gdLst/>
                  <a:ahLst/>
                  <a:cxnLst/>
                  <a:rect l="l" t="t" r="r" b="b"/>
                  <a:pathLst>
                    <a:path w="9436" h="26194" extrusionOk="0">
                      <a:moveTo>
                        <a:pt x="257" y="0"/>
                      </a:moveTo>
                      <a:cubicBezTo>
                        <a:pt x="219" y="0"/>
                        <a:pt x="183" y="25"/>
                        <a:pt x="183" y="58"/>
                      </a:cubicBezTo>
                      <a:cubicBezTo>
                        <a:pt x="0" y="4496"/>
                        <a:pt x="426" y="9025"/>
                        <a:pt x="1490" y="13402"/>
                      </a:cubicBezTo>
                      <a:cubicBezTo>
                        <a:pt x="2554" y="17748"/>
                        <a:pt x="4256" y="22003"/>
                        <a:pt x="6566" y="25864"/>
                      </a:cubicBezTo>
                      <a:cubicBezTo>
                        <a:pt x="6704" y="26097"/>
                        <a:pt x="6948" y="26194"/>
                        <a:pt x="7231" y="26194"/>
                      </a:cubicBezTo>
                      <a:cubicBezTo>
                        <a:pt x="8131" y="26194"/>
                        <a:pt x="9435" y="25220"/>
                        <a:pt x="9089" y="24526"/>
                      </a:cubicBezTo>
                      <a:cubicBezTo>
                        <a:pt x="7174" y="20696"/>
                        <a:pt x="5320" y="16836"/>
                        <a:pt x="3709" y="12794"/>
                      </a:cubicBezTo>
                      <a:cubicBezTo>
                        <a:pt x="2158" y="8721"/>
                        <a:pt x="882" y="4465"/>
                        <a:pt x="335" y="58"/>
                      </a:cubicBezTo>
                      <a:cubicBezTo>
                        <a:pt x="321" y="17"/>
                        <a:pt x="289" y="0"/>
                        <a:pt x="2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8"/>
                <p:cNvSpPr/>
                <p:nvPr/>
              </p:nvSpPr>
              <p:spPr>
                <a:xfrm>
                  <a:off x="1189500" y="4528150"/>
                  <a:ext cx="188250" cy="676975"/>
                </a:xfrm>
                <a:custGeom>
                  <a:avLst/>
                  <a:gdLst/>
                  <a:ahLst/>
                  <a:cxnLst/>
                  <a:rect l="l" t="t" r="r" b="b"/>
                  <a:pathLst>
                    <a:path w="7530" h="27079" extrusionOk="0">
                      <a:moveTo>
                        <a:pt x="7431" y="1"/>
                      </a:moveTo>
                      <a:cubicBezTo>
                        <a:pt x="7412" y="1"/>
                        <a:pt x="7395" y="4"/>
                        <a:pt x="7387" y="13"/>
                      </a:cubicBezTo>
                      <a:cubicBezTo>
                        <a:pt x="5259" y="3965"/>
                        <a:pt x="3222" y="8068"/>
                        <a:pt x="1794" y="12476"/>
                      </a:cubicBezTo>
                      <a:cubicBezTo>
                        <a:pt x="1125" y="14694"/>
                        <a:pt x="548" y="16974"/>
                        <a:pt x="274" y="19315"/>
                      </a:cubicBezTo>
                      <a:cubicBezTo>
                        <a:pt x="0" y="21625"/>
                        <a:pt x="0" y="24026"/>
                        <a:pt x="365" y="26397"/>
                      </a:cubicBezTo>
                      <a:cubicBezTo>
                        <a:pt x="428" y="26877"/>
                        <a:pt x="937" y="27078"/>
                        <a:pt x="1505" y="27078"/>
                      </a:cubicBezTo>
                      <a:cubicBezTo>
                        <a:pt x="2302" y="27078"/>
                        <a:pt x="3215" y="26679"/>
                        <a:pt x="3162" y="26093"/>
                      </a:cubicBezTo>
                      <a:cubicBezTo>
                        <a:pt x="2858" y="21837"/>
                        <a:pt x="3222" y="17521"/>
                        <a:pt x="4013" y="13114"/>
                      </a:cubicBezTo>
                      <a:cubicBezTo>
                        <a:pt x="4803" y="8707"/>
                        <a:pt x="6049" y="4299"/>
                        <a:pt x="7508" y="44"/>
                      </a:cubicBezTo>
                      <a:cubicBezTo>
                        <a:pt x="7530" y="22"/>
                        <a:pt x="7475" y="1"/>
                        <a:pt x="74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8"/>
                <p:cNvSpPr/>
                <p:nvPr/>
              </p:nvSpPr>
              <p:spPr>
                <a:xfrm>
                  <a:off x="1097550" y="4422550"/>
                  <a:ext cx="113050" cy="736850"/>
                </a:xfrm>
                <a:custGeom>
                  <a:avLst/>
                  <a:gdLst/>
                  <a:ahLst/>
                  <a:cxnLst/>
                  <a:rect l="l" t="t" r="r" b="b"/>
                  <a:pathLst>
                    <a:path w="4522" h="29474" extrusionOk="0">
                      <a:moveTo>
                        <a:pt x="4417" y="0"/>
                      </a:moveTo>
                      <a:cubicBezTo>
                        <a:pt x="4400" y="0"/>
                        <a:pt x="4386" y="4"/>
                        <a:pt x="4378" y="12"/>
                      </a:cubicBezTo>
                      <a:cubicBezTo>
                        <a:pt x="2402" y="4420"/>
                        <a:pt x="1064" y="9222"/>
                        <a:pt x="548" y="14116"/>
                      </a:cubicBezTo>
                      <a:cubicBezTo>
                        <a:pt x="1" y="18979"/>
                        <a:pt x="244" y="23995"/>
                        <a:pt x="1338" y="28797"/>
                      </a:cubicBezTo>
                      <a:cubicBezTo>
                        <a:pt x="1445" y="29272"/>
                        <a:pt x="1928" y="29473"/>
                        <a:pt x="2462" y="29473"/>
                      </a:cubicBezTo>
                      <a:cubicBezTo>
                        <a:pt x="3295" y="29473"/>
                        <a:pt x="4252" y="28984"/>
                        <a:pt x="4104" y="28280"/>
                      </a:cubicBezTo>
                      <a:cubicBezTo>
                        <a:pt x="3435" y="23691"/>
                        <a:pt x="2888" y="19070"/>
                        <a:pt x="2827" y="14298"/>
                      </a:cubicBezTo>
                      <a:cubicBezTo>
                        <a:pt x="2736" y="9557"/>
                        <a:pt x="3192" y="4724"/>
                        <a:pt x="4499" y="73"/>
                      </a:cubicBezTo>
                      <a:cubicBezTo>
                        <a:pt x="4521" y="29"/>
                        <a:pt x="4462" y="0"/>
                        <a:pt x="44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8"/>
                <p:cNvSpPr/>
                <p:nvPr/>
              </p:nvSpPr>
              <p:spPr>
                <a:xfrm>
                  <a:off x="1205650" y="4653650"/>
                  <a:ext cx="552900" cy="650725"/>
                </a:xfrm>
                <a:custGeom>
                  <a:avLst/>
                  <a:gdLst/>
                  <a:ahLst/>
                  <a:cxnLst/>
                  <a:rect l="l" t="t" r="r" b="b"/>
                  <a:pathLst>
                    <a:path w="22116" h="26029" extrusionOk="0">
                      <a:moveTo>
                        <a:pt x="21993" y="1"/>
                      </a:moveTo>
                      <a:cubicBezTo>
                        <a:pt x="21983" y="1"/>
                        <a:pt x="21974" y="3"/>
                        <a:pt x="21969" y="9"/>
                      </a:cubicBezTo>
                      <a:cubicBezTo>
                        <a:pt x="15495" y="8398"/>
                        <a:pt x="8260" y="16240"/>
                        <a:pt x="783" y="23687"/>
                      </a:cubicBezTo>
                      <a:cubicBezTo>
                        <a:pt x="0" y="24470"/>
                        <a:pt x="1147" y="26028"/>
                        <a:pt x="2151" y="26028"/>
                      </a:cubicBezTo>
                      <a:cubicBezTo>
                        <a:pt x="2355" y="26028"/>
                        <a:pt x="2553" y="25964"/>
                        <a:pt x="2728" y="25814"/>
                      </a:cubicBezTo>
                      <a:cubicBezTo>
                        <a:pt x="6771" y="22228"/>
                        <a:pt x="10358" y="18094"/>
                        <a:pt x="13519" y="13717"/>
                      </a:cubicBezTo>
                      <a:cubicBezTo>
                        <a:pt x="16650" y="9310"/>
                        <a:pt x="19446" y="4720"/>
                        <a:pt x="22090" y="100"/>
                      </a:cubicBezTo>
                      <a:cubicBezTo>
                        <a:pt x="22115" y="50"/>
                        <a:pt x="22039" y="1"/>
                        <a:pt x="21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8"/>
                <p:cNvSpPr/>
                <p:nvPr/>
              </p:nvSpPr>
              <p:spPr>
                <a:xfrm>
                  <a:off x="1335875" y="4846725"/>
                  <a:ext cx="587500" cy="492325"/>
                </a:xfrm>
                <a:custGeom>
                  <a:avLst/>
                  <a:gdLst/>
                  <a:ahLst/>
                  <a:cxnLst/>
                  <a:rect l="l" t="t" r="r" b="b"/>
                  <a:pathLst>
                    <a:path w="23500" h="19693" extrusionOk="0">
                      <a:moveTo>
                        <a:pt x="23401" y="0"/>
                      </a:moveTo>
                      <a:cubicBezTo>
                        <a:pt x="23396" y="0"/>
                        <a:pt x="23390" y="2"/>
                        <a:pt x="23386" y="6"/>
                      </a:cubicBezTo>
                      <a:cubicBezTo>
                        <a:pt x="15848" y="5781"/>
                        <a:pt x="8219" y="11404"/>
                        <a:pt x="802" y="17210"/>
                      </a:cubicBezTo>
                      <a:cubicBezTo>
                        <a:pt x="0" y="17852"/>
                        <a:pt x="1150" y="19692"/>
                        <a:pt x="2100" y="19692"/>
                      </a:cubicBezTo>
                      <a:cubicBezTo>
                        <a:pt x="2230" y="19692"/>
                        <a:pt x="2357" y="19658"/>
                        <a:pt x="2474" y="19581"/>
                      </a:cubicBezTo>
                      <a:cubicBezTo>
                        <a:pt x="6425" y="16906"/>
                        <a:pt x="10073" y="13745"/>
                        <a:pt x="13507" y="10401"/>
                      </a:cubicBezTo>
                      <a:cubicBezTo>
                        <a:pt x="16942" y="7058"/>
                        <a:pt x="20195" y="3532"/>
                        <a:pt x="23447" y="128"/>
                      </a:cubicBezTo>
                      <a:cubicBezTo>
                        <a:pt x="23499" y="75"/>
                        <a:pt x="23439" y="0"/>
                        <a:pt x="234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8"/>
                <p:cNvSpPr/>
                <p:nvPr/>
              </p:nvSpPr>
              <p:spPr>
                <a:xfrm>
                  <a:off x="1427775" y="4767625"/>
                  <a:ext cx="371950" cy="441550"/>
                </a:xfrm>
                <a:custGeom>
                  <a:avLst/>
                  <a:gdLst/>
                  <a:ahLst/>
                  <a:cxnLst/>
                  <a:rect l="l" t="t" r="r" b="b"/>
                  <a:pathLst>
                    <a:path w="14878" h="17662" extrusionOk="0">
                      <a:moveTo>
                        <a:pt x="14789" y="1"/>
                      </a:moveTo>
                      <a:cubicBezTo>
                        <a:pt x="14778" y="1"/>
                        <a:pt x="14767" y="3"/>
                        <a:pt x="14756" y="9"/>
                      </a:cubicBezTo>
                      <a:cubicBezTo>
                        <a:pt x="9680" y="4903"/>
                        <a:pt x="4725" y="10040"/>
                        <a:pt x="439" y="15663"/>
                      </a:cubicBezTo>
                      <a:cubicBezTo>
                        <a:pt x="0" y="16257"/>
                        <a:pt x="1425" y="17662"/>
                        <a:pt x="2237" y="17662"/>
                      </a:cubicBezTo>
                      <a:cubicBezTo>
                        <a:pt x="2381" y="17662"/>
                        <a:pt x="2506" y="17618"/>
                        <a:pt x="2597" y="17517"/>
                      </a:cubicBezTo>
                      <a:cubicBezTo>
                        <a:pt x="7430" y="12350"/>
                        <a:pt x="10895" y="5936"/>
                        <a:pt x="14877" y="100"/>
                      </a:cubicBezTo>
                      <a:cubicBezTo>
                        <a:pt x="14877" y="51"/>
                        <a:pt x="14837" y="1"/>
                        <a:pt x="1478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8"/>
                <p:cNvSpPr/>
                <p:nvPr/>
              </p:nvSpPr>
              <p:spPr>
                <a:xfrm>
                  <a:off x="723675" y="4419500"/>
                  <a:ext cx="294000" cy="687900"/>
                </a:xfrm>
                <a:custGeom>
                  <a:avLst/>
                  <a:gdLst/>
                  <a:ahLst/>
                  <a:cxnLst/>
                  <a:rect l="l" t="t" r="r" b="b"/>
                  <a:pathLst>
                    <a:path w="11760" h="27516" extrusionOk="0">
                      <a:moveTo>
                        <a:pt x="76" y="1"/>
                      </a:moveTo>
                      <a:cubicBezTo>
                        <a:pt x="38" y="1"/>
                        <a:pt x="1" y="23"/>
                        <a:pt x="1" y="74"/>
                      </a:cubicBezTo>
                      <a:cubicBezTo>
                        <a:pt x="1217" y="9466"/>
                        <a:pt x="4104" y="18828"/>
                        <a:pt x="8846" y="27126"/>
                      </a:cubicBezTo>
                      <a:cubicBezTo>
                        <a:pt x="9003" y="27401"/>
                        <a:pt x="9283" y="27516"/>
                        <a:pt x="9602" y="27516"/>
                      </a:cubicBezTo>
                      <a:cubicBezTo>
                        <a:pt x="10517" y="27516"/>
                        <a:pt x="11760" y="26577"/>
                        <a:pt x="11399" y="25788"/>
                      </a:cubicBezTo>
                      <a:cubicBezTo>
                        <a:pt x="9393" y="21624"/>
                        <a:pt x="7265" y="17460"/>
                        <a:pt x="5290" y="13204"/>
                      </a:cubicBezTo>
                      <a:cubicBezTo>
                        <a:pt x="3314" y="8949"/>
                        <a:pt x="1490" y="4603"/>
                        <a:pt x="153" y="43"/>
                      </a:cubicBezTo>
                      <a:cubicBezTo>
                        <a:pt x="139" y="16"/>
                        <a:pt x="107" y="1"/>
                        <a:pt x="7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8"/>
                <p:cNvSpPr/>
                <p:nvPr/>
              </p:nvSpPr>
              <p:spPr>
                <a:xfrm>
                  <a:off x="1249950" y="4560525"/>
                  <a:ext cx="332975" cy="581250"/>
                </a:xfrm>
                <a:custGeom>
                  <a:avLst/>
                  <a:gdLst/>
                  <a:ahLst/>
                  <a:cxnLst/>
                  <a:rect l="l" t="t" r="r" b="b"/>
                  <a:pathLst>
                    <a:path w="13319" h="23250" extrusionOk="0">
                      <a:moveTo>
                        <a:pt x="13219" y="0"/>
                      </a:moveTo>
                      <a:cubicBezTo>
                        <a:pt x="13201" y="0"/>
                        <a:pt x="13184" y="8"/>
                        <a:pt x="13175" y="25"/>
                      </a:cubicBezTo>
                      <a:cubicBezTo>
                        <a:pt x="8798" y="7108"/>
                        <a:pt x="4391" y="14220"/>
                        <a:pt x="409" y="21485"/>
                      </a:cubicBezTo>
                      <a:cubicBezTo>
                        <a:pt x="1" y="22206"/>
                        <a:pt x="1378" y="23250"/>
                        <a:pt x="2273" y="23250"/>
                      </a:cubicBezTo>
                      <a:cubicBezTo>
                        <a:pt x="2510" y="23250"/>
                        <a:pt x="2714" y="23176"/>
                        <a:pt x="2841" y="23004"/>
                      </a:cubicBezTo>
                      <a:cubicBezTo>
                        <a:pt x="5151" y="19509"/>
                        <a:pt x="7035" y="15710"/>
                        <a:pt x="8646" y="11819"/>
                      </a:cubicBezTo>
                      <a:cubicBezTo>
                        <a:pt x="10318" y="7928"/>
                        <a:pt x="11777" y="3977"/>
                        <a:pt x="13297" y="86"/>
                      </a:cubicBezTo>
                      <a:cubicBezTo>
                        <a:pt x="13318" y="43"/>
                        <a:pt x="13264" y="0"/>
                        <a:pt x="1321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8"/>
                <p:cNvSpPr/>
                <p:nvPr/>
              </p:nvSpPr>
              <p:spPr>
                <a:xfrm>
                  <a:off x="887050" y="4628250"/>
                  <a:ext cx="737125" cy="698900"/>
                </a:xfrm>
                <a:custGeom>
                  <a:avLst/>
                  <a:gdLst/>
                  <a:ahLst/>
                  <a:cxnLst/>
                  <a:rect l="l" t="t" r="r" b="b"/>
                  <a:pathLst>
                    <a:path w="29485" h="27956" extrusionOk="0">
                      <a:moveTo>
                        <a:pt x="21138" y="1"/>
                      </a:moveTo>
                      <a:cubicBezTo>
                        <a:pt x="19419" y="1"/>
                        <a:pt x="17328" y="191"/>
                        <a:pt x="14773" y="538"/>
                      </a:cubicBezTo>
                      <a:cubicBezTo>
                        <a:pt x="13738" y="683"/>
                        <a:pt x="12831" y="729"/>
                        <a:pt x="12012" y="729"/>
                      </a:cubicBezTo>
                      <a:cubicBezTo>
                        <a:pt x="10533" y="729"/>
                        <a:pt x="9344" y="577"/>
                        <a:pt x="8214" y="577"/>
                      </a:cubicBezTo>
                      <a:cubicBezTo>
                        <a:pt x="5895" y="577"/>
                        <a:pt x="3825" y="1218"/>
                        <a:pt x="1" y="5128"/>
                      </a:cubicBezTo>
                      <a:cubicBezTo>
                        <a:pt x="1703" y="15858"/>
                        <a:pt x="5958" y="25675"/>
                        <a:pt x="15959" y="27955"/>
                      </a:cubicBezTo>
                      <a:cubicBezTo>
                        <a:pt x="23466" y="24095"/>
                        <a:pt x="28938" y="16496"/>
                        <a:pt x="29485" y="8198"/>
                      </a:cubicBezTo>
                      <a:cubicBezTo>
                        <a:pt x="28589" y="2279"/>
                        <a:pt x="27089" y="1"/>
                        <a:pt x="211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8"/>
                <p:cNvSpPr/>
                <p:nvPr/>
              </p:nvSpPr>
              <p:spPr>
                <a:xfrm>
                  <a:off x="637600" y="4720500"/>
                  <a:ext cx="1257650" cy="742650"/>
                </a:xfrm>
                <a:custGeom>
                  <a:avLst/>
                  <a:gdLst/>
                  <a:ahLst/>
                  <a:cxnLst/>
                  <a:rect l="l" t="t" r="r" b="b"/>
                  <a:pathLst>
                    <a:path w="50306" h="29706" extrusionOk="0">
                      <a:moveTo>
                        <a:pt x="13199" y="0"/>
                      </a:moveTo>
                      <a:cubicBezTo>
                        <a:pt x="11306" y="0"/>
                        <a:pt x="9297" y="574"/>
                        <a:pt x="7356" y="982"/>
                      </a:cubicBezTo>
                      <a:cubicBezTo>
                        <a:pt x="6749" y="1104"/>
                        <a:pt x="6141" y="1225"/>
                        <a:pt x="5533" y="1286"/>
                      </a:cubicBezTo>
                      <a:cubicBezTo>
                        <a:pt x="2341" y="1742"/>
                        <a:pt x="1" y="4630"/>
                        <a:pt x="244" y="7821"/>
                      </a:cubicBezTo>
                      <a:cubicBezTo>
                        <a:pt x="426" y="10678"/>
                        <a:pt x="1125" y="13475"/>
                        <a:pt x="2250" y="16119"/>
                      </a:cubicBezTo>
                      <a:cubicBezTo>
                        <a:pt x="2797" y="17365"/>
                        <a:pt x="3435" y="18551"/>
                        <a:pt x="4195" y="19675"/>
                      </a:cubicBezTo>
                      <a:cubicBezTo>
                        <a:pt x="5624" y="21925"/>
                        <a:pt x="7508" y="23961"/>
                        <a:pt x="9575" y="25603"/>
                      </a:cubicBezTo>
                      <a:cubicBezTo>
                        <a:pt x="12220" y="27639"/>
                        <a:pt x="15259" y="29128"/>
                        <a:pt x="18512" y="29554"/>
                      </a:cubicBezTo>
                      <a:cubicBezTo>
                        <a:pt x="19241" y="29676"/>
                        <a:pt x="20001" y="29706"/>
                        <a:pt x="20731" y="29706"/>
                      </a:cubicBezTo>
                      <a:cubicBezTo>
                        <a:pt x="22342" y="29706"/>
                        <a:pt x="23922" y="29402"/>
                        <a:pt x="25472" y="28946"/>
                      </a:cubicBezTo>
                      <a:cubicBezTo>
                        <a:pt x="27630" y="28247"/>
                        <a:pt x="29728" y="27244"/>
                        <a:pt x="31703" y="25967"/>
                      </a:cubicBezTo>
                      <a:cubicBezTo>
                        <a:pt x="33892" y="24599"/>
                        <a:pt x="35989" y="23019"/>
                        <a:pt x="38026" y="21408"/>
                      </a:cubicBezTo>
                      <a:lnTo>
                        <a:pt x="48299" y="13444"/>
                      </a:lnTo>
                      <a:cubicBezTo>
                        <a:pt x="48938" y="12928"/>
                        <a:pt x="49485" y="12228"/>
                        <a:pt x="49698" y="11408"/>
                      </a:cubicBezTo>
                      <a:cubicBezTo>
                        <a:pt x="50306" y="9128"/>
                        <a:pt x="48208" y="7852"/>
                        <a:pt x="46445" y="7031"/>
                      </a:cubicBezTo>
                      <a:cubicBezTo>
                        <a:pt x="43193" y="5511"/>
                        <a:pt x="39758" y="3900"/>
                        <a:pt x="36293" y="3687"/>
                      </a:cubicBezTo>
                      <a:cubicBezTo>
                        <a:pt x="36015" y="3668"/>
                        <a:pt x="35735" y="3659"/>
                        <a:pt x="35455" y="3659"/>
                      </a:cubicBezTo>
                      <a:cubicBezTo>
                        <a:pt x="34390" y="3659"/>
                        <a:pt x="33322" y="3800"/>
                        <a:pt x="32311" y="4113"/>
                      </a:cubicBezTo>
                      <a:cubicBezTo>
                        <a:pt x="31247" y="4417"/>
                        <a:pt x="30184" y="4934"/>
                        <a:pt x="29120" y="5389"/>
                      </a:cubicBezTo>
                      <a:cubicBezTo>
                        <a:pt x="27703" y="6027"/>
                        <a:pt x="26249" y="6610"/>
                        <a:pt x="24801" y="6610"/>
                      </a:cubicBezTo>
                      <a:cubicBezTo>
                        <a:pt x="24386" y="6610"/>
                        <a:pt x="23971" y="6562"/>
                        <a:pt x="23557" y="6453"/>
                      </a:cubicBezTo>
                      <a:cubicBezTo>
                        <a:pt x="22767" y="6271"/>
                        <a:pt x="22068" y="5876"/>
                        <a:pt x="21490" y="5389"/>
                      </a:cubicBezTo>
                      <a:cubicBezTo>
                        <a:pt x="19545" y="3900"/>
                        <a:pt x="18147" y="1468"/>
                        <a:pt x="15867" y="496"/>
                      </a:cubicBezTo>
                      <a:cubicBezTo>
                        <a:pt x="15020" y="137"/>
                        <a:pt x="14123" y="0"/>
                        <a:pt x="131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8"/>
                <p:cNvSpPr/>
                <p:nvPr/>
              </p:nvSpPr>
              <p:spPr>
                <a:xfrm>
                  <a:off x="911375" y="4991350"/>
                  <a:ext cx="690625" cy="472575"/>
                </a:xfrm>
                <a:custGeom>
                  <a:avLst/>
                  <a:gdLst/>
                  <a:ahLst/>
                  <a:cxnLst/>
                  <a:rect l="l" t="t" r="r" b="b"/>
                  <a:pathLst>
                    <a:path w="27625" h="18903" extrusionOk="0">
                      <a:moveTo>
                        <a:pt x="23470" y="1"/>
                      </a:moveTo>
                      <a:cubicBezTo>
                        <a:pt x="23450" y="1"/>
                        <a:pt x="23436" y="8"/>
                        <a:pt x="23436" y="27"/>
                      </a:cubicBezTo>
                      <a:cubicBezTo>
                        <a:pt x="20822" y="4586"/>
                        <a:pt x="17812" y="8872"/>
                        <a:pt x="14591" y="12914"/>
                      </a:cubicBezTo>
                      <a:cubicBezTo>
                        <a:pt x="14469" y="13036"/>
                        <a:pt x="14408" y="13127"/>
                        <a:pt x="14287" y="13249"/>
                      </a:cubicBezTo>
                      <a:lnTo>
                        <a:pt x="13253" y="14495"/>
                      </a:lnTo>
                      <a:cubicBezTo>
                        <a:pt x="13405" y="14009"/>
                        <a:pt x="13557" y="13553"/>
                        <a:pt x="13709" y="13066"/>
                      </a:cubicBezTo>
                      <a:lnTo>
                        <a:pt x="13831" y="12732"/>
                      </a:lnTo>
                      <a:cubicBezTo>
                        <a:pt x="13861" y="12610"/>
                        <a:pt x="13922" y="12458"/>
                        <a:pt x="13952" y="12337"/>
                      </a:cubicBezTo>
                      <a:cubicBezTo>
                        <a:pt x="14378" y="10939"/>
                        <a:pt x="14712" y="9480"/>
                        <a:pt x="15046" y="8082"/>
                      </a:cubicBezTo>
                      <a:cubicBezTo>
                        <a:pt x="15472" y="6349"/>
                        <a:pt x="15837" y="4586"/>
                        <a:pt x="16262" y="2853"/>
                      </a:cubicBezTo>
                      <a:cubicBezTo>
                        <a:pt x="16262" y="2809"/>
                        <a:pt x="16197" y="2781"/>
                        <a:pt x="16162" y="2781"/>
                      </a:cubicBezTo>
                      <a:cubicBezTo>
                        <a:pt x="16149" y="2781"/>
                        <a:pt x="16141" y="2785"/>
                        <a:pt x="16141" y="2793"/>
                      </a:cubicBezTo>
                      <a:cubicBezTo>
                        <a:pt x="14925" y="5437"/>
                        <a:pt x="13648" y="7960"/>
                        <a:pt x="12402" y="10544"/>
                      </a:cubicBezTo>
                      <a:cubicBezTo>
                        <a:pt x="12280" y="10787"/>
                        <a:pt x="12189" y="10969"/>
                        <a:pt x="12098" y="11151"/>
                      </a:cubicBezTo>
                      <a:cubicBezTo>
                        <a:pt x="11885" y="11516"/>
                        <a:pt x="11733" y="11881"/>
                        <a:pt x="11551" y="12215"/>
                      </a:cubicBezTo>
                      <a:cubicBezTo>
                        <a:pt x="11125" y="13097"/>
                        <a:pt x="10669" y="13978"/>
                        <a:pt x="10274" y="14860"/>
                      </a:cubicBezTo>
                      <a:cubicBezTo>
                        <a:pt x="10335" y="13826"/>
                        <a:pt x="10366" y="12793"/>
                        <a:pt x="10457" y="11759"/>
                      </a:cubicBezTo>
                      <a:lnTo>
                        <a:pt x="10457" y="11607"/>
                      </a:lnTo>
                      <a:lnTo>
                        <a:pt x="10457" y="11547"/>
                      </a:lnTo>
                      <a:cubicBezTo>
                        <a:pt x="10578" y="9784"/>
                        <a:pt x="10669" y="8051"/>
                        <a:pt x="10882" y="6258"/>
                      </a:cubicBezTo>
                      <a:cubicBezTo>
                        <a:pt x="11065" y="4616"/>
                        <a:pt x="11247" y="3005"/>
                        <a:pt x="11581" y="1364"/>
                      </a:cubicBezTo>
                      <a:cubicBezTo>
                        <a:pt x="11581" y="1343"/>
                        <a:pt x="11538" y="1308"/>
                        <a:pt x="11511" y="1308"/>
                      </a:cubicBezTo>
                      <a:cubicBezTo>
                        <a:pt x="11499" y="1308"/>
                        <a:pt x="11490" y="1315"/>
                        <a:pt x="11490" y="1334"/>
                      </a:cubicBezTo>
                      <a:cubicBezTo>
                        <a:pt x="11338" y="1668"/>
                        <a:pt x="11186" y="2033"/>
                        <a:pt x="11034" y="2398"/>
                      </a:cubicBezTo>
                      <a:cubicBezTo>
                        <a:pt x="10001" y="4920"/>
                        <a:pt x="9119" y="7565"/>
                        <a:pt x="8451" y="10209"/>
                      </a:cubicBezTo>
                      <a:cubicBezTo>
                        <a:pt x="8299" y="10817"/>
                        <a:pt x="8147" y="11425"/>
                        <a:pt x="7995" y="12063"/>
                      </a:cubicBezTo>
                      <a:cubicBezTo>
                        <a:pt x="7782" y="12975"/>
                        <a:pt x="7600" y="13857"/>
                        <a:pt x="7448" y="14769"/>
                      </a:cubicBezTo>
                      <a:cubicBezTo>
                        <a:pt x="7174" y="13857"/>
                        <a:pt x="6931" y="12945"/>
                        <a:pt x="6688" y="12003"/>
                      </a:cubicBezTo>
                      <a:cubicBezTo>
                        <a:pt x="6566" y="11577"/>
                        <a:pt x="6475" y="11212"/>
                        <a:pt x="6384" y="10787"/>
                      </a:cubicBezTo>
                      <a:cubicBezTo>
                        <a:pt x="6110" y="9692"/>
                        <a:pt x="5867" y="8537"/>
                        <a:pt x="5624" y="7413"/>
                      </a:cubicBezTo>
                      <a:cubicBezTo>
                        <a:pt x="5198" y="5224"/>
                        <a:pt x="4894" y="3005"/>
                        <a:pt x="4864" y="756"/>
                      </a:cubicBezTo>
                      <a:cubicBezTo>
                        <a:pt x="4864" y="741"/>
                        <a:pt x="4834" y="733"/>
                        <a:pt x="4799" y="733"/>
                      </a:cubicBezTo>
                      <a:cubicBezTo>
                        <a:pt x="4765" y="733"/>
                        <a:pt x="4727" y="741"/>
                        <a:pt x="4712" y="756"/>
                      </a:cubicBezTo>
                      <a:cubicBezTo>
                        <a:pt x="4408" y="2246"/>
                        <a:pt x="4226" y="3765"/>
                        <a:pt x="4104" y="5316"/>
                      </a:cubicBezTo>
                      <a:cubicBezTo>
                        <a:pt x="3952" y="7200"/>
                        <a:pt x="3952" y="9145"/>
                        <a:pt x="4104" y="11091"/>
                      </a:cubicBezTo>
                      <a:cubicBezTo>
                        <a:pt x="4104" y="11212"/>
                        <a:pt x="4134" y="11364"/>
                        <a:pt x="4134" y="11455"/>
                      </a:cubicBezTo>
                      <a:cubicBezTo>
                        <a:pt x="4226" y="12367"/>
                        <a:pt x="4347" y="13340"/>
                        <a:pt x="4499" y="14252"/>
                      </a:cubicBezTo>
                      <a:cubicBezTo>
                        <a:pt x="4074" y="13553"/>
                        <a:pt x="3678" y="12823"/>
                        <a:pt x="3314" y="12124"/>
                      </a:cubicBezTo>
                      <a:cubicBezTo>
                        <a:pt x="3131" y="11729"/>
                        <a:pt x="2888" y="11303"/>
                        <a:pt x="2706" y="10908"/>
                      </a:cubicBezTo>
                      <a:cubicBezTo>
                        <a:pt x="1612" y="8507"/>
                        <a:pt x="791" y="5893"/>
                        <a:pt x="609" y="3188"/>
                      </a:cubicBezTo>
                      <a:cubicBezTo>
                        <a:pt x="517" y="3218"/>
                        <a:pt x="365" y="3218"/>
                        <a:pt x="365" y="3249"/>
                      </a:cubicBezTo>
                      <a:cubicBezTo>
                        <a:pt x="1" y="5376"/>
                        <a:pt x="1" y="7626"/>
                        <a:pt x="365" y="9844"/>
                      </a:cubicBezTo>
                      <a:cubicBezTo>
                        <a:pt x="517" y="10908"/>
                        <a:pt x="730" y="11911"/>
                        <a:pt x="1034" y="12945"/>
                      </a:cubicBezTo>
                      <a:cubicBezTo>
                        <a:pt x="1216" y="13553"/>
                        <a:pt x="1399" y="14191"/>
                        <a:pt x="1672" y="14799"/>
                      </a:cubicBezTo>
                      <a:cubicBezTo>
                        <a:pt x="4317" y="16866"/>
                        <a:pt x="7356" y="18325"/>
                        <a:pt x="10609" y="18750"/>
                      </a:cubicBezTo>
                      <a:cubicBezTo>
                        <a:pt x="11338" y="18872"/>
                        <a:pt x="12098" y="18902"/>
                        <a:pt x="12828" y="18902"/>
                      </a:cubicBezTo>
                      <a:cubicBezTo>
                        <a:pt x="14439" y="18902"/>
                        <a:pt x="16019" y="18598"/>
                        <a:pt x="17569" y="18142"/>
                      </a:cubicBezTo>
                      <a:cubicBezTo>
                        <a:pt x="18512" y="17200"/>
                        <a:pt x="19393" y="16197"/>
                        <a:pt x="20214" y="15194"/>
                      </a:cubicBezTo>
                      <a:cubicBezTo>
                        <a:pt x="20609" y="14738"/>
                        <a:pt x="20974" y="14252"/>
                        <a:pt x="21338" y="13735"/>
                      </a:cubicBezTo>
                      <a:cubicBezTo>
                        <a:pt x="23831" y="10392"/>
                        <a:pt x="25837" y="6744"/>
                        <a:pt x="27600" y="3097"/>
                      </a:cubicBezTo>
                      <a:cubicBezTo>
                        <a:pt x="27624" y="3072"/>
                        <a:pt x="27550" y="3028"/>
                        <a:pt x="27504" y="3028"/>
                      </a:cubicBezTo>
                      <a:cubicBezTo>
                        <a:pt x="27493" y="3028"/>
                        <a:pt x="27484" y="3030"/>
                        <a:pt x="27478" y="3036"/>
                      </a:cubicBezTo>
                      <a:cubicBezTo>
                        <a:pt x="25138" y="6288"/>
                        <a:pt x="22463" y="9328"/>
                        <a:pt x="19667" y="12185"/>
                      </a:cubicBezTo>
                      <a:cubicBezTo>
                        <a:pt x="18907" y="12945"/>
                        <a:pt x="18086" y="13705"/>
                        <a:pt x="17296" y="14465"/>
                      </a:cubicBezTo>
                      <a:cubicBezTo>
                        <a:pt x="17144" y="14617"/>
                        <a:pt x="16992" y="14769"/>
                        <a:pt x="16840" y="14890"/>
                      </a:cubicBezTo>
                      <a:cubicBezTo>
                        <a:pt x="16931" y="14769"/>
                        <a:pt x="16961" y="14708"/>
                        <a:pt x="17022" y="14586"/>
                      </a:cubicBezTo>
                      <a:cubicBezTo>
                        <a:pt x="17053" y="14495"/>
                        <a:pt x="17113" y="14465"/>
                        <a:pt x="17144" y="14404"/>
                      </a:cubicBezTo>
                      <a:cubicBezTo>
                        <a:pt x="17752" y="13370"/>
                        <a:pt x="18268" y="12306"/>
                        <a:pt x="18816" y="11243"/>
                      </a:cubicBezTo>
                      <a:lnTo>
                        <a:pt x="18816" y="11212"/>
                      </a:lnTo>
                      <a:cubicBezTo>
                        <a:pt x="18907" y="11091"/>
                        <a:pt x="18937" y="10969"/>
                        <a:pt x="18998" y="10848"/>
                      </a:cubicBezTo>
                      <a:cubicBezTo>
                        <a:pt x="20882" y="7352"/>
                        <a:pt x="22311" y="3705"/>
                        <a:pt x="23557" y="57"/>
                      </a:cubicBezTo>
                      <a:cubicBezTo>
                        <a:pt x="23578" y="36"/>
                        <a:pt x="23512" y="1"/>
                        <a:pt x="234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8"/>
                <p:cNvSpPr/>
                <p:nvPr/>
              </p:nvSpPr>
              <p:spPr>
                <a:xfrm>
                  <a:off x="1469100" y="4358415"/>
                  <a:ext cx="178250" cy="453725"/>
                </a:xfrm>
                <a:custGeom>
                  <a:avLst/>
                  <a:gdLst/>
                  <a:ahLst/>
                  <a:cxnLst/>
                  <a:rect l="l" t="t" r="r" b="b"/>
                  <a:pathLst>
                    <a:path w="7130" h="18149" extrusionOk="0">
                      <a:moveTo>
                        <a:pt x="7077" y="0"/>
                      </a:moveTo>
                      <a:cubicBezTo>
                        <a:pt x="7046" y="0"/>
                        <a:pt x="7008" y="61"/>
                        <a:pt x="6993" y="183"/>
                      </a:cubicBezTo>
                      <a:cubicBezTo>
                        <a:pt x="6568" y="6171"/>
                        <a:pt x="4349" y="11885"/>
                        <a:pt x="762" y="16596"/>
                      </a:cubicBezTo>
                      <a:cubicBezTo>
                        <a:pt x="24" y="17532"/>
                        <a:pt x="0" y="18148"/>
                        <a:pt x="356" y="18148"/>
                      </a:cubicBezTo>
                      <a:cubicBezTo>
                        <a:pt x="601" y="18148"/>
                        <a:pt x="1026" y="17856"/>
                        <a:pt x="1522" y="17174"/>
                      </a:cubicBezTo>
                      <a:cubicBezTo>
                        <a:pt x="5017" y="12189"/>
                        <a:pt x="6963" y="6201"/>
                        <a:pt x="7115" y="183"/>
                      </a:cubicBezTo>
                      <a:cubicBezTo>
                        <a:pt x="7130" y="61"/>
                        <a:pt x="7107" y="0"/>
                        <a:pt x="70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8"/>
                <p:cNvSpPr/>
                <p:nvPr/>
              </p:nvSpPr>
              <p:spPr>
                <a:xfrm>
                  <a:off x="1339300" y="4302500"/>
                  <a:ext cx="98700" cy="446025"/>
                </a:xfrm>
                <a:custGeom>
                  <a:avLst/>
                  <a:gdLst/>
                  <a:ahLst/>
                  <a:cxnLst/>
                  <a:rect l="l" t="t" r="r" b="b"/>
                  <a:pathLst>
                    <a:path w="3948" h="17841" extrusionOk="0">
                      <a:moveTo>
                        <a:pt x="3205" y="0"/>
                      </a:moveTo>
                      <a:cubicBezTo>
                        <a:pt x="3182" y="0"/>
                        <a:pt x="3158" y="69"/>
                        <a:pt x="3158" y="194"/>
                      </a:cubicBezTo>
                      <a:cubicBezTo>
                        <a:pt x="3553" y="5726"/>
                        <a:pt x="2550" y="11319"/>
                        <a:pt x="422" y="16334"/>
                      </a:cubicBezTo>
                      <a:cubicBezTo>
                        <a:pt x="0" y="17279"/>
                        <a:pt x="93" y="17840"/>
                        <a:pt x="390" y="17840"/>
                      </a:cubicBezTo>
                      <a:cubicBezTo>
                        <a:pt x="628" y="17840"/>
                        <a:pt x="996" y="17480"/>
                        <a:pt x="1334" y="16669"/>
                      </a:cubicBezTo>
                      <a:cubicBezTo>
                        <a:pt x="3310" y="11441"/>
                        <a:pt x="3948" y="5696"/>
                        <a:pt x="3249" y="194"/>
                      </a:cubicBezTo>
                      <a:cubicBezTo>
                        <a:pt x="3249" y="61"/>
                        <a:pt x="3227" y="0"/>
                        <a:pt x="32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8"/>
                <p:cNvSpPr/>
                <p:nvPr/>
              </p:nvSpPr>
              <p:spPr>
                <a:xfrm>
                  <a:off x="1169975" y="4269200"/>
                  <a:ext cx="60575" cy="427100"/>
                </a:xfrm>
                <a:custGeom>
                  <a:avLst/>
                  <a:gdLst/>
                  <a:ahLst/>
                  <a:cxnLst/>
                  <a:rect l="l" t="t" r="r" b="b"/>
                  <a:pathLst>
                    <a:path w="2423" h="17084" extrusionOk="0">
                      <a:moveTo>
                        <a:pt x="277" y="1"/>
                      </a:moveTo>
                      <a:cubicBezTo>
                        <a:pt x="244" y="1"/>
                        <a:pt x="231" y="72"/>
                        <a:pt x="265" y="189"/>
                      </a:cubicBezTo>
                      <a:cubicBezTo>
                        <a:pt x="1754" y="5235"/>
                        <a:pt x="1663" y="10675"/>
                        <a:pt x="265" y="15660"/>
                      </a:cubicBezTo>
                      <a:cubicBezTo>
                        <a:pt x="0" y="16570"/>
                        <a:pt x="158" y="17084"/>
                        <a:pt x="431" y="17084"/>
                      </a:cubicBezTo>
                      <a:cubicBezTo>
                        <a:pt x="660" y="17084"/>
                        <a:pt x="969" y="16723"/>
                        <a:pt x="1177" y="15934"/>
                      </a:cubicBezTo>
                      <a:cubicBezTo>
                        <a:pt x="2423" y="10675"/>
                        <a:pt x="2088" y="5174"/>
                        <a:pt x="386" y="158"/>
                      </a:cubicBezTo>
                      <a:cubicBezTo>
                        <a:pt x="345" y="49"/>
                        <a:pt x="304" y="1"/>
                        <a:pt x="2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8"/>
                <p:cNvSpPr/>
                <p:nvPr/>
              </p:nvSpPr>
              <p:spPr>
                <a:xfrm>
                  <a:off x="971325" y="4322200"/>
                  <a:ext cx="121475" cy="345700"/>
                </a:xfrm>
                <a:custGeom>
                  <a:avLst/>
                  <a:gdLst/>
                  <a:ahLst/>
                  <a:cxnLst/>
                  <a:rect l="l" t="t" r="r" b="b"/>
                  <a:pathLst>
                    <a:path w="4859" h="13828" extrusionOk="0">
                      <a:moveTo>
                        <a:pt x="35" y="1"/>
                      </a:moveTo>
                      <a:cubicBezTo>
                        <a:pt x="4" y="1"/>
                        <a:pt x="0" y="65"/>
                        <a:pt x="34" y="166"/>
                      </a:cubicBezTo>
                      <a:cubicBezTo>
                        <a:pt x="1949" y="4148"/>
                        <a:pt x="3165" y="8434"/>
                        <a:pt x="3773" y="12780"/>
                      </a:cubicBezTo>
                      <a:cubicBezTo>
                        <a:pt x="3860" y="13491"/>
                        <a:pt x="4140" y="13828"/>
                        <a:pt x="4380" y="13828"/>
                      </a:cubicBezTo>
                      <a:cubicBezTo>
                        <a:pt x="4644" y="13828"/>
                        <a:pt x="4858" y="13422"/>
                        <a:pt x="4715" y="12659"/>
                      </a:cubicBezTo>
                      <a:cubicBezTo>
                        <a:pt x="3895" y="8251"/>
                        <a:pt x="2284" y="4026"/>
                        <a:pt x="156" y="136"/>
                      </a:cubicBezTo>
                      <a:cubicBezTo>
                        <a:pt x="102" y="41"/>
                        <a:pt x="60" y="1"/>
                        <a:pt x="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8"/>
                <p:cNvSpPr/>
                <p:nvPr/>
              </p:nvSpPr>
              <p:spPr>
                <a:xfrm>
                  <a:off x="1601725" y="4321040"/>
                  <a:ext cx="95850" cy="67100"/>
                </a:xfrm>
                <a:custGeom>
                  <a:avLst/>
                  <a:gdLst/>
                  <a:ahLst/>
                  <a:cxnLst/>
                  <a:rect l="l" t="t" r="r" b="b"/>
                  <a:pathLst>
                    <a:path w="3834" h="2684" extrusionOk="0">
                      <a:moveTo>
                        <a:pt x="1943" y="1"/>
                      </a:moveTo>
                      <a:cubicBezTo>
                        <a:pt x="852" y="1"/>
                        <a:pt x="1" y="1544"/>
                        <a:pt x="1111" y="2407"/>
                      </a:cubicBezTo>
                      <a:cubicBezTo>
                        <a:pt x="1366" y="2600"/>
                        <a:pt x="1631" y="2683"/>
                        <a:pt x="1882" y="2683"/>
                      </a:cubicBezTo>
                      <a:cubicBezTo>
                        <a:pt x="2977" y="2683"/>
                        <a:pt x="3834" y="1120"/>
                        <a:pt x="2722" y="279"/>
                      </a:cubicBezTo>
                      <a:cubicBezTo>
                        <a:pt x="2463" y="84"/>
                        <a:pt x="2197" y="1"/>
                        <a:pt x="19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8"/>
                <p:cNvSpPr/>
                <p:nvPr/>
              </p:nvSpPr>
              <p:spPr>
                <a:xfrm>
                  <a:off x="1376125" y="4262450"/>
                  <a:ext cx="96525" cy="67025"/>
                </a:xfrm>
                <a:custGeom>
                  <a:avLst/>
                  <a:gdLst/>
                  <a:ahLst/>
                  <a:cxnLst/>
                  <a:rect l="l" t="t" r="r" b="b"/>
                  <a:pathLst>
                    <a:path w="3861" h="2681" extrusionOk="0">
                      <a:moveTo>
                        <a:pt x="1974" y="1"/>
                      </a:moveTo>
                      <a:cubicBezTo>
                        <a:pt x="873" y="1"/>
                        <a:pt x="1" y="1564"/>
                        <a:pt x="1137" y="2404"/>
                      </a:cubicBezTo>
                      <a:cubicBezTo>
                        <a:pt x="1393" y="2597"/>
                        <a:pt x="1657" y="2680"/>
                        <a:pt x="1909" y="2680"/>
                      </a:cubicBezTo>
                      <a:cubicBezTo>
                        <a:pt x="3004" y="2680"/>
                        <a:pt x="3860" y="1117"/>
                        <a:pt x="2748" y="276"/>
                      </a:cubicBezTo>
                      <a:cubicBezTo>
                        <a:pt x="2493" y="83"/>
                        <a:pt x="2227" y="1"/>
                        <a:pt x="197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8"/>
                <p:cNvSpPr/>
                <p:nvPr/>
              </p:nvSpPr>
              <p:spPr>
                <a:xfrm>
                  <a:off x="1133875" y="4251475"/>
                  <a:ext cx="96375" cy="67350"/>
                </a:xfrm>
                <a:custGeom>
                  <a:avLst/>
                  <a:gdLst/>
                  <a:ahLst/>
                  <a:cxnLst/>
                  <a:rect l="l" t="t" r="r" b="b"/>
                  <a:pathLst>
                    <a:path w="3855" h="2694" extrusionOk="0">
                      <a:moveTo>
                        <a:pt x="1952" y="0"/>
                      </a:moveTo>
                      <a:cubicBezTo>
                        <a:pt x="858" y="0"/>
                        <a:pt x="0" y="1557"/>
                        <a:pt x="1131" y="2418"/>
                      </a:cubicBezTo>
                      <a:cubicBezTo>
                        <a:pt x="1387" y="2611"/>
                        <a:pt x="1651" y="2694"/>
                        <a:pt x="1903" y="2694"/>
                      </a:cubicBezTo>
                      <a:cubicBezTo>
                        <a:pt x="2997" y="2694"/>
                        <a:pt x="3854" y="1130"/>
                        <a:pt x="2742" y="290"/>
                      </a:cubicBezTo>
                      <a:cubicBezTo>
                        <a:pt x="2481" y="87"/>
                        <a:pt x="2210" y="0"/>
                        <a:pt x="19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8"/>
                <p:cNvSpPr/>
                <p:nvPr/>
              </p:nvSpPr>
              <p:spPr>
                <a:xfrm>
                  <a:off x="927700" y="4285175"/>
                  <a:ext cx="95100" cy="67075"/>
                </a:xfrm>
                <a:custGeom>
                  <a:avLst/>
                  <a:gdLst/>
                  <a:ahLst/>
                  <a:cxnLst/>
                  <a:rect l="l" t="t" r="r" b="b"/>
                  <a:pathLst>
                    <a:path w="3804" h="2683" extrusionOk="0">
                      <a:moveTo>
                        <a:pt x="1915" y="1"/>
                      </a:moveTo>
                      <a:cubicBezTo>
                        <a:pt x="832" y="1"/>
                        <a:pt x="1" y="1544"/>
                        <a:pt x="1111" y="2407"/>
                      </a:cubicBezTo>
                      <a:cubicBezTo>
                        <a:pt x="1366" y="2600"/>
                        <a:pt x="1630" y="2683"/>
                        <a:pt x="1880" y="2683"/>
                      </a:cubicBezTo>
                      <a:cubicBezTo>
                        <a:pt x="2966" y="2683"/>
                        <a:pt x="3803" y="1120"/>
                        <a:pt x="2691" y="279"/>
                      </a:cubicBezTo>
                      <a:cubicBezTo>
                        <a:pt x="2433" y="84"/>
                        <a:pt x="2167" y="1"/>
                        <a:pt x="19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9" name="Google Shape;1279;p8"/>
              <p:cNvGrpSpPr/>
              <p:nvPr/>
            </p:nvGrpSpPr>
            <p:grpSpPr>
              <a:xfrm rot="10800000">
                <a:off x="6204744" y="3571861"/>
                <a:ext cx="456064" cy="447593"/>
                <a:chOff x="5773925" y="1794275"/>
                <a:chExt cx="647450" cy="635425"/>
              </a:xfrm>
            </p:grpSpPr>
            <p:sp>
              <p:nvSpPr>
                <p:cNvPr id="1280" name="Google Shape;1280;p8"/>
                <p:cNvSpPr/>
                <p:nvPr/>
              </p:nvSpPr>
              <p:spPr>
                <a:xfrm>
                  <a:off x="6070300" y="1794275"/>
                  <a:ext cx="159600" cy="329925"/>
                </a:xfrm>
                <a:custGeom>
                  <a:avLst/>
                  <a:gdLst/>
                  <a:ahLst/>
                  <a:cxnLst/>
                  <a:rect l="l" t="t" r="r" b="b"/>
                  <a:pathLst>
                    <a:path w="6384" h="13197" extrusionOk="0">
                      <a:moveTo>
                        <a:pt x="4796" y="0"/>
                      </a:moveTo>
                      <a:cubicBezTo>
                        <a:pt x="4457" y="0"/>
                        <a:pt x="4107" y="101"/>
                        <a:pt x="3799" y="279"/>
                      </a:cubicBezTo>
                      <a:cubicBezTo>
                        <a:pt x="3283" y="613"/>
                        <a:pt x="2857" y="1160"/>
                        <a:pt x="2523" y="1677"/>
                      </a:cubicBezTo>
                      <a:cubicBezTo>
                        <a:pt x="395" y="5081"/>
                        <a:pt x="0" y="9489"/>
                        <a:pt x="1489" y="13197"/>
                      </a:cubicBezTo>
                      <a:cubicBezTo>
                        <a:pt x="3648" y="9975"/>
                        <a:pt x="5714" y="6571"/>
                        <a:pt x="6231" y="2710"/>
                      </a:cubicBezTo>
                      <a:cubicBezTo>
                        <a:pt x="6383" y="1829"/>
                        <a:pt x="6353" y="735"/>
                        <a:pt x="5623" y="248"/>
                      </a:cubicBezTo>
                      <a:cubicBezTo>
                        <a:pt x="5382" y="78"/>
                        <a:pt x="5093" y="0"/>
                        <a:pt x="4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8"/>
                <p:cNvSpPr/>
                <p:nvPr/>
              </p:nvSpPr>
              <p:spPr>
                <a:xfrm>
                  <a:off x="5871950" y="1844175"/>
                  <a:ext cx="229525" cy="278500"/>
                </a:xfrm>
                <a:custGeom>
                  <a:avLst/>
                  <a:gdLst/>
                  <a:ahLst/>
                  <a:cxnLst/>
                  <a:rect l="l" t="t" r="r" b="b"/>
                  <a:pathLst>
                    <a:path w="9181" h="11140" extrusionOk="0">
                      <a:moveTo>
                        <a:pt x="2512" y="0"/>
                      </a:moveTo>
                      <a:cubicBezTo>
                        <a:pt x="2101" y="0"/>
                        <a:pt x="1696" y="98"/>
                        <a:pt x="1338" y="319"/>
                      </a:cubicBezTo>
                      <a:cubicBezTo>
                        <a:pt x="305" y="927"/>
                        <a:pt x="1" y="2325"/>
                        <a:pt x="365" y="3450"/>
                      </a:cubicBezTo>
                      <a:cubicBezTo>
                        <a:pt x="821" y="4970"/>
                        <a:pt x="2159" y="6003"/>
                        <a:pt x="3405" y="7006"/>
                      </a:cubicBezTo>
                      <a:cubicBezTo>
                        <a:pt x="5350" y="8404"/>
                        <a:pt x="7265" y="9833"/>
                        <a:pt x="9180" y="11140"/>
                      </a:cubicBezTo>
                      <a:cubicBezTo>
                        <a:pt x="8572" y="7614"/>
                        <a:pt x="7782" y="3875"/>
                        <a:pt x="5290" y="1383"/>
                      </a:cubicBezTo>
                      <a:cubicBezTo>
                        <a:pt x="4742" y="836"/>
                        <a:pt x="4165" y="380"/>
                        <a:pt x="3466" y="167"/>
                      </a:cubicBezTo>
                      <a:cubicBezTo>
                        <a:pt x="3159" y="60"/>
                        <a:pt x="2834" y="0"/>
                        <a:pt x="251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8"/>
                <p:cNvSpPr/>
                <p:nvPr/>
              </p:nvSpPr>
              <p:spPr>
                <a:xfrm>
                  <a:off x="5773925" y="2035525"/>
                  <a:ext cx="329075" cy="153300"/>
                </a:xfrm>
                <a:custGeom>
                  <a:avLst/>
                  <a:gdLst/>
                  <a:ahLst/>
                  <a:cxnLst/>
                  <a:rect l="l" t="t" r="r" b="b"/>
                  <a:pathLst>
                    <a:path w="13163" h="6132" extrusionOk="0">
                      <a:moveTo>
                        <a:pt x="5222" y="0"/>
                      </a:moveTo>
                      <a:cubicBezTo>
                        <a:pt x="5042" y="0"/>
                        <a:pt x="4862" y="7"/>
                        <a:pt x="4682" y="21"/>
                      </a:cubicBezTo>
                      <a:cubicBezTo>
                        <a:pt x="3131" y="173"/>
                        <a:pt x="1551" y="933"/>
                        <a:pt x="730" y="2301"/>
                      </a:cubicBezTo>
                      <a:cubicBezTo>
                        <a:pt x="153" y="3243"/>
                        <a:pt x="1" y="4580"/>
                        <a:pt x="761" y="5371"/>
                      </a:cubicBezTo>
                      <a:cubicBezTo>
                        <a:pt x="1308" y="5948"/>
                        <a:pt x="2159" y="6100"/>
                        <a:pt x="2979" y="6130"/>
                      </a:cubicBezTo>
                      <a:cubicBezTo>
                        <a:pt x="3027" y="6131"/>
                        <a:pt x="3075" y="6132"/>
                        <a:pt x="3123" y="6132"/>
                      </a:cubicBezTo>
                      <a:cubicBezTo>
                        <a:pt x="6655" y="6132"/>
                        <a:pt x="9953" y="3938"/>
                        <a:pt x="13162" y="3668"/>
                      </a:cubicBezTo>
                      <a:cubicBezTo>
                        <a:pt x="11885" y="2726"/>
                        <a:pt x="10639" y="1784"/>
                        <a:pt x="9241" y="1054"/>
                      </a:cubicBezTo>
                      <a:cubicBezTo>
                        <a:pt x="8002" y="408"/>
                        <a:pt x="6620" y="0"/>
                        <a:pt x="52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8"/>
                <p:cNvSpPr/>
                <p:nvPr/>
              </p:nvSpPr>
              <p:spPr>
                <a:xfrm>
                  <a:off x="5877275" y="2122650"/>
                  <a:ext cx="223425" cy="264875"/>
                </a:xfrm>
                <a:custGeom>
                  <a:avLst/>
                  <a:gdLst/>
                  <a:ahLst/>
                  <a:cxnLst/>
                  <a:rect l="l" t="t" r="r" b="b"/>
                  <a:pathLst>
                    <a:path w="8937" h="10595" extrusionOk="0">
                      <a:moveTo>
                        <a:pt x="8937" y="1"/>
                      </a:moveTo>
                      <a:lnTo>
                        <a:pt x="8937" y="1"/>
                      </a:lnTo>
                      <a:cubicBezTo>
                        <a:pt x="5077" y="578"/>
                        <a:pt x="1611" y="3466"/>
                        <a:pt x="365" y="7174"/>
                      </a:cubicBezTo>
                      <a:cubicBezTo>
                        <a:pt x="152" y="7752"/>
                        <a:pt x="1" y="8360"/>
                        <a:pt x="92" y="8937"/>
                      </a:cubicBezTo>
                      <a:cubicBezTo>
                        <a:pt x="152" y="9545"/>
                        <a:pt x="456" y="10092"/>
                        <a:pt x="943" y="10396"/>
                      </a:cubicBezTo>
                      <a:cubicBezTo>
                        <a:pt x="1188" y="10535"/>
                        <a:pt x="1455" y="10595"/>
                        <a:pt x="1725" y="10595"/>
                      </a:cubicBezTo>
                      <a:cubicBezTo>
                        <a:pt x="2226" y="10595"/>
                        <a:pt x="2736" y="10388"/>
                        <a:pt x="3131" y="10092"/>
                      </a:cubicBezTo>
                      <a:cubicBezTo>
                        <a:pt x="3739" y="9606"/>
                        <a:pt x="4104" y="8937"/>
                        <a:pt x="4499" y="8238"/>
                      </a:cubicBezTo>
                      <a:cubicBezTo>
                        <a:pt x="6049" y="5594"/>
                        <a:pt x="7508" y="2889"/>
                        <a:pt x="893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8"/>
                <p:cNvSpPr/>
                <p:nvPr/>
              </p:nvSpPr>
              <p:spPr>
                <a:xfrm>
                  <a:off x="6044450" y="2124175"/>
                  <a:ext cx="158850" cy="305525"/>
                </a:xfrm>
                <a:custGeom>
                  <a:avLst/>
                  <a:gdLst/>
                  <a:ahLst/>
                  <a:cxnLst/>
                  <a:rect l="l" t="t" r="r" b="b"/>
                  <a:pathLst>
                    <a:path w="6354" h="12221" extrusionOk="0">
                      <a:moveTo>
                        <a:pt x="2432" y="1"/>
                      </a:moveTo>
                      <a:cubicBezTo>
                        <a:pt x="669" y="2584"/>
                        <a:pt x="1" y="5989"/>
                        <a:pt x="730" y="9059"/>
                      </a:cubicBezTo>
                      <a:cubicBezTo>
                        <a:pt x="912" y="9819"/>
                        <a:pt x="1156" y="10548"/>
                        <a:pt x="1642" y="11156"/>
                      </a:cubicBezTo>
                      <a:cubicBezTo>
                        <a:pt x="2098" y="11764"/>
                        <a:pt x="2827" y="12220"/>
                        <a:pt x="3587" y="12220"/>
                      </a:cubicBezTo>
                      <a:cubicBezTo>
                        <a:pt x="3604" y="12220"/>
                        <a:pt x="3620" y="12220"/>
                        <a:pt x="3637" y="12220"/>
                      </a:cubicBezTo>
                      <a:cubicBezTo>
                        <a:pt x="4801" y="12220"/>
                        <a:pt x="5780" y="11170"/>
                        <a:pt x="6049" y="10031"/>
                      </a:cubicBezTo>
                      <a:cubicBezTo>
                        <a:pt x="6353" y="8907"/>
                        <a:pt x="6049" y="7691"/>
                        <a:pt x="5715" y="6536"/>
                      </a:cubicBezTo>
                      <a:cubicBezTo>
                        <a:pt x="4925" y="4195"/>
                        <a:pt x="3770" y="1976"/>
                        <a:pt x="2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8"/>
                <p:cNvSpPr/>
                <p:nvPr/>
              </p:nvSpPr>
              <p:spPr>
                <a:xfrm>
                  <a:off x="6100675" y="1920625"/>
                  <a:ext cx="300200" cy="209650"/>
                </a:xfrm>
                <a:custGeom>
                  <a:avLst/>
                  <a:gdLst/>
                  <a:ahLst/>
                  <a:cxnLst/>
                  <a:rect l="l" t="t" r="r" b="b"/>
                  <a:pathLst>
                    <a:path w="12008" h="8386" extrusionOk="0">
                      <a:moveTo>
                        <a:pt x="9661" y="0"/>
                      </a:moveTo>
                      <a:cubicBezTo>
                        <a:pt x="9175" y="0"/>
                        <a:pt x="8671" y="116"/>
                        <a:pt x="8208" y="270"/>
                      </a:cubicBezTo>
                      <a:cubicBezTo>
                        <a:pt x="4439" y="1547"/>
                        <a:pt x="1794" y="4890"/>
                        <a:pt x="1" y="8386"/>
                      </a:cubicBezTo>
                      <a:cubicBezTo>
                        <a:pt x="2129" y="6593"/>
                        <a:pt x="5199" y="6380"/>
                        <a:pt x="7995" y="5650"/>
                      </a:cubicBezTo>
                      <a:cubicBezTo>
                        <a:pt x="9211" y="5346"/>
                        <a:pt x="10487" y="4830"/>
                        <a:pt x="11247" y="3827"/>
                      </a:cubicBezTo>
                      <a:cubicBezTo>
                        <a:pt x="12007" y="2793"/>
                        <a:pt x="12007" y="1121"/>
                        <a:pt x="10974" y="392"/>
                      </a:cubicBezTo>
                      <a:cubicBezTo>
                        <a:pt x="10585" y="108"/>
                        <a:pt x="10131" y="0"/>
                        <a:pt x="966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8"/>
                <p:cNvSpPr/>
                <p:nvPr/>
              </p:nvSpPr>
              <p:spPr>
                <a:xfrm>
                  <a:off x="6097650" y="2065425"/>
                  <a:ext cx="323725" cy="136075"/>
                </a:xfrm>
                <a:custGeom>
                  <a:avLst/>
                  <a:gdLst/>
                  <a:ahLst/>
                  <a:cxnLst/>
                  <a:rect l="l" t="t" r="r" b="b"/>
                  <a:pathLst>
                    <a:path w="12949" h="5443" extrusionOk="0">
                      <a:moveTo>
                        <a:pt x="7799" y="0"/>
                      </a:moveTo>
                      <a:cubicBezTo>
                        <a:pt x="5028" y="0"/>
                        <a:pt x="2250" y="869"/>
                        <a:pt x="0" y="2472"/>
                      </a:cubicBezTo>
                      <a:cubicBezTo>
                        <a:pt x="1459" y="2594"/>
                        <a:pt x="2797" y="3050"/>
                        <a:pt x="3982" y="3658"/>
                      </a:cubicBezTo>
                      <a:cubicBezTo>
                        <a:pt x="5198" y="4235"/>
                        <a:pt x="6353" y="4904"/>
                        <a:pt x="7690" y="5238"/>
                      </a:cubicBezTo>
                      <a:cubicBezTo>
                        <a:pt x="8162" y="5370"/>
                        <a:pt x="8666" y="5442"/>
                        <a:pt x="9163" y="5442"/>
                      </a:cubicBezTo>
                      <a:cubicBezTo>
                        <a:pt x="10045" y="5442"/>
                        <a:pt x="10910" y="5216"/>
                        <a:pt x="11551" y="4691"/>
                      </a:cubicBezTo>
                      <a:cubicBezTo>
                        <a:pt x="12584" y="3840"/>
                        <a:pt x="12949" y="2108"/>
                        <a:pt x="12037" y="1105"/>
                      </a:cubicBezTo>
                      <a:cubicBezTo>
                        <a:pt x="11551" y="527"/>
                        <a:pt x="10760" y="314"/>
                        <a:pt x="10031" y="193"/>
                      </a:cubicBezTo>
                      <a:cubicBezTo>
                        <a:pt x="9294" y="63"/>
                        <a:pt x="8547" y="0"/>
                        <a:pt x="77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8"/>
                <p:cNvSpPr/>
                <p:nvPr/>
              </p:nvSpPr>
              <p:spPr>
                <a:xfrm>
                  <a:off x="6102975" y="2129825"/>
                  <a:ext cx="259900" cy="221800"/>
                </a:xfrm>
                <a:custGeom>
                  <a:avLst/>
                  <a:gdLst/>
                  <a:ahLst/>
                  <a:cxnLst/>
                  <a:rect l="l" t="t" r="r" b="b"/>
                  <a:pathLst>
                    <a:path w="10396" h="8872" extrusionOk="0">
                      <a:moveTo>
                        <a:pt x="828" y="0"/>
                      </a:moveTo>
                      <a:cubicBezTo>
                        <a:pt x="556" y="0"/>
                        <a:pt x="280" y="16"/>
                        <a:pt x="0" y="48"/>
                      </a:cubicBezTo>
                      <a:cubicBezTo>
                        <a:pt x="1581" y="2328"/>
                        <a:pt x="3161" y="4608"/>
                        <a:pt x="4955" y="6735"/>
                      </a:cubicBezTo>
                      <a:cubicBezTo>
                        <a:pt x="5532" y="7434"/>
                        <a:pt x="6140" y="8134"/>
                        <a:pt x="6961" y="8559"/>
                      </a:cubicBezTo>
                      <a:cubicBezTo>
                        <a:pt x="7347" y="8759"/>
                        <a:pt x="7787" y="8872"/>
                        <a:pt x="8217" y="8872"/>
                      </a:cubicBezTo>
                      <a:cubicBezTo>
                        <a:pt x="8701" y="8872"/>
                        <a:pt x="9174" y="8729"/>
                        <a:pt x="9544" y="8407"/>
                      </a:cubicBezTo>
                      <a:cubicBezTo>
                        <a:pt x="10304" y="7769"/>
                        <a:pt x="10395" y="6553"/>
                        <a:pt x="10000" y="5641"/>
                      </a:cubicBezTo>
                      <a:cubicBezTo>
                        <a:pt x="9605" y="4729"/>
                        <a:pt x="8845" y="4000"/>
                        <a:pt x="8085" y="3361"/>
                      </a:cubicBezTo>
                      <a:cubicBezTo>
                        <a:pt x="5982" y="1618"/>
                        <a:pt x="3601" y="0"/>
                        <a:pt x="8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88" name="Google Shape;1288;p8"/>
            <p:cNvGrpSpPr/>
            <p:nvPr/>
          </p:nvGrpSpPr>
          <p:grpSpPr>
            <a:xfrm>
              <a:off x="8557350" y="1626800"/>
              <a:ext cx="373900" cy="344925"/>
              <a:chOff x="2493475" y="2126450"/>
              <a:chExt cx="373900" cy="344925"/>
            </a:xfrm>
          </p:grpSpPr>
          <p:sp>
            <p:nvSpPr>
              <p:cNvPr id="1289" name="Google Shape;1289;p8"/>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8"/>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8"/>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8"/>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8"/>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8"/>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8"/>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8"/>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97" name="Google Shape;1297;p8"/>
            <p:cNvSpPr/>
            <p:nvPr/>
          </p:nvSpPr>
          <p:spPr>
            <a:xfrm>
              <a:off x="6710954" y="1911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8"/>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8"/>
            <p:cNvSpPr/>
            <p:nvPr/>
          </p:nvSpPr>
          <p:spPr>
            <a:xfrm>
              <a:off x="40425" y="17657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8"/>
            <p:cNvSpPr/>
            <p:nvPr/>
          </p:nvSpPr>
          <p:spPr>
            <a:xfrm>
              <a:off x="5319825" y="4355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8"/>
            <p:cNvSpPr/>
            <p:nvPr/>
          </p:nvSpPr>
          <p:spPr>
            <a:xfrm>
              <a:off x="4882250" y="404542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02" name="Google Shape;1302;p8"/>
          <p:cNvSpPr txBox="1">
            <a:spLocks noGrp="1"/>
          </p:cNvSpPr>
          <p:nvPr>
            <p:ph type="title"/>
          </p:nvPr>
        </p:nvSpPr>
        <p:spPr>
          <a:xfrm>
            <a:off x="2660400" y="1757567"/>
            <a:ext cx="6871200" cy="26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endParaRPr/>
          </a:p>
        </p:txBody>
      </p:sp>
      <p:grpSp>
        <p:nvGrpSpPr>
          <p:cNvPr id="1303" name="Google Shape;1303;p8"/>
          <p:cNvGrpSpPr/>
          <p:nvPr/>
        </p:nvGrpSpPr>
        <p:grpSpPr>
          <a:xfrm>
            <a:off x="10023312" y="4734951"/>
            <a:ext cx="498547" cy="497275"/>
            <a:chOff x="779925" y="724750"/>
            <a:chExt cx="930125" cy="927750"/>
          </a:xfrm>
        </p:grpSpPr>
        <p:sp>
          <p:nvSpPr>
            <p:cNvPr id="1304" name="Google Shape;1304;p8"/>
            <p:cNvSpPr/>
            <p:nvPr/>
          </p:nvSpPr>
          <p:spPr>
            <a:xfrm>
              <a:off x="780675" y="724750"/>
              <a:ext cx="497000" cy="627375"/>
            </a:xfrm>
            <a:custGeom>
              <a:avLst/>
              <a:gdLst/>
              <a:ahLst/>
              <a:cxnLst/>
              <a:rect l="l" t="t" r="r" b="b"/>
              <a:pathLst>
                <a:path w="19880" h="25095" extrusionOk="0">
                  <a:moveTo>
                    <a:pt x="13897" y="0"/>
                  </a:moveTo>
                  <a:cubicBezTo>
                    <a:pt x="13144" y="0"/>
                    <a:pt x="12346" y="445"/>
                    <a:pt x="12128" y="1205"/>
                  </a:cubicBezTo>
                  <a:cubicBezTo>
                    <a:pt x="11885" y="1934"/>
                    <a:pt x="12280" y="2786"/>
                    <a:pt x="11916" y="3485"/>
                  </a:cubicBezTo>
                  <a:cubicBezTo>
                    <a:pt x="11399" y="4670"/>
                    <a:pt x="9302" y="4670"/>
                    <a:pt x="9150" y="5916"/>
                  </a:cubicBezTo>
                  <a:cubicBezTo>
                    <a:pt x="9119" y="6281"/>
                    <a:pt x="9302" y="6707"/>
                    <a:pt x="9150" y="7102"/>
                  </a:cubicBezTo>
                  <a:cubicBezTo>
                    <a:pt x="8998" y="7497"/>
                    <a:pt x="8481" y="7618"/>
                    <a:pt x="8086" y="7862"/>
                  </a:cubicBezTo>
                  <a:cubicBezTo>
                    <a:pt x="7204" y="8348"/>
                    <a:pt x="6870" y="9473"/>
                    <a:pt x="6992" y="10476"/>
                  </a:cubicBezTo>
                  <a:cubicBezTo>
                    <a:pt x="7113" y="11448"/>
                    <a:pt x="7599" y="12360"/>
                    <a:pt x="8086" y="13242"/>
                  </a:cubicBezTo>
                  <a:cubicBezTo>
                    <a:pt x="7763" y="13434"/>
                    <a:pt x="7409" y="13500"/>
                    <a:pt x="7038" y="13500"/>
                  </a:cubicBezTo>
                  <a:cubicBezTo>
                    <a:pt x="6229" y="13500"/>
                    <a:pt x="5337" y="13186"/>
                    <a:pt x="4505" y="13186"/>
                  </a:cubicBezTo>
                  <a:cubicBezTo>
                    <a:pt x="4210" y="13186"/>
                    <a:pt x="3922" y="13226"/>
                    <a:pt x="3648" y="13333"/>
                  </a:cubicBezTo>
                  <a:cubicBezTo>
                    <a:pt x="2463" y="13789"/>
                    <a:pt x="2037" y="15552"/>
                    <a:pt x="2919" y="16524"/>
                  </a:cubicBezTo>
                  <a:cubicBezTo>
                    <a:pt x="1703" y="17436"/>
                    <a:pt x="335" y="18652"/>
                    <a:pt x="608" y="20111"/>
                  </a:cubicBezTo>
                  <a:cubicBezTo>
                    <a:pt x="669" y="20445"/>
                    <a:pt x="821" y="20810"/>
                    <a:pt x="821" y="21175"/>
                  </a:cubicBezTo>
                  <a:cubicBezTo>
                    <a:pt x="821" y="22026"/>
                    <a:pt x="1" y="22664"/>
                    <a:pt x="1" y="23515"/>
                  </a:cubicBezTo>
                  <a:cubicBezTo>
                    <a:pt x="1" y="24214"/>
                    <a:pt x="639" y="24792"/>
                    <a:pt x="1338" y="24944"/>
                  </a:cubicBezTo>
                  <a:cubicBezTo>
                    <a:pt x="1774" y="25048"/>
                    <a:pt x="2849" y="25095"/>
                    <a:pt x="3709" y="25095"/>
                  </a:cubicBezTo>
                  <a:cubicBezTo>
                    <a:pt x="4108" y="25095"/>
                    <a:pt x="4460" y="25085"/>
                    <a:pt x="4681" y="25065"/>
                  </a:cubicBezTo>
                  <a:cubicBezTo>
                    <a:pt x="10639" y="24336"/>
                    <a:pt x="10913" y="24306"/>
                    <a:pt x="14864" y="21448"/>
                  </a:cubicBezTo>
                  <a:cubicBezTo>
                    <a:pt x="15046" y="21327"/>
                    <a:pt x="15229" y="21175"/>
                    <a:pt x="15411" y="21023"/>
                  </a:cubicBezTo>
                  <a:cubicBezTo>
                    <a:pt x="17296" y="19655"/>
                    <a:pt x="17934" y="19108"/>
                    <a:pt x="18542" y="17011"/>
                  </a:cubicBezTo>
                  <a:cubicBezTo>
                    <a:pt x="18663" y="16676"/>
                    <a:pt x="18755" y="16312"/>
                    <a:pt x="18846" y="15977"/>
                  </a:cubicBezTo>
                  <a:cubicBezTo>
                    <a:pt x="19271" y="14488"/>
                    <a:pt x="19484" y="12968"/>
                    <a:pt x="19606" y="11448"/>
                  </a:cubicBezTo>
                  <a:cubicBezTo>
                    <a:pt x="19879" y="7770"/>
                    <a:pt x="19059" y="3758"/>
                    <a:pt x="16384" y="1205"/>
                  </a:cubicBezTo>
                  <a:cubicBezTo>
                    <a:pt x="15776" y="627"/>
                    <a:pt x="15016" y="111"/>
                    <a:pt x="14165" y="20"/>
                  </a:cubicBezTo>
                  <a:cubicBezTo>
                    <a:pt x="14077" y="7"/>
                    <a:pt x="13987" y="0"/>
                    <a:pt x="13897"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8"/>
            <p:cNvSpPr/>
            <p:nvPr/>
          </p:nvSpPr>
          <p:spPr>
            <a:xfrm>
              <a:off x="779925" y="724750"/>
              <a:ext cx="496225" cy="627375"/>
            </a:xfrm>
            <a:custGeom>
              <a:avLst/>
              <a:gdLst/>
              <a:ahLst/>
              <a:cxnLst/>
              <a:rect l="l" t="t" r="r" b="b"/>
              <a:pathLst>
                <a:path w="19849" h="25095" extrusionOk="0">
                  <a:moveTo>
                    <a:pt x="13889" y="0"/>
                  </a:moveTo>
                  <a:cubicBezTo>
                    <a:pt x="13119" y="0"/>
                    <a:pt x="12342" y="445"/>
                    <a:pt x="12098" y="1205"/>
                  </a:cubicBezTo>
                  <a:cubicBezTo>
                    <a:pt x="11885" y="1934"/>
                    <a:pt x="12250" y="2786"/>
                    <a:pt x="11915" y="3485"/>
                  </a:cubicBezTo>
                  <a:cubicBezTo>
                    <a:pt x="11399" y="4670"/>
                    <a:pt x="9301" y="4670"/>
                    <a:pt x="9149" y="5916"/>
                  </a:cubicBezTo>
                  <a:cubicBezTo>
                    <a:pt x="9119" y="6281"/>
                    <a:pt x="9301" y="6707"/>
                    <a:pt x="9149" y="7102"/>
                  </a:cubicBezTo>
                  <a:cubicBezTo>
                    <a:pt x="8997" y="7497"/>
                    <a:pt x="8450" y="7618"/>
                    <a:pt x="8085" y="7862"/>
                  </a:cubicBezTo>
                  <a:cubicBezTo>
                    <a:pt x="7204" y="8348"/>
                    <a:pt x="6870" y="9473"/>
                    <a:pt x="6991" y="10476"/>
                  </a:cubicBezTo>
                  <a:cubicBezTo>
                    <a:pt x="7082" y="11448"/>
                    <a:pt x="7599" y="12360"/>
                    <a:pt x="8085" y="13242"/>
                  </a:cubicBezTo>
                  <a:cubicBezTo>
                    <a:pt x="7755" y="13434"/>
                    <a:pt x="7398" y="13500"/>
                    <a:pt x="7025" y="13500"/>
                  </a:cubicBezTo>
                  <a:cubicBezTo>
                    <a:pt x="6213" y="13500"/>
                    <a:pt x="5329" y="13186"/>
                    <a:pt x="4502" y="13186"/>
                  </a:cubicBezTo>
                  <a:cubicBezTo>
                    <a:pt x="4208" y="13186"/>
                    <a:pt x="3921" y="13226"/>
                    <a:pt x="3648" y="13333"/>
                  </a:cubicBezTo>
                  <a:cubicBezTo>
                    <a:pt x="2462" y="13789"/>
                    <a:pt x="2037" y="15552"/>
                    <a:pt x="2918" y="16524"/>
                  </a:cubicBezTo>
                  <a:cubicBezTo>
                    <a:pt x="1702" y="17436"/>
                    <a:pt x="334" y="18652"/>
                    <a:pt x="608" y="20111"/>
                  </a:cubicBezTo>
                  <a:cubicBezTo>
                    <a:pt x="669" y="20476"/>
                    <a:pt x="821" y="20810"/>
                    <a:pt x="821" y="21175"/>
                  </a:cubicBezTo>
                  <a:cubicBezTo>
                    <a:pt x="821" y="22026"/>
                    <a:pt x="0" y="22664"/>
                    <a:pt x="0" y="23515"/>
                  </a:cubicBezTo>
                  <a:cubicBezTo>
                    <a:pt x="0" y="24214"/>
                    <a:pt x="638" y="24792"/>
                    <a:pt x="1307" y="24944"/>
                  </a:cubicBezTo>
                  <a:cubicBezTo>
                    <a:pt x="1764" y="25048"/>
                    <a:pt x="2846" y="25095"/>
                    <a:pt x="3698" y="25095"/>
                  </a:cubicBezTo>
                  <a:cubicBezTo>
                    <a:pt x="4093" y="25095"/>
                    <a:pt x="4439" y="25085"/>
                    <a:pt x="4651" y="25065"/>
                  </a:cubicBezTo>
                  <a:cubicBezTo>
                    <a:pt x="10639" y="24336"/>
                    <a:pt x="10882" y="24306"/>
                    <a:pt x="14833" y="21448"/>
                  </a:cubicBezTo>
                  <a:lnTo>
                    <a:pt x="14833" y="21448"/>
                  </a:lnTo>
                  <a:cubicBezTo>
                    <a:pt x="11702" y="22512"/>
                    <a:pt x="8359" y="23211"/>
                    <a:pt x="4894" y="23606"/>
                  </a:cubicBezTo>
                  <a:cubicBezTo>
                    <a:pt x="4603" y="23638"/>
                    <a:pt x="4309" y="23662"/>
                    <a:pt x="4021" y="23662"/>
                  </a:cubicBezTo>
                  <a:cubicBezTo>
                    <a:pt x="3465" y="23662"/>
                    <a:pt x="2933" y="23572"/>
                    <a:pt x="2493" y="23272"/>
                  </a:cubicBezTo>
                  <a:cubicBezTo>
                    <a:pt x="1733" y="22755"/>
                    <a:pt x="1520" y="21570"/>
                    <a:pt x="2006" y="20780"/>
                  </a:cubicBezTo>
                  <a:cubicBezTo>
                    <a:pt x="2158" y="20506"/>
                    <a:pt x="2401" y="20263"/>
                    <a:pt x="2493" y="19929"/>
                  </a:cubicBezTo>
                  <a:cubicBezTo>
                    <a:pt x="2584" y="19473"/>
                    <a:pt x="2249" y="19017"/>
                    <a:pt x="2341" y="18561"/>
                  </a:cubicBezTo>
                  <a:cubicBezTo>
                    <a:pt x="2523" y="17679"/>
                    <a:pt x="4012" y="17527"/>
                    <a:pt x="4012" y="16676"/>
                  </a:cubicBezTo>
                  <a:cubicBezTo>
                    <a:pt x="4012" y="16312"/>
                    <a:pt x="3739" y="15977"/>
                    <a:pt x="3708" y="15643"/>
                  </a:cubicBezTo>
                  <a:cubicBezTo>
                    <a:pt x="3617" y="14913"/>
                    <a:pt x="4559" y="14488"/>
                    <a:pt x="5319" y="14457"/>
                  </a:cubicBezTo>
                  <a:cubicBezTo>
                    <a:pt x="5426" y="14452"/>
                    <a:pt x="5531" y="14450"/>
                    <a:pt x="5636" y="14450"/>
                  </a:cubicBezTo>
                  <a:cubicBezTo>
                    <a:pt x="6160" y="14450"/>
                    <a:pt x="6667" y="14513"/>
                    <a:pt x="7174" y="14640"/>
                  </a:cubicBezTo>
                  <a:cubicBezTo>
                    <a:pt x="7445" y="14717"/>
                    <a:pt x="7740" y="14807"/>
                    <a:pt x="8006" y="14807"/>
                  </a:cubicBezTo>
                  <a:cubicBezTo>
                    <a:pt x="8157" y="14807"/>
                    <a:pt x="8298" y="14778"/>
                    <a:pt x="8420" y="14701"/>
                  </a:cubicBezTo>
                  <a:cubicBezTo>
                    <a:pt x="8936" y="14336"/>
                    <a:pt x="8815" y="13546"/>
                    <a:pt x="8541" y="12968"/>
                  </a:cubicBezTo>
                  <a:cubicBezTo>
                    <a:pt x="7994" y="11813"/>
                    <a:pt x="7417" y="10354"/>
                    <a:pt x="8146" y="9260"/>
                  </a:cubicBezTo>
                  <a:cubicBezTo>
                    <a:pt x="8724" y="8378"/>
                    <a:pt x="9970" y="8074"/>
                    <a:pt x="10395" y="7132"/>
                  </a:cubicBezTo>
                  <a:cubicBezTo>
                    <a:pt x="10669" y="6555"/>
                    <a:pt x="10547" y="5916"/>
                    <a:pt x="10851" y="5430"/>
                  </a:cubicBezTo>
                  <a:cubicBezTo>
                    <a:pt x="11277" y="4700"/>
                    <a:pt x="12341" y="4518"/>
                    <a:pt x="12706" y="3758"/>
                  </a:cubicBezTo>
                  <a:cubicBezTo>
                    <a:pt x="13070" y="3059"/>
                    <a:pt x="12766" y="2147"/>
                    <a:pt x="13222" y="1539"/>
                  </a:cubicBezTo>
                  <a:cubicBezTo>
                    <a:pt x="13436" y="1240"/>
                    <a:pt x="13816" y="1106"/>
                    <a:pt x="14192" y="1106"/>
                  </a:cubicBezTo>
                  <a:cubicBezTo>
                    <a:pt x="14350" y="1106"/>
                    <a:pt x="14507" y="1130"/>
                    <a:pt x="14651" y="1175"/>
                  </a:cubicBezTo>
                  <a:cubicBezTo>
                    <a:pt x="15137" y="1327"/>
                    <a:pt x="15563" y="1691"/>
                    <a:pt x="15958" y="2086"/>
                  </a:cubicBezTo>
                  <a:cubicBezTo>
                    <a:pt x="17934" y="4153"/>
                    <a:pt x="18876" y="7041"/>
                    <a:pt x="19149" y="9898"/>
                  </a:cubicBezTo>
                  <a:cubicBezTo>
                    <a:pt x="19241" y="11600"/>
                    <a:pt x="19180" y="13333"/>
                    <a:pt x="18997" y="15035"/>
                  </a:cubicBezTo>
                  <a:cubicBezTo>
                    <a:pt x="18937" y="15308"/>
                    <a:pt x="18906" y="15643"/>
                    <a:pt x="18845" y="15977"/>
                  </a:cubicBezTo>
                  <a:cubicBezTo>
                    <a:pt x="19241" y="14488"/>
                    <a:pt x="19484" y="12968"/>
                    <a:pt x="19605" y="11448"/>
                  </a:cubicBezTo>
                  <a:cubicBezTo>
                    <a:pt x="19849" y="7770"/>
                    <a:pt x="19058" y="3758"/>
                    <a:pt x="16353" y="1205"/>
                  </a:cubicBezTo>
                  <a:cubicBezTo>
                    <a:pt x="15745" y="627"/>
                    <a:pt x="14985" y="111"/>
                    <a:pt x="14165" y="20"/>
                  </a:cubicBezTo>
                  <a:cubicBezTo>
                    <a:pt x="14073" y="7"/>
                    <a:pt x="13981" y="0"/>
                    <a:pt x="13889"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8"/>
            <p:cNvSpPr/>
            <p:nvPr/>
          </p:nvSpPr>
          <p:spPr>
            <a:xfrm>
              <a:off x="1128525" y="761300"/>
              <a:ext cx="138500" cy="424075"/>
            </a:xfrm>
            <a:custGeom>
              <a:avLst/>
              <a:gdLst/>
              <a:ahLst/>
              <a:cxnLst/>
              <a:rect l="l" t="t" r="r" b="b"/>
              <a:pathLst>
                <a:path w="5540" h="16963" extrusionOk="0">
                  <a:moveTo>
                    <a:pt x="154" y="0"/>
                  </a:moveTo>
                  <a:cubicBezTo>
                    <a:pt x="62" y="0"/>
                    <a:pt x="0" y="94"/>
                    <a:pt x="99" y="168"/>
                  </a:cubicBezTo>
                  <a:cubicBezTo>
                    <a:pt x="5540" y="4728"/>
                    <a:pt x="2227" y="10746"/>
                    <a:pt x="2227" y="16643"/>
                  </a:cubicBezTo>
                  <a:cubicBezTo>
                    <a:pt x="2227" y="16856"/>
                    <a:pt x="2371" y="16962"/>
                    <a:pt x="2519" y="16962"/>
                  </a:cubicBezTo>
                  <a:cubicBezTo>
                    <a:pt x="2667" y="16962"/>
                    <a:pt x="2819" y="16856"/>
                    <a:pt x="2835" y="16643"/>
                  </a:cubicBezTo>
                  <a:cubicBezTo>
                    <a:pt x="3442" y="11749"/>
                    <a:pt x="5479" y="3238"/>
                    <a:pt x="221" y="17"/>
                  </a:cubicBezTo>
                  <a:cubicBezTo>
                    <a:pt x="198" y="5"/>
                    <a:pt x="175"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8"/>
            <p:cNvSpPr/>
            <p:nvPr/>
          </p:nvSpPr>
          <p:spPr>
            <a:xfrm>
              <a:off x="854375" y="1222400"/>
              <a:ext cx="298975" cy="73850"/>
            </a:xfrm>
            <a:custGeom>
              <a:avLst/>
              <a:gdLst/>
              <a:ahLst/>
              <a:cxnLst/>
              <a:rect l="l" t="t" r="r" b="b"/>
              <a:pathLst>
                <a:path w="11959" h="2954" extrusionOk="0">
                  <a:moveTo>
                    <a:pt x="11554" y="1"/>
                  </a:moveTo>
                  <a:cubicBezTo>
                    <a:pt x="11501" y="1"/>
                    <a:pt x="11448" y="17"/>
                    <a:pt x="11399" y="53"/>
                  </a:cubicBezTo>
                  <a:cubicBezTo>
                    <a:pt x="8451" y="2576"/>
                    <a:pt x="3861" y="2606"/>
                    <a:pt x="153" y="2728"/>
                  </a:cubicBezTo>
                  <a:cubicBezTo>
                    <a:pt x="1" y="2728"/>
                    <a:pt x="1" y="2910"/>
                    <a:pt x="122" y="2910"/>
                  </a:cubicBezTo>
                  <a:cubicBezTo>
                    <a:pt x="753" y="2936"/>
                    <a:pt x="1416" y="2954"/>
                    <a:pt x="2096" y="2954"/>
                  </a:cubicBezTo>
                  <a:cubicBezTo>
                    <a:pt x="5450" y="2954"/>
                    <a:pt x="9237" y="2520"/>
                    <a:pt x="11764" y="448"/>
                  </a:cubicBezTo>
                  <a:cubicBezTo>
                    <a:pt x="11959" y="254"/>
                    <a:pt x="11764" y="1"/>
                    <a:pt x="11554"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8"/>
            <p:cNvSpPr/>
            <p:nvPr/>
          </p:nvSpPr>
          <p:spPr>
            <a:xfrm>
              <a:off x="1001325" y="1070025"/>
              <a:ext cx="175125" cy="149000"/>
            </a:xfrm>
            <a:custGeom>
              <a:avLst/>
              <a:gdLst/>
              <a:ahLst/>
              <a:cxnLst/>
              <a:rect l="l" t="t" r="r" b="b"/>
              <a:pathLst>
                <a:path w="7005" h="5960" extrusionOk="0">
                  <a:moveTo>
                    <a:pt x="163" y="0"/>
                  </a:moveTo>
                  <a:cubicBezTo>
                    <a:pt x="94" y="0"/>
                    <a:pt x="0" y="55"/>
                    <a:pt x="50" y="130"/>
                  </a:cubicBezTo>
                  <a:cubicBezTo>
                    <a:pt x="1539" y="2409"/>
                    <a:pt x="3910" y="4780"/>
                    <a:pt x="6403" y="5935"/>
                  </a:cubicBezTo>
                  <a:cubicBezTo>
                    <a:pt x="6439" y="5952"/>
                    <a:pt x="6476" y="5959"/>
                    <a:pt x="6511" y="5959"/>
                  </a:cubicBezTo>
                  <a:cubicBezTo>
                    <a:pt x="6796" y="5959"/>
                    <a:pt x="7005" y="5459"/>
                    <a:pt x="6707" y="5297"/>
                  </a:cubicBezTo>
                  <a:cubicBezTo>
                    <a:pt x="4123" y="4020"/>
                    <a:pt x="2087" y="2136"/>
                    <a:pt x="202" y="8"/>
                  </a:cubicBezTo>
                  <a:cubicBezTo>
                    <a:pt x="191" y="3"/>
                    <a:pt x="178" y="0"/>
                    <a:pt x="163"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8"/>
            <p:cNvSpPr/>
            <p:nvPr/>
          </p:nvSpPr>
          <p:spPr>
            <a:xfrm>
              <a:off x="1119100" y="852500"/>
              <a:ext cx="93975" cy="156375"/>
            </a:xfrm>
            <a:custGeom>
              <a:avLst/>
              <a:gdLst/>
              <a:ahLst/>
              <a:cxnLst/>
              <a:rect l="l" t="t" r="r" b="b"/>
              <a:pathLst>
                <a:path w="3759" h="6255" extrusionOk="0">
                  <a:moveTo>
                    <a:pt x="177" y="0"/>
                  </a:moveTo>
                  <a:cubicBezTo>
                    <a:pt x="83" y="0"/>
                    <a:pt x="0" y="80"/>
                    <a:pt x="20" y="198"/>
                  </a:cubicBezTo>
                  <a:cubicBezTo>
                    <a:pt x="294" y="1262"/>
                    <a:pt x="932" y="2296"/>
                    <a:pt x="1540" y="3147"/>
                  </a:cubicBezTo>
                  <a:cubicBezTo>
                    <a:pt x="2239" y="4150"/>
                    <a:pt x="3333" y="5031"/>
                    <a:pt x="3607" y="6186"/>
                  </a:cubicBezTo>
                  <a:cubicBezTo>
                    <a:pt x="3637" y="6232"/>
                    <a:pt x="3675" y="6255"/>
                    <a:pt x="3705" y="6255"/>
                  </a:cubicBezTo>
                  <a:cubicBezTo>
                    <a:pt x="3736" y="6255"/>
                    <a:pt x="3759" y="6232"/>
                    <a:pt x="3759" y="6186"/>
                  </a:cubicBezTo>
                  <a:cubicBezTo>
                    <a:pt x="3576" y="5183"/>
                    <a:pt x="3029" y="4454"/>
                    <a:pt x="2421" y="3603"/>
                  </a:cubicBezTo>
                  <a:cubicBezTo>
                    <a:pt x="1631" y="2508"/>
                    <a:pt x="1114" y="1232"/>
                    <a:pt x="324" y="77"/>
                  </a:cubicBezTo>
                  <a:cubicBezTo>
                    <a:pt x="281" y="23"/>
                    <a:pt x="227" y="0"/>
                    <a:pt x="177"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8"/>
            <p:cNvSpPr/>
            <p:nvPr/>
          </p:nvSpPr>
          <p:spPr>
            <a:xfrm>
              <a:off x="1121875" y="942725"/>
              <a:ext cx="79825" cy="136675"/>
            </a:xfrm>
            <a:custGeom>
              <a:avLst/>
              <a:gdLst/>
              <a:ahLst/>
              <a:cxnLst/>
              <a:rect l="l" t="t" r="r" b="b"/>
              <a:pathLst>
                <a:path w="3193" h="5467" extrusionOk="0">
                  <a:moveTo>
                    <a:pt x="154" y="0"/>
                  </a:moveTo>
                  <a:cubicBezTo>
                    <a:pt x="71" y="0"/>
                    <a:pt x="0" y="74"/>
                    <a:pt x="0" y="206"/>
                  </a:cubicBezTo>
                  <a:cubicBezTo>
                    <a:pt x="91" y="1149"/>
                    <a:pt x="699" y="2121"/>
                    <a:pt x="1155" y="2972"/>
                  </a:cubicBezTo>
                  <a:cubicBezTo>
                    <a:pt x="1672" y="3823"/>
                    <a:pt x="2219" y="4675"/>
                    <a:pt x="2888" y="5434"/>
                  </a:cubicBezTo>
                  <a:cubicBezTo>
                    <a:pt x="2910" y="5457"/>
                    <a:pt x="2941" y="5466"/>
                    <a:pt x="2974" y="5466"/>
                  </a:cubicBezTo>
                  <a:cubicBezTo>
                    <a:pt x="3076" y="5466"/>
                    <a:pt x="3192" y="5374"/>
                    <a:pt x="3101" y="5282"/>
                  </a:cubicBezTo>
                  <a:cubicBezTo>
                    <a:pt x="2523" y="4492"/>
                    <a:pt x="2006" y="3641"/>
                    <a:pt x="1550" y="2790"/>
                  </a:cubicBezTo>
                  <a:cubicBezTo>
                    <a:pt x="1094" y="1909"/>
                    <a:pt x="821" y="906"/>
                    <a:pt x="304" y="85"/>
                  </a:cubicBezTo>
                  <a:cubicBezTo>
                    <a:pt x="258" y="27"/>
                    <a:pt x="204" y="0"/>
                    <a:pt x="154"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8"/>
            <p:cNvSpPr/>
            <p:nvPr/>
          </p:nvSpPr>
          <p:spPr>
            <a:xfrm>
              <a:off x="1059175" y="1034375"/>
              <a:ext cx="58575" cy="54500"/>
            </a:xfrm>
            <a:custGeom>
              <a:avLst/>
              <a:gdLst/>
              <a:ahLst/>
              <a:cxnLst/>
              <a:rect l="l" t="t" r="r" b="b"/>
              <a:pathLst>
                <a:path w="2343" h="2180" extrusionOk="0">
                  <a:moveTo>
                    <a:pt x="1179" y="1"/>
                  </a:moveTo>
                  <a:cubicBezTo>
                    <a:pt x="623" y="1"/>
                    <a:pt x="60" y="343"/>
                    <a:pt x="16" y="1039"/>
                  </a:cubicBezTo>
                  <a:cubicBezTo>
                    <a:pt x="0" y="1799"/>
                    <a:pt x="587" y="2179"/>
                    <a:pt x="1168" y="2179"/>
                  </a:cubicBezTo>
                  <a:cubicBezTo>
                    <a:pt x="1727" y="2179"/>
                    <a:pt x="2281" y="1830"/>
                    <a:pt x="2295" y="1130"/>
                  </a:cubicBezTo>
                  <a:cubicBezTo>
                    <a:pt x="2342" y="381"/>
                    <a:pt x="1765" y="1"/>
                    <a:pt x="11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8"/>
            <p:cNvSpPr/>
            <p:nvPr/>
          </p:nvSpPr>
          <p:spPr>
            <a:xfrm>
              <a:off x="918225" y="1173550"/>
              <a:ext cx="37250" cy="37275"/>
            </a:xfrm>
            <a:custGeom>
              <a:avLst/>
              <a:gdLst/>
              <a:ahLst/>
              <a:cxnLst/>
              <a:rect l="l" t="t" r="r" b="b"/>
              <a:pathLst>
                <a:path w="1490" h="1491" extrusionOk="0">
                  <a:moveTo>
                    <a:pt x="760" y="1"/>
                  </a:moveTo>
                  <a:cubicBezTo>
                    <a:pt x="335" y="1"/>
                    <a:pt x="0" y="305"/>
                    <a:pt x="0" y="730"/>
                  </a:cubicBezTo>
                  <a:cubicBezTo>
                    <a:pt x="0" y="1095"/>
                    <a:pt x="304" y="1490"/>
                    <a:pt x="730" y="1490"/>
                  </a:cubicBezTo>
                  <a:cubicBezTo>
                    <a:pt x="1125" y="1490"/>
                    <a:pt x="1490" y="1186"/>
                    <a:pt x="1490" y="761"/>
                  </a:cubicBezTo>
                  <a:cubicBezTo>
                    <a:pt x="1490" y="396"/>
                    <a:pt x="1186" y="1"/>
                    <a:pt x="76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8"/>
            <p:cNvSpPr/>
            <p:nvPr/>
          </p:nvSpPr>
          <p:spPr>
            <a:xfrm>
              <a:off x="1000650" y="1161300"/>
              <a:ext cx="33125" cy="31100"/>
            </a:xfrm>
            <a:custGeom>
              <a:avLst/>
              <a:gdLst/>
              <a:ahLst/>
              <a:cxnLst/>
              <a:rect l="l" t="t" r="r" b="b"/>
              <a:pathLst>
                <a:path w="1325" h="1244" extrusionOk="0">
                  <a:moveTo>
                    <a:pt x="662" y="0"/>
                  </a:moveTo>
                  <a:cubicBezTo>
                    <a:pt x="348" y="0"/>
                    <a:pt x="31" y="199"/>
                    <a:pt x="16" y="612"/>
                  </a:cubicBezTo>
                  <a:cubicBezTo>
                    <a:pt x="1" y="1030"/>
                    <a:pt x="324" y="1243"/>
                    <a:pt x="650" y="1243"/>
                  </a:cubicBezTo>
                  <a:cubicBezTo>
                    <a:pt x="963" y="1243"/>
                    <a:pt x="1278" y="1046"/>
                    <a:pt x="1293" y="643"/>
                  </a:cubicBezTo>
                  <a:cubicBezTo>
                    <a:pt x="1324" y="221"/>
                    <a:pt x="995" y="0"/>
                    <a:pt x="6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8"/>
            <p:cNvSpPr/>
            <p:nvPr/>
          </p:nvSpPr>
          <p:spPr>
            <a:xfrm>
              <a:off x="1058025" y="968375"/>
              <a:ext cx="18275" cy="17450"/>
            </a:xfrm>
            <a:custGeom>
              <a:avLst/>
              <a:gdLst/>
              <a:ahLst/>
              <a:cxnLst/>
              <a:rect l="l" t="t" r="r" b="b"/>
              <a:pathLst>
                <a:path w="731" h="698" extrusionOk="0">
                  <a:moveTo>
                    <a:pt x="349" y="1"/>
                  </a:moveTo>
                  <a:cubicBezTo>
                    <a:pt x="172" y="1"/>
                    <a:pt x="1" y="115"/>
                    <a:pt x="1" y="335"/>
                  </a:cubicBezTo>
                  <a:cubicBezTo>
                    <a:pt x="1" y="575"/>
                    <a:pt x="203" y="697"/>
                    <a:pt x="394" y="697"/>
                  </a:cubicBezTo>
                  <a:cubicBezTo>
                    <a:pt x="566" y="697"/>
                    <a:pt x="730" y="598"/>
                    <a:pt x="730" y="396"/>
                  </a:cubicBezTo>
                  <a:cubicBezTo>
                    <a:pt x="730" y="130"/>
                    <a:pt x="536" y="1"/>
                    <a:pt x="34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8"/>
            <p:cNvSpPr/>
            <p:nvPr/>
          </p:nvSpPr>
          <p:spPr>
            <a:xfrm>
              <a:off x="1066750" y="894850"/>
              <a:ext cx="30075" cy="28575"/>
            </a:xfrm>
            <a:custGeom>
              <a:avLst/>
              <a:gdLst/>
              <a:ahLst/>
              <a:cxnLst/>
              <a:rect l="l" t="t" r="r" b="b"/>
              <a:pathLst>
                <a:path w="1203" h="1143" extrusionOk="0">
                  <a:moveTo>
                    <a:pt x="574" y="0"/>
                  </a:moveTo>
                  <a:cubicBezTo>
                    <a:pt x="290" y="0"/>
                    <a:pt x="17" y="176"/>
                    <a:pt x="17" y="541"/>
                  </a:cubicBezTo>
                  <a:cubicBezTo>
                    <a:pt x="1" y="936"/>
                    <a:pt x="314" y="1142"/>
                    <a:pt x="622" y="1142"/>
                  </a:cubicBezTo>
                  <a:cubicBezTo>
                    <a:pt x="907" y="1142"/>
                    <a:pt x="1188" y="966"/>
                    <a:pt x="1202" y="602"/>
                  </a:cubicBezTo>
                  <a:cubicBezTo>
                    <a:pt x="1202" y="207"/>
                    <a:pt x="882" y="0"/>
                    <a:pt x="57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8"/>
            <p:cNvSpPr/>
            <p:nvPr/>
          </p:nvSpPr>
          <p:spPr>
            <a:xfrm>
              <a:off x="1059550" y="1181925"/>
              <a:ext cx="650500" cy="469725"/>
            </a:xfrm>
            <a:custGeom>
              <a:avLst/>
              <a:gdLst/>
              <a:ahLst/>
              <a:cxnLst/>
              <a:rect l="l" t="t" r="r" b="b"/>
              <a:pathLst>
                <a:path w="26020" h="18789" extrusionOk="0">
                  <a:moveTo>
                    <a:pt x="14986" y="0"/>
                  </a:moveTo>
                  <a:cubicBezTo>
                    <a:pt x="13466" y="0"/>
                    <a:pt x="11946" y="122"/>
                    <a:pt x="10426" y="426"/>
                  </a:cubicBezTo>
                  <a:lnTo>
                    <a:pt x="9393" y="669"/>
                  </a:lnTo>
                  <a:cubicBezTo>
                    <a:pt x="7205" y="1277"/>
                    <a:pt x="6597" y="1885"/>
                    <a:pt x="5107" y="3617"/>
                  </a:cubicBezTo>
                  <a:cubicBezTo>
                    <a:pt x="4955" y="3800"/>
                    <a:pt x="4803" y="4012"/>
                    <a:pt x="4651" y="4164"/>
                  </a:cubicBezTo>
                  <a:cubicBezTo>
                    <a:pt x="1521" y="7873"/>
                    <a:pt x="1460" y="8146"/>
                    <a:pt x="274" y="14043"/>
                  </a:cubicBezTo>
                  <a:cubicBezTo>
                    <a:pt x="122" y="14712"/>
                    <a:pt x="1" y="16687"/>
                    <a:pt x="122" y="17387"/>
                  </a:cubicBezTo>
                  <a:cubicBezTo>
                    <a:pt x="244" y="18055"/>
                    <a:pt x="761" y="18754"/>
                    <a:pt x="1460" y="18785"/>
                  </a:cubicBezTo>
                  <a:cubicBezTo>
                    <a:pt x="1490" y="18787"/>
                    <a:pt x="1520" y="18788"/>
                    <a:pt x="1551" y="18788"/>
                  </a:cubicBezTo>
                  <a:cubicBezTo>
                    <a:pt x="2319" y="18788"/>
                    <a:pt x="3014" y="18085"/>
                    <a:pt x="3813" y="18085"/>
                  </a:cubicBezTo>
                  <a:cubicBezTo>
                    <a:pt x="3829" y="18085"/>
                    <a:pt x="3845" y="18085"/>
                    <a:pt x="3861" y="18086"/>
                  </a:cubicBezTo>
                  <a:cubicBezTo>
                    <a:pt x="4226" y="18146"/>
                    <a:pt x="4530" y="18329"/>
                    <a:pt x="4925" y="18390"/>
                  </a:cubicBezTo>
                  <a:cubicBezTo>
                    <a:pt x="5109" y="18441"/>
                    <a:pt x="5292" y="18464"/>
                    <a:pt x="5473" y="18464"/>
                  </a:cubicBezTo>
                  <a:cubicBezTo>
                    <a:pt x="6692" y="18464"/>
                    <a:pt x="7816" y="17386"/>
                    <a:pt x="8664" y="16353"/>
                  </a:cubicBezTo>
                  <a:cubicBezTo>
                    <a:pt x="9026" y="16740"/>
                    <a:pt x="9546" y="16922"/>
                    <a:pt x="10073" y="16922"/>
                  </a:cubicBezTo>
                  <a:cubicBezTo>
                    <a:pt x="10828" y="16922"/>
                    <a:pt x="11593" y="16547"/>
                    <a:pt x="11916" y="15867"/>
                  </a:cubicBezTo>
                  <a:cubicBezTo>
                    <a:pt x="12524" y="14499"/>
                    <a:pt x="11490" y="12675"/>
                    <a:pt x="12311" y="11399"/>
                  </a:cubicBezTo>
                  <a:lnTo>
                    <a:pt x="12311" y="11399"/>
                  </a:lnTo>
                  <a:cubicBezTo>
                    <a:pt x="13162" y="11946"/>
                    <a:pt x="14044" y="12523"/>
                    <a:pt x="15016" y="12706"/>
                  </a:cubicBezTo>
                  <a:cubicBezTo>
                    <a:pt x="15213" y="12741"/>
                    <a:pt x="15414" y="12760"/>
                    <a:pt x="15615" y="12760"/>
                  </a:cubicBezTo>
                  <a:cubicBezTo>
                    <a:pt x="16439" y="12760"/>
                    <a:pt x="17257" y="12453"/>
                    <a:pt x="17721" y="11794"/>
                  </a:cubicBezTo>
                  <a:cubicBezTo>
                    <a:pt x="17965" y="11399"/>
                    <a:pt x="18117" y="10912"/>
                    <a:pt x="18542" y="10760"/>
                  </a:cubicBezTo>
                  <a:cubicBezTo>
                    <a:pt x="18622" y="10736"/>
                    <a:pt x="18702" y="10726"/>
                    <a:pt x="18782" y="10726"/>
                  </a:cubicBezTo>
                  <a:cubicBezTo>
                    <a:pt x="19074" y="10726"/>
                    <a:pt x="19365" y="10854"/>
                    <a:pt x="19657" y="10854"/>
                  </a:cubicBezTo>
                  <a:cubicBezTo>
                    <a:pt x="19680" y="10854"/>
                    <a:pt x="19704" y="10853"/>
                    <a:pt x="19728" y="10851"/>
                  </a:cubicBezTo>
                  <a:cubicBezTo>
                    <a:pt x="21004" y="10791"/>
                    <a:pt x="21156" y="8724"/>
                    <a:pt x="22342" y="8268"/>
                  </a:cubicBezTo>
                  <a:cubicBezTo>
                    <a:pt x="22528" y="8198"/>
                    <a:pt x="22720" y="8174"/>
                    <a:pt x="22915" y="8174"/>
                  </a:cubicBezTo>
                  <a:cubicBezTo>
                    <a:pt x="23363" y="8174"/>
                    <a:pt x="23830" y="8302"/>
                    <a:pt x="24283" y="8302"/>
                  </a:cubicBezTo>
                  <a:cubicBezTo>
                    <a:pt x="24407" y="8302"/>
                    <a:pt x="24530" y="8292"/>
                    <a:pt x="24652" y="8268"/>
                  </a:cubicBezTo>
                  <a:cubicBezTo>
                    <a:pt x="25503" y="8055"/>
                    <a:pt x="26019" y="7143"/>
                    <a:pt x="25989" y="6323"/>
                  </a:cubicBezTo>
                  <a:cubicBezTo>
                    <a:pt x="25959" y="5441"/>
                    <a:pt x="25503" y="4681"/>
                    <a:pt x="24956" y="4012"/>
                  </a:cubicBezTo>
                  <a:cubicBezTo>
                    <a:pt x="22615" y="1125"/>
                    <a:pt x="18694" y="61"/>
                    <a:pt x="14986" y="0"/>
                  </a:cubicBezTo>
                  <a:close/>
                </a:path>
              </a:pathLst>
            </a:custGeom>
            <a:solidFill>
              <a:srgbClr val="46C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8"/>
            <p:cNvSpPr/>
            <p:nvPr/>
          </p:nvSpPr>
          <p:spPr>
            <a:xfrm>
              <a:off x="1059550" y="1183450"/>
              <a:ext cx="650500" cy="469050"/>
            </a:xfrm>
            <a:custGeom>
              <a:avLst/>
              <a:gdLst/>
              <a:ahLst/>
              <a:cxnLst/>
              <a:rect l="l" t="t" r="r" b="b"/>
              <a:pathLst>
                <a:path w="26020" h="18762" extrusionOk="0">
                  <a:moveTo>
                    <a:pt x="14986" y="0"/>
                  </a:moveTo>
                  <a:cubicBezTo>
                    <a:pt x="13466" y="0"/>
                    <a:pt x="11946" y="91"/>
                    <a:pt x="10426" y="395"/>
                  </a:cubicBezTo>
                  <a:cubicBezTo>
                    <a:pt x="10761" y="365"/>
                    <a:pt x="11095" y="334"/>
                    <a:pt x="11369" y="334"/>
                  </a:cubicBezTo>
                  <a:cubicBezTo>
                    <a:pt x="11840" y="309"/>
                    <a:pt x="12314" y="296"/>
                    <a:pt x="12789" y="296"/>
                  </a:cubicBezTo>
                  <a:cubicBezTo>
                    <a:pt x="14028" y="296"/>
                    <a:pt x="15275" y="388"/>
                    <a:pt x="16506" y="608"/>
                  </a:cubicBezTo>
                  <a:cubicBezTo>
                    <a:pt x="19332" y="1064"/>
                    <a:pt x="22129" y="2219"/>
                    <a:pt x="24044" y="4347"/>
                  </a:cubicBezTo>
                  <a:cubicBezTo>
                    <a:pt x="24439" y="4742"/>
                    <a:pt x="24743" y="5198"/>
                    <a:pt x="24864" y="5714"/>
                  </a:cubicBezTo>
                  <a:cubicBezTo>
                    <a:pt x="24956" y="6262"/>
                    <a:pt x="24804" y="6869"/>
                    <a:pt x="24348" y="7173"/>
                  </a:cubicBezTo>
                  <a:cubicBezTo>
                    <a:pt x="24072" y="7357"/>
                    <a:pt x="23745" y="7388"/>
                    <a:pt x="23408" y="7388"/>
                  </a:cubicBezTo>
                  <a:cubicBezTo>
                    <a:pt x="23241" y="7388"/>
                    <a:pt x="23071" y="7380"/>
                    <a:pt x="22904" y="7380"/>
                  </a:cubicBezTo>
                  <a:cubicBezTo>
                    <a:pt x="22630" y="7380"/>
                    <a:pt x="22364" y="7401"/>
                    <a:pt x="22129" y="7508"/>
                  </a:cubicBezTo>
                  <a:cubicBezTo>
                    <a:pt x="21369" y="7842"/>
                    <a:pt x="21065" y="8876"/>
                    <a:pt x="20335" y="9210"/>
                  </a:cubicBezTo>
                  <a:cubicBezTo>
                    <a:pt x="19788" y="9483"/>
                    <a:pt x="19150" y="9331"/>
                    <a:pt x="18633" y="9514"/>
                  </a:cubicBezTo>
                  <a:cubicBezTo>
                    <a:pt x="17630" y="9879"/>
                    <a:pt x="17205" y="11094"/>
                    <a:pt x="16293" y="11611"/>
                  </a:cubicBezTo>
                  <a:cubicBezTo>
                    <a:pt x="15970" y="11795"/>
                    <a:pt x="15624" y="11870"/>
                    <a:pt x="15268" y="11870"/>
                  </a:cubicBezTo>
                  <a:cubicBezTo>
                    <a:pt x="14385" y="11870"/>
                    <a:pt x="13438" y="11406"/>
                    <a:pt x="12615" y="10973"/>
                  </a:cubicBezTo>
                  <a:cubicBezTo>
                    <a:pt x="12316" y="10797"/>
                    <a:pt x="11916" y="10642"/>
                    <a:pt x="11561" y="10642"/>
                  </a:cubicBezTo>
                  <a:cubicBezTo>
                    <a:pt x="11302" y="10642"/>
                    <a:pt x="11067" y="10724"/>
                    <a:pt x="10913" y="10942"/>
                  </a:cubicBezTo>
                  <a:cubicBezTo>
                    <a:pt x="10639" y="11277"/>
                    <a:pt x="10761" y="11763"/>
                    <a:pt x="10882" y="12189"/>
                  </a:cubicBezTo>
                  <a:cubicBezTo>
                    <a:pt x="10974" y="12797"/>
                    <a:pt x="11034" y="13435"/>
                    <a:pt x="10943" y="14043"/>
                  </a:cubicBezTo>
                  <a:cubicBezTo>
                    <a:pt x="10887" y="14718"/>
                    <a:pt x="10440" y="15549"/>
                    <a:pt x="9820" y="15549"/>
                  </a:cubicBezTo>
                  <a:cubicBezTo>
                    <a:pt x="9770" y="15549"/>
                    <a:pt x="9719" y="15544"/>
                    <a:pt x="9667" y="15532"/>
                  </a:cubicBezTo>
                  <a:cubicBezTo>
                    <a:pt x="9302" y="15441"/>
                    <a:pt x="8998" y="15137"/>
                    <a:pt x="8664" y="15137"/>
                  </a:cubicBezTo>
                  <a:cubicBezTo>
                    <a:pt x="8646" y="15136"/>
                    <a:pt x="8629" y="15135"/>
                    <a:pt x="8611" y="15135"/>
                  </a:cubicBezTo>
                  <a:cubicBezTo>
                    <a:pt x="7772" y="15135"/>
                    <a:pt x="7521" y="16567"/>
                    <a:pt x="6657" y="16657"/>
                  </a:cubicBezTo>
                  <a:cubicBezTo>
                    <a:pt x="6622" y="16662"/>
                    <a:pt x="6587" y="16664"/>
                    <a:pt x="6552" y="16664"/>
                  </a:cubicBezTo>
                  <a:cubicBezTo>
                    <a:pt x="6170" y="16664"/>
                    <a:pt x="5807" y="16407"/>
                    <a:pt x="5425" y="16407"/>
                  </a:cubicBezTo>
                  <a:cubicBezTo>
                    <a:pt x="5390" y="16407"/>
                    <a:pt x="5355" y="16409"/>
                    <a:pt x="5320" y="16414"/>
                  </a:cubicBezTo>
                  <a:cubicBezTo>
                    <a:pt x="4986" y="16444"/>
                    <a:pt x="4712" y="16657"/>
                    <a:pt x="4439" y="16870"/>
                  </a:cubicBezTo>
                  <a:cubicBezTo>
                    <a:pt x="4193" y="17006"/>
                    <a:pt x="3917" y="17069"/>
                    <a:pt x="3639" y="17069"/>
                  </a:cubicBezTo>
                  <a:cubicBezTo>
                    <a:pt x="2986" y="17069"/>
                    <a:pt x="2317" y="16724"/>
                    <a:pt x="1976" y="16170"/>
                  </a:cubicBezTo>
                  <a:cubicBezTo>
                    <a:pt x="1581" y="15441"/>
                    <a:pt x="1673" y="14590"/>
                    <a:pt x="1794" y="13769"/>
                  </a:cubicBezTo>
                  <a:cubicBezTo>
                    <a:pt x="2372" y="10487"/>
                    <a:pt x="3314" y="7204"/>
                    <a:pt x="4651" y="4134"/>
                  </a:cubicBezTo>
                  <a:lnTo>
                    <a:pt x="4651" y="4134"/>
                  </a:lnTo>
                  <a:cubicBezTo>
                    <a:pt x="1521" y="7842"/>
                    <a:pt x="1460" y="8116"/>
                    <a:pt x="274" y="14012"/>
                  </a:cubicBezTo>
                  <a:cubicBezTo>
                    <a:pt x="122" y="14681"/>
                    <a:pt x="1" y="16657"/>
                    <a:pt x="122" y="17356"/>
                  </a:cubicBezTo>
                  <a:cubicBezTo>
                    <a:pt x="244" y="18025"/>
                    <a:pt x="761" y="18724"/>
                    <a:pt x="1460" y="18754"/>
                  </a:cubicBezTo>
                  <a:cubicBezTo>
                    <a:pt x="1503" y="18759"/>
                    <a:pt x="1546" y="18761"/>
                    <a:pt x="1589" y="18761"/>
                  </a:cubicBezTo>
                  <a:cubicBezTo>
                    <a:pt x="2329" y="18761"/>
                    <a:pt x="3002" y="18082"/>
                    <a:pt x="3770" y="18082"/>
                  </a:cubicBezTo>
                  <a:cubicBezTo>
                    <a:pt x="3800" y="18082"/>
                    <a:pt x="3831" y="18083"/>
                    <a:pt x="3861" y="18085"/>
                  </a:cubicBezTo>
                  <a:cubicBezTo>
                    <a:pt x="4226" y="18116"/>
                    <a:pt x="4530" y="18298"/>
                    <a:pt x="4925" y="18389"/>
                  </a:cubicBezTo>
                  <a:cubicBezTo>
                    <a:pt x="5097" y="18433"/>
                    <a:pt x="5269" y="18454"/>
                    <a:pt x="5438" y="18454"/>
                  </a:cubicBezTo>
                  <a:cubicBezTo>
                    <a:pt x="6671" y="18454"/>
                    <a:pt x="7808" y="17365"/>
                    <a:pt x="8664" y="16322"/>
                  </a:cubicBezTo>
                  <a:cubicBezTo>
                    <a:pt x="9029" y="16714"/>
                    <a:pt x="9558" y="16900"/>
                    <a:pt x="10090" y="16900"/>
                  </a:cubicBezTo>
                  <a:cubicBezTo>
                    <a:pt x="10839" y="16900"/>
                    <a:pt x="11596" y="16529"/>
                    <a:pt x="11916" y="15836"/>
                  </a:cubicBezTo>
                  <a:cubicBezTo>
                    <a:pt x="12524" y="14468"/>
                    <a:pt x="11490" y="12645"/>
                    <a:pt x="12311" y="11398"/>
                  </a:cubicBezTo>
                  <a:lnTo>
                    <a:pt x="12311" y="11398"/>
                  </a:lnTo>
                  <a:cubicBezTo>
                    <a:pt x="13162" y="11915"/>
                    <a:pt x="14044" y="12493"/>
                    <a:pt x="15016" y="12675"/>
                  </a:cubicBezTo>
                  <a:cubicBezTo>
                    <a:pt x="15222" y="12712"/>
                    <a:pt x="15433" y="12732"/>
                    <a:pt x="15643" y="12732"/>
                  </a:cubicBezTo>
                  <a:cubicBezTo>
                    <a:pt x="16458" y="12732"/>
                    <a:pt x="17262" y="12440"/>
                    <a:pt x="17721" y="11763"/>
                  </a:cubicBezTo>
                  <a:cubicBezTo>
                    <a:pt x="17965" y="11398"/>
                    <a:pt x="18117" y="10882"/>
                    <a:pt x="18542" y="10730"/>
                  </a:cubicBezTo>
                  <a:cubicBezTo>
                    <a:pt x="18613" y="10713"/>
                    <a:pt x="18683" y="10707"/>
                    <a:pt x="18754" y="10707"/>
                  </a:cubicBezTo>
                  <a:cubicBezTo>
                    <a:pt x="19052" y="10707"/>
                    <a:pt x="19350" y="10824"/>
                    <a:pt x="19647" y="10824"/>
                  </a:cubicBezTo>
                  <a:cubicBezTo>
                    <a:pt x="19674" y="10824"/>
                    <a:pt x="19701" y="10823"/>
                    <a:pt x="19728" y="10821"/>
                  </a:cubicBezTo>
                  <a:cubicBezTo>
                    <a:pt x="21004" y="10790"/>
                    <a:pt x="21156" y="8693"/>
                    <a:pt x="22342" y="8237"/>
                  </a:cubicBezTo>
                  <a:cubicBezTo>
                    <a:pt x="22528" y="8167"/>
                    <a:pt x="22720" y="8143"/>
                    <a:pt x="22915" y="8143"/>
                  </a:cubicBezTo>
                  <a:cubicBezTo>
                    <a:pt x="23363" y="8143"/>
                    <a:pt x="23830" y="8271"/>
                    <a:pt x="24283" y="8271"/>
                  </a:cubicBezTo>
                  <a:cubicBezTo>
                    <a:pt x="24407" y="8271"/>
                    <a:pt x="24530" y="8262"/>
                    <a:pt x="24652" y="8237"/>
                  </a:cubicBezTo>
                  <a:cubicBezTo>
                    <a:pt x="25503" y="8055"/>
                    <a:pt x="26019" y="7143"/>
                    <a:pt x="25989" y="6292"/>
                  </a:cubicBezTo>
                  <a:cubicBezTo>
                    <a:pt x="25959" y="5410"/>
                    <a:pt x="25503" y="4651"/>
                    <a:pt x="24956" y="3982"/>
                  </a:cubicBezTo>
                  <a:cubicBezTo>
                    <a:pt x="22615" y="1094"/>
                    <a:pt x="18694" y="30"/>
                    <a:pt x="14986" y="0"/>
                  </a:cubicBezTo>
                  <a:close/>
                </a:path>
              </a:pathLst>
            </a:custGeom>
            <a:solidFill>
              <a:srgbClr val="17A5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8"/>
            <p:cNvSpPr/>
            <p:nvPr/>
          </p:nvSpPr>
          <p:spPr>
            <a:xfrm>
              <a:off x="1251050" y="1237450"/>
              <a:ext cx="421775" cy="107775"/>
            </a:xfrm>
            <a:custGeom>
              <a:avLst/>
              <a:gdLst/>
              <a:ahLst/>
              <a:cxnLst/>
              <a:rect l="l" t="t" r="r" b="b"/>
              <a:pathLst>
                <a:path w="16871" h="4311" extrusionOk="0">
                  <a:moveTo>
                    <a:pt x="6986" y="0"/>
                  </a:moveTo>
                  <a:cubicBezTo>
                    <a:pt x="4606" y="0"/>
                    <a:pt x="2245" y="253"/>
                    <a:pt x="396" y="332"/>
                  </a:cubicBezTo>
                  <a:cubicBezTo>
                    <a:pt x="31" y="332"/>
                    <a:pt x="0" y="940"/>
                    <a:pt x="396" y="940"/>
                  </a:cubicBezTo>
                  <a:cubicBezTo>
                    <a:pt x="836" y="972"/>
                    <a:pt x="1278" y="986"/>
                    <a:pt x="1721" y="986"/>
                  </a:cubicBezTo>
                  <a:cubicBezTo>
                    <a:pt x="4100" y="986"/>
                    <a:pt x="6512" y="598"/>
                    <a:pt x="8794" y="598"/>
                  </a:cubicBezTo>
                  <a:cubicBezTo>
                    <a:pt x="11756" y="598"/>
                    <a:pt x="14497" y="1251"/>
                    <a:pt x="16657" y="4254"/>
                  </a:cubicBezTo>
                  <a:cubicBezTo>
                    <a:pt x="16678" y="4294"/>
                    <a:pt x="16711" y="4311"/>
                    <a:pt x="16744" y="4311"/>
                  </a:cubicBezTo>
                  <a:cubicBezTo>
                    <a:pt x="16809" y="4311"/>
                    <a:pt x="16870" y="4243"/>
                    <a:pt x="16809" y="4162"/>
                  </a:cubicBezTo>
                  <a:cubicBezTo>
                    <a:pt x="15037" y="714"/>
                    <a:pt x="10984" y="0"/>
                    <a:pt x="6986"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8"/>
            <p:cNvSpPr/>
            <p:nvPr/>
          </p:nvSpPr>
          <p:spPr>
            <a:xfrm>
              <a:off x="1118825" y="1289750"/>
              <a:ext cx="96775" cy="289425"/>
            </a:xfrm>
            <a:custGeom>
              <a:avLst/>
              <a:gdLst/>
              <a:ahLst/>
              <a:cxnLst/>
              <a:rect l="l" t="t" r="r" b="b"/>
              <a:pathLst>
                <a:path w="3871" h="11577" extrusionOk="0">
                  <a:moveTo>
                    <a:pt x="3492" y="0"/>
                  </a:moveTo>
                  <a:cubicBezTo>
                    <a:pt x="3441" y="0"/>
                    <a:pt x="3389" y="19"/>
                    <a:pt x="3344" y="64"/>
                  </a:cubicBezTo>
                  <a:cubicBezTo>
                    <a:pt x="609" y="2921"/>
                    <a:pt x="153" y="7754"/>
                    <a:pt x="1" y="11463"/>
                  </a:cubicBezTo>
                  <a:cubicBezTo>
                    <a:pt x="1" y="11539"/>
                    <a:pt x="46" y="11577"/>
                    <a:pt x="92" y="11577"/>
                  </a:cubicBezTo>
                  <a:cubicBezTo>
                    <a:pt x="137" y="11577"/>
                    <a:pt x="183" y="11539"/>
                    <a:pt x="183" y="11463"/>
                  </a:cubicBezTo>
                  <a:cubicBezTo>
                    <a:pt x="578" y="7785"/>
                    <a:pt x="943" y="3225"/>
                    <a:pt x="3679" y="459"/>
                  </a:cubicBezTo>
                  <a:cubicBezTo>
                    <a:pt x="3870" y="268"/>
                    <a:pt x="3684" y="0"/>
                    <a:pt x="3492"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8"/>
            <p:cNvSpPr/>
            <p:nvPr/>
          </p:nvSpPr>
          <p:spPr>
            <a:xfrm>
              <a:off x="1216350" y="1268800"/>
              <a:ext cx="138750" cy="180750"/>
            </a:xfrm>
            <a:custGeom>
              <a:avLst/>
              <a:gdLst/>
              <a:ahLst/>
              <a:cxnLst/>
              <a:rect l="l" t="t" r="r" b="b"/>
              <a:pathLst>
                <a:path w="5550" h="7230" extrusionOk="0">
                  <a:moveTo>
                    <a:pt x="460" y="0"/>
                  </a:moveTo>
                  <a:cubicBezTo>
                    <a:pt x="244" y="0"/>
                    <a:pt x="0" y="203"/>
                    <a:pt x="81" y="446"/>
                  </a:cubicBezTo>
                  <a:cubicBezTo>
                    <a:pt x="993" y="3060"/>
                    <a:pt x="3243" y="5583"/>
                    <a:pt x="5401" y="7225"/>
                  </a:cubicBezTo>
                  <a:cubicBezTo>
                    <a:pt x="5411" y="7228"/>
                    <a:pt x="5420" y="7229"/>
                    <a:pt x="5429" y="7229"/>
                  </a:cubicBezTo>
                  <a:cubicBezTo>
                    <a:pt x="5504" y="7229"/>
                    <a:pt x="5549" y="7127"/>
                    <a:pt x="5522" y="7073"/>
                  </a:cubicBezTo>
                  <a:cubicBezTo>
                    <a:pt x="3547" y="5006"/>
                    <a:pt x="1784" y="2848"/>
                    <a:pt x="720" y="173"/>
                  </a:cubicBezTo>
                  <a:cubicBezTo>
                    <a:pt x="669" y="51"/>
                    <a:pt x="568" y="0"/>
                    <a:pt x="460" y="0"/>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8"/>
            <p:cNvSpPr/>
            <p:nvPr/>
          </p:nvSpPr>
          <p:spPr>
            <a:xfrm>
              <a:off x="1430525" y="1244775"/>
              <a:ext cx="150100" cy="103075"/>
            </a:xfrm>
            <a:custGeom>
              <a:avLst/>
              <a:gdLst/>
              <a:ahLst/>
              <a:cxnLst/>
              <a:rect l="l" t="t" r="r" b="b"/>
              <a:pathLst>
                <a:path w="6004" h="4123" extrusionOk="0">
                  <a:moveTo>
                    <a:pt x="55" y="1"/>
                  </a:moveTo>
                  <a:cubicBezTo>
                    <a:pt x="16" y="1"/>
                    <a:pt x="1" y="45"/>
                    <a:pt x="25" y="70"/>
                  </a:cubicBezTo>
                  <a:cubicBezTo>
                    <a:pt x="1180" y="465"/>
                    <a:pt x="2001" y="1590"/>
                    <a:pt x="2913" y="2350"/>
                  </a:cubicBezTo>
                  <a:cubicBezTo>
                    <a:pt x="3734" y="3049"/>
                    <a:pt x="4706" y="3778"/>
                    <a:pt x="5770" y="4112"/>
                  </a:cubicBezTo>
                  <a:cubicBezTo>
                    <a:pt x="5790" y="4119"/>
                    <a:pt x="5808" y="4122"/>
                    <a:pt x="5825" y="4122"/>
                  </a:cubicBezTo>
                  <a:cubicBezTo>
                    <a:pt x="5964" y="4122"/>
                    <a:pt x="6003" y="3917"/>
                    <a:pt x="5922" y="3809"/>
                  </a:cubicBezTo>
                  <a:cubicBezTo>
                    <a:pt x="4858" y="2957"/>
                    <a:pt x="3612" y="2350"/>
                    <a:pt x="2578" y="1498"/>
                  </a:cubicBezTo>
                  <a:cubicBezTo>
                    <a:pt x="1819" y="830"/>
                    <a:pt x="1089" y="222"/>
                    <a:pt x="86" y="9"/>
                  </a:cubicBezTo>
                  <a:cubicBezTo>
                    <a:pt x="74" y="3"/>
                    <a:pt x="64" y="1"/>
                    <a:pt x="55"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8"/>
            <p:cNvSpPr/>
            <p:nvPr/>
          </p:nvSpPr>
          <p:spPr>
            <a:xfrm>
              <a:off x="1358900" y="1251575"/>
              <a:ext cx="133525" cy="87750"/>
            </a:xfrm>
            <a:custGeom>
              <a:avLst/>
              <a:gdLst/>
              <a:ahLst/>
              <a:cxnLst/>
              <a:rect l="l" t="t" r="r" b="b"/>
              <a:pathLst>
                <a:path w="5341" h="3510" extrusionOk="0">
                  <a:moveTo>
                    <a:pt x="160" y="1"/>
                  </a:moveTo>
                  <a:cubicBezTo>
                    <a:pt x="68" y="1"/>
                    <a:pt x="1" y="130"/>
                    <a:pt x="94" y="223"/>
                  </a:cubicBezTo>
                  <a:cubicBezTo>
                    <a:pt x="793" y="923"/>
                    <a:pt x="1614" y="1561"/>
                    <a:pt x="2434" y="2078"/>
                  </a:cubicBezTo>
                  <a:cubicBezTo>
                    <a:pt x="3225" y="2625"/>
                    <a:pt x="4136" y="3293"/>
                    <a:pt x="5109" y="3506"/>
                  </a:cubicBezTo>
                  <a:cubicBezTo>
                    <a:pt x="5123" y="3508"/>
                    <a:pt x="5136" y="3510"/>
                    <a:pt x="5148" y="3510"/>
                  </a:cubicBezTo>
                  <a:cubicBezTo>
                    <a:pt x="5299" y="3510"/>
                    <a:pt x="5341" y="3345"/>
                    <a:pt x="5200" y="3233"/>
                  </a:cubicBezTo>
                  <a:cubicBezTo>
                    <a:pt x="4440" y="2625"/>
                    <a:pt x="3468" y="2290"/>
                    <a:pt x="2617" y="1774"/>
                  </a:cubicBezTo>
                  <a:cubicBezTo>
                    <a:pt x="1796" y="1257"/>
                    <a:pt x="1006" y="679"/>
                    <a:pt x="246" y="41"/>
                  </a:cubicBezTo>
                  <a:cubicBezTo>
                    <a:pt x="218" y="13"/>
                    <a:pt x="188" y="1"/>
                    <a:pt x="160" y="1"/>
                  </a:cubicBezTo>
                  <a:close/>
                </a:path>
              </a:pathLst>
            </a:custGeom>
            <a:solidFill>
              <a:srgbClr val="2491A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8"/>
            <p:cNvSpPr/>
            <p:nvPr/>
          </p:nvSpPr>
          <p:spPr>
            <a:xfrm>
              <a:off x="1339575" y="1336450"/>
              <a:ext cx="57800" cy="54750"/>
            </a:xfrm>
            <a:custGeom>
              <a:avLst/>
              <a:gdLst/>
              <a:ahLst/>
              <a:cxnLst/>
              <a:rect l="l" t="t" r="r" b="b"/>
              <a:pathLst>
                <a:path w="2312" h="2190" extrusionOk="0">
                  <a:moveTo>
                    <a:pt x="1133" y="0"/>
                  </a:moveTo>
                  <a:cubicBezTo>
                    <a:pt x="579" y="0"/>
                    <a:pt x="31" y="343"/>
                    <a:pt x="16" y="1053"/>
                  </a:cubicBezTo>
                  <a:cubicBezTo>
                    <a:pt x="0" y="1810"/>
                    <a:pt x="580" y="2190"/>
                    <a:pt x="1159" y="2190"/>
                  </a:cubicBezTo>
                  <a:cubicBezTo>
                    <a:pt x="1720" y="2190"/>
                    <a:pt x="2280" y="1832"/>
                    <a:pt x="2295" y="1114"/>
                  </a:cubicBezTo>
                  <a:cubicBezTo>
                    <a:pt x="2311" y="381"/>
                    <a:pt x="1718" y="0"/>
                    <a:pt x="1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8"/>
            <p:cNvSpPr/>
            <p:nvPr/>
          </p:nvSpPr>
          <p:spPr>
            <a:xfrm>
              <a:off x="1209250" y="1487400"/>
              <a:ext cx="36500" cy="36500"/>
            </a:xfrm>
            <a:custGeom>
              <a:avLst/>
              <a:gdLst/>
              <a:ahLst/>
              <a:cxnLst/>
              <a:rect l="l" t="t" r="r" b="b"/>
              <a:pathLst>
                <a:path w="1460" h="1460" extrusionOk="0">
                  <a:moveTo>
                    <a:pt x="761" y="0"/>
                  </a:moveTo>
                  <a:cubicBezTo>
                    <a:pt x="365" y="0"/>
                    <a:pt x="1" y="304"/>
                    <a:pt x="1" y="699"/>
                  </a:cubicBezTo>
                  <a:cubicBezTo>
                    <a:pt x="1" y="1095"/>
                    <a:pt x="305" y="1459"/>
                    <a:pt x="700" y="1459"/>
                  </a:cubicBezTo>
                  <a:cubicBezTo>
                    <a:pt x="1125" y="1459"/>
                    <a:pt x="1460" y="1155"/>
                    <a:pt x="1460" y="760"/>
                  </a:cubicBezTo>
                  <a:cubicBezTo>
                    <a:pt x="1460" y="365"/>
                    <a:pt x="1156" y="0"/>
                    <a:pt x="76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8"/>
            <p:cNvSpPr/>
            <p:nvPr/>
          </p:nvSpPr>
          <p:spPr>
            <a:xfrm>
              <a:off x="1232425" y="1411025"/>
              <a:ext cx="33100" cy="31375"/>
            </a:xfrm>
            <a:custGeom>
              <a:avLst/>
              <a:gdLst/>
              <a:ahLst/>
              <a:cxnLst/>
              <a:rect l="l" t="t" r="r" b="b"/>
              <a:pathLst>
                <a:path w="1324" h="1255" extrusionOk="0">
                  <a:moveTo>
                    <a:pt x="671" y="0"/>
                  </a:moveTo>
                  <a:cubicBezTo>
                    <a:pt x="354" y="0"/>
                    <a:pt x="31" y="206"/>
                    <a:pt x="16" y="624"/>
                  </a:cubicBezTo>
                  <a:cubicBezTo>
                    <a:pt x="0" y="1042"/>
                    <a:pt x="324" y="1255"/>
                    <a:pt x="649" y="1255"/>
                  </a:cubicBezTo>
                  <a:cubicBezTo>
                    <a:pt x="963" y="1255"/>
                    <a:pt x="1278" y="1057"/>
                    <a:pt x="1293" y="654"/>
                  </a:cubicBezTo>
                  <a:cubicBezTo>
                    <a:pt x="1324" y="221"/>
                    <a:pt x="1000" y="0"/>
                    <a:pt x="6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8"/>
            <p:cNvSpPr/>
            <p:nvPr/>
          </p:nvSpPr>
          <p:spPr>
            <a:xfrm>
              <a:off x="1442550" y="1383375"/>
              <a:ext cx="18250" cy="18000"/>
            </a:xfrm>
            <a:custGeom>
              <a:avLst/>
              <a:gdLst/>
              <a:ahLst/>
              <a:cxnLst/>
              <a:rect l="l" t="t" r="r" b="b"/>
              <a:pathLst>
                <a:path w="730" h="720" extrusionOk="0">
                  <a:moveTo>
                    <a:pt x="340" y="0"/>
                  </a:moveTo>
                  <a:cubicBezTo>
                    <a:pt x="166" y="0"/>
                    <a:pt x="0" y="115"/>
                    <a:pt x="0" y="362"/>
                  </a:cubicBezTo>
                  <a:cubicBezTo>
                    <a:pt x="0" y="597"/>
                    <a:pt x="195" y="719"/>
                    <a:pt x="383" y="719"/>
                  </a:cubicBezTo>
                  <a:cubicBezTo>
                    <a:pt x="559" y="719"/>
                    <a:pt x="730" y="613"/>
                    <a:pt x="730" y="392"/>
                  </a:cubicBezTo>
                  <a:cubicBezTo>
                    <a:pt x="730" y="138"/>
                    <a:pt x="530" y="0"/>
                    <a:pt x="34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8"/>
            <p:cNvSpPr/>
            <p:nvPr/>
          </p:nvSpPr>
          <p:spPr>
            <a:xfrm>
              <a:off x="1505975" y="1367900"/>
              <a:ext cx="30050" cy="28525"/>
            </a:xfrm>
            <a:custGeom>
              <a:avLst/>
              <a:gdLst/>
              <a:ahLst/>
              <a:cxnLst/>
              <a:rect l="l" t="t" r="r" b="b"/>
              <a:pathLst>
                <a:path w="1202" h="1141" extrusionOk="0">
                  <a:moveTo>
                    <a:pt x="591" y="0"/>
                  </a:moveTo>
                  <a:cubicBezTo>
                    <a:pt x="301" y="0"/>
                    <a:pt x="16" y="183"/>
                    <a:pt x="16" y="555"/>
                  </a:cubicBezTo>
                  <a:cubicBezTo>
                    <a:pt x="1" y="943"/>
                    <a:pt x="294" y="1141"/>
                    <a:pt x="593" y="1141"/>
                  </a:cubicBezTo>
                  <a:cubicBezTo>
                    <a:pt x="880" y="1141"/>
                    <a:pt x="1172" y="958"/>
                    <a:pt x="1202" y="586"/>
                  </a:cubicBezTo>
                  <a:cubicBezTo>
                    <a:pt x="1202" y="198"/>
                    <a:pt x="894" y="0"/>
                    <a:pt x="59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8"/>
            <p:cNvSpPr/>
            <p:nvPr/>
          </p:nvSpPr>
          <p:spPr>
            <a:xfrm>
              <a:off x="1112750" y="1197850"/>
              <a:ext cx="147450" cy="130000"/>
            </a:xfrm>
            <a:custGeom>
              <a:avLst/>
              <a:gdLst/>
              <a:ahLst/>
              <a:cxnLst/>
              <a:rect l="l" t="t" r="r" b="b"/>
              <a:pathLst>
                <a:path w="5898" h="5200" extrusionOk="0">
                  <a:moveTo>
                    <a:pt x="4701" y="0"/>
                  </a:moveTo>
                  <a:cubicBezTo>
                    <a:pt x="4228" y="0"/>
                    <a:pt x="3821" y="785"/>
                    <a:pt x="3496" y="1035"/>
                  </a:cubicBezTo>
                  <a:cubicBezTo>
                    <a:pt x="2858" y="1521"/>
                    <a:pt x="2128" y="1916"/>
                    <a:pt x="1763" y="2312"/>
                  </a:cubicBezTo>
                  <a:cubicBezTo>
                    <a:pt x="1034" y="2980"/>
                    <a:pt x="973" y="3102"/>
                    <a:pt x="456" y="3892"/>
                  </a:cubicBezTo>
                  <a:cubicBezTo>
                    <a:pt x="152" y="4348"/>
                    <a:pt x="0" y="5078"/>
                    <a:pt x="213" y="5199"/>
                  </a:cubicBezTo>
                  <a:cubicBezTo>
                    <a:pt x="608" y="4834"/>
                    <a:pt x="791" y="4956"/>
                    <a:pt x="1216" y="4682"/>
                  </a:cubicBezTo>
                  <a:cubicBezTo>
                    <a:pt x="1338" y="4622"/>
                    <a:pt x="1885" y="4287"/>
                    <a:pt x="1976" y="4196"/>
                  </a:cubicBezTo>
                  <a:cubicBezTo>
                    <a:pt x="2432" y="3892"/>
                    <a:pt x="2584" y="3771"/>
                    <a:pt x="2979" y="3406"/>
                  </a:cubicBezTo>
                  <a:cubicBezTo>
                    <a:pt x="3253" y="3132"/>
                    <a:pt x="4073" y="2008"/>
                    <a:pt x="4195" y="1856"/>
                  </a:cubicBezTo>
                  <a:cubicBezTo>
                    <a:pt x="4590" y="1278"/>
                    <a:pt x="5897" y="883"/>
                    <a:pt x="5016" y="123"/>
                  </a:cubicBezTo>
                  <a:cubicBezTo>
                    <a:pt x="4908" y="37"/>
                    <a:pt x="4803" y="0"/>
                    <a:pt x="4701" y="0"/>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8"/>
            <p:cNvSpPr/>
            <p:nvPr/>
          </p:nvSpPr>
          <p:spPr>
            <a:xfrm>
              <a:off x="1229775" y="1040075"/>
              <a:ext cx="105125" cy="168000"/>
            </a:xfrm>
            <a:custGeom>
              <a:avLst/>
              <a:gdLst/>
              <a:ahLst/>
              <a:cxnLst/>
              <a:rect l="l" t="t" r="r" b="b"/>
              <a:pathLst>
                <a:path w="4205" h="6720" extrusionOk="0">
                  <a:moveTo>
                    <a:pt x="4090" y="1"/>
                  </a:moveTo>
                  <a:cubicBezTo>
                    <a:pt x="4074" y="1"/>
                    <a:pt x="4057" y="7"/>
                    <a:pt x="4043" y="21"/>
                  </a:cubicBezTo>
                  <a:cubicBezTo>
                    <a:pt x="2067" y="1632"/>
                    <a:pt x="1368" y="4580"/>
                    <a:pt x="0" y="6647"/>
                  </a:cubicBezTo>
                  <a:cubicBezTo>
                    <a:pt x="0" y="6691"/>
                    <a:pt x="17" y="6720"/>
                    <a:pt x="49" y="6720"/>
                  </a:cubicBezTo>
                  <a:cubicBezTo>
                    <a:pt x="61" y="6720"/>
                    <a:pt x="75" y="6716"/>
                    <a:pt x="92" y="6708"/>
                  </a:cubicBezTo>
                  <a:cubicBezTo>
                    <a:pt x="1611" y="4610"/>
                    <a:pt x="2462" y="2148"/>
                    <a:pt x="4134" y="142"/>
                  </a:cubicBezTo>
                  <a:cubicBezTo>
                    <a:pt x="4205" y="72"/>
                    <a:pt x="4148" y="1"/>
                    <a:pt x="4090"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8"/>
            <p:cNvSpPr/>
            <p:nvPr/>
          </p:nvSpPr>
          <p:spPr>
            <a:xfrm>
              <a:off x="1233675" y="1101825"/>
              <a:ext cx="176975" cy="112175"/>
            </a:xfrm>
            <a:custGeom>
              <a:avLst/>
              <a:gdLst/>
              <a:ahLst/>
              <a:cxnLst/>
              <a:rect l="l" t="t" r="r" b="b"/>
              <a:pathLst>
                <a:path w="7079" h="4487" extrusionOk="0">
                  <a:moveTo>
                    <a:pt x="7029" y="1"/>
                  </a:moveTo>
                  <a:cubicBezTo>
                    <a:pt x="7022" y="1"/>
                    <a:pt x="7018" y="5"/>
                    <a:pt x="7018" y="13"/>
                  </a:cubicBezTo>
                  <a:cubicBezTo>
                    <a:pt x="5164" y="2110"/>
                    <a:pt x="2215" y="2596"/>
                    <a:pt x="27" y="4359"/>
                  </a:cubicBezTo>
                  <a:cubicBezTo>
                    <a:pt x="1" y="4412"/>
                    <a:pt x="88" y="4487"/>
                    <a:pt x="131" y="4487"/>
                  </a:cubicBezTo>
                  <a:cubicBezTo>
                    <a:pt x="138" y="4487"/>
                    <a:pt x="144" y="4485"/>
                    <a:pt x="148" y="4481"/>
                  </a:cubicBezTo>
                  <a:cubicBezTo>
                    <a:pt x="2215" y="2870"/>
                    <a:pt x="5620" y="2384"/>
                    <a:pt x="7079" y="74"/>
                  </a:cubicBezTo>
                  <a:cubicBezTo>
                    <a:pt x="7079" y="29"/>
                    <a:pt x="7046" y="1"/>
                    <a:pt x="7029" y="1"/>
                  </a:cubicBezTo>
                  <a:close/>
                </a:path>
              </a:pathLst>
            </a:custGeom>
            <a:solidFill>
              <a:srgbClr val="170C0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114984894"/>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4D38F-5A4D-1A8C-5D17-DF5ED19B20C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F75C87-3B30-BB0C-9BDD-EBE3D7FB0C5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76C4C0-F8CF-5185-ABA0-EBC40495A29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B96DEC-7F2B-4C50-800B-2DA0F54A688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8/21/2024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EE737C3-74D4-C24C-B10E-527A4EBEA69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850801E8-AB02-3F04-F876-0FC0B385902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2B95FD-6B8A-4AFD-BC66-AE5A5537C878}"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64236"/>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7B99CF5-97DA-4CDC-A50D-887EDDB23EB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6F7299-78C8-4BB0-92D1-C81BF4FFFCD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6AD3D2B-98B1-496A-8030-CCF2D5215B8D}" type="datetimeFigureOut">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2024/8/21</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4" name="页脚占位符 3">
            <a:extLst>
              <a:ext uri="{FF2B5EF4-FFF2-40B4-BE49-F238E27FC236}">
                <a16:creationId xmlns:a16="http://schemas.microsoft.com/office/drawing/2014/main" id="{EFAA3B12-76BE-45E8-8A0E-C4F17716124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
        <p:nvSpPr>
          <p:cNvPr id="5" name="灯片编号占位符 4">
            <a:extLst>
              <a:ext uri="{FF2B5EF4-FFF2-40B4-BE49-F238E27FC236}">
                <a16:creationId xmlns:a16="http://schemas.microsoft.com/office/drawing/2014/main" id="{A54B6F7D-DC4C-4A81-9B6D-8AA3B1B4511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24332-3F40-44C2-8984-A38FEB5556CC}" type="slidenum">
              <a:rPr kumimoji="0" lang="zh-CN" altLang="en-US" sz="1200" b="0" i="0" u="none" strike="noStrike" kern="1200" cap="none" spc="0" normalizeH="0" baseline="0" noProof="0" smtClean="0">
                <a:ln>
                  <a:noFill/>
                </a:ln>
                <a:solidFill>
                  <a:srgbClr val="000000">
                    <a:tint val="75000"/>
                  </a:srgb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等线"/>
              <a:cs typeface="+mn-cs"/>
            </a:endParaRPr>
          </a:p>
        </p:txBody>
      </p:sp>
    </p:spTree>
    <p:extLst>
      <p:ext uri="{BB962C8B-B14F-4D97-AF65-F5344CB8AC3E}">
        <p14:creationId xmlns:p14="http://schemas.microsoft.com/office/powerpoint/2010/main" val="104507312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331"/>
        <p:cNvGrpSpPr/>
        <p:nvPr/>
      </p:nvGrpSpPr>
      <p:grpSpPr>
        <a:xfrm>
          <a:off x="0" y="0"/>
          <a:ext cx="0" cy="0"/>
          <a:chOff x="0" y="0"/>
          <a:chExt cx="0" cy="0"/>
        </a:xfrm>
      </p:grpSpPr>
      <p:grpSp>
        <p:nvGrpSpPr>
          <p:cNvPr id="1332" name="Google Shape;1332;p9"/>
          <p:cNvGrpSpPr/>
          <p:nvPr/>
        </p:nvGrpSpPr>
        <p:grpSpPr>
          <a:xfrm>
            <a:off x="-507023" y="779700"/>
            <a:ext cx="12901852" cy="6516184"/>
            <a:chOff x="-380268" y="584775"/>
            <a:chExt cx="9676389" cy="4887138"/>
          </a:xfrm>
        </p:grpSpPr>
        <p:sp>
          <p:nvSpPr>
            <p:cNvPr id="1333" name="Google Shape;1333;p9"/>
            <p:cNvSpPr/>
            <p:nvPr/>
          </p:nvSpPr>
          <p:spPr>
            <a:xfrm>
              <a:off x="-38725" y="3994776"/>
              <a:ext cx="9209436" cy="11876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9"/>
            <p:cNvSpPr/>
            <p:nvPr/>
          </p:nvSpPr>
          <p:spPr>
            <a:xfrm>
              <a:off x="-65450" y="4046402"/>
              <a:ext cx="9209483" cy="113579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9"/>
            <p:cNvSpPr/>
            <p:nvPr/>
          </p:nvSpPr>
          <p:spPr>
            <a:xfrm>
              <a:off x="1418994" y="584775"/>
              <a:ext cx="668025" cy="32951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9"/>
            <p:cNvSpPr/>
            <p:nvPr/>
          </p:nvSpPr>
          <p:spPr>
            <a:xfrm>
              <a:off x="8255722" y="2125916"/>
              <a:ext cx="1040399" cy="578890"/>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9"/>
            <p:cNvSpPr/>
            <p:nvPr/>
          </p:nvSpPr>
          <p:spPr>
            <a:xfrm>
              <a:off x="0" y="2515286"/>
              <a:ext cx="890340" cy="435597"/>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8" name="Google Shape;1338;p9"/>
            <p:cNvGrpSpPr/>
            <p:nvPr/>
          </p:nvGrpSpPr>
          <p:grpSpPr>
            <a:xfrm flipH="1">
              <a:off x="325231" y="1022596"/>
              <a:ext cx="297026" cy="390176"/>
              <a:chOff x="4906125" y="1207000"/>
              <a:chExt cx="520550" cy="683800"/>
            </a:xfrm>
          </p:grpSpPr>
          <p:sp>
            <p:nvSpPr>
              <p:cNvPr id="1339" name="Google Shape;1339;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84" name="Google Shape;1384;p9"/>
            <p:cNvGrpSpPr/>
            <p:nvPr/>
          </p:nvGrpSpPr>
          <p:grpSpPr>
            <a:xfrm rot="-1067620" flipH="1">
              <a:off x="516673" y="1549204"/>
              <a:ext cx="180904" cy="237637"/>
              <a:chOff x="4906125" y="1207000"/>
              <a:chExt cx="520550" cy="683800"/>
            </a:xfrm>
          </p:grpSpPr>
          <p:sp>
            <p:nvSpPr>
              <p:cNvPr id="1385" name="Google Shape;1385;p9"/>
              <p:cNvSpPr/>
              <p:nvPr/>
            </p:nvSpPr>
            <p:spPr>
              <a:xfrm>
                <a:off x="4935000" y="1585225"/>
                <a:ext cx="49425" cy="45250"/>
              </a:xfrm>
              <a:custGeom>
                <a:avLst/>
                <a:gdLst/>
                <a:ahLst/>
                <a:cxnLst/>
                <a:rect l="l" t="t" r="r" b="b"/>
                <a:pathLst>
                  <a:path w="1977" h="1810" extrusionOk="0">
                    <a:moveTo>
                      <a:pt x="1182" y="0"/>
                    </a:moveTo>
                    <a:cubicBezTo>
                      <a:pt x="1129" y="0"/>
                      <a:pt x="1083" y="57"/>
                      <a:pt x="1125" y="99"/>
                    </a:cubicBezTo>
                    <a:cubicBezTo>
                      <a:pt x="1217" y="312"/>
                      <a:pt x="1338" y="525"/>
                      <a:pt x="1460" y="738"/>
                    </a:cubicBezTo>
                    <a:cubicBezTo>
                      <a:pt x="1581" y="1011"/>
                      <a:pt x="1764" y="1315"/>
                      <a:pt x="1338" y="1407"/>
                    </a:cubicBezTo>
                    <a:cubicBezTo>
                      <a:pt x="1065" y="1437"/>
                      <a:pt x="852" y="1467"/>
                      <a:pt x="578" y="1498"/>
                    </a:cubicBezTo>
                    <a:cubicBezTo>
                      <a:pt x="518" y="1498"/>
                      <a:pt x="460" y="1494"/>
                      <a:pt x="404" y="1494"/>
                    </a:cubicBezTo>
                    <a:cubicBezTo>
                      <a:pt x="291" y="1494"/>
                      <a:pt x="183" y="1508"/>
                      <a:pt x="62" y="1589"/>
                    </a:cubicBezTo>
                    <a:cubicBezTo>
                      <a:pt x="1" y="1619"/>
                      <a:pt x="1" y="1650"/>
                      <a:pt x="62" y="1710"/>
                    </a:cubicBezTo>
                    <a:cubicBezTo>
                      <a:pt x="168" y="1786"/>
                      <a:pt x="320" y="1809"/>
                      <a:pt x="476" y="1809"/>
                    </a:cubicBezTo>
                    <a:cubicBezTo>
                      <a:pt x="632" y="1809"/>
                      <a:pt x="791" y="1786"/>
                      <a:pt x="913" y="1771"/>
                    </a:cubicBezTo>
                    <a:cubicBezTo>
                      <a:pt x="1186" y="1741"/>
                      <a:pt x="1642" y="1741"/>
                      <a:pt x="1825" y="1498"/>
                    </a:cubicBezTo>
                    <a:cubicBezTo>
                      <a:pt x="1977" y="1346"/>
                      <a:pt x="1916" y="1163"/>
                      <a:pt x="1825" y="1011"/>
                    </a:cubicBezTo>
                    <a:cubicBezTo>
                      <a:pt x="1673" y="677"/>
                      <a:pt x="1490" y="343"/>
                      <a:pt x="1247" y="39"/>
                    </a:cubicBezTo>
                    <a:cubicBezTo>
                      <a:pt x="1229" y="11"/>
                      <a:pt x="1205" y="0"/>
                      <a:pt x="11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9"/>
              <p:cNvSpPr/>
              <p:nvPr/>
            </p:nvSpPr>
            <p:spPr>
              <a:xfrm>
                <a:off x="4908400" y="1519450"/>
                <a:ext cx="57025" cy="43300"/>
              </a:xfrm>
              <a:custGeom>
                <a:avLst/>
                <a:gdLst/>
                <a:ahLst/>
                <a:cxnLst/>
                <a:rect l="l" t="t" r="r" b="b"/>
                <a:pathLst>
                  <a:path w="2281" h="1732" extrusionOk="0">
                    <a:moveTo>
                      <a:pt x="1556" y="1"/>
                    </a:moveTo>
                    <a:cubicBezTo>
                      <a:pt x="1404" y="1"/>
                      <a:pt x="1257" y="51"/>
                      <a:pt x="1126" y="116"/>
                    </a:cubicBezTo>
                    <a:cubicBezTo>
                      <a:pt x="761" y="268"/>
                      <a:pt x="305" y="420"/>
                      <a:pt x="31" y="694"/>
                    </a:cubicBezTo>
                    <a:cubicBezTo>
                      <a:pt x="1" y="724"/>
                      <a:pt x="31" y="785"/>
                      <a:pt x="92" y="785"/>
                    </a:cubicBezTo>
                    <a:cubicBezTo>
                      <a:pt x="548" y="724"/>
                      <a:pt x="913" y="390"/>
                      <a:pt x="1338" y="238"/>
                    </a:cubicBezTo>
                    <a:cubicBezTo>
                      <a:pt x="1400" y="219"/>
                      <a:pt x="1453" y="211"/>
                      <a:pt x="1501" y="211"/>
                    </a:cubicBezTo>
                    <a:cubicBezTo>
                      <a:pt x="1762" y="211"/>
                      <a:pt x="1839" y="467"/>
                      <a:pt x="1916" y="724"/>
                    </a:cubicBezTo>
                    <a:cubicBezTo>
                      <a:pt x="1977" y="1028"/>
                      <a:pt x="1977" y="1332"/>
                      <a:pt x="1977" y="1636"/>
                    </a:cubicBezTo>
                    <a:cubicBezTo>
                      <a:pt x="2009" y="1701"/>
                      <a:pt x="2051" y="1732"/>
                      <a:pt x="2082" y="1732"/>
                    </a:cubicBezTo>
                    <a:cubicBezTo>
                      <a:pt x="2109" y="1732"/>
                      <a:pt x="2129" y="1709"/>
                      <a:pt x="2129" y="1667"/>
                    </a:cubicBezTo>
                    <a:cubicBezTo>
                      <a:pt x="2220" y="1241"/>
                      <a:pt x="2281" y="238"/>
                      <a:pt x="1734" y="25"/>
                    </a:cubicBezTo>
                    <a:cubicBezTo>
                      <a:pt x="1674" y="8"/>
                      <a:pt x="1615" y="1"/>
                      <a:pt x="155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9"/>
              <p:cNvSpPr/>
              <p:nvPr/>
            </p:nvSpPr>
            <p:spPr>
              <a:xfrm>
                <a:off x="4955525" y="1526100"/>
                <a:ext cx="145925" cy="66900"/>
              </a:xfrm>
              <a:custGeom>
                <a:avLst/>
                <a:gdLst/>
                <a:ahLst/>
                <a:cxnLst/>
                <a:rect l="l" t="t" r="r" b="b"/>
                <a:pathLst>
                  <a:path w="5837" h="2676" extrusionOk="0">
                    <a:moveTo>
                      <a:pt x="4590" y="1"/>
                    </a:moveTo>
                    <a:cubicBezTo>
                      <a:pt x="4463" y="1"/>
                      <a:pt x="4355" y="2"/>
                      <a:pt x="4286" y="2"/>
                    </a:cubicBezTo>
                    <a:cubicBezTo>
                      <a:pt x="3435" y="33"/>
                      <a:pt x="3253" y="154"/>
                      <a:pt x="2463" y="306"/>
                    </a:cubicBezTo>
                    <a:cubicBezTo>
                      <a:pt x="2007" y="367"/>
                      <a:pt x="1520" y="489"/>
                      <a:pt x="1064" y="580"/>
                    </a:cubicBezTo>
                    <a:cubicBezTo>
                      <a:pt x="943" y="610"/>
                      <a:pt x="791" y="610"/>
                      <a:pt x="669" y="671"/>
                    </a:cubicBezTo>
                    <a:cubicBezTo>
                      <a:pt x="548" y="762"/>
                      <a:pt x="426" y="914"/>
                      <a:pt x="396" y="1066"/>
                    </a:cubicBezTo>
                    <a:cubicBezTo>
                      <a:pt x="183" y="1553"/>
                      <a:pt x="1" y="1887"/>
                      <a:pt x="396" y="2282"/>
                    </a:cubicBezTo>
                    <a:cubicBezTo>
                      <a:pt x="597" y="2528"/>
                      <a:pt x="963" y="2676"/>
                      <a:pt x="1324" y="2676"/>
                    </a:cubicBezTo>
                    <a:cubicBezTo>
                      <a:pt x="1454" y="2676"/>
                      <a:pt x="1582" y="2657"/>
                      <a:pt x="1703" y="2616"/>
                    </a:cubicBezTo>
                    <a:cubicBezTo>
                      <a:pt x="1976" y="2556"/>
                      <a:pt x="2189" y="2404"/>
                      <a:pt x="2463" y="2313"/>
                    </a:cubicBezTo>
                    <a:cubicBezTo>
                      <a:pt x="2645" y="2252"/>
                      <a:pt x="2888" y="2252"/>
                      <a:pt x="3101" y="2191"/>
                    </a:cubicBezTo>
                    <a:cubicBezTo>
                      <a:pt x="3587" y="2130"/>
                      <a:pt x="4043" y="1978"/>
                      <a:pt x="4499" y="1796"/>
                    </a:cubicBezTo>
                    <a:cubicBezTo>
                      <a:pt x="4621" y="1735"/>
                      <a:pt x="4712" y="1705"/>
                      <a:pt x="4803" y="1674"/>
                    </a:cubicBezTo>
                    <a:cubicBezTo>
                      <a:pt x="4894" y="1644"/>
                      <a:pt x="5016" y="1553"/>
                      <a:pt x="5077" y="1492"/>
                    </a:cubicBezTo>
                    <a:cubicBezTo>
                      <a:pt x="5320" y="1279"/>
                      <a:pt x="5533" y="1127"/>
                      <a:pt x="5654" y="914"/>
                    </a:cubicBezTo>
                    <a:cubicBezTo>
                      <a:pt x="5806" y="671"/>
                      <a:pt x="5837" y="337"/>
                      <a:pt x="5654" y="154"/>
                    </a:cubicBezTo>
                    <a:cubicBezTo>
                      <a:pt x="5517" y="18"/>
                      <a:pt x="4970" y="1"/>
                      <a:pt x="4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9"/>
              <p:cNvSpPr/>
              <p:nvPr/>
            </p:nvSpPr>
            <p:spPr>
              <a:xfrm>
                <a:off x="5086000" y="1446175"/>
                <a:ext cx="340675" cy="99100"/>
              </a:xfrm>
              <a:custGeom>
                <a:avLst/>
                <a:gdLst/>
                <a:ahLst/>
                <a:cxnLst/>
                <a:rect l="l" t="t" r="r" b="b"/>
                <a:pathLst>
                  <a:path w="13627" h="3964" extrusionOk="0">
                    <a:moveTo>
                      <a:pt x="13021" y="0"/>
                    </a:moveTo>
                    <a:cubicBezTo>
                      <a:pt x="12991" y="0"/>
                      <a:pt x="12960" y="3"/>
                      <a:pt x="12928" y="8"/>
                    </a:cubicBezTo>
                    <a:cubicBezTo>
                      <a:pt x="10800" y="342"/>
                      <a:pt x="8703" y="981"/>
                      <a:pt x="6666" y="1528"/>
                    </a:cubicBezTo>
                    <a:cubicBezTo>
                      <a:pt x="4569" y="2044"/>
                      <a:pt x="2472" y="2622"/>
                      <a:pt x="435" y="3260"/>
                    </a:cubicBezTo>
                    <a:cubicBezTo>
                      <a:pt x="1" y="3405"/>
                      <a:pt x="118" y="3964"/>
                      <a:pt x="524" y="3964"/>
                    </a:cubicBezTo>
                    <a:cubicBezTo>
                      <a:pt x="545" y="3964"/>
                      <a:pt x="566" y="3962"/>
                      <a:pt x="587" y="3959"/>
                    </a:cubicBezTo>
                    <a:cubicBezTo>
                      <a:pt x="2715" y="3564"/>
                      <a:pt x="4812" y="3108"/>
                      <a:pt x="6879" y="2592"/>
                    </a:cubicBezTo>
                    <a:cubicBezTo>
                      <a:pt x="8976" y="2044"/>
                      <a:pt x="11104" y="1649"/>
                      <a:pt x="13110" y="889"/>
                    </a:cubicBezTo>
                    <a:cubicBezTo>
                      <a:pt x="13627" y="689"/>
                      <a:pt x="13520" y="0"/>
                      <a:pt x="130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9"/>
              <p:cNvSpPr/>
              <p:nvPr/>
            </p:nvSpPr>
            <p:spPr>
              <a:xfrm>
                <a:off x="4906125" y="1545675"/>
                <a:ext cx="59300" cy="62000"/>
              </a:xfrm>
              <a:custGeom>
                <a:avLst/>
                <a:gdLst/>
                <a:ahLst/>
                <a:cxnLst/>
                <a:rect l="l" t="t" r="r" b="b"/>
                <a:pathLst>
                  <a:path w="2372" h="2480" extrusionOk="0">
                    <a:moveTo>
                      <a:pt x="1340" y="0"/>
                    </a:moveTo>
                    <a:cubicBezTo>
                      <a:pt x="979" y="0"/>
                      <a:pt x="662" y="263"/>
                      <a:pt x="487" y="587"/>
                    </a:cubicBezTo>
                    <a:cubicBezTo>
                      <a:pt x="457" y="648"/>
                      <a:pt x="396" y="709"/>
                      <a:pt x="396" y="770"/>
                    </a:cubicBezTo>
                    <a:cubicBezTo>
                      <a:pt x="244" y="861"/>
                      <a:pt x="153" y="1013"/>
                      <a:pt x="62" y="1165"/>
                    </a:cubicBezTo>
                    <a:cubicBezTo>
                      <a:pt x="1" y="1317"/>
                      <a:pt x="1" y="1408"/>
                      <a:pt x="31" y="1560"/>
                    </a:cubicBezTo>
                    <a:cubicBezTo>
                      <a:pt x="31" y="1621"/>
                      <a:pt x="62" y="1651"/>
                      <a:pt x="62" y="1681"/>
                    </a:cubicBezTo>
                    <a:cubicBezTo>
                      <a:pt x="92" y="1712"/>
                      <a:pt x="92" y="1773"/>
                      <a:pt x="153" y="1803"/>
                    </a:cubicBezTo>
                    <a:cubicBezTo>
                      <a:pt x="220" y="1916"/>
                      <a:pt x="355" y="1978"/>
                      <a:pt x="494" y="1978"/>
                    </a:cubicBezTo>
                    <a:cubicBezTo>
                      <a:pt x="543" y="1978"/>
                      <a:pt x="592" y="1971"/>
                      <a:pt x="639" y="1955"/>
                    </a:cubicBezTo>
                    <a:cubicBezTo>
                      <a:pt x="639" y="1955"/>
                      <a:pt x="670" y="1955"/>
                      <a:pt x="670" y="1925"/>
                    </a:cubicBezTo>
                    <a:lnTo>
                      <a:pt x="821" y="2077"/>
                    </a:lnTo>
                    <a:cubicBezTo>
                      <a:pt x="821" y="2137"/>
                      <a:pt x="821" y="2168"/>
                      <a:pt x="913" y="2259"/>
                    </a:cubicBezTo>
                    <a:cubicBezTo>
                      <a:pt x="1019" y="2411"/>
                      <a:pt x="1186" y="2479"/>
                      <a:pt x="1361" y="2479"/>
                    </a:cubicBezTo>
                    <a:cubicBezTo>
                      <a:pt x="1536" y="2479"/>
                      <a:pt x="1718" y="2411"/>
                      <a:pt x="1855" y="2289"/>
                    </a:cubicBezTo>
                    <a:cubicBezTo>
                      <a:pt x="2189" y="2016"/>
                      <a:pt x="2372" y="1621"/>
                      <a:pt x="2220" y="1074"/>
                    </a:cubicBezTo>
                    <a:cubicBezTo>
                      <a:pt x="2129" y="648"/>
                      <a:pt x="2037" y="162"/>
                      <a:pt x="1581" y="40"/>
                    </a:cubicBezTo>
                    <a:cubicBezTo>
                      <a:pt x="1500" y="13"/>
                      <a:pt x="1419" y="0"/>
                      <a:pt x="13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9"/>
              <p:cNvSpPr/>
              <p:nvPr/>
            </p:nvSpPr>
            <p:spPr>
              <a:xfrm>
                <a:off x="5005675" y="1564700"/>
                <a:ext cx="110225" cy="326100"/>
              </a:xfrm>
              <a:custGeom>
                <a:avLst/>
                <a:gdLst/>
                <a:ahLst/>
                <a:cxnLst/>
                <a:rect l="l" t="t" r="r" b="b"/>
                <a:pathLst>
                  <a:path w="4409" h="13044" extrusionOk="0">
                    <a:moveTo>
                      <a:pt x="797" y="1"/>
                    </a:moveTo>
                    <a:cubicBezTo>
                      <a:pt x="690" y="1"/>
                      <a:pt x="585" y="75"/>
                      <a:pt x="487" y="252"/>
                    </a:cubicBezTo>
                    <a:cubicBezTo>
                      <a:pt x="1" y="1164"/>
                      <a:pt x="213" y="2714"/>
                      <a:pt x="335" y="3626"/>
                    </a:cubicBezTo>
                    <a:cubicBezTo>
                      <a:pt x="578" y="5024"/>
                      <a:pt x="761" y="6392"/>
                      <a:pt x="943" y="7760"/>
                    </a:cubicBezTo>
                    <a:cubicBezTo>
                      <a:pt x="1247" y="9674"/>
                      <a:pt x="1672" y="11620"/>
                      <a:pt x="2979" y="13018"/>
                    </a:cubicBezTo>
                    <a:cubicBezTo>
                      <a:pt x="3082" y="13035"/>
                      <a:pt x="3180" y="13044"/>
                      <a:pt x="3272" y="13044"/>
                    </a:cubicBezTo>
                    <a:cubicBezTo>
                      <a:pt x="3995" y="13044"/>
                      <a:pt x="4381" y="12509"/>
                      <a:pt x="4408" y="11377"/>
                    </a:cubicBezTo>
                    <a:cubicBezTo>
                      <a:pt x="4408" y="10617"/>
                      <a:pt x="4286" y="9857"/>
                      <a:pt x="4074" y="9097"/>
                    </a:cubicBezTo>
                    <a:cubicBezTo>
                      <a:pt x="3314" y="6635"/>
                      <a:pt x="2584" y="4142"/>
                      <a:pt x="1824" y="1680"/>
                    </a:cubicBezTo>
                    <a:cubicBezTo>
                      <a:pt x="1679" y="1170"/>
                      <a:pt x="1222" y="1"/>
                      <a:pt x="797" y="1"/>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9"/>
              <p:cNvSpPr/>
              <p:nvPr/>
            </p:nvSpPr>
            <p:spPr>
              <a:xfrm>
                <a:off x="5030750" y="1553500"/>
                <a:ext cx="256875" cy="268375"/>
              </a:xfrm>
              <a:custGeom>
                <a:avLst/>
                <a:gdLst/>
                <a:ahLst/>
                <a:cxnLst/>
                <a:rect l="l" t="t" r="r" b="b"/>
                <a:pathLst>
                  <a:path w="10275" h="10735" extrusionOk="0">
                    <a:moveTo>
                      <a:pt x="1707" y="0"/>
                    </a:moveTo>
                    <a:cubicBezTo>
                      <a:pt x="1442" y="0"/>
                      <a:pt x="1176" y="13"/>
                      <a:pt x="913" y="31"/>
                    </a:cubicBezTo>
                    <a:cubicBezTo>
                      <a:pt x="1" y="153"/>
                      <a:pt x="517" y="548"/>
                      <a:pt x="973" y="1004"/>
                    </a:cubicBezTo>
                    <a:cubicBezTo>
                      <a:pt x="2341" y="2463"/>
                      <a:pt x="3435" y="4226"/>
                      <a:pt x="4651" y="5806"/>
                    </a:cubicBezTo>
                    <a:cubicBezTo>
                      <a:pt x="5290" y="6779"/>
                      <a:pt x="5989" y="7660"/>
                      <a:pt x="6657" y="8603"/>
                    </a:cubicBezTo>
                    <a:cubicBezTo>
                      <a:pt x="7326" y="9454"/>
                      <a:pt x="8025" y="10366"/>
                      <a:pt x="9089" y="10670"/>
                    </a:cubicBezTo>
                    <a:cubicBezTo>
                      <a:pt x="9202" y="10712"/>
                      <a:pt x="9315" y="10735"/>
                      <a:pt x="9428" y="10735"/>
                    </a:cubicBezTo>
                    <a:cubicBezTo>
                      <a:pt x="9558" y="10735"/>
                      <a:pt x="9688" y="10704"/>
                      <a:pt x="9819" y="10639"/>
                    </a:cubicBezTo>
                    <a:cubicBezTo>
                      <a:pt x="10001" y="10518"/>
                      <a:pt x="10122" y="10305"/>
                      <a:pt x="10153" y="10062"/>
                    </a:cubicBezTo>
                    <a:cubicBezTo>
                      <a:pt x="10274" y="9606"/>
                      <a:pt x="10214" y="9150"/>
                      <a:pt x="10122" y="8694"/>
                    </a:cubicBezTo>
                    <a:cubicBezTo>
                      <a:pt x="9819" y="7235"/>
                      <a:pt x="9059" y="5897"/>
                      <a:pt x="8147" y="4712"/>
                    </a:cubicBezTo>
                    <a:cubicBezTo>
                      <a:pt x="7235" y="3527"/>
                      <a:pt x="6141" y="2524"/>
                      <a:pt x="5016" y="1460"/>
                    </a:cubicBezTo>
                    <a:cubicBezTo>
                      <a:pt x="4560" y="1004"/>
                      <a:pt x="4074" y="578"/>
                      <a:pt x="3496" y="305"/>
                    </a:cubicBezTo>
                    <a:cubicBezTo>
                      <a:pt x="2942" y="70"/>
                      <a:pt x="2328" y="0"/>
                      <a:pt x="1707"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9"/>
              <p:cNvSpPr/>
              <p:nvPr/>
            </p:nvSpPr>
            <p:spPr>
              <a:xfrm>
                <a:off x="5032275" y="1649825"/>
                <a:ext cx="49425" cy="214975"/>
              </a:xfrm>
              <a:custGeom>
                <a:avLst/>
                <a:gdLst/>
                <a:ahLst/>
                <a:cxnLst/>
                <a:rect l="l" t="t" r="r" b="b"/>
                <a:pathLst>
                  <a:path w="1977" h="8599" extrusionOk="0">
                    <a:moveTo>
                      <a:pt x="95" y="0"/>
                    </a:moveTo>
                    <a:cubicBezTo>
                      <a:pt x="61" y="0"/>
                      <a:pt x="31" y="23"/>
                      <a:pt x="31" y="69"/>
                    </a:cubicBezTo>
                    <a:cubicBezTo>
                      <a:pt x="0" y="707"/>
                      <a:pt x="213" y="1406"/>
                      <a:pt x="335" y="2044"/>
                    </a:cubicBezTo>
                    <a:cubicBezTo>
                      <a:pt x="456" y="2774"/>
                      <a:pt x="608" y="3534"/>
                      <a:pt x="760" y="4233"/>
                    </a:cubicBezTo>
                    <a:cubicBezTo>
                      <a:pt x="1064" y="5692"/>
                      <a:pt x="1399" y="7090"/>
                      <a:pt x="1824" y="8488"/>
                    </a:cubicBezTo>
                    <a:cubicBezTo>
                      <a:pt x="1857" y="8570"/>
                      <a:pt x="1898" y="8599"/>
                      <a:pt x="1930" y="8599"/>
                    </a:cubicBezTo>
                    <a:cubicBezTo>
                      <a:pt x="1957" y="8599"/>
                      <a:pt x="1976" y="8577"/>
                      <a:pt x="1976" y="8549"/>
                    </a:cubicBezTo>
                    <a:cubicBezTo>
                      <a:pt x="1642" y="7121"/>
                      <a:pt x="1277" y="5722"/>
                      <a:pt x="973" y="4324"/>
                    </a:cubicBezTo>
                    <a:cubicBezTo>
                      <a:pt x="821" y="3595"/>
                      <a:pt x="730" y="2926"/>
                      <a:pt x="548" y="2196"/>
                    </a:cubicBezTo>
                    <a:cubicBezTo>
                      <a:pt x="456" y="1497"/>
                      <a:pt x="396" y="707"/>
                      <a:pt x="183" y="69"/>
                    </a:cubicBezTo>
                    <a:cubicBezTo>
                      <a:pt x="168" y="23"/>
                      <a:pt x="130" y="0"/>
                      <a:pt x="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9"/>
              <p:cNvSpPr/>
              <p:nvPr/>
            </p:nvSpPr>
            <p:spPr>
              <a:xfrm>
                <a:off x="5042150" y="1642425"/>
                <a:ext cx="58550" cy="198250"/>
              </a:xfrm>
              <a:custGeom>
                <a:avLst/>
                <a:gdLst/>
                <a:ahLst/>
                <a:cxnLst/>
                <a:rect l="l" t="t" r="r" b="b"/>
                <a:pathLst>
                  <a:path w="2342" h="7930" extrusionOk="0">
                    <a:moveTo>
                      <a:pt x="244" y="1"/>
                    </a:moveTo>
                    <a:cubicBezTo>
                      <a:pt x="181" y="1"/>
                      <a:pt x="111" y="52"/>
                      <a:pt x="92" y="91"/>
                    </a:cubicBezTo>
                    <a:cubicBezTo>
                      <a:pt x="1" y="669"/>
                      <a:pt x="365" y="1277"/>
                      <a:pt x="578" y="1763"/>
                    </a:cubicBezTo>
                    <a:cubicBezTo>
                      <a:pt x="852" y="2401"/>
                      <a:pt x="1004" y="3070"/>
                      <a:pt x="1125" y="3739"/>
                    </a:cubicBezTo>
                    <a:cubicBezTo>
                      <a:pt x="1308" y="5106"/>
                      <a:pt x="1824" y="6413"/>
                      <a:pt x="2037" y="7781"/>
                    </a:cubicBezTo>
                    <a:cubicBezTo>
                      <a:pt x="2052" y="7884"/>
                      <a:pt x="2123" y="7930"/>
                      <a:pt x="2192" y="7930"/>
                    </a:cubicBezTo>
                    <a:cubicBezTo>
                      <a:pt x="2267" y="7930"/>
                      <a:pt x="2341" y="7876"/>
                      <a:pt x="2341" y="7781"/>
                    </a:cubicBezTo>
                    <a:cubicBezTo>
                      <a:pt x="2159" y="6413"/>
                      <a:pt x="1642" y="5076"/>
                      <a:pt x="1460" y="3708"/>
                    </a:cubicBezTo>
                    <a:cubicBezTo>
                      <a:pt x="1399" y="3100"/>
                      <a:pt x="1277" y="2523"/>
                      <a:pt x="1034" y="1945"/>
                    </a:cubicBezTo>
                    <a:cubicBezTo>
                      <a:pt x="882" y="1611"/>
                      <a:pt x="730" y="1277"/>
                      <a:pt x="578" y="881"/>
                    </a:cubicBezTo>
                    <a:cubicBezTo>
                      <a:pt x="457" y="638"/>
                      <a:pt x="426" y="334"/>
                      <a:pt x="335" y="61"/>
                    </a:cubicBezTo>
                    <a:cubicBezTo>
                      <a:pt x="313" y="17"/>
                      <a:pt x="279" y="1"/>
                      <a:pt x="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9"/>
              <p:cNvSpPr/>
              <p:nvPr/>
            </p:nvSpPr>
            <p:spPr>
              <a:xfrm>
                <a:off x="5116750" y="1617900"/>
                <a:ext cx="126750" cy="159950"/>
              </a:xfrm>
              <a:custGeom>
                <a:avLst/>
                <a:gdLst/>
                <a:ahLst/>
                <a:cxnLst/>
                <a:rect l="l" t="t" r="r" b="b"/>
                <a:pathLst>
                  <a:path w="5070" h="6398" extrusionOk="0">
                    <a:moveTo>
                      <a:pt x="142" y="1"/>
                    </a:moveTo>
                    <a:cubicBezTo>
                      <a:pt x="80" y="1"/>
                      <a:pt x="1" y="60"/>
                      <a:pt x="26" y="160"/>
                    </a:cubicBezTo>
                    <a:cubicBezTo>
                      <a:pt x="147" y="434"/>
                      <a:pt x="330" y="586"/>
                      <a:pt x="543" y="768"/>
                    </a:cubicBezTo>
                    <a:cubicBezTo>
                      <a:pt x="755" y="1042"/>
                      <a:pt x="998" y="1285"/>
                      <a:pt x="1181" y="1558"/>
                    </a:cubicBezTo>
                    <a:cubicBezTo>
                      <a:pt x="1606" y="2106"/>
                      <a:pt x="1971" y="2653"/>
                      <a:pt x="2305" y="3230"/>
                    </a:cubicBezTo>
                    <a:cubicBezTo>
                      <a:pt x="3035" y="4324"/>
                      <a:pt x="3734" y="5449"/>
                      <a:pt x="4676" y="6361"/>
                    </a:cubicBezTo>
                    <a:cubicBezTo>
                      <a:pt x="4715" y="6387"/>
                      <a:pt x="4757" y="6398"/>
                      <a:pt x="4797" y="6398"/>
                    </a:cubicBezTo>
                    <a:cubicBezTo>
                      <a:pt x="4944" y="6398"/>
                      <a:pt x="5070" y="6250"/>
                      <a:pt x="4950" y="6179"/>
                    </a:cubicBezTo>
                    <a:cubicBezTo>
                      <a:pt x="3947" y="5176"/>
                      <a:pt x="3278" y="3990"/>
                      <a:pt x="2518" y="2805"/>
                    </a:cubicBezTo>
                    <a:cubicBezTo>
                      <a:pt x="2154" y="2288"/>
                      <a:pt x="1850" y="1802"/>
                      <a:pt x="1485" y="1285"/>
                    </a:cubicBezTo>
                    <a:cubicBezTo>
                      <a:pt x="1181" y="890"/>
                      <a:pt x="725" y="160"/>
                      <a:pt x="178" y="8"/>
                    </a:cubicBezTo>
                    <a:cubicBezTo>
                      <a:pt x="167" y="3"/>
                      <a:pt x="155" y="1"/>
                      <a:pt x="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9"/>
              <p:cNvSpPr/>
              <p:nvPr/>
            </p:nvSpPr>
            <p:spPr>
              <a:xfrm>
                <a:off x="5074825" y="1568200"/>
                <a:ext cx="182575" cy="182725"/>
              </a:xfrm>
              <a:custGeom>
                <a:avLst/>
                <a:gdLst/>
                <a:ahLst/>
                <a:cxnLst/>
                <a:rect l="l" t="t" r="r" b="b"/>
                <a:pathLst>
                  <a:path w="7303" h="7309" extrusionOk="0">
                    <a:moveTo>
                      <a:pt x="515" y="0"/>
                    </a:moveTo>
                    <a:cubicBezTo>
                      <a:pt x="415" y="0"/>
                      <a:pt x="315" y="7"/>
                      <a:pt x="213" y="21"/>
                    </a:cubicBezTo>
                    <a:cubicBezTo>
                      <a:pt x="1" y="51"/>
                      <a:pt x="31" y="416"/>
                      <a:pt x="274" y="416"/>
                    </a:cubicBezTo>
                    <a:cubicBezTo>
                      <a:pt x="1065" y="446"/>
                      <a:pt x="1703" y="659"/>
                      <a:pt x="2372" y="1176"/>
                    </a:cubicBezTo>
                    <a:cubicBezTo>
                      <a:pt x="3010" y="1662"/>
                      <a:pt x="3527" y="2270"/>
                      <a:pt x="4074" y="2878"/>
                    </a:cubicBezTo>
                    <a:cubicBezTo>
                      <a:pt x="5198" y="4215"/>
                      <a:pt x="6201" y="5644"/>
                      <a:pt x="7022" y="7194"/>
                    </a:cubicBezTo>
                    <a:cubicBezTo>
                      <a:pt x="7057" y="7276"/>
                      <a:pt x="7111" y="7308"/>
                      <a:pt x="7159" y="7308"/>
                    </a:cubicBezTo>
                    <a:cubicBezTo>
                      <a:pt x="7237" y="7308"/>
                      <a:pt x="7303" y="7227"/>
                      <a:pt x="7265" y="7133"/>
                    </a:cubicBezTo>
                    <a:cubicBezTo>
                      <a:pt x="6414" y="5370"/>
                      <a:pt x="5350" y="3790"/>
                      <a:pt x="4074" y="2331"/>
                    </a:cubicBezTo>
                    <a:cubicBezTo>
                      <a:pt x="3220" y="1392"/>
                      <a:pt x="1967" y="0"/>
                      <a:pt x="5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9"/>
              <p:cNvSpPr/>
              <p:nvPr/>
            </p:nvSpPr>
            <p:spPr>
              <a:xfrm>
                <a:off x="5241250" y="1759425"/>
                <a:ext cx="11425" cy="12950"/>
              </a:xfrm>
              <a:custGeom>
                <a:avLst/>
                <a:gdLst/>
                <a:ahLst/>
                <a:cxnLst/>
                <a:rect l="l" t="t" r="r" b="b"/>
                <a:pathLst>
                  <a:path w="457" h="518" extrusionOk="0">
                    <a:moveTo>
                      <a:pt x="183" y="1"/>
                    </a:moveTo>
                    <a:cubicBezTo>
                      <a:pt x="152" y="1"/>
                      <a:pt x="61" y="62"/>
                      <a:pt x="31" y="122"/>
                    </a:cubicBezTo>
                    <a:cubicBezTo>
                      <a:pt x="0" y="214"/>
                      <a:pt x="0" y="274"/>
                      <a:pt x="31" y="366"/>
                    </a:cubicBezTo>
                    <a:lnTo>
                      <a:pt x="31" y="396"/>
                    </a:lnTo>
                    <a:cubicBezTo>
                      <a:pt x="61" y="457"/>
                      <a:pt x="183" y="518"/>
                      <a:pt x="274" y="518"/>
                    </a:cubicBezTo>
                    <a:cubicBezTo>
                      <a:pt x="365" y="457"/>
                      <a:pt x="456" y="396"/>
                      <a:pt x="456" y="274"/>
                    </a:cubicBezTo>
                    <a:lnTo>
                      <a:pt x="456" y="244"/>
                    </a:lnTo>
                    <a:cubicBezTo>
                      <a:pt x="456" y="153"/>
                      <a:pt x="395" y="92"/>
                      <a:pt x="335" y="62"/>
                    </a:cubicBezTo>
                    <a:cubicBezTo>
                      <a:pt x="304" y="1"/>
                      <a:pt x="213"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9"/>
              <p:cNvSpPr/>
              <p:nvPr/>
            </p:nvSpPr>
            <p:spPr>
              <a:xfrm>
                <a:off x="5223975" y="1731250"/>
                <a:ext cx="12725" cy="11575"/>
              </a:xfrm>
              <a:custGeom>
                <a:avLst/>
                <a:gdLst/>
                <a:ahLst/>
                <a:cxnLst/>
                <a:rect l="l" t="t" r="r" b="b"/>
                <a:pathLst>
                  <a:path w="509" h="463" extrusionOk="0">
                    <a:moveTo>
                      <a:pt x="253" y="1"/>
                    </a:moveTo>
                    <a:cubicBezTo>
                      <a:pt x="186" y="1"/>
                      <a:pt x="133" y="26"/>
                      <a:pt x="114" y="64"/>
                    </a:cubicBezTo>
                    <a:lnTo>
                      <a:pt x="114" y="125"/>
                    </a:lnTo>
                    <a:cubicBezTo>
                      <a:pt x="0" y="267"/>
                      <a:pt x="179" y="462"/>
                      <a:pt x="302" y="462"/>
                    </a:cubicBezTo>
                    <a:cubicBezTo>
                      <a:pt x="310" y="462"/>
                      <a:pt x="319" y="461"/>
                      <a:pt x="327" y="459"/>
                    </a:cubicBezTo>
                    <a:cubicBezTo>
                      <a:pt x="418" y="429"/>
                      <a:pt x="479" y="368"/>
                      <a:pt x="479" y="307"/>
                    </a:cubicBezTo>
                    <a:cubicBezTo>
                      <a:pt x="509" y="216"/>
                      <a:pt x="448" y="125"/>
                      <a:pt x="387" y="34"/>
                    </a:cubicBezTo>
                    <a:cubicBezTo>
                      <a:pt x="341" y="10"/>
                      <a:pt x="294" y="1"/>
                      <a:pt x="25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9"/>
              <p:cNvSpPr/>
              <p:nvPr/>
            </p:nvSpPr>
            <p:spPr>
              <a:xfrm>
                <a:off x="5210375" y="1704850"/>
                <a:ext cx="6750" cy="6600"/>
              </a:xfrm>
              <a:custGeom>
                <a:avLst/>
                <a:gdLst/>
                <a:ahLst/>
                <a:cxnLst/>
                <a:rect l="l" t="t" r="r" b="b"/>
                <a:pathLst>
                  <a:path w="270" h="264" extrusionOk="0">
                    <a:moveTo>
                      <a:pt x="139" y="0"/>
                    </a:moveTo>
                    <a:cubicBezTo>
                      <a:pt x="73" y="0"/>
                      <a:pt x="1" y="66"/>
                      <a:pt x="19" y="178"/>
                    </a:cubicBezTo>
                    <a:cubicBezTo>
                      <a:pt x="31" y="237"/>
                      <a:pt x="75" y="264"/>
                      <a:pt x="121" y="264"/>
                    </a:cubicBezTo>
                    <a:cubicBezTo>
                      <a:pt x="193" y="264"/>
                      <a:pt x="269" y="198"/>
                      <a:pt x="232" y="87"/>
                    </a:cubicBezTo>
                    <a:cubicBezTo>
                      <a:pt x="220" y="27"/>
                      <a:pt x="181" y="0"/>
                      <a:pt x="13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9"/>
              <p:cNvSpPr/>
              <p:nvPr/>
            </p:nvSpPr>
            <p:spPr>
              <a:xfrm>
                <a:off x="5177425" y="1667500"/>
                <a:ext cx="15975" cy="15600"/>
              </a:xfrm>
              <a:custGeom>
                <a:avLst/>
                <a:gdLst/>
                <a:ahLst/>
                <a:cxnLst/>
                <a:rect l="l" t="t" r="r" b="b"/>
                <a:pathLst>
                  <a:path w="639" h="624" extrusionOk="0">
                    <a:moveTo>
                      <a:pt x="334" y="0"/>
                    </a:moveTo>
                    <a:cubicBezTo>
                      <a:pt x="274" y="0"/>
                      <a:pt x="182" y="0"/>
                      <a:pt x="122" y="30"/>
                    </a:cubicBezTo>
                    <a:cubicBezTo>
                      <a:pt x="30" y="61"/>
                      <a:pt x="0" y="152"/>
                      <a:pt x="0" y="243"/>
                    </a:cubicBezTo>
                    <a:lnTo>
                      <a:pt x="0" y="304"/>
                    </a:lnTo>
                    <a:cubicBezTo>
                      <a:pt x="0" y="426"/>
                      <a:pt x="30" y="547"/>
                      <a:pt x="152" y="578"/>
                    </a:cubicBezTo>
                    <a:cubicBezTo>
                      <a:pt x="213" y="608"/>
                      <a:pt x="281" y="623"/>
                      <a:pt x="342" y="623"/>
                    </a:cubicBezTo>
                    <a:cubicBezTo>
                      <a:pt x="403" y="623"/>
                      <a:pt x="456" y="608"/>
                      <a:pt x="486" y="578"/>
                    </a:cubicBezTo>
                    <a:cubicBezTo>
                      <a:pt x="578" y="486"/>
                      <a:pt x="638" y="395"/>
                      <a:pt x="608" y="274"/>
                    </a:cubicBezTo>
                    <a:cubicBezTo>
                      <a:pt x="608" y="182"/>
                      <a:pt x="578" y="152"/>
                      <a:pt x="517" y="122"/>
                    </a:cubicBezTo>
                    <a:cubicBezTo>
                      <a:pt x="547" y="91"/>
                      <a:pt x="456" y="0"/>
                      <a:pt x="42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9"/>
              <p:cNvSpPr/>
              <p:nvPr/>
            </p:nvSpPr>
            <p:spPr>
              <a:xfrm>
                <a:off x="5138100" y="1626200"/>
                <a:ext cx="17075" cy="14000"/>
              </a:xfrm>
              <a:custGeom>
                <a:avLst/>
                <a:gdLst/>
                <a:ahLst/>
                <a:cxnLst/>
                <a:rect l="l" t="t" r="r" b="b"/>
                <a:pathLst>
                  <a:path w="683" h="560" extrusionOk="0">
                    <a:moveTo>
                      <a:pt x="339" y="1"/>
                    </a:moveTo>
                    <a:cubicBezTo>
                      <a:pt x="169" y="1"/>
                      <a:pt x="1" y="123"/>
                      <a:pt x="53" y="315"/>
                    </a:cubicBezTo>
                    <a:cubicBezTo>
                      <a:pt x="106" y="485"/>
                      <a:pt x="238" y="559"/>
                      <a:pt x="363" y="559"/>
                    </a:cubicBezTo>
                    <a:cubicBezTo>
                      <a:pt x="528" y="559"/>
                      <a:pt x="683" y="431"/>
                      <a:pt x="631" y="223"/>
                    </a:cubicBezTo>
                    <a:cubicBezTo>
                      <a:pt x="592" y="68"/>
                      <a:pt x="465" y="1"/>
                      <a:pt x="33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9"/>
              <p:cNvSpPr/>
              <p:nvPr/>
            </p:nvSpPr>
            <p:spPr>
              <a:xfrm>
                <a:off x="5079400" y="1815600"/>
                <a:ext cx="9125" cy="11500"/>
              </a:xfrm>
              <a:custGeom>
                <a:avLst/>
                <a:gdLst/>
                <a:ahLst/>
                <a:cxnLst/>
                <a:rect l="l" t="t" r="r" b="b"/>
                <a:pathLst>
                  <a:path w="365" h="460" extrusionOk="0">
                    <a:moveTo>
                      <a:pt x="117" y="0"/>
                    </a:moveTo>
                    <a:cubicBezTo>
                      <a:pt x="58" y="0"/>
                      <a:pt x="0" y="26"/>
                      <a:pt x="0" y="64"/>
                    </a:cubicBezTo>
                    <a:lnTo>
                      <a:pt x="0" y="216"/>
                    </a:lnTo>
                    <a:lnTo>
                      <a:pt x="0" y="338"/>
                    </a:lnTo>
                    <a:cubicBezTo>
                      <a:pt x="0" y="429"/>
                      <a:pt x="122" y="459"/>
                      <a:pt x="213" y="459"/>
                    </a:cubicBezTo>
                    <a:cubicBezTo>
                      <a:pt x="274" y="429"/>
                      <a:pt x="365" y="338"/>
                      <a:pt x="304" y="277"/>
                    </a:cubicBezTo>
                    <a:cubicBezTo>
                      <a:pt x="304" y="246"/>
                      <a:pt x="274" y="186"/>
                      <a:pt x="274" y="155"/>
                    </a:cubicBezTo>
                    <a:cubicBezTo>
                      <a:pt x="274" y="125"/>
                      <a:pt x="243" y="94"/>
                      <a:pt x="213" y="34"/>
                    </a:cubicBezTo>
                    <a:cubicBezTo>
                      <a:pt x="190" y="10"/>
                      <a:pt x="153" y="0"/>
                      <a:pt x="117"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9"/>
              <p:cNvSpPr/>
              <p:nvPr/>
            </p:nvSpPr>
            <p:spPr>
              <a:xfrm>
                <a:off x="5071025" y="1784500"/>
                <a:ext cx="8400" cy="7175"/>
              </a:xfrm>
              <a:custGeom>
                <a:avLst/>
                <a:gdLst/>
                <a:ahLst/>
                <a:cxnLst/>
                <a:rect l="l" t="t" r="r" b="b"/>
                <a:pathLst>
                  <a:path w="336" h="287" extrusionOk="0">
                    <a:moveTo>
                      <a:pt x="183" y="1"/>
                    </a:moveTo>
                    <a:cubicBezTo>
                      <a:pt x="153" y="1"/>
                      <a:pt x="122" y="1"/>
                      <a:pt x="92" y="31"/>
                    </a:cubicBezTo>
                    <a:lnTo>
                      <a:pt x="31" y="62"/>
                    </a:lnTo>
                    <a:cubicBezTo>
                      <a:pt x="1" y="123"/>
                      <a:pt x="1" y="183"/>
                      <a:pt x="31" y="214"/>
                    </a:cubicBezTo>
                    <a:cubicBezTo>
                      <a:pt x="76" y="258"/>
                      <a:pt x="104" y="286"/>
                      <a:pt x="140" y="286"/>
                    </a:cubicBezTo>
                    <a:cubicBezTo>
                      <a:pt x="153" y="286"/>
                      <a:pt x="167" y="283"/>
                      <a:pt x="183" y="275"/>
                    </a:cubicBezTo>
                    <a:cubicBezTo>
                      <a:pt x="244" y="275"/>
                      <a:pt x="274" y="214"/>
                      <a:pt x="305" y="153"/>
                    </a:cubicBezTo>
                    <a:cubicBezTo>
                      <a:pt x="335" y="153"/>
                      <a:pt x="305" y="62"/>
                      <a:pt x="274" y="31"/>
                    </a:cubicBezTo>
                    <a:cubicBezTo>
                      <a:pt x="244" y="31"/>
                      <a:pt x="244" y="3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9"/>
              <p:cNvSpPr/>
              <p:nvPr/>
            </p:nvSpPr>
            <p:spPr>
              <a:xfrm>
                <a:off x="5055075" y="1744425"/>
                <a:ext cx="12950" cy="14475"/>
              </a:xfrm>
              <a:custGeom>
                <a:avLst/>
                <a:gdLst/>
                <a:ahLst/>
                <a:cxnLst/>
                <a:rect l="l" t="t" r="r" b="b"/>
                <a:pathLst>
                  <a:path w="518" h="579" extrusionOk="0">
                    <a:moveTo>
                      <a:pt x="247" y="1"/>
                    </a:moveTo>
                    <a:cubicBezTo>
                      <a:pt x="183" y="1"/>
                      <a:pt x="116" y="41"/>
                      <a:pt x="61" y="115"/>
                    </a:cubicBezTo>
                    <a:cubicBezTo>
                      <a:pt x="0" y="206"/>
                      <a:pt x="31" y="297"/>
                      <a:pt x="31" y="388"/>
                    </a:cubicBezTo>
                    <a:cubicBezTo>
                      <a:pt x="56" y="515"/>
                      <a:pt x="166" y="578"/>
                      <a:pt x="272" y="578"/>
                    </a:cubicBezTo>
                    <a:cubicBezTo>
                      <a:pt x="293" y="578"/>
                      <a:pt x="314" y="576"/>
                      <a:pt x="335" y="571"/>
                    </a:cubicBezTo>
                    <a:cubicBezTo>
                      <a:pt x="456" y="571"/>
                      <a:pt x="517" y="419"/>
                      <a:pt x="517" y="267"/>
                    </a:cubicBezTo>
                    <a:cubicBezTo>
                      <a:pt x="487" y="145"/>
                      <a:pt x="456" y="84"/>
                      <a:pt x="365" y="54"/>
                    </a:cubicBezTo>
                    <a:cubicBezTo>
                      <a:pt x="329" y="18"/>
                      <a:pt x="288" y="1"/>
                      <a:pt x="24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9"/>
              <p:cNvSpPr/>
              <p:nvPr/>
            </p:nvSpPr>
            <p:spPr>
              <a:xfrm>
                <a:off x="5046725" y="1700900"/>
                <a:ext cx="13700" cy="16150"/>
              </a:xfrm>
              <a:custGeom>
                <a:avLst/>
                <a:gdLst/>
                <a:ahLst/>
                <a:cxnLst/>
                <a:rect l="l" t="t" r="r" b="b"/>
                <a:pathLst>
                  <a:path w="548" h="646" extrusionOk="0">
                    <a:moveTo>
                      <a:pt x="223" y="0"/>
                    </a:moveTo>
                    <a:cubicBezTo>
                      <a:pt x="151" y="0"/>
                      <a:pt x="80" y="34"/>
                      <a:pt x="61" y="93"/>
                    </a:cubicBezTo>
                    <a:cubicBezTo>
                      <a:pt x="30" y="184"/>
                      <a:pt x="0" y="214"/>
                      <a:pt x="30" y="305"/>
                    </a:cubicBezTo>
                    <a:cubicBezTo>
                      <a:pt x="30" y="336"/>
                      <a:pt x="30" y="366"/>
                      <a:pt x="61" y="457"/>
                    </a:cubicBezTo>
                    <a:cubicBezTo>
                      <a:pt x="87" y="563"/>
                      <a:pt x="182" y="646"/>
                      <a:pt x="307" y="646"/>
                    </a:cubicBezTo>
                    <a:cubicBezTo>
                      <a:pt x="325" y="646"/>
                      <a:pt x="345" y="644"/>
                      <a:pt x="365" y="640"/>
                    </a:cubicBezTo>
                    <a:cubicBezTo>
                      <a:pt x="486" y="609"/>
                      <a:pt x="547" y="488"/>
                      <a:pt x="517" y="336"/>
                    </a:cubicBezTo>
                    <a:cubicBezTo>
                      <a:pt x="517" y="305"/>
                      <a:pt x="486" y="275"/>
                      <a:pt x="486" y="184"/>
                    </a:cubicBezTo>
                    <a:cubicBezTo>
                      <a:pt x="456" y="123"/>
                      <a:pt x="395" y="62"/>
                      <a:pt x="334" y="32"/>
                    </a:cubicBezTo>
                    <a:cubicBezTo>
                      <a:pt x="302" y="10"/>
                      <a:pt x="262" y="0"/>
                      <a:pt x="223"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9"/>
              <p:cNvSpPr/>
              <p:nvPr/>
            </p:nvSpPr>
            <p:spPr>
              <a:xfrm>
                <a:off x="5096100" y="1610500"/>
                <a:ext cx="16750" cy="14450"/>
              </a:xfrm>
              <a:custGeom>
                <a:avLst/>
                <a:gdLst/>
                <a:ahLst/>
                <a:cxnLst/>
                <a:rect l="l" t="t" r="r" b="b"/>
                <a:pathLst>
                  <a:path w="670" h="578" extrusionOk="0">
                    <a:moveTo>
                      <a:pt x="183" y="0"/>
                    </a:moveTo>
                    <a:cubicBezTo>
                      <a:pt x="62" y="0"/>
                      <a:pt x="1" y="152"/>
                      <a:pt x="31" y="274"/>
                    </a:cubicBezTo>
                    <a:cubicBezTo>
                      <a:pt x="62" y="335"/>
                      <a:pt x="92" y="426"/>
                      <a:pt x="183" y="456"/>
                    </a:cubicBezTo>
                    <a:cubicBezTo>
                      <a:pt x="214" y="487"/>
                      <a:pt x="244" y="487"/>
                      <a:pt x="274" y="547"/>
                    </a:cubicBezTo>
                    <a:cubicBezTo>
                      <a:pt x="315" y="568"/>
                      <a:pt x="359" y="578"/>
                      <a:pt x="403" y="578"/>
                    </a:cubicBezTo>
                    <a:cubicBezTo>
                      <a:pt x="490" y="578"/>
                      <a:pt x="578" y="537"/>
                      <a:pt x="639" y="456"/>
                    </a:cubicBezTo>
                    <a:cubicBezTo>
                      <a:pt x="669" y="335"/>
                      <a:pt x="639" y="183"/>
                      <a:pt x="517" y="122"/>
                    </a:cubicBezTo>
                    <a:cubicBezTo>
                      <a:pt x="487" y="92"/>
                      <a:pt x="426" y="92"/>
                      <a:pt x="396" y="31"/>
                    </a:cubicBezTo>
                    <a:cubicBezTo>
                      <a:pt x="335" y="0"/>
                      <a:pt x="244" y="0"/>
                      <a:pt x="1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9"/>
              <p:cNvSpPr/>
              <p:nvPr/>
            </p:nvSpPr>
            <p:spPr>
              <a:xfrm>
                <a:off x="5080300" y="1590075"/>
                <a:ext cx="17225" cy="13725"/>
              </a:xfrm>
              <a:custGeom>
                <a:avLst/>
                <a:gdLst/>
                <a:ahLst/>
                <a:cxnLst/>
                <a:rect l="l" t="t" r="r" b="b"/>
                <a:pathLst>
                  <a:path w="689" h="549" extrusionOk="0">
                    <a:moveTo>
                      <a:pt x="364" y="0"/>
                    </a:moveTo>
                    <a:cubicBezTo>
                      <a:pt x="187" y="0"/>
                      <a:pt x="1" y="143"/>
                      <a:pt x="55" y="361"/>
                    </a:cubicBezTo>
                    <a:cubicBezTo>
                      <a:pt x="103" y="492"/>
                      <a:pt x="216" y="549"/>
                      <a:pt x="330" y="549"/>
                    </a:cubicBezTo>
                    <a:cubicBezTo>
                      <a:pt x="507" y="549"/>
                      <a:pt x="688" y="413"/>
                      <a:pt x="633" y="209"/>
                    </a:cubicBezTo>
                    <a:cubicBezTo>
                      <a:pt x="596" y="64"/>
                      <a:pt x="482" y="0"/>
                      <a:pt x="3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9"/>
              <p:cNvSpPr/>
              <p:nvPr/>
            </p:nvSpPr>
            <p:spPr>
              <a:xfrm>
                <a:off x="5027725" y="1677750"/>
                <a:ext cx="7025" cy="23775"/>
              </a:xfrm>
              <a:custGeom>
                <a:avLst/>
                <a:gdLst/>
                <a:ahLst/>
                <a:cxnLst/>
                <a:rect l="l" t="t" r="r" b="b"/>
                <a:pathLst>
                  <a:path w="281" h="951" extrusionOk="0">
                    <a:moveTo>
                      <a:pt x="46" y="0"/>
                    </a:moveTo>
                    <a:cubicBezTo>
                      <a:pt x="23" y="0"/>
                      <a:pt x="0" y="16"/>
                      <a:pt x="0" y="46"/>
                    </a:cubicBezTo>
                    <a:cubicBezTo>
                      <a:pt x="0" y="320"/>
                      <a:pt x="61" y="623"/>
                      <a:pt x="91" y="897"/>
                    </a:cubicBezTo>
                    <a:cubicBezTo>
                      <a:pt x="91" y="933"/>
                      <a:pt x="124" y="950"/>
                      <a:pt x="161" y="950"/>
                    </a:cubicBezTo>
                    <a:cubicBezTo>
                      <a:pt x="217" y="950"/>
                      <a:pt x="280" y="910"/>
                      <a:pt x="243" y="836"/>
                    </a:cubicBezTo>
                    <a:cubicBezTo>
                      <a:pt x="213" y="593"/>
                      <a:pt x="182" y="320"/>
                      <a:pt x="91" y="46"/>
                    </a:cubicBezTo>
                    <a:cubicBezTo>
                      <a:pt x="91" y="16"/>
                      <a:pt x="69" y="0"/>
                      <a:pt x="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9"/>
              <p:cNvSpPr/>
              <p:nvPr/>
            </p:nvSpPr>
            <p:spPr>
              <a:xfrm>
                <a:off x="5017700" y="1643650"/>
                <a:ext cx="12025" cy="10675"/>
              </a:xfrm>
              <a:custGeom>
                <a:avLst/>
                <a:gdLst/>
                <a:ahLst/>
                <a:cxnLst/>
                <a:rect l="l" t="t" r="r" b="b"/>
                <a:pathLst>
                  <a:path w="481" h="427" extrusionOk="0">
                    <a:moveTo>
                      <a:pt x="262" y="1"/>
                    </a:moveTo>
                    <a:cubicBezTo>
                      <a:pt x="134" y="1"/>
                      <a:pt x="1" y="106"/>
                      <a:pt x="36"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9"/>
              <p:cNvSpPr/>
              <p:nvPr/>
            </p:nvSpPr>
            <p:spPr>
              <a:xfrm>
                <a:off x="5016950" y="1604600"/>
                <a:ext cx="16275" cy="13650"/>
              </a:xfrm>
              <a:custGeom>
                <a:avLst/>
                <a:gdLst/>
                <a:ahLst/>
                <a:cxnLst/>
                <a:rect l="l" t="t" r="r" b="b"/>
                <a:pathLst>
                  <a:path w="651" h="546" extrusionOk="0">
                    <a:moveTo>
                      <a:pt x="338" y="1"/>
                    </a:moveTo>
                    <a:cubicBezTo>
                      <a:pt x="171" y="1"/>
                      <a:pt x="1" y="128"/>
                      <a:pt x="36" y="358"/>
                    </a:cubicBezTo>
                    <a:cubicBezTo>
                      <a:pt x="84" y="489"/>
                      <a:pt x="192" y="545"/>
                      <a:pt x="302" y="545"/>
                    </a:cubicBezTo>
                    <a:cubicBezTo>
                      <a:pt x="474" y="545"/>
                      <a:pt x="650" y="409"/>
                      <a:pt x="613" y="206"/>
                    </a:cubicBezTo>
                    <a:cubicBezTo>
                      <a:pt x="575" y="66"/>
                      <a:pt x="458" y="1"/>
                      <a:pt x="33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9"/>
              <p:cNvSpPr/>
              <p:nvPr/>
            </p:nvSpPr>
            <p:spPr>
              <a:xfrm>
                <a:off x="4909925" y="1225900"/>
                <a:ext cx="122675" cy="322100"/>
              </a:xfrm>
              <a:custGeom>
                <a:avLst/>
                <a:gdLst/>
                <a:ahLst/>
                <a:cxnLst/>
                <a:rect l="l" t="t" r="r" b="b"/>
                <a:pathLst>
                  <a:path w="4907" h="12884" extrusionOk="0">
                    <a:moveTo>
                      <a:pt x="1360" y="0"/>
                    </a:moveTo>
                    <a:cubicBezTo>
                      <a:pt x="1124" y="0"/>
                      <a:pt x="876" y="105"/>
                      <a:pt x="609" y="308"/>
                    </a:cubicBezTo>
                    <a:cubicBezTo>
                      <a:pt x="1" y="2101"/>
                      <a:pt x="548" y="4077"/>
                      <a:pt x="1125" y="5901"/>
                    </a:cubicBezTo>
                    <a:cubicBezTo>
                      <a:pt x="1551" y="7208"/>
                      <a:pt x="2007" y="8545"/>
                      <a:pt x="2463" y="9792"/>
                    </a:cubicBezTo>
                    <a:cubicBezTo>
                      <a:pt x="2797" y="10673"/>
                      <a:pt x="3253" y="12193"/>
                      <a:pt x="4135" y="12770"/>
                    </a:cubicBezTo>
                    <a:cubicBezTo>
                      <a:pt x="4246" y="12849"/>
                      <a:pt x="4339" y="12883"/>
                      <a:pt x="4415" y="12883"/>
                    </a:cubicBezTo>
                    <a:cubicBezTo>
                      <a:pt x="4907" y="12883"/>
                      <a:pt x="4756" y="11468"/>
                      <a:pt x="4651" y="10916"/>
                    </a:cubicBezTo>
                    <a:cubicBezTo>
                      <a:pt x="4195" y="8363"/>
                      <a:pt x="3739" y="5840"/>
                      <a:pt x="3284" y="3317"/>
                    </a:cubicBezTo>
                    <a:cubicBezTo>
                      <a:pt x="3132" y="2557"/>
                      <a:pt x="2919" y="1828"/>
                      <a:pt x="2584" y="1129"/>
                    </a:cubicBezTo>
                    <a:cubicBezTo>
                      <a:pt x="2190" y="360"/>
                      <a:pt x="1796" y="0"/>
                      <a:pt x="1360"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9"/>
              <p:cNvSpPr/>
              <p:nvPr/>
            </p:nvSpPr>
            <p:spPr>
              <a:xfrm>
                <a:off x="5033750" y="1207000"/>
                <a:ext cx="134575" cy="337975"/>
              </a:xfrm>
              <a:custGeom>
                <a:avLst/>
                <a:gdLst/>
                <a:ahLst/>
                <a:cxnLst/>
                <a:rect l="l" t="t" r="r" b="b"/>
                <a:pathLst>
                  <a:path w="5383" h="13519" extrusionOk="0">
                    <a:moveTo>
                      <a:pt x="3863" y="0"/>
                    </a:moveTo>
                    <a:cubicBezTo>
                      <a:pt x="3619" y="0"/>
                      <a:pt x="3407" y="152"/>
                      <a:pt x="3194" y="304"/>
                    </a:cubicBezTo>
                    <a:cubicBezTo>
                      <a:pt x="2404" y="1064"/>
                      <a:pt x="2191" y="2189"/>
                      <a:pt x="1978" y="3253"/>
                    </a:cubicBezTo>
                    <a:cubicBezTo>
                      <a:pt x="1765" y="4408"/>
                      <a:pt x="1583" y="5532"/>
                      <a:pt x="1431" y="6596"/>
                    </a:cubicBezTo>
                    <a:cubicBezTo>
                      <a:pt x="1066" y="8572"/>
                      <a:pt x="853" y="10669"/>
                      <a:pt x="306" y="12584"/>
                    </a:cubicBezTo>
                    <a:cubicBezTo>
                      <a:pt x="183" y="13052"/>
                      <a:pt x="0" y="13519"/>
                      <a:pt x="370" y="13519"/>
                    </a:cubicBezTo>
                    <a:cubicBezTo>
                      <a:pt x="458" y="13519"/>
                      <a:pt x="575" y="13493"/>
                      <a:pt x="732" y="13435"/>
                    </a:cubicBezTo>
                    <a:cubicBezTo>
                      <a:pt x="1522" y="13192"/>
                      <a:pt x="2373" y="12766"/>
                      <a:pt x="2890" y="12067"/>
                    </a:cubicBezTo>
                    <a:cubicBezTo>
                      <a:pt x="3285" y="11581"/>
                      <a:pt x="3498" y="10973"/>
                      <a:pt x="3741" y="10365"/>
                    </a:cubicBezTo>
                    <a:cubicBezTo>
                      <a:pt x="4227" y="8967"/>
                      <a:pt x="4714" y="7569"/>
                      <a:pt x="5018" y="6079"/>
                    </a:cubicBezTo>
                    <a:cubicBezTo>
                      <a:pt x="5291" y="4590"/>
                      <a:pt x="5382" y="3040"/>
                      <a:pt x="4987" y="1581"/>
                    </a:cubicBezTo>
                    <a:cubicBezTo>
                      <a:pt x="4866" y="1125"/>
                      <a:pt x="4714" y="669"/>
                      <a:pt x="4410" y="335"/>
                    </a:cubicBezTo>
                    <a:cubicBezTo>
                      <a:pt x="4258" y="183"/>
                      <a:pt x="4075" y="31"/>
                      <a:pt x="3863" y="0"/>
                    </a:cubicBezTo>
                    <a:close/>
                  </a:path>
                </a:pathLst>
              </a:custGeom>
              <a:solidFill>
                <a:srgbClr val="2270B6">
                  <a:alpha val="424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9"/>
              <p:cNvSpPr/>
              <p:nvPr/>
            </p:nvSpPr>
            <p:spPr>
              <a:xfrm>
                <a:off x="4933875" y="1256000"/>
                <a:ext cx="59675" cy="211300"/>
              </a:xfrm>
              <a:custGeom>
                <a:avLst/>
                <a:gdLst/>
                <a:ahLst/>
                <a:cxnLst/>
                <a:rect l="l" t="t" r="r" b="b"/>
                <a:pathLst>
                  <a:path w="2387" h="8452" extrusionOk="0">
                    <a:moveTo>
                      <a:pt x="50" y="1"/>
                    </a:moveTo>
                    <a:cubicBezTo>
                      <a:pt x="23" y="1"/>
                      <a:pt x="0" y="16"/>
                      <a:pt x="15" y="46"/>
                    </a:cubicBezTo>
                    <a:cubicBezTo>
                      <a:pt x="289" y="1505"/>
                      <a:pt x="623" y="2934"/>
                      <a:pt x="1019" y="4332"/>
                    </a:cubicBezTo>
                    <a:cubicBezTo>
                      <a:pt x="1201" y="5031"/>
                      <a:pt x="1383" y="5700"/>
                      <a:pt x="1566" y="6429"/>
                    </a:cubicBezTo>
                    <a:cubicBezTo>
                      <a:pt x="1778" y="7068"/>
                      <a:pt x="1930" y="7828"/>
                      <a:pt x="2234" y="8405"/>
                    </a:cubicBezTo>
                    <a:cubicBezTo>
                      <a:pt x="2246" y="8439"/>
                      <a:pt x="2269" y="8452"/>
                      <a:pt x="2294" y="8452"/>
                    </a:cubicBezTo>
                    <a:cubicBezTo>
                      <a:pt x="2338" y="8452"/>
                      <a:pt x="2386" y="8413"/>
                      <a:pt x="2386" y="8375"/>
                    </a:cubicBezTo>
                    <a:cubicBezTo>
                      <a:pt x="2295" y="7676"/>
                      <a:pt x="1961" y="6977"/>
                      <a:pt x="1718" y="6308"/>
                    </a:cubicBezTo>
                    <a:cubicBezTo>
                      <a:pt x="1505" y="5639"/>
                      <a:pt x="1292" y="4940"/>
                      <a:pt x="1110" y="4241"/>
                    </a:cubicBezTo>
                    <a:cubicBezTo>
                      <a:pt x="745" y="2873"/>
                      <a:pt x="411" y="1445"/>
                      <a:pt x="107" y="46"/>
                    </a:cubicBezTo>
                    <a:cubicBezTo>
                      <a:pt x="107" y="16"/>
                      <a:pt x="76" y="1"/>
                      <a:pt x="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9"/>
              <p:cNvSpPr/>
              <p:nvPr/>
            </p:nvSpPr>
            <p:spPr>
              <a:xfrm>
                <a:off x="4958000" y="1269700"/>
                <a:ext cx="51500" cy="198825"/>
              </a:xfrm>
              <a:custGeom>
                <a:avLst/>
                <a:gdLst/>
                <a:ahLst/>
                <a:cxnLst/>
                <a:rect l="l" t="t" r="r" b="b"/>
                <a:pathLst>
                  <a:path w="2060" h="7953" extrusionOk="0">
                    <a:moveTo>
                      <a:pt x="163" y="1"/>
                    </a:moveTo>
                    <a:cubicBezTo>
                      <a:pt x="71" y="1"/>
                      <a:pt x="0" y="48"/>
                      <a:pt x="54" y="137"/>
                    </a:cubicBezTo>
                    <a:cubicBezTo>
                      <a:pt x="509" y="1474"/>
                      <a:pt x="601" y="2842"/>
                      <a:pt x="1057" y="4179"/>
                    </a:cubicBezTo>
                    <a:cubicBezTo>
                      <a:pt x="1300" y="4848"/>
                      <a:pt x="1452" y="5456"/>
                      <a:pt x="1482" y="6185"/>
                    </a:cubicBezTo>
                    <a:cubicBezTo>
                      <a:pt x="1513" y="6733"/>
                      <a:pt x="1482" y="7432"/>
                      <a:pt x="1816" y="7888"/>
                    </a:cubicBezTo>
                    <a:cubicBezTo>
                      <a:pt x="1845" y="7930"/>
                      <a:pt x="1899" y="7953"/>
                      <a:pt x="1949" y="7953"/>
                    </a:cubicBezTo>
                    <a:cubicBezTo>
                      <a:pt x="2007" y="7953"/>
                      <a:pt x="2060" y="7922"/>
                      <a:pt x="2060" y="7857"/>
                    </a:cubicBezTo>
                    <a:cubicBezTo>
                      <a:pt x="2060" y="7553"/>
                      <a:pt x="1938" y="7280"/>
                      <a:pt x="1908" y="6976"/>
                    </a:cubicBezTo>
                    <a:cubicBezTo>
                      <a:pt x="1877" y="6611"/>
                      <a:pt x="1877" y="6216"/>
                      <a:pt x="1816" y="5851"/>
                    </a:cubicBezTo>
                    <a:cubicBezTo>
                      <a:pt x="1786" y="5243"/>
                      <a:pt x="1604" y="4666"/>
                      <a:pt x="1421" y="4088"/>
                    </a:cubicBezTo>
                    <a:cubicBezTo>
                      <a:pt x="965" y="2781"/>
                      <a:pt x="813" y="1413"/>
                      <a:pt x="357" y="76"/>
                    </a:cubicBezTo>
                    <a:cubicBezTo>
                      <a:pt x="307" y="25"/>
                      <a:pt x="229" y="1"/>
                      <a:pt x="1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9"/>
              <p:cNvSpPr/>
              <p:nvPr/>
            </p:nvSpPr>
            <p:spPr>
              <a:xfrm>
                <a:off x="5078625" y="1261925"/>
                <a:ext cx="41925" cy="195725"/>
              </a:xfrm>
              <a:custGeom>
                <a:avLst/>
                <a:gdLst/>
                <a:ahLst/>
                <a:cxnLst/>
                <a:rect l="l" t="t" r="r" b="b"/>
                <a:pathLst>
                  <a:path w="1677" h="7829" extrusionOk="0">
                    <a:moveTo>
                      <a:pt x="1536" y="1"/>
                    </a:moveTo>
                    <a:cubicBezTo>
                      <a:pt x="1476" y="1"/>
                      <a:pt x="1408" y="34"/>
                      <a:pt x="1368" y="113"/>
                    </a:cubicBezTo>
                    <a:cubicBezTo>
                      <a:pt x="943" y="1360"/>
                      <a:pt x="791" y="2667"/>
                      <a:pt x="700" y="3943"/>
                    </a:cubicBezTo>
                    <a:cubicBezTo>
                      <a:pt x="609" y="4642"/>
                      <a:pt x="548" y="5311"/>
                      <a:pt x="426" y="5949"/>
                    </a:cubicBezTo>
                    <a:cubicBezTo>
                      <a:pt x="335" y="6314"/>
                      <a:pt x="274" y="6648"/>
                      <a:pt x="183" y="6952"/>
                    </a:cubicBezTo>
                    <a:cubicBezTo>
                      <a:pt x="122" y="7226"/>
                      <a:pt x="1" y="7439"/>
                      <a:pt x="1" y="7743"/>
                    </a:cubicBezTo>
                    <a:cubicBezTo>
                      <a:pt x="1" y="7796"/>
                      <a:pt x="52" y="7828"/>
                      <a:pt x="101" y="7828"/>
                    </a:cubicBezTo>
                    <a:cubicBezTo>
                      <a:pt x="136" y="7828"/>
                      <a:pt x="170" y="7811"/>
                      <a:pt x="183" y="7773"/>
                    </a:cubicBezTo>
                    <a:cubicBezTo>
                      <a:pt x="609" y="7439"/>
                      <a:pt x="700" y="6557"/>
                      <a:pt x="761" y="6041"/>
                    </a:cubicBezTo>
                    <a:cubicBezTo>
                      <a:pt x="882" y="5433"/>
                      <a:pt x="943" y="4825"/>
                      <a:pt x="1004" y="4217"/>
                    </a:cubicBezTo>
                    <a:cubicBezTo>
                      <a:pt x="1095" y="2849"/>
                      <a:pt x="1216" y="1481"/>
                      <a:pt x="1642" y="144"/>
                    </a:cubicBezTo>
                    <a:cubicBezTo>
                      <a:pt x="1676" y="58"/>
                      <a:pt x="1613" y="1"/>
                      <a:pt x="15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9"/>
              <p:cNvSpPr/>
              <p:nvPr/>
            </p:nvSpPr>
            <p:spPr>
              <a:xfrm>
                <a:off x="5061075" y="1279375"/>
                <a:ext cx="85975" cy="240375"/>
              </a:xfrm>
              <a:custGeom>
                <a:avLst/>
                <a:gdLst/>
                <a:ahLst/>
                <a:cxnLst/>
                <a:rect l="l" t="t" r="r" b="b"/>
                <a:pathLst>
                  <a:path w="3439" h="9615" extrusionOk="0">
                    <a:moveTo>
                      <a:pt x="3260" y="0"/>
                    </a:moveTo>
                    <a:cubicBezTo>
                      <a:pt x="3195" y="0"/>
                      <a:pt x="3134" y="38"/>
                      <a:pt x="3134" y="114"/>
                    </a:cubicBezTo>
                    <a:cubicBezTo>
                      <a:pt x="3104" y="1847"/>
                      <a:pt x="2861" y="3610"/>
                      <a:pt x="2466" y="5312"/>
                    </a:cubicBezTo>
                    <a:cubicBezTo>
                      <a:pt x="2253" y="6102"/>
                      <a:pt x="2040" y="6893"/>
                      <a:pt x="1706" y="7622"/>
                    </a:cubicBezTo>
                    <a:cubicBezTo>
                      <a:pt x="1341" y="8352"/>
                      <a:pt x="885" y="8868"/>
                      <a:pt x="186" y="9264"/>
                    </a:cubicBezTo>
                    <a:cubicBezTo>
                      <a:pt x="0" y="9370"/>
                      <a:pt x="69" y="9615"/>
                      <a:pt x="251" y="9615"/>
                    </a:cubicBezTo>
                    <a:cubicBezTo>
                      <a:pt x="278" y="9615"/>
                      <a:pt x="307" y="9609"/>
                      <a:pt x="338" y="9598"/>
                    </a:cubicBezTo>
                    <a:cubicBezTo>
                      <a:pt x="1858" y="9112"/>
                      <a:pt x="2344" y="7166"/>
                      <a:pt x="2709" y="5798"/>
                    </a:cubicBezTo>
                    <a:cubicBezTo>
                      <a:pt x="3195" y="3944"/>
                      <a:pt x="3438" y="2029"/>
                      <a:pt x="3408" y="114"/>
                    </a:cubicBezTo>
                    <a:cubicBezTo>
                      <a:pt x="3393" y="38"/>
                      <a:pt x="3324" y="0"/>
                      <a:pt x="32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9"/>
              <p:cNvSpPr/>
              <p:nvPr/>
            </p:nvSpPr>
            <p:spPr>
              <a:xfrm>
                <a:off x="5123450" y="1263225"/>
                <a:ext cx="11425" cy="12175"/>
              </a:xfrm>
              <a:custGeom>
                <a:avLst/>
                <a:gdLst/>
                <a:ahLst/>
                <a:cxnLst/>
                <a:rect l="l" t="t" r="r" b="b"/>
                <a:pathLst>
                  <a:path w="457" h="487" extrusionOk="0">
                    <a:moveTo>
                      <a:pt x="183" y="1"/>
                    </a:moveTo>
                    <a:cubicBezTo>
                      <a:pt x="62" y="31"/>
                      <a:pt x="1" y="92"/>
                      <a:pt x="1" y="213"/>
                    </a:cubicBezTo>
                    <a:lnTo>
                      <a:pt x="1" y="244"/>
                    </a:lnTo>
                    <a:cubicBezTo>
                      <a:pt x="1" y="335"/>
                      <a:pt x="31" y="396"/>
                      <a:pt x="92" y="457"/>
                    </a:cubicBezTo>
                    <a:cubicBezTo>
                      <a:pt x="153" y="487"/>
                      <a:pt x="214" y="487"/>
                      <a:pt x="244" y="487"/>
                    </a:cubicBezTo>
                    <a:cubicBezTo>
                      <a:pt x="305" y="487"/>
                      <a:pt x="366" y="457"/>
                      <a:pt x="396" y="365"/>
                    </a:cubicBezTo>
                    <a:cubicBezTo>
                      <a:pt x="457" y="274"/>
                      <a:pt x="457" y="213"/>
                      <a:pt x="396" y="153"/>
                    </a:cubicBezTo>
                    <a:lnTo>
                      <a:pt x="396" y="92"/>
                    </a:lnTo>
                    <a:cubicBezTo>
                      <a:pt x="366" y="31"/>
                      <a:pt x="244" y="1"/>
                      <a:pt x="183"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9"/>
              <p:cNvSpPr/>
              <p:nvPr/>
            </p:nvSpPr>
            <p:spPr>
              <a:xfrm>
                <a:off x="5120425" y="1295825"/>
                <a:ext cx="13525" cy="11900"/>
              </a:xfrm>
              <a:custGeom>
                <a:avLst/>
                <a:gdLst/>
                <a:ahLst/>
                <a:cxnLst/>
                <a:rect l="l" t="t" r="r" b="b"/>
                <a:pathLst>
                  <a:path w="541" h="476" extrusionOk="0">
                    <a:moveTo>
                      <a:pt x="210" y="1"/>
                    </a:moveTo>
                    <a:cubicBezTo>
                      <a:pt x="201" y="1"/>
                      <a:pt x="192" y="2"/>
                      <a:pt x="183" y="4"/>
                    </a:cubicBezTo>
                    <a:cubicBezTo>
                      <a:pt x="122" y="64"/>
                      <a:pt x="31" y="95"/>
                      <a:pt x="31" y="156"/>
                    </a:cubicBezTo>
                    <a:cubicBezTo>
                      <a:pt x="0" y="277"/>
                      <a:pt x="31" y="399"/>
                      <a:pt x="152" y="429"/>
                    </a:cubicBezTo>
                    <a:cubicBezTo>
                      <a:pt x="197" y="463"/>
                      <a:pt x="242" y="476"/>
                      <a:pt x="282" y="476"/>
                    </a:cubicBezTo>
                    <a:cubicBezTo>
                      <a:pt x="351" y="476"/>
                      <a:pt x="407" y="437"/>
                      <a:pt x="426" y="399"/>
                    </a:cubicBezTo>
                    <a:lnTo>
                      <a:pt x="426" y="368"/>
                    </a:lnTo>
                    <a:cubicBezTo>
                      <a:pt x="540" y="225"/>
                      <a:pt x="358" y="1"/>
                      <a:pt x="210"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9"/>
              <p:cNvSpPr/>
              <p:nvPr/>
            </p:nvSpPr>
            <p:spPr>
              <a:xfrm>
                <a:off x="5120750" y="1332975"/>
                <a:ext cx="6975" cy="5850"/>
              </a:xfrm>
              <a:custGeom>
                <a:avLst/>
                <a:gdLst/>
                <a:ahLst/>
                <a:cxnLst/>
                <a:rect l="l" t="t" r="r" b="b"/>
                <a:pathLst>
                  <a:path w="279" h="234" extrusionOk="0">
                    <a:moveTo>
                      <a:pt x="142" y="1"/>
                    </a:moveTo>
                    <a:cubicBezTo>
                      <a:pt x="71" y="1"/>
                      <a:pt x="1" y="55"/>
                      <a:pt x="18" y="159"/>
                    </a:cubicBezTo>
                    <a:cubicBezTo>
                      <a:pt x="43" y="210"/>
                      <a:pt x="95" y="234"/>
                      <a:pt x="145" y="234"/>
                    </a:cubicBezTo>
                    <a:cubicBezTo>
                      <a:pt x="214" y="234"/>
                      <a:pt x="279" y="187"/>
                      <a:pt x="261" y="98"/>
                    </a:cubicBezTo>
                    <a:cubicBezTo>
                      <a:pt x="248" y="32"/>
                      <a:pt x="195" y="1"/>
                      <a:pt x="142"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9"/>
              <p:cNvSpPr/>
              <p:nvPr/>
            </p:nvSpPr>
            <p:spPr>
              <a:xfrm>
                <a:off x="5105975" y="1370375"/>
                <a:ext cx="16750" cy="15975"/>
              </a:xfrm>
              <a:custGeom>
                <a:avLst/>
                <a:gdLst/>
                <a:ahLst/>
                <a:cxnLst/>
                <a:rect l="l" t="t" r="r" b="b"/>
                <a:pathLst>
                  <a:path w="670" h="639" extrusionOk="0">
                    <a:moveTo>
                      <a:pt x="396" y="0"/>
                    </a:moveTo>
                    <a:cubicBezTo>
                      <a:pt x="274" y="0"/>
                      <a:pt x="153" y="31"/>
                      <a:pt x="92" y="122"/>
                    </a:cubicBezTo>
                    <a:cubicBezTo>
                      <a:pt x="1" y="183"/>
                      <a:pt x="1" y="335"/>
                      <a:pt x="62" y="456"/>
                    </a:cubicBezTo>
                    <a:cubicBezTo>
                      <a:pt x="62" y="487"/>
                      <a:pt x="92" y="487"/>
                      <a:pt x="92" y="517"/>
                    </a:cubicBezTo>
                    <a:cubicBezTo>
                      <a:pt x="122" y="608"/>
                      <a:pt x="214" y="639"/>
                      <a:pt x="274" y="639"/>
                    </a:cubicBezTo>
                    <a:cubicBezTo>
                      <a:pt x="366" y="639"/>
                      <a:pt x="426" y="639"/>
                      <a:pt x="518" y="578"/>
                    </a:cubicBezTo>
                    <a:cubicBezTo>
                      <a:pt x="548" y="578"/>
                      <a:pt x="548" y="517"/>
                      <a:pt x="578" y="517"/>
                    </a:cubicBezTo>
                    <a:cubicBezTo>
                      <a:pt x="609" y="487"/>
                      <a:pt x="670" y="456"/>
                      <a:pt x="670" y="365"/>
                    </a:cubicBezTo>
                    <a:lnTo>
                      <a:pt x="670" y="213"/>
                    </a:lnTo>
                    <a:cubicBezTo>
                      <a:pt x="609" y="122"/>
                      <a:pt x="518" y="0"/>
                      <a:pt x="396"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9"/>
              <p:cNvSpPr/>
              <p:nvPr/>
            </p:nvSpPr>
            <p:spPr>
              <a:xfrm>
                <a:off x="5091000" y="1424850"/>
                <a:ext cx="16300" cy="13975"/>
              </a:xfrm>
              <a:custGeom>
                <a:avLst/>
                <a:gdLst/>
                <a:ahLst/>
                <a:cxnLst/>
                <a:rect l="l" t="t" r="r" b="b"/>
                <a:pathLst>
                  <a:path w="652" h="559" extrusionOk="0">
                    <a:moveTo>
                      <a:pt x="332" y="0"/>
                    </a:moveTo>
                    <a:cubicBezTo>
                      <a:pt x="168" y="0"/>
                      <a:pt x="0" y="122"/>
                      <a:pt x="53" y="314"/>
                    </a:cubicBezTo>
                    <a:cubicBezTo>
                      <a:pt x="79" y="484"/>
                      <a:pt x="202" y="559"/>
                      <a:pt x="325" y="559"/>
                    </a:cubicBezTo>
                    <a:cubicBezTo>
                      <a:pt x="488" y="559"/>
                      <a:pt x="652" y="430"/>
                      <a:pt x="600" y="223"/>
                    </a:cubicBezTo>
                    <a:cubicBezTo>
                      <a:pt x="574" y="67"/>
                      <a:pt x="454" y="0"/>
                      <a:pt x="33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9"/>
              <p:cNvSpPr/>
              <p:nvPr/>
            </p:nvSpPr>
            <p:spPr>
              <a:xfrm>
                <a:off x="4953250" y="1287550"/>
                <a:ext cx="7625" cy="11475"/>
              </a:xfrm>
              <a:custGeom>
                <a:avLst/>
                <a:gdLst/>
                <a:ahLst/>
                <a:cxnLst/>
                <a:rect l="l" t="t" r="r" b="b"/>
                <a:pathLst>
                  <a:path w="305" h="459" extrusionOk="0">
                    <a:moveTo>
                      <a:pt x="122" y="0"/>
                    </a:moveTo>
                    <a:cubicBezTo>
                      <a:pt x="31" y="31"/>
                      <a:pt x="0" y="122"/>
                      <a:pt x="0" y="183"/>
                    </a:cubicBezTo>
                    <a:cubicBezTo>
                      <a:pt x="0" y="243"/>
                      <a:pt x="31" y="274"/>
                      <a:pt x="31" y="304"/>
                    </a:cubicBezTo>
                    <a:cubicBezTo>
                      <a:pt x="31" y="335"/>
                      <a:pt x="92" y="395"/>
                      <a:pt x="122" y="426"/>
                    </a:cubicBezTo>
                    <a:cubicBezTo>
                      <a:pt x="134" y="449"/>
                      <a:pt x="163" y="459"/>
                      <a:pt x="195" y="459"/>
                    </a:cubicBezTo>
                    <a:cubicBezTo>
                      <a:pt x="246" y="459"/>
                      <a:pt x="304" y="433"/>
                      <a:pt x="304" y="395"/>
                    </a:cubicBezTo>
                    <a:lnTo>
                      <a:pt x="304" y="243"/>
                    </a:lnTo>
                    <a:lnTo>
                      <a:pt x="304" y="122"/>
                    </a:lnTo>
                    <a:cubicBezTo>
                      <a:pt x="304" y="31"/>
                      <a:pt x="183" y="0"/>
                      <a:pt x="1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9"/>
              <p:cNvSpPr/>
              <p:nvPr/>
            </p:nvSpPr>
            <p:spPr>
              <a:xfrm>
                <a:off x="4961600" y="1323375"/>
                <a:ext cx="9150" cy="6750"/>
              </a:xfrm>
              <a:custGeom>
                <a:avLst/>
                <a:gdLst/>
                <a:ahLst/>
                <a:cxnLst/>
                <a:rect l="l" t="t" r="r" b="b"/>
                <a:pathLst>
                  <a:path w="366" h="270" extrusionOk="0">
                    <a:moveTo>
                      <a:pt x="222" y="0"/>
                    </a:moveTo>
                    <a:cubicBezTo>
                      <a:pt x="203" y="0"/>
                      <a:pt x="181" y="7"/>
                      <a:pt x="153" y="26"/>
                    </a:cubicBezTo>
                    <a:cubicBezTo>
                      <a:pt x="122" y="26"/>
                      <a:pt x="92" y="57"/>
                      <a:pt x="61" y="117"/>
                    </a:cubicBezTo>
                    <a:cubicBezTo>
                      <a:pt x="1" y="117"/>
                      <a:pt x="1" y="209"/>
                      <a:pt x="92" y="239"/>
                    </a:cubicBezTo>
                    <a:cubicBezTo>
                      <a:pt x="122" y="239"/>
                      <a:pt x="122" y="239"/>
                      <a:pt x="153" y="269"/>
                    </a:cubicBezTo>
                    <a:cubicBezTo>
                      <a:pt x="213" y="269"/>
                      <a:pt x="244" y="269"/>
                      <a:pt x="274" y="239"/>
                    </a:cubicBezTo>
                    <a:lnTo>
                      <a:pt x="305" y="209"/>
                    </a:lnTo>
                    <a:cubicBezTo>
                      <a:pt x="365" y="178"/>
                      <a:pt x="365" y="87"/>
                      <a:pt x="305" y="57"/>
                    </a:cubicBezTo>
                    <a:cubicBezTo>
                      <a:pt x="284" y="36"/>
                      <a:pt x="263" y="0"/>
                      <a:pt x="222"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9"/>
              <p:cNvSpPr/>
              <p:nvPr/>
            </p:nvSpPr>
            <p:spPr>
              <a:xfrm>
                <a:off x="4961600" y="1357725"/>
                <a:ext cx="13700" cy="14550"/>
              </a:xfrm>
              <a:custGeom>
                <a:avLst/>
                <a:gdLst/>
                <a:ahLst/>
                <a:cxnLst/>
                <a:rect l="l" t="t" r="r" b="b"/>
                <a:pathLst>
                  <a:path w="548" h="582" extrusionOk="0">
                    <a:moveTo>
                      <a:pt x="279" y="1"/>
                    </a:moveTo>
                    <a:cubicBezTo>
                      <a:pt x="255" y="1"/>
                      <a:pt x="233" y="7"/>
                      <a:pt x="213" y="20"/>
                    </a:cubicBezTo>
                    <a:cubicBezTo>
                      <a:pt x="92" y="50"/>
                      <a:pt x="1" y="202"/>
                      <a:pt x="1" y="324"/>
                    </a:cubicBezTo>
                    <a:cubicBezTo>
                      <a:pt x="61" y="415"/>
                      <a:pt x="92" y="506"/>
                      <a:pt x="153" y="537"/>
                    </a:cubicBezTo>
                    <a:cubicBezTo>
                      <a:pt x="195" y="569"/>
                      <a:pt x="237" y="582"/>
                      <a:pt x="277" y="582"/>
                    </a:cubicBezTo>
                    <a:cubicBezTo>
                      <a:pt x="352" y="582"/>
                      <a:pt x="417" y="535"/>
                      <a:pt x="457" y="476"/>
                    </a:cubicBezTo>
                    <a:cubicBezTo>
                      <a:pt x="548" y="385"/>
                      <a:pt x="517" y="263"/>
                      <a:pt x="517" y="202"/>
                    </a:cubicBezTo>
                    <a:cubicBezTo>
                      <a:pt x="470" y="83"/>
                      <a:pt x="365" y="1"/>
                      <a:pt x="279" y="1"/>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9"/>
              <p:cNvSpPr/>
              <p:nvPr/>
            </p:nvSpPr>
            <p:spPr>
              <a:xfrm>
                <a:off x="4974525" y="1398375"/>
                <a:ext cx="12950" cy="16650"/>
              </a:xfrm>
              <a:custGeom>
                <a:avLst/>
                <a:gdLst/>
                <a:ahLst/>
                <a:cxnLst/>
                <a:rect l="l" t="t" r="r" b="b"/>
                <a:pathLst>
                  <a:path w="518" h="666" extrusionOk="0">
                    <a:moveTo>
                      <a:pt x="199" y="0"/>
                    </a:moveTo>
                    <a:cubicBezTo>
                      <a:pt x="184" y="0"/>
                      <a:pt x="168" y="2"/>
                      <a:pt x="152" y="5"/>
                    </a:cubicBezTo>
                    <a:cubicBezTo>
                      <a:pt x="61" y="66"/>
                      <a:pt x="0" y="218"/>
                      <a:pt x="0" y="309"/>
                    </a:cubicBezTo>
                    <a:cubicBezTo>
                      <a:pt x="0" y="370"/>
                      <a:pt x="31" y="400"/>
                      <a:pt x="31" y="461"/>
                    </a:cubicBezTo>
                    <a:cubicBezTo>
                      <a:pt x="61" y="552"/>
                      <a:pt x="92" y="583"/>
                      <a:pt x="183" y="613"/>
                    </a:cubicBezTo>
                    <a:cubicBezTo>
                      <a:pt x="207" y="649"/>
                      <a:pt x="245" y="666"/>
                      <a:pt x="286" y="666"/>
                    </a:cubicBezTo>
                    <a:cubicBezTo>
                      <a:pt x="349" y="666"/>
                      <a:pt x="420" y="626"/>
                      <a:pt x="456" y="552"/>
                    </a:cubicBezTo>
                    <a:cubicBezTo>
                      <a:pt x="487" y="461"/>
                      <a:pt x="517" y="431"/>
                      <a:pt x="487" y="370"/>
                    </a:cubicBezTo>
                    <a:cubicBezTo>
                      <a:pt x="487" y="309"/>
                      <a:pt x="487" y="279"/>
                      <a:pt x="456" y="218"/>
                    </a:cubicBezTo>
                    <a:cubicBezTo>
                      <a:pt x="402" y="109"/>
                      <a:pt x="323" y="0"/>
                      <a:pt x="199" y="0"/>
                    </a:cubicBezTo>
                    <a:close/>
                  </a:path>
                </a:pathLst>
              </a:custGeom>
              <a:solidFill>
                <a:srgbClr val="58A5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9"/>
              <p:cNvSpPr/>
              <p:nvPr/>
            </p:nvSpPr>
            <p:spPr>
              <a:xfrm>
                <a:off x="5061900" y="1457750"/>
                <a:ext cx="15225" cy="15425"/>
              </a:xfrm>
              <a:custGeom>
                <a:avLst/>
                <a:gdLst/>
                <a:ahLst/>
                <a:cxnLst/>
                <a:rect l="l" t="t" r="r" b="b"/>
                <a:pathLst>
                  <a:path w="609" h="617" extrusionOk="0">
                    <a:moveTo>
                      <a:pt x="457" y="1"/>
                    </a:moveTo>
                    <a:cubicBezTo>
                      <a:pt x="305" y="1"/>
                      <a:pt x="183" y="31"/>
                      <a:pt x="92" y="122"/>
                    </a:cubicBezTo>
                    <a:cubicBezTo>
                      <a:pt x="62" y="153"/>
                      <a:pt x="62" y="183"/>
                      <a:pt x="31" y="214"/>
                    </a:cubicBezTo>
                    <a:cubicBezTo>
                      <a:pt x="1" y="305"/>
                      <a:pt x="1" y="366"/>
                      <a:pt x="1" y="457"/>
                    </a:cubicBezTo>
                    <a:cubicBezTo>
                      <a:pt x="1" y="558"/>
                      <a:pt x="105" y="617"/>
                      <a:pt x="193" y="617"/>
                    </a:cubicBezTo>
                    <a:cubicBezTo>
                      <a:pt x="211" y="617"/>
                      <a:pt x="228" y="614"/>
                      <a:pt x="244" y="609"/>
                    </a:cubicBezTo>
                    <a:cubicBezTo>
                      <a:pt x="335" y="578"/>
                      <a:pt x="396" y="518"/>
                      <a:pt x="457" y="457"/>
                    </a:cubicBezTo>
                    <a:cubicBezTo>
                      <a:pt x="487" y="426"/>
                      <a:pt x="487" y="366"/>
                      <a:pt x="518" y="335"/>
                    </a:cubicBezTo>
                    <a:cubicBezTo>
                      <a:pt x="609" y="214"/>
                      <a:pt x="548" y="62"/>
                      <a:pt x="45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9"/>
              <p:cNvSpPr/>
              <p:nvPr/>
            </p:nvSpPr>
            <p:spPr>
              <a:xfrm>
                <a:off x="5055675" y="1484450"/>
                <a:ext cx="16750" cy="14275"/>
              </a:xfrm>
              <a:custGeom>
                <a:avLst/>
                <a:gdLst/>
                <a:ahLst/>
                <a:cxnLst/>
                <a:rect l="l" t="t" r="r" b="b"/>
                <a:pathLst>
                  <a:path w="670" h="571" extrusionOk="0">
                    <a:moveTo>
                      <a:pt x="368" y="0"/>
                    </a:moveTo>
                    <a:cubicBezTo>
                      <a:pt x="194" y="0"/>
                      <a:pt x="1" y="143"/>
                      <a:pt x="37" y="361"/>
                    </a:cubicBezTo>
                    <a:cubicBezTo>
                      <a:pt x="74" y="507"/>
                      <a:pt x="188" y="571"/>
                      <a:pt x="306" y="571"/>
                    </a:cubicBezTo>
                    <a:cubicBezTo>
                      <a:pt x="483" y="571"/>
                      <a:pt x="669" y="428"/>
                      <a:pt x="615" y="209"/>
                    </a:cubicBezTo>
                    <a:cubicBezTo>
                      <a:pt x="590" y="64"/>
                      <a:pt x="483" y="0"/>
                      <a:pt x="3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9"/>
              <p:cNvSpPr/>
              <p:nvPr/>
            </p:nvSpPr>
            <p:spPr>
              <a:xfrm>
                <a:off x="4964200" y="1422625"/>
                <a:ext cx="10350" cy="23800"/>
              </a:xfrm>
              <a:custGeom>
                <a:avLst/>
                <a:gdLst/>
                <a:ahLst/>
                <a:cxnLst/>
                <a:rect l="l" t="t" r="r" b="b"/>
                <a:pathLst>
                  <a:path w="414" h="952" extrusionOk="0">
                    <a:moveTo>
                      <a:pt x="95" y="0"/>
                    </a:moveTo>
                    <a:cubicBezTo>
                      <a:pt x="47" y="0"/>
                      <a:pt x="0" y="44"/>
                      <a:pt x="18" y="99"/>
                    </a:cubicBezTo>
                    <a:cubicBezTo>
                      <a:pt x="109" y="372"/>
                      <a:pt x="170" y="646"/>
                      <a:pt x="292" y="920"/>
                    </a:cubicBezTo>
                    <a:cubicBezTo>
                      <a:pt x="303" y="941"/>
                      <a:pt x="321" y="951"/>
                      <a:pt x="340" y="951"/>
                    </a:cubicBezTo>
                    <a:cubicBezTo>
                      <a:pt x="375" y="951"/>
                      <a:pt x="413" y="918"/>
                      <a:pt x="413" y="859"/>
                    </a:cubicBezTo>
                    <a:cubicBezTo>
                      <a:pt x="353" y="616"/>
                      <a:pt x="261" y="342"/>
                      <a:pt x="170" y="68"/>
                    </a:cubicBezTo>
                    <a:cubicBezTo>
                      <a:pt x="158" y="20"/>
                      <a:pt x="126" y="0"/>
                      <a:pt x="9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9"/>
              <p:cNvSpPr/>
              <p:nvPr/>
            </p:nvSpPr>
            <p:spPr>
              <a:xfrm>
                <a:off x="4975900" y="1468875"/>
                <a:ext cx="12025" cy="10675"/>
              </a:xfrm>
              <a:custGeom>
                <a:avLst/>
                <a:gdLst/>
                <a:ahLst/>
                <a:cxnLst/>
                <a:rect l="l" t="t" r="r" b="b"/>
                <a:pathLst>
                  <a:path w="481" h="427" extrusionOk="0">
                    <a:moveTo>
                      <a:pt x="262" y="1"/>
                    </a:moveTo>
                    <a:cubicBezTo>
                      <a:pt x="134" y="1"/>
                      <a:pt x="1" y="106"/>
                      <a:pt x="37" y="285"/>
                    </a:cubicBezTo>
                    <a:cubicBezTo>
                      <a:pt x="61" y="383"/>
                      <a:pt x="139" y="426"/>
                      <a:pt x="221" y="426"/>
                    </a:cubicBezTo>
                    <a:cubicBezTo>
                      <a:pt x="345" y="426"/>
                      <a:pt x="480" y="328"/>
                      <a:pt x="462" y="164"/>
                    </a:cubicBezTo>
                    <a:cubicBezTo>
                      <a:pt x="437" y="52"/>
                      <a:pt x="351" y="1"/>
                      <a:pt x="26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9"/>
              <p:cNvSpPr/>
              <p:nvPr/>
            </p:nvSpPr>
            <p:spPr>
              <a:xfrm>
                <a:off x="4992175" y="1500950"/>
                <a:ext cx="16425" cy="13950"/>
              </a:xfrm>
              <a:custGeom>
                <a:avLst/>
                <a:gdLst/>
                <a:ahLst/>
                <a:cxnLst/>
                <a:rect l="l" t="t" r="r" b="b"/>
                <a:pathLst>
                  <a:path w="657" h="558" extrusionOk="0">
                    <a:moveTo>
                      <a:pt x="346" y="0"/>
                    </a:moveTo>
                    <a:cubicBezTo>
                      <a:pt x="178" y="0"/>
                      <a:pt x="1" y="138"/>
                      <a:pt x="54" y="370"/>
                    </a:cubicBezTo>
                    <a:cubicBezTo>
                      <a:pt x="90" y="501"/>
                      <a:pt x="196" y="557"/>
                      <a:pt x="306" y="557"/>
                    </a:cubicBezTo>
                    <a:cubicBezTo>
                      <a:pt x="476" y="557"/>
                      <a:pt x="657" y="422"/>
                      <a:pt x="601" y="218"/>
                    </a:cubicBezTo>
                    <a:cubicBezTo>
                      <a:pt x="576" y="68"/>
                      <a:pt x="464" y="0"/>
                      <a:pt x="34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0" name="Google Shape;1430;p9"/>
            <p:cNvGrpSpPr/>
            <p:nvPr/>
          </p:nvGrpSpPr>
          <p:grpSpPr>
            <a:xfrm rot="1558693">
              <a:off x="501026" y="4007466"/>
              <a:ext cx="579086" cy="1102701"/>
              <a:chOff x="4648125" y="579200"/>
              <a:chExt cx="579125" cy="1102775"/>
            </a:xfrm>
          </p:grpSpPr>
          <p:sp>
            <p:nvSpPr>
              <p:cNvPr id="1431" name="Google Shape;1431;p9"/>
              <p:cNvSpPr/>
              <p:nvPr/>
            </p:nvSpPr>
            <p:spPr>
              <a:xfrm>
                <a:off x="4666000" y="579200"/>
                <a:ext cx="561250" cy="1085800"/>
              </a:xfrm>
              <a:custGeom>
                <a:avLst/>
                <a:gdLst/>
                <a:ahLst/>
                <a:cxnLst/>
                <a:rect l="l" t="t" r="r" b="b"/>
                <a:pathLst>
                  <a:path w="22450" h="43432" extrusionOk="0">
                    <a:moveTo>
                      <a:pt x="20682" y="0"/>
                    </a:moveTo>
                    <a:cubicBezTo>
                      <a:pt x="13777" y="3703"/>
                      <a:pt x="9441" y="11542"/>
                      <a:pt x="6872" y="19481"/>
                    </a:cubicBezTo>
                    <a:cubicBezTo>
                      <a:pt x="4270" y="27353"/>
                      <a:pt x="3036" y="35692"/>
                      <a:pt x="1" y="43431"/>
                    </a:cubicBezTo>
                    <a:cubicBezTo>
                      <a:pt x="4537" y="36927"/>
                      <a:pt x="11576" y="31856"/>
                      <a:pt x="16112" y="24851"/>
                    </a:cubicBezTo>
                    <a:cubicBezTo>
                      <a:pt x="20782" y="17579"/>
                      <a:pt x="22450" y="8473"/>
                      <a:pt x="2068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9"/>
              <p:cNvSpPr/>
              <p:nvPr/>
            </p:nvSpPr>
            <p:spPr>
              <a:xfrm>
                <a:off x="4648125" y="583575"/>
                <a:ext cx="532425" cy="1098400"/>
              </a:xfrm>
              <a:custGeom>
                <a:avLst/>
                <a:gdLst/>
                <a:ahLst/>
                <a:cxnLst/>
                <a:rect l="l" t="t" r="r" b="b"/>
                <a:pathLst>
                  <a:path w="21297" h="43936" extrusionOk="0">
                    <a:moveTo>
                      <a:pt x="21270" y="0"/>
                    </a:moveTo>
                    <a:cubicBezTo>
                      <a:pt x="21244" y="0"/>
                      <a:pt x="21204" y="45"/>
                      <a:pt x="21164" y="125"/>
                    </a:cubicBezTo>
                    <a:cubicBezTo>
                      <a:pt x="19429" y="8031"/>
                      <a:pt x="16627" y="15670"/>
                      <a:pt x="12958" y="22942"/>
                    </a:cubicBezTo>
                    <a:cubicBezTo>
                      <a:pt x="10990" y="26878"/>
                      <a:pt x="8755" y="30647"/>
                      <a:pt x="6320" y="34316"/>
                    </a:cubicBezTo>
                    <a:cubicBezTo>
                      <a:pt x="5719" y="35250"/>
                      <a:pt x="5085" y="36184"/>
                      <a:pt x="4418" y="37085"/>
                    </a:cubicBezTo>
                    <a:lnTo>
                      <a:pt x="3451" y="38486"/>
                    </a:lnTo>
                    <a:lnTo>
                      <a:pt x="2450" y="39854"/>
                    </a:lnTo>
                    <a:cubicBezTo>
                      <a:pt x="1616" y="40955"/>
                      <a:pt x="716" y="41955"/>
                      <a:pt x="215" y="43189"/>
                    </a:cubicBezTo>
                    <a:cubicBezTo>
                      <a:pt x="0" y="43673"/>
                      <a:pt x="141" y="43935"/>
                      <a:pt x="431" y="43935"/>
                    </a:cubicBezTo>
                    <a:cubicBezTo>
                      <a:pt x="682" y="43935"/>
                      <a:pt x="1043" y="43740"/>
                      <a:pt x="1383" y="43323"/>
                    </a:cubicBezTo>
                    <a:cubicBezTo>
                      <a:pt x="6553" y="36551"/>
                      <a:pt x="11056" y="29246"/>
                      <a:pt x="14659" y="21541"/>
                    </a:cubicBezTo>
                    <a:cubicBezTo>
                      <a:pt x="16227" y="18205"/>
                      <a:pt x="17828" y="14602"/>
                      <a:pt x="19062" y="10966"/>
                    </a:cubicBezTo>
                    <a:cubicBezTo>
                      <a:pt x="20296" y="7264"/>
                      <a:pt x="21130" y="3528"/>
                      <a:pt x="21297" y="59"/>
                    </a:cubicBezTo>
                    <a:cubicBezTo>
                      <a:pt x="21297" y="19"/>
                      <a:pt x="21287" y="0"/>
                      <a:pt x="2127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3" name="Google Shape;1433;p9"/>
            <p:cNvGrpSpPr/>
            <p:nvPr/>
          </p:nvGrpSpPr>
          <p:grpSpPr>
            <a:xfrm rot="-341917">
              <a:off x="-300692" y="3173252"/>
              <a:ext cx="1154984" cy="1660288"/>
              <a:chOff x="-281361" y="3012568"/>
              <a:chExt cx="1154935" cy="1660217"/>
            </a:xfrm>
          </p:grpSpPr>
          <p:sp>
            <p:nvSpPr>
              <p:cNvPr id="1434" name="Google Shape;1434;p9"/>
              <p:cNvSpPr/>
              <p:nvPr/>
            </p:nvSpPr>
            <p:spPr>
              <a:xfrm rot="-549552">
                <a:off x="328027" y="3679692"/>
                <a:ext cx="393741" cy="284703"/>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35" name="Google Shape;1435;p9"/>
              <p:cNvGrpSpPr/>
              <p:nvPr/>
            </p:nvGrpSpPr>
            <p:grpSpPr>
              <a:xfrm rot="-730137">
                <a:off x="-131395" y="3085674"/>
                <a:ext cx="855002" cy="1514006"/>
                <a:chOff x="207725" y="2276150"/>
                <a:chExt cx="1299425" cy="2300975"/>
              </a:xfrm>
            </p:grpSpPr>
            <p:sp>
              <p:nvSpPr>
                <p:cNvPr id="1436" name="Google Shape;1436;p9"/>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9"/>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9"/>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9"/>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9"/>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9"/>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9"/>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9"/>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9"/>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9"/>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9"/>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9"/>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9"/>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449" name="Google Shape;1449;p9"/>
            <p:cNvGrpSpPr/>
            <p:nvPr/>
          </p:nvGrpSpPr>
          <p:grpSpPr>
            <a:xfrm>
              <a:off x="-150500" y="4161825"/>
              <a:ext cx="1024075" cy="1011725"/>
              <a:chOff x="2649575" y="3055425"/>
              <a:chExt cx="1024075" cy="1011725"/>
            </a:xfrm>
          </p:grpSpPr>
          <p:sp>
            <p:nvSpPr>
              <p:cNvPr id="1450" name="Google Shape;1450;p9"/>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9"/>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9"/>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9"/>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9"/>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9"/>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9"/>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9"/>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9"/>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9"/>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9"/>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9"/>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9"/>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9"/>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9"/>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9"/>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9"/>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9"/>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9"/>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9"/>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9"/>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9"/>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9"/>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9"/>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9"/>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9"/>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6" name="Google Shape;1476;p9"/>
            <p:cNvGrpSpPr/>
            <p:nvPr/>
          </p:nvGrpSpPr>
          <p:grpSpPr>
            <a:xfrm>
              <a:off x="8509725" y="3646213"/>
              <a:ext cx="577950" cy="1825700"/>
              <a:chOff x="5612500" y="3325575"/>
              <a:chExt cx="577950" cy="1825700"/>
            </a:xfrm>
          </p:grpSpPr>
          <p:sp>
            <p:nvSpPr>
              <p:cNvPr id="1477" name="Google Shape;1477;p9"/>
              <p:cNvSpPr/>
              <p:nvPr/>
            </p:nvSpPr>
            <p:spPr>
              <a:xfrm>
                <a:off x="5659200" y="3452725"/>
                <a:ext cx="289400" cy="1698550"/>
              </a:xfrm>
              <a:custGeom>
                <a:avLst/>
                <a:gdLst/>
                <a:ahLst/>
                <a:cxnLst/>
                <a:rect l="l" t="t" r="r" b="b"/>
                <a:pathLst>
                  <a:path w="11576" h="67942" extrusionOk="0">
                    <a:moveTo>
                      <a:pt x="5479" y="1"/>
                    </a:moveTo>
                    <a:cubicBezTo>
                      <a:pt x="5431" y="1"/>
                      <a:pt x="5400" y="79"/>
                      <a:pt x="5472" y="175"/>
                    </a:cubicBezTo>
                    <a:cubicBezTo>
                      <a:pt x="10408" y="10649"/>
                      <a:pt x="11376" y="22891"/>
                      <a:pt x="8207" y="34066"/>
                    </a:cubicBezTo>
                    <a:cubicBezTo>
                      <a:pt x="6539" y="40137"/>
                      <a:pt x="3370" y="45641"/>
                      <a:pt x="1502" y="51745"/>
                    </a:cubicBezTo>
                    <a:cubicBezTo>
                      <a:pt x="535" y="54981"/>
                      <a:pt x="1" y="58316"/>
                      <a:pt x="201" y="61719"/>
                    </a:cubicBezTo>
                    <a:cubicBezTo>
                      <a:pt x="234" y="62253"/>
                      <a:pt x="301" y="62753"/>
                      <a:pt x="368" y="63253"/>
                    </a:cubicBezTo>
                    <a:cubicBezTo>
                      <a:pt x="468" y="63754"/>
                      <a:pt x="535" y="64321"/>
                      <a:pt x="701" y="64754"/>
                    </a:cubicBezTo>
                    <a:cubicBezTo>
                      <a:pt x="968" y="65755"/>
                      <a:pt x="1369" y="66689"/>
                      <a:pt x="1969" y="67423"/>
                    </a:cubicBezTo>
                    <a:cubicBezTo>
                      <a:pt x="2231" y="67786"/>
                      <a:pt x="2494" y="67942"/>
                      <a:pt x="2697" y="67942"/>
                    </a:cubicBezTo>
                    <a:cubicBezTo>
                      <a:pt x="2830" y="67942"/>
                      <a:pt x="2937" y="67875"/>
                      <a:pt x="3003" y="67757"/>
                    </a:cubicBezTo>
                    <a:cubicBezTo>
                      <a:pt x="3070" y="67590"/>
                      <a:pt x="3137" y="67390"/>
                      <a:pt x="3137" y="67089"/>
                    </a:cubicBezTo>
                    <a:cubicBezTo>
                      <a:pt x="3036" y="66923"/>
                      <a:pt x="2970" y="66656"/>
                      <a:pt x="2836" y="66255"/>
                    </a:cubicBezTo>
                    <a:cubicBezTo>
                      <a:pt x="1736" y="63554"/>
                      <a:pt x="1535" y="60551"/>
                      <a:pt x="1836" y="57649"/>
                    </a:cubicBezTo>
                    <a:cubicBezTo>
                      <a:pt x="2136" y="54681"/>
                      <a:pt x="2903" y="51812"/>
                      <a:pt x="3970" y="48976"/>
                    </a:cubicBezTo>
                    <a:cubicBezTo>
                      <a:pt x="5005" y="46141"/>
                      <a:pt x="6205" y="43372"/>
                      <a:pt x="7340" y="40504"/>
                    </a:cubicBezTo>
                    <a:cubicBezTo>
                      <a:pt x="8474" y="37668"/>
                      <a:pt x="9408" y="34666"/>
                      <a:pt x="10042" y="31664"/>
                    </a:cubicBezTo>
                    <a:cubicBezTo>
                      <a:pt x="11176" y="26460"/>
                      <a:pt x="11576" y="20690"/>
                      <a:pt x="10909" y="15119"/>
                    </a:cubicBezTo>
                    <a:cubicBezTo>
                      <a:pt x="10242" y="9515"/>
                      <a:pt x="8340" y="4144"/>
                      <a:pt x="5538" y="41"/>
                    </a:cubicBezTo>
                    <a:cubicBezTo>
                      <a:pt x="5519" y="13"/>
                      <a:pt x="5498" y="1"/>
                      <a:pt x="547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9"/>
              <p:cNvSpPr/>
              <p:nvPr/>
            </p:nvSpPr>
            <p:spPr>
              <a:xfrm>
                <a:off x="5714250" y="3325575"/>
                <a:ext cx="120950" cy="196575"/>
              </a:xfrm>
              <a:custGeom>
                <a:avLst/>
                <a:gdLst/>
                <a:ahLst/>
                <a:cxnLst/>
                <a:rect l="l" t="t" r="r" b="b"/>
                <a:pathLst>
                  <a:path w="4838" h="7863" extrusionOk="0">
                    <a:moveTo>
                      <a:pt x="2295" y="1"/>
                    </a:moveTo>
                    <a:cubicBezTo>
                      <a:pt x="1488" y="1"/>
                      <a:pt x="694" y="568"/>
                      <a:pt x="367" y="1358"/>
                    </a:cubicBezTo>
                    <a:cubicBezTo>
                      <a:pt x="1" y="2292"/>
                      <a:pt x="301" y="3426"/>
                      <a:pt x="968" y="4227"/>
                    </a:cubicBezTo>
                    <a:cubicBezTo>
                      <a:pt x="1502" y="4927"/>
                      <a:pt x="2302" y="5394"/>
                      <a:pt x="3036" y="5895"/>
                    </a:cubicBezTo>
                    <a:cubicBezTo>
                      <a:pt x="3803" y="6395"/>
                      <a:pt x="4504" y="7029"/>
                      <a:pt x="4837" y="7863"/>
                    </a:cubicBezTo>
                    <a:cubicBezTo>
                      <a:pt x="4537" y="5895"/>
                      <a:pt x="4504" y="4527"/>
                      <a:pt x="4437" y="3093"/>
                    </a:cubicBezTo>
                    <a:cubicBezTo>
                      <a:pt x="4337" y="2526"/>
                      <a:pt x="4304" y="1892"/>
                      <a:pt x="4037" y="1358"/>
                    </a:cubicBezTo>
                    <a:cubicBezTo>
                      <a:pt x="3803" y="791"/>
                      <a:pt x="3370" y="291"/>
                      <a:pt x="2836" y="90"/>
                    </a:cubicBezTo>
                    <a:cubicBezTo>
                      <a:pt x="2658" y="29"/>
                      <a:pt x="2477" y="1"/>
                      <a:pt x="229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9"/>
              <p:cNvSpPr/>
              <p:nvPr/>
            </p:nvSpPr>
            <p:spPr>
              <a:xfrm>
                <a:off x="5896875" y="3533175"/>
                <a:ext cx="140675" cy="291700"/>
              </a:xfrm>
              <a:custGeom>
                <a:avLst/>
                <a:gdLst/>
                <a:ahLst/>
                <a:cxnLst/>
                <a:rect l="l" t="t" r="r" b="b"/>
                <a:pathLst>
                  <a:path w="5627" h="11668" extrusionOk="0">
                    <a:moveTo>
                      <a:pt x="5597" y="1"/>
                    </a:moveTo>
                    <a:cubicBezTo>
                      <a:pt x="5578" y="1"/>
                      <a:pt x="5544" y="20"/>
                      <a:pt x="5505" y="59"/>
                    </a:cubicBezTo>
                    <a:cubicBezTo>
                      <a:pt x="3837" y="1227"/>
                      <a:pt x="2436" y="2794"/>
                      <a:pt x="1502" y="4629"/>
                    </a:cubicBezTo>
                    <a:cubicBezTo>
                      <a:pt x="535" y="6464"/>
                      <a:pt x="1" y="8565"/>
                      <a:pt x="34" y="10633"/>
                    </a:cubicBezTo>
                    <a:cubicBezTo>
                      <a:pt x="34" y="11334"/>
                      <a:pt x="268" y="11667"/>
                      <a:pt x="434" y="11667"/>
                    </a:cubicBezTo>
                    <a:cubicBezTo>
                      <a:pt x="635" y="11634"/>
                      <a:pt x="735" y="11300"/>
                      <a:pt x="701" y="10633"/>
                    </a:cubicBezTo>
                    <a:cubicBezTo>
                      <a:pt x="568" y="8665"/>
                      <a:pt x="1002" y="6630"/>
                      <a:pt x="1835" y="4829"/>
                    </a:cubicBezTo>
                    <a:cubicBezTo>
                      <a:pt x="2669" y="2994"/>
                      <a:pt x="3904" y="1327"/>
                      <a:pt x="5538" y="126"/>
                    </a:cubicBezTo>
                    <a:cubicBezTo>
                      <a:pt x="5619" y="45"/>
                      <a:pt x="5626" y="1"/>
                      <a:pt x="55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9"/>
              <p:cNvSpPr/>
              <p:nvPr/>
            </p:nvSpPr>
            <p:spPr>
              <a:xfrm>
                <a:off x="5985275" y="3457050"/>
                <a:ext cx="115950" cy="120975"/>
              </a:xfrm>
              <a:custGeom>
                <a:avLst/>
                <a:gdLst/>
                <a:ahLst/>
                <a:cxnLst/>
                <a:rect l="l" t="t" r="r" b="b"/>
                <a:pathLst>
                  <a:path w="4638" h="4839" extrusionOk="0">
                    <a:moveTo>
                      <a:pt x="3430" y="1"/>
                    </a:moveTo>
                    <a:cubicBezTo>
                      <a:pt x="2946" y="1"/>
                      <a:pt x="2479" y="402"/>
                      <a:pt x="2136" y="802"/>
                    </a:cubicBezTo>
                    <a:cubicBezTo>
                      <a:pt x="1268" y="1803"/>
                      <a:pt x="668" y="3671"/>
                      <a:pt x="1" y="4839"/>
                    </a:cubicBezTo>
                    <a:cubicBezTo>
                      <a:pt x="1135" y="4839"/>
                      <a:pt x="2469" y="3971"/>
                      <a:pt x="3370" y="3438"/>
                    </a:cubicBezTo>
                    <a:cubicBezTo>
                      <a:pt x="4270" y="2937"/>
                      <a:pt x="4637" y="2003"/>
                      <a:pt x="4437" y="1003"/>
                    </a:cubicBezTo>
                    <a:cubicBezTo>
                      <a:pt x="4337" y="602"/>
                      <a:pt x="4104" y="169"/>
                      <a:pt x="3670" y="35"/>
                    </a:cubicBezTo>
                    <a:cubicBezTo>
                      <a:pt x="3590" y="12"/>
                      <a:pt x="3509" y="1"/>
                      <a:pt x="343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9"/>
              <p:cNvSpPr/>
              <p:nvPr/>
            </p:nvSpPr>
            <p:spPr>
              <a:xfrm>
                <a:off x="5754925" y="3677025"/>
                <a:ext cx="169250" cy="219250"/>
              </a:xfrm>
              <a:custGeom>
                <a:avLst/>
                <a:gdLst/>
                <a:ahLst/>
                <a:cxnLst/>
                <a:rect l="l" t="t" r="r" b="b"/>
                <a:pathLst>
                  <a:path w="6770" h="8770" extrusionOk="0">
                    <a:moveTo>
                      <a:pt x="49" y="0"/>
                    </a:moveTo>
                    <a:cubicBezTo>
                      <a:pt x="0" y="0"/>
                      <a:pt x="5" y="63"/>
                      <a:pt x="75" y="109"/>
                    </a:cubicBezTo>
                    <a:cubicBezTo>
                      <a:pt x="1509" y="1010"/>
                      <a:pt x="2677" y="2277"/>
                      <a:pt x="3577" y="3612"/>
                    </a:cubicBezTo>
                    <a:cubicBezTo>
                      <a:pt x="4511" y="5013"/>
                      <a:pt x="5312" y="6514"/>
                      <a:pt x="5846" y="8048"/>
                    </a:cubicBezTo>
                    <a:cubicBezTo>
                      <a:pt x="6026" y="8544"/>
                      <a:pt x="6274" y="8769"/>
                      <a:pt x="6449" y="8769"/>
                    </a:cubicBezTo>
                    <a:cubicBezTo>
                      <a:pt x="6663" y="8769"/>
                      <a:pt x="6769" y="8435"/>
                      <a:pt x="6513" y="7848"/>
                    </a:cubicBezTo>
                    <a:cubicBezTo>
                      <a:pt x="5846" y="6247"/>
                      <a:pt x="5012" y="4746"/>
                      <a:pt x="3911" y="3412"/>
                    </a:cubicBezTo>
                    <a:cubicBezTo>
                      <a:pt x="2877" y="2077"/>
                      <a:pt x="1643" y="876"/>
                      <a:pt x="141" y="43"/>
                    </a:cubicBezTo>
                    <a:cubicBezTo>
                      <a:pt x="101" y="12"/>
                      <a:pt x="70" y="0"/>
                      <a:pt x="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9"/>
              <p:cNvSpPr/>
              <p:nvPr/>
            </p:nvSpPr>
            <p:spPr>
              <a:xfrm>
                <a:off x="5693400" y="3603800"/>
                <a:ext cx="121775" cy="119325"/>
              </a:xfrm>
              <a:custGeom>
                <a:avLst/>
                <a:gdLst/>
                <a:ahLst/>
                <a:cxnLst/>
                <a:rect l="l" t="t" r="r" b="b"/>
                <a:pathLst>
                  <a:path w="4871" h="4773" extrusionOk="0">
                    <a:moveTo>
                      <a:pt x="1540" y="1"/>
                    </a:moveTo>
                    <a:cubicBezTo>
                      <a:pt x="1516" y="1"/>
                      <a:pt x="1492" y="1"/>
                      <a:pt x="1468" y="3"/>
                    </a:cubicBezTo>
                    <a:cubicBezTo>
                      <a:pt x="634" y="69"/>
                      <a:pt x="1" y="1003"/>
                      <a:pt x="167" y="1837"/>
                    </a:cubicBezTo>
                    <a:cubicBezTo>
                      <a:pt x="334" y="2671"/>
                      <a:pt x="1035" y="3338"/>
                      <a:pt x="1835" y="3639"/>
                    </a:cubicBezTo>
                    <a:cubicBezTo>
                      <a:pt x="2636" y="3972"/>
                      <a:pt x="4037" y="4773"/>
                      <a:pt x="4871" y="4773"/>
                    </a:cubicBezTo>
                    <a:cubicBezTo>
                      <a:pt x="4504" y="4339"/>
                      <a:pt x="3770" y="3005"/>
                      <a:pt x="3603" y="2471"/>
                    </a:cubicBezTo>
                    <a:cubicBezTo>
                      <a:pt x="3436" y="1937"/>
                      <a:pt x="3236" y="1337"/>
                      <a:pt x="2903" y="837"/>
                    </a:cubicBezTo>
                    <a:cubicBezTo>
                      <a:pt x="2583" y="357"/>
                      <a:pt x="2080" y="1"/>
                      <a:pt x="15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9"/>
              <p:cNvSpPr/>
              <p:nvPr/>
            </p:nvSpPr>
            <p:spPr>
              <a:xfrm>
                <a:off x="5906450" y="3881700"/>
                <a:ext cx="178225" cy="202375"/>
              </a:xfrm>
              <a:custGeom>
                <a:avLst/>
                <a:gdLst/>
                <a:ahLst/>
                <a:cxnLst/>
                <a:rect l="l" t="t" r="r" b="b"/>
                <a:pathLst>
                  <a:path w="7129" h="8095" extrusionOk="0">
                    <a:moveTo>
                      <a:pt x="7080" y="0"/>
                    </a:moveTo>
                    <a:cubicBezTo>
                      <a:pt x="7059" y="0"/>
                      <a:pt x="7029" y="8"/>
                      <a:pt x="6990" y="28"/>
                    </a:cubicBezTo>
                    <a:cubicBezTo>
                      <a:pt x="4154" y="1696"/>
                      <a:pt x="1786" y="4164"/>
                      <a:pt x="285" y="7166"/>
                    </a:cubicBezTo>
                    <a:cubicBezTo>
                      <a:pt x="0" y="7754"/>
                      <a:pt x="93" y="8094"/>
                      <a:pt x="312" y="8094"/>
                    </a:cubicBezTo>
                    <a:cubicBezTo>
                      <a:pt x="478" y="8094"/>
                      <a:pt x="717" y="7898"/>
                      <a:pt x="919" y="7467"/>
                    </a:cubicBezTo>
                    <a:cubicBezTo>
                      <a:pt x="2186" y="4531"/>
                      <a:pt x="4321" y="1963"/>
                      <a:pt x="7023" y="95"/>
                    </a:cubicBezTo>
                    <a:cubicBezTo>
                      <a:pt x="7117" y="48"/>
                      <a:pt x="7128" y="0"/>
                      <a:pt x="70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9"/>
              <p:cNvSpPr/>
              <p:nvPr/>
            </p:nvSpPr>
            <p:spPr>
              <a:xfrm>
                <a:off x="5796800" y="3928475"/>
                <a:ext cx="101775" cy="298350"/>
              </a:xfrm>
              <a:custGeom>
                <a:avLst/>
                <a:gdLst/>
                <a:ahLst/>
                <a:cxnLst/>
                <a:rect l="l" t="t" r="r" b="b"/>
                <a:pathLst>
                  <a:path w="4071" h="11934" extrusionOk="0">
                    <a:moveTo>
                      <a:pt x="118" y="0"/>
                    </a:moveTo>
                    <a:cubicBezTo>
                      <a:pt x="93" y="0"/>
                      <a:pt x="68" y="42"/>
                      <a:pt x="68" y="125"/>
                    </a:cubicBezTo>
                    <a:cubicBezTo>
                      <a:pt x="1" y="1092"/>
                      <a:pt x="168" y="2026"/>
                      <a:pt x="401" y="2994"/>
                    </a:cubicBezTo>
                    <a:cubicBezTo>
                      <a:pt x="701" y="3928"/>
                      <a:pt x="1068" y="4795"/>
                      <a:pt x="1502" y="5662"/>
                    </a:cubicBezTo>
                    <a:cubicBezTo>
                      <a:pt x="2303" y="7397"/>
                      <a:pt x="3170" y="9132"/>
                      <a:pt x="3303" y="10966"/>
                    </a:cubicBezTo>
                    <a:cubicBezTo>
                      <a:pt x="3337" y="11567"/>
                      <a:pt x="3470" y="11867"/>
                      <a:pt x="3670" y="11934"/>
                    </a:cubicBezTo>
                    <a:cubicBezTo>
                      <a:pt x="3737" y="11934"/>
                      <a:pt x="3837" y="11833"/>
                      <a:pt x="3904" y="11667"/>
                    </a:cubicBezTo>
                    <a:cubicBezTo>
                      <a:pt x="4004" y="11500"/>
                      <a:pt x="4071" y="11266"/>
                      <a:pt x="4004" y="10933"/>
                    </a:cubicBezTo>
                    <a:cubicBezTo>
                      <a:pt x="3870" y="9932"/>
                      <a:pt x="3570" y="8965"/>
                      <a:pt x="3170" y="8097"/>
                    </a:cubicBezTo>
                    <a:cubicBezTo>
                      <a:pt x="2803" y="7197"/>
                      <a:pt x="2336" y="6330"/>
                      <a:pt x="1869" y="5496"/>
                    </a:cubicBezTo>
                    <a:cubicBezTo>
                      <a:pt x="1402" y="4662"/>
                      <a:pt x="1002" y="3794"/>
                      <a:pt x="668" y="2927"/>
                    </a:cubicBezTo>
                    <a:cubicBezTo>
                      <a:pt x="334" y="2026"/>
                      <a:pt x="134" y="1092"/>
                      <a:pt x="168" y="125"/>
                    </a:cubicBezTo>
                    <a:cubicBezTo>
                      <a:pt x="168" y="42"/>
                      <a:pt x="143" y="0"/>
                      <a:pt x="11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9"/>
              <p:cNvSpPr/>
              <p:nvPr/>
            </p:nvSpPr>
            <p:spPr>
              <a:xfrm>
                <a:off x="5819325" y="4099175"/>
                <a:ext cx="331575" cy="331150"/>
              </a:xfrm>
              <a:custGeom>
                <a:avLst/>
                <a:gdLst/>
                <a:ahLst/>
                <a:cxnLst/>
                <a:rect l="l" t="t" r="r" b="b"/>
                <a:pathLst>
                  <a:path w="13263" h="13246" extrusionOk="0">
                    <a:moveTo>
                      <a:pt x="13239" y="1"/>
                    </a:moveTo>
                    <a:cubicBezTo>
                      <a:pt x="13218" y="1"/>
                      <a:pt x="13171" y="44"/>
                      <a:pt x="13110" y="135"/>
                    </a:cubicBezTo>
                    <a:cubicBezTo>
                      <a:pt x="10308" y="5139"/>
                      <a:pt x="6172" y="9442"/>
                      <a:pt x="1235" y="12177"/>
                    </a:cubicBezTo>
                    <a:cubicBezTo>
                      <a:pt x="401" y="12644"/>
                      <a:pt x="1" y="13011"/>
                      <a:pt x="101" y="13178"/>
                    </a:cubicBezTo>
                    <a:cubicBezTo>
                      <a:pt x="142" y="13220"/>
                      <a:pt x="223" y="13245"/>
                      <a:pt x="340" y="13245"/>
                    </a:cubicBezTo>
                    <a:cubicBezTo>
                      <a:pt x="597" y="13245"/>
                      <a:pt x="1028" y="13122"/>
                      <a:pt x="1602" y="12778"/>
                    </a:cubicBezTo>
                    <a:cubicBezTo>
                      <a:pt x="4104" y="11277"/>
                      <a:pt x="6338" y="9375"/>
                      <a:pt x="8273" y="7274"/>
                    </a:cubicBezTo>
                    <a:cubicBezTo>
                      <a:pt x="10175" y="5139"/>
                      <a:pt x="11842" y="2704"/>
                      <a:pt x="13177" y="169"/>
                    </a:cubicBezTo>
                    <a:cubicBezTo>
                      <a:pt x="13249" y="60"/>
                      <a:pt x="13262" y="1"/>
                      <a:pt x="1323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9"/>
              <p:cNvSpPr/>
              <p:nvPr/>
            </p:nvSpPr>
            <p:spPr>
              <a:xfrm>
                <a:off x="5692575" y="4168225"/>
                <a:ext cx="110100" cy="363875"/>
              </a:xfrm>
              <a:custGeom>
                <a:avLst/>
                <a:gdLst/>
                <a:ahLst/>
                <a:cxnLst/>
                <a:rect l="l" t="t" r="r" b="b"/>
                <a:pathLst>
                  <a:path w="4404" h="14555" extrusionOk="0">
                    <a:moveTo>
                      <a:pt x="442" y="0"/>
                    </a:moveTo>
                    <a:cubicBezTo>
                      <a:pt x="417" y="0"/>
                      <a:pt x="384" y="59"/>
                      <a:pt x="367" y="175"/>
                    </a:cubicBezTo>
                    <a:cubicBezTo>
                      <a:pt x="0" y="2444"/>
                      <a:pt x="401" y="4845"/>
                      <a:pt x="1134" y="7047"/>
                    </a:cubicBezTo>
                    <a:cubicBezTo>
                      <a:pt x="1835" y="9248"/>
                      <a:pt x="2736" y="11383"/>
                      <a:pt x="3503" y="13552"/>
                    </a:cubicBezTo>
                    <a:cubicBezTo>
                      <a:pt x="3725" y="14249"/>
                      <a:pt x="4007" y="14555"/>
                      <a:pt x="4177" y="14555"/>
                    </a:cubicBezTo>
                    <a:cubicBezTo>
                      <a:pt x="4186" y="14555"/>
                      <a:pt x="4195" y="14554"/>
                      <a:pt x="4203" y="14552"/>
                    </a:cubicBezTo>
                    <a:cubicBezTo>
                      <a:pt x="4370" y="14452"/>
                      <a:pt x="4403" y="14019"/>
                      <a:pt x="4137" y="13251"/>
                    </a:cubicBezTo>
                    <a:cubicBezTo>
                      <a:pt x="3303" y="11083"/>
                      <a:pt x="2302" y="9015"/>
                      <a:pt x="1501" y="6880"/>
                    </a:cubicBezTo>
                    <a:cubicBezTo>
                      <a:pt x="734" y="4745"/>
                      <a:pt x="200" y="2444"/>
                      <a:pt x="467" y="175"/>
                    </a:cubicBezTo>
                    <a:cubicBezTo>
                      <a:pt x="484" y="59"/>
                      <a:pt x="467" y="0"/>
                      <a:pt x="4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9"/>
              <p:cNvSpPr/>
              <p:nvPr/>
            </p:nvSpPr>
            <p:spPr>
              <a:xfrm>
                <a:off x="5680900" y="4615725"/>
                <a:ext cx="271925" cy="264550"/>
              </a:xfrm>
              <a:custGeom>
                <a:avLst/>
                <a:gdLst/>
                <a:ahLst/>
                <a:cxnLst/>
                <a:rect l="l" t="t" r="r" b="b"/>
                <a:pathLst>
                  <a:path w="10877" h="10582" extrusionOk="0">
                    <a:moveTo>
                      <a:pt x="10856" y="0"/>
                    </a:moveTo>
                    <a:cubicBezTo>
                      <a:pt x="10838" y="0"/>
                      <a:pt x="10806" y="42"/>
                      <a:pt x="10775" y="121"/>
                    </a:cubicBezTo>
                    <a:cubicBezTo>
                      <a:pt x="10274" y="1156"/>
                      <a:pt x="9507" y="2023"/>
                      <a:pt x="8673" y="2823"/>
                    </a:cubicBezTo>
                    <a:cubicBezTo>
                      <a:pt x="7806" y="3557"/>
                      <a:pt x="6838" y="4224"/>
                      <a:pt x="5871" y="4825"/>
                    </a:cubicBezTo>
                    <a:cubicBezTo>
                      <a:pt x="4937" y="5459"/>
                      <a:pt x="3936" y="6026"/>
                      <a:pt x="2969" y="6793"/>
                    </a:cubicBezTo>
                    <a:cubicBezTo>
                      <a:pt x="2035" y="7493"/>
                      <a:pt x="1168" y="8327"/>
                      <a:pt x="467" y="9328"/>
                    </a:cubicBezTo>
                    <a:cubicBezTo>
                      <a:pt x="0" y="10029"/>
                      <a:pt x="34" y="10496"/>
                      <a:pt x="200" y="10562"/>
                    </a:cubicBezTo>
                    <a:cubicBezTo>
                      <a:pt x="230" y="10575"/>
                      <a:pt x="260" y="10581"/>
                      <a:pt x="290" y="10581"/>
                    </a:cubicBezTo>
                    <a:cubicBezTo>
                      <a:pt x="503" y="10581"/>
                      <a:pt x="751" y="10278"/>
                      <a:pt x="1101" y="9695"/>
                    </a:cubicBezTo>
                    <a:cubicBezTo>
                      <a:pt x="1668" y="8728"/>
                      <a:pt x="2469" y="7960"/>
                      <a:pt x="3336" y="7193"/>
                    </a:cubicBezTo>
                    <a:cubicBezTo>
                      <a:pt x="4203" y="6493"/>
                      <a:pt x="5171" y="5826"/>
                      <a:pt x="6138" y="5158"/>
                    </a:cubicBezTo>
                    <a:cubicBezTo>
                      <a:pt x="7072" y="4491"/>
                      <a:pt x="8006" y="3791"/>
                      <a:pt x="8840" y="2990"/>
                    </a:cubicBezTo>
                    <a:cubicBezTo>
                      <a:pt x="9674" y="2190"/>
                      <a:pt x="10408" y="1222"/>
                      <a:pt x="10841" y="155"/>
                    </a:cubicBezTo>
                    <a:cubicBezTo>
                      <a:pt x="10876" y="50"/>
                      <a:pt x="10875" y="0"/>
                      <a:pt x="108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9"/>
              <p:cNvSpPr/>
              <p:nvPr/>
            </p:nvSpPr>
            <p:spPr>
              <a:xfrm>
                <a:off x="5642525" y="4488425"/>
                <a:ext cx="67575" cy="311300"/>
              </a:xfrm>
              <a:custGeom>
                <a:avLst/>
                <a:gdLst/>
                <a:ahLst/>
                <a:cxnLst/>
                <a:rect l="l" t="t" r="r" b="b"/>
                <a:pathLst>
                  <a:path w="2703" h="12452" extrusionOk="0">
                    <a:moveTo>
                      <a:pt x="521" y="0"/>
                    </a:moveTo>
                    <a:cubicBezTo>
                      <a:pt x="505" y="0"/>
                      <a:pt x="483" y="35"/>
                      <a:pt x="468" y="110"/>
                    </a:cubicBezTo>
                    <a:cubicBezTo>
                      <a:pt x="68" y="1044"/>
                      <a:pt x="1" y="2045"/>
                      <a:pt x="34" y="2979"/>
                    </a:cubicBezTo>
                    <a:cubicBezTo>
                      <a:pt x="68" y="3979"/>
                      <a:pt x="234" y="4947"/>
                      <a:pt x="501" y="5914"/>
                    </a:cubicBezTo>
                    <a:cubicBezTo>
                      <a:pt x="1002" y="7782"/>
                      <a:pt x="1702" y="9617"/>
                      <a:pt x="1902" y="11485"/>
                    </a:cubicBezTo>
                    <a:cubicBezTo>
                      <a:pt x="2002" y="12118"/>
                      <a:pt x="2169" y="12452"/>
                      <a:pt x="2336" y="12452"/>
                    </a:cubicBezTo>
                    <a:cubicBezTo>
                      <a:pt x="2503" y="12452"/>
                      <a:pt x="2703" y="12085"/>
                      <a:pt x="2569" y="11418"/>
                    </a:cubicBezTo>
                    <a:cubicBezTo>
                      <a:pt x="2236" y="9416"/>
                      <a:pt x="1469" y="7615"/>
                      <a:pt x="868" y="5781"/>
                    </a:cubicBezTo>
                    <a:cubicBezTo>
                      <a:pt x="568" y="4880"/>
                      <a:pt x="368" y="3946"/>
                      <a:pt x="234" y="2979"/>
                    </a:cubicBezTo>
                    <a:cubicBezTo>
                      <a:pt x="168" y="2045"/>
                      <a:pt x="201" y="1077"/>
                      <a:pt x="535" y="143"/>
                    </a:cubicBezTo>
                    <a:cubicBezTo>
                      <a:pt x="553" y="51"/>
                      <a:pt x="541" y="0"/>
                      <a:pt x="5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9"/>
              <p:cNvSpPr/>
              <p:nvPr/>
            </p:nvSpPr>
            <p:spPr>
              <a:xfrm>
                <a:off x="5612500" y="4389600"/>
                <a:ext cx="83425" cy="141600"/>
              </a:xfrm>
              <a:custGeom>
                <a:avLst/>
                <a:gdLst/>
                <a:ahLst/>
                <a:cxnLst/>
                <a:rect l="l" t="t" r="r" b="b"/>
                <a:pathLst>
                  <a:path w="3337" h="5664" extrusionOk="0">
                    <a:moveTo>
                      <a:pt x="2138" y="0"/>
                    </a:moveTo>
                    <a:cubicBezTo>
                      <a:pt x="1864" y="0"/>
                      <a:pt x="1600" y="98"/>
                      <a:pt x="1369" y="260"/>
                    </a:cubicBezTo>
                    <a:cubicBezTo>
                      <a:pt x="1035" y="527"/>
                      <a:pt x="835" y="860"/>
                      <a:pt x="668" y="1227"/>
                    </a:cubicBezTo>
                    <a:cubicBezTo>
                      <a:pt x="1" y="2695"/>
                      <a:pt x="335" y="4496"/>
                      <a:pt x="1402" y="5664"/>
                    </a:cubicBezTo>
                    <a:cubicBezTo>
                      <a:pt x="1869" y="4830"/>
                      <a:pt x="2336" y="4230"/>
                      <a:pt x="2703" y="3596"/>
                    </a:cubicBezTo>
                    <a:cubicBezTo>
                      <a:pt x="3070" y="2995"/>
                      <a:pt x="3337" y="2228"/>
                      <a:pt x="3270" y="1461"/>
                    </a:cubicBezTo>
                    <a:cubicBezTo>
                      <a:pt x="3270" y="894"/>
                      <a:pt x="3036" y="260"/>
                      <a:pt x="2503" y="60"/>
                    </a:cubicBezTo>
                    <a:cubicBezTo>
                      <a:pt x="2380" y="19"/>
                      <a:pt x="2258" y="0"/>
                      <a:pt x="2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9"/>
              <p:cNvSpPr/>
              <p:nvPr/>
            </p:nvSpPr>
            <p:spPr>
              <a:xfrm>
                <a:off x="5665050" y="4108275"/>
                <a:ext cx="85075" cy="131050"/>
              </a:xfrm>
              <a:custGeom>
                <a:avLst/>
                <a:gdLst/>
                <a:ahLst/>
                <a:cxnLst/>
                <a:rect l="l" t="t" r="r" b="b"/>
                <a:pathLst>
                  <a:path w="3403" h="5242" extrusionOk="0">
                    <a:moveTo>
                      <a:pt x="1960" y="1"/>
                    </a:moveTo>
                    <a:cubicBezTo>
                      <a:pt x="1573" y="1"/>
                      <a:pt x="1243" y="164"/>
                      <a:pt x="968" y="438"/>
                    </a:cubicBezTo>
                    <a:cubicBezTo>
                      <a:pt x="668" y="739"/>
                      <a:pt x="501" y="1106"/>
                      <a:pt x="401" y="1473"/>
                    </a:cubicBezTo>
                    <a:cubicBezTo>
                      <a:pt x="0" y="2807"/>
                      <a:pt x="467" y="4341"/>
                      <a:pt x="1502" y="5242"/>
                    </a:cubicBezTo>
                    <a:cubicBezTo>
                      <a:pt x="2135" y="4441"/>
                      <a:pt x="2536" y="3908"/>
                      <a:pt x="2836" y="3307"/>
                    </a:cubicBezTo>
                    <a:cubicBezTo>
                      <a:pt x="3136" y="2740"/>
                      <a:pt x="3403" y="2073"/>
                      <a:pt x="3303" y="1406"/>
                    </a:cubicBezTo>
                    <a:cubicBezTo>
                      <a:pt x="3236" y="739"/>
                      <a:pt x="2736" y="72"/>
                      <a:pt x="2069" y="5"/>
                    </a:cubicBezTo>
                    <a:cubicBezTo>
                      <a:pt x="2032" y="2"/>
                      <a:pt x="1996" y="1"/>
                      <a:pt x="19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9"/>
              <p:cNvSpPr/>
              <p:nvPr/>
            </p:nvSpPr>
            <p:spPr>
              <a:xfrm>
                <a:off x="6093700" y="4082350"/>
                <a:ext cx="96750" cy="116125"/>
              </a:xfrm>
              <a:custGeom>
                <a:avLst/>
                <a:gdLst/>
                <a:ahLst/>
                <a:cxnLst/>
                <a:rect l="l" t="t" r="r" b="b"/>
                <a:pathLst>
                  <a:path w="3870" h="4645" extrusionOk="0">
                    <a:moveTo>
                      <a:pt x="2389" y="1"/>
                    </a:moveTo>
                    <a:cubicBezTo>
                      <a:pt x="1772" y="1"/>
                      <a:pt x="1172" y="385"/>
                      <a:pt x="801" y="942"/>
                    </a:cubicBezTo>
                    <a:cubicBezTo>
                      <a:pt x="33" y="1976"/>
                      <a:pt x="0" y="3343"/>
                      <a:pt x="0" y="4644"/>
                    </a:cubicBezTo>
                    <a:cubicBezTo>
                      <a:pt x="1268" y="4478"/>
                      <a:pt x="2035" y="4211"/>
                      <a:pt x="2635" y="3710"/>
                    </a:cubicBezTo>
                    <a:cubicBezTo>
                      <a:pt x="3302" y="3277"/>
                      <a:pt x="3803" y="2543"/>
                      <a:pt x="3836" y="1776"/>
                    </a:cubicBezTo>
                    <a:cubicBezTo>
                      <a:pt x="3870" y="975"/>
                      <a:pt x="3336" y="141"/>
                      <a:pt x="2535" y="8"/>
                    </a:cubicBezTo>
                    <a:cubicBezTo>
                      <a:pt x="2487" y="3"/>
                      <a:pt x="2438" y="1"/>
                      <a:pt x="238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9"/>
              <p:cNvSpPr/>
              <p:nvPr/>
            </p:nvSpPr>
            <p:spPr>
              <a:xfrm>
                <a:off x="5892725" y="4552825"/>
                <a:ext cx="113425" cy="141825"/>
              </a:xfrm>
              <a:custGeom>
                <a:avLst/>
                <a:gdLst/>
                <a:ahLst/>
                <a:cxnLst/>
                <a:rect l="l" t="t" r="r" b="b"/>
                <a:pathLst>
                  <a:path w="4537" h="5673" extrusionOk="0">
                    <a:moveTo>
                      <a:pt x="2665" y="1"/>
                    </a:moveTo>
                    <a:cubicBezTo>
                      <a:pt x="2202" y="1"/>
                      <a:pt x="1751" y="235"/>
                      <a:pt x="1368" y="536"/>
                    </a:cubicBezTo>
                    <a:cubicBezTo>
                      <a:pt x="667" y="1136"/>
                      <a:pt x="300" y="2004"/>
                      <a:pt x="133" y="2904"/>
                    </a:cubicBezTo>
                    <a:cubicBezTo>
                      <a:pt x="0" y="3838"/>
                      <a:pt x="33" y="4739"/>
                      <a:pt x="67" y="5673"/>
                    </a:cubicBezTo>
                    <a:cubicBezTo>
                      <a:pt x="1701" y="5406"/>
                      <a:pt x="2702" y="5006"/>
                      <a:pt x="3402" y="4239"/>
                    </a:cubicBezTo>
                    <a:cubicBezTo>
                      <a:pt x="4170" y="3505"/>
                      <a:pt x="4537" y="2404"/>
                      <a:pt x="4303" y="1403"/>
                    </a:cubicBezTo>
                    <a:cubicBezTo>
                      <a:pt x="4136" y="803"/>
                      <a:pt x="3636" y="169"/>
                      <a:pt x="2969" y="36"/>
                    </a:cubicBezTo>
                    <a:cubicBezTo>
                      <a:pt x="2867" y="12"/>
                      <a:pt x="2766" y="1"/>
                      <a:pt x="2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9"/>
              <p:cNvSpPr/>
              <p:nvPr/>
            </p:nvSpPr>
            <p:spPr>
              <a:xfrm>
                <a:off x="5744275" y="3868300"/>
                <a:ext cx="87575" cy="143375"/>
              </a:xfrm>
              <a:custGeom>
                <a:avLst/>
                <a:gdLst/>
                <a:ahLst/>
                <a:cxnLst/>
                <a:rect l="l" t="t" r="r" b="b"/>
                <a:pathLst>
                  <a:path w="3503" h="5735" extrusionOk="0">
                    <a:moveTo>
                      <a:pt x="2204" y="1"/>
                    </a:moveTo>
                    <a:cubicBezTo>
                      <a:pt x="1810" y="1"/>
                      <a:pt x="1401" y="157"/>
                      <a:pt x="1101" y="397"/>
                    </a:cubicBezTo>
                    <a:cubicBezTo>
                      <a:pt x="267" y="1064"/>
                      <a:pt x="0" y="2265"/>
                      <a:pt x="334" y="3333"/>
                    </a:cubicBezTo>
                    <a:cubicBezTo>
                      <a:pt x="634" y="4333"/>
                      <a:pt x="1468" y="5101"/>
                      <a:pt x="2769" y="5734"/>
                    </a:cubicBezTo>
                    <a:cubicBezTo>
                      <a:pt x="2969" y="4667"/>
                      <a:pt x="3136" y="3600"/>
                      <a:pt x="3336" y="2532"/>
                    </a:cubicBezTo>
                    <a:cubicBezTo>
                      <a:pt x="3436" y="2098"/>
                      <a:pt x="3503" y="1698"/>
                      <a:pt x="3470" y="1331"/>
                    </a:cubicBezTo>
                    <a:cubicBezTo>
                      <a:pt x="3436" y="898"/>
                      <a:pt x="3269" y="497"/>
                      <a:pt x="2936" y="230"/>
                    </a:cubicBezTo>
                    <a:cubicBezTo>
                      <a:pt x="2722" y="70"/>
                      <a:pt x="2466" y="1"/>
                      <a:pt x="22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9"/>
              <p:cNvSpPr/>
              <p:nvPr/>
            </p:nvSpPr>
            <p:spPr>
              <a:xfrm>
                <a:off x="6004450" y="3842450"/>
                <a:ext cx="148475" cy="104500"/>
              </a:xfrm>
              <a:custGeom>
                <a:avLst/>
                <a:gdLst/>
                <a:ahLst/>
                <a:cxnLst/>
                <a:rect l="l" t="t" r="r" b="b"/>
                <a:pathLst>
                  <a:path w="5939" h="4180" extrusionOk="0">
                    <a:moveTo>
                      <a:pt x="3665" y="1"/>
                    </a:moveTo>
                    <a:cubicBezTo>
                      <a:pt x="3263" y="1"/>
                      <a:pt x="2861" y="93"/>
                      <a:pt x="2503" y="264"/>
                    </a:cubicBezTo>
                    <a:cubicBezTo>
                      <a:pt x="1769" y="597"/>
                      <a:pt x="1235" y="1231"/>
                      <a:pt x="835" y="1898"/>
                    </a:cubicBezTo>
                    <a:cubicBezTo>
                      <a:pt x="435" y="2565"/>
                      <a:pt x="201" y="3366"/>
                      <a:pt x="1" y="4100"/>
                    </a:cubicBezTo>
                    <a:cubicBezTo>
                      <a:pt x="478" y="4155"/>
                      <a:pt x="905" y="4180"/>
                      <a:pt x="1309" y="4180"/>
                    </a:cubicBezTo>
                    <a:cubicBezTo>
                      <a:pt x="1639" y="4180"/>
                      <a:pt x="1954" y="4163"/>
                      <a:pt x="2269" y="4133"/>
                    </a:cubicBezTo>
                    <a:cubicBezTo>
                      <a:pt x="3003" y="4100"/>
                      <a:pt x="3704" y="4033"/>
                      <a:pt x="4371" y="3766"/>
                    </a:cubicBezTo>
                    <a:cubicBezTo>
                      <a:pt x="5038" y="3533"/>
                      <a:pt x="5605" y="2966"/>
                      <a:pt x="5772" y="2265"/>
                    </a:cubicBezTo>
                    <a:cubicBezTo>
                      <a:pt x="5938" y="1465"/>
                      <a:pt x="5505" y="631"/>
                      <a:pt x="4771" y="264"/>
                    </a:cubicBezTo>
                    <a:cubicBezTo>
                      <a:pt x="4429" y="85"/>
                      <a:pt x="4047" y="1"/>
                      <a:pt x="366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495" name="Google Shape;1495;p9"/>
          <p:cNvSpPr txBox="1">
            <a:spLocks noGrp="1"/>
          </p:cNvSpPr>
          <p:nvPr>
            <p:ph type="title"/>
          </p:nvPr>
        </p:nvSpPr>
        <p:spPr>
          <a:xfrm>
            <a:off x="2867357" y="2000848"/>
            <a:ext cx="6453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496" name="Google Shape;1496;p9"/>
          <p:cNvSpPr txBox="1">
            <a:spLocks noGrp="1"/>
          </p:cNvSpPr>
          <p:nvPr>
            <p:ph type="subTitle" idx="1"/>
          </p:nvPr>
        </p:nvSpPr>
        <p:spPr>
          <a:xfrm>
            <a:off x="2867367" y="3063007"/>
            <a:ext cx="6453200" cy="173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715259312"/>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1"/>
        </a:solidFill>
        <a:effectLst/>
      </p:bgPr>
    </p:bg>
    <p:spTree>
      <p:nvGrpSpPr>
        <p:cNvPr id="1" name="Shape 1497"/>
        <p:cNvGrpSpPr/>
        <p:nvPr/>
      </p:nvGrpSpPr>
      <p:grpSpPr>
        <a:xfrm>
          <a:off x="0" y="0"/>
          <a:ext cx="0" cy="0"/>
          <a:chOff x="0" y="0"/>
          <a:chExt cx="0" cy="0"/>
        </a:xfrm>
      </p:grpSpPr>
      <p:sp>
        <p:nvSpPr>
          <p:cNvPr id="1498" name="Google Shape;1498;p10"/>
          <p:cNvSpPr txBox="1">
            <a:spLocks noGrp="1"/>
          </p:cNvSpPr>
          <p:nvPr>
            <p:ph type="title"/>
          </p:nvPr>
        </p:nvSpPr>
        <p:spPr>
          <a:xfrm>
            <a:off x="960000" y="720000"/>
            <a:ext cx="10272000" cy="728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4133">
                <a:solidFill>
                  <a:schemeClr val="accent2"/>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499" name="Google Shape;1499;p10"/>
          <p:cNvSpPr/>
          <p:nvPr/>
        </p:nvSpPr>
        <p:spPr>
          <a:xfrm>
            <a:off x="11150366" y="539230"/>
            <a:ext cx="789609" cy="439348"/>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0" name="Google Shape;1500;p10"/>
          <p:cNvSpPr/>
          <p:nvPr/>
        </p:nvSpPr>
        <p:spPr>
          <a:xfrm>
            <a:off x="265601" y="222781"/>
            <a:ext cx="1016303" cy="497224"/>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01" name="Google Shape;1501;p10"/>
          <p:cNvGrpSpPr/>
          <p:nvPr/>
        </p:nvGrpSpPr>
        <p:grpSpPr>
          <a:xfrm flipH="1">
            <a:off x="519036" y="1795601"/>
            <a:ext cx="1003533" cy="1004700"/>
            <a:chOff x="1200675" y="4314750"/>
            <a:chExt cx="752650" cy="753525"/>
          </a:xfrm>
        </p:grpSpPr>
        <p:sp>
          <p:nvSpPr>
            <p:cNvPr id="1502" name="Google Shape;1502;p10"/>
            <p:cNvSpPr/>
            <p:nvPr/>
          </p:nvSpPr>
          <p:spPr>
            <a:xfrm>
              <a:off x="1200675" y="43147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0"/>
            <p:cNvSpPr/>
            <p:nvPr/>
          </p:nvSpPr>
          <p:spPr>
            <a:xfrm>
              <a:off x="1677625" y="48204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4" name="Google Shape;1504;p10"/>
          <p:cNvGrpSpPr/>
          <p:nvPr/>
        </p:nvGrpSpPr>
        <p:grpSpPr>
          <a:xfrm>
            <a:off x="-496871" y="3882233"/>
            <a:ext cx="13281308" cy="3682355"/>
            <a:chOff x="-372654" y="2911675"/>
            <a:chExt cx="9960981" cy="2761766"/>
          </a:xfrm>
        </p:grpSpPr>
        <p:grpSp>
          <p:nvGrpSpPr>
            <p:cNvPr id="1505" name="Google Shape;1505;p10"/>
            <p:cNvGrpSpPr/>
            <p:nvPr/>
          </p:nvGrpSpPr>
          <p:grpSpPr>
            <a:xfrm flipH="1">
              <a:off x="469483" y="3989911"/>
              <a:ext cx="592242" cy="581335"/>
              <a:chOff x="5672100" y="3575250"/>
              <a:chExt cx="1054750" cy="1035325"/>
            </a:xfrm>
          </p:grpSpPr>
          <p:sp>
            <p:nvSpPr>
              <p:cNvPr id="1506" name="Google Shape;1506;p10"/>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0"/>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0"/>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0"/>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0"/>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0"/>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0"/>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0"/>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14" name="Google Shape;1514;p10"/>
            <p:cNvGrpSpPr/>
            <p:nvPr/>
          </p:nvGrpSpPr>
          <p:grpSpPr>
            <a:xfrm>
              <a:off x="8288902" y="2911675"/>
              <a:ext cx="1299425" cy="2300975"/>
              <a:chOff x="207725" y="2276150"/>
              <a:chExt cx="1299425" cy="2300975"/>
            </a:xfrm>
          </p:grpSpPr>
          <p:sp>
            <p:nvSpPr>
              <p:cNvPr id="1515" name="Google Shape;1515;p10"/>
              <p:cNvSpPr/>
              <p:nvPr/>
            </p:nvSpPr>
            <p:spPr>
              <a:xfrm>
                <a:off x="892375" y="3285175"/>
                <a:ext cx="523600" cy="378650"/>
              </a:xfrm>
              <a:custGeom>
                <a:avLst/>
                <a:gdLst/>
                <a:ahLst/>
                <a:cxnLst/>
                <a:rect l="l" t="t" r="r" b="b"/>
                <a:pathLst>
                  <a:path w="20944" h="15146" extrusionOk="0">
                    <a:moveTo>
                      <a:pt x="19757" y="1"/>
                    </a:moveTo>
                    <a:cubicBezTo>
                      <a:pt x="15529" y="1"/>
                      <a:pt x="11320" y="1328"/>
                      <a:pt x="7873" y="3774"/>
                    </a:cubicBezTo>
                    <a:cubicBezTo>
                      <a:pt x="4104" y="6419"/>
                      <a:pt x="1308" y="10370"/>
                      <a:pt x="1" y="14808"/>
                    </a:cubicBezTo>
                    <a:cubicBezTo>
                      <a:pt x="1299" y="15033"/>
                      <a:pt x="2586" y="15145"/>
                      <a:pt x="3847" y="15145"/>
                    </a:cubicBezTo>
                    <a:cubicBezTo>
                      <a:pt x="7693" y="15145"/>
                      <a:pt x="11296" y="14102"/>
                      <a:pt x="14226" y="12042"/>
                    </a:cubicBezTo>
                    <a:cubicBezTo>
                      <a:pt x="18056" y="9276"/>
                      <a:pt x="20609" y="4747"/>
                      <a:pt x="20943" y="36"/>
                    </a:cubicBezTo>
                    <a:cubicBezTo>
                      <a:pt x="20548" y="12"/>
                      <a:pt x="20153" y="1"/>
                      <a:pt x="197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16" name="Google Shape;1516;p10"/>
              <p:cNvGrpSpPr/>
              <p:nvPr/>
            </p:nvGrpSpPr>
            <p:grpSpPr>
              <a:xfrm>
                <a:off x="207725" y="2276150"/>
                <a:ext cx="1299425" cy="2300975"/>
                <a:chOff x="207725" y="2276150"/>
                <a:chExt cx="1299425" cy="2300975"/>
              </a:xfrm>
            </p:grpSpPr>
            <p:sp>
              <p:nvSpPr>
                <p:cNvPr id="1517" name="Google Shape;1517;p10"/>
                <p:cNvSpPr/>
                <p:nvPr/>
              </p:nvSpPr>
              <p:spPr>
                <a:xfrm>
                  <a:off x="916700" y="2276150"/>
                  <a:ext cx="289550" cy="661150"/>
                </a:xfrm>
                <a:custGeom>
                  <a:avLst/>
                  <a:gdLst/>
                  <a:ahLst/>
                  <a:cxnLst/>
                  <a:rect l="l" t="t" r="r" b="b"/>
                  <a:pathLst>
                    <a:path w="11582" h="26446" extrusionOk="0">
                      <a:moveTo>
                        <a:pt x="7812" y="1"/>
                      </a:moveTo>
                      <a:cubicBezTo>
                        <a:pt x="5107" y="4044"/>
                        <a:pt x="2341" y="8147"/>
                        <a:pt x="1155" y="12858"/>
                      </a:cubicBezTo>
                      <a:cubicBezTo>
                        <a:pt x="0" y="17570"/>
                        <a:pt x="669" y="23041"/>
                        <a:pt x="4104" y="26445"/>
                      </a:cubicBezTo>
                      <a:cubicBezTo>
                        <a:pt x="8511" y="22190"/>
                        <a:pt x="10639" y="17782"/>
                        <a:pt x="11125" y="13193"/>
                      </a:cubicBezTo>
                      <a:cubicBezTo>
                        <a:pt x="11581" y="8603"/>
                        <a:pt x="10396" y="3831"/>
                        <a:pt x="781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0"/>
                <p:cNvSpPr/>
                <p:nvPr/>
              </p:nvSpPr>
              <p:spPr>
                <a:xfrm>
                  <a:off x="249500" y="3548225"/>
                  <a:ext cx="383775" cy="487100"/>
                </a:xfrm>
                <a:custGeom>
                  <a:avLst/>
                  <a:gdLst/>
                  <a:ahLst/>
                  <a:cxnLst/>
                  <a:rect l="l" t="t" r="r" b="b"/>
                  <a:pathLst>
                    <a:path w="15351" h="19484" extrusionOk="0">
                      <a:moveTo>
                        <a:pt x="1673" y="0"/>
                      </a:moveTo>
                      <a:cubicBezTo>
                        <a:pt x="1" y="4286"/>
                        <a:pt x="1490" y="8906"/>
                        <a:pt x="4256" y="12280"/>
                      </a:cubicBezTo>
                      <a:cubicBezTo>
                        <a:pt x="7022" y="15654"/>
                        <a:pt x="10943" y="17933"/>
                        <a:pt x="15016" y="19484"/>
                      </a:cubicBezTo>
                      <a:cubicBezTo>
                        <a:pt x="15351" y="15228"/>
                        <a:pt x="14196" y="10912"/>
                        <a:pt x="11825" y="7386"/>
                      </a:cubicBezTo>
                      <a:cubicBezTo>
                        <a:pt x="9424" y="3830"/>
                        <a:pt x="5776" y="1216"/>
                        <a:pt x="16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0"/>
                <p:cNvSpPr/>
                <p:nvPr/>
              </p:nvSpPr>
              <p:spPr>
                <a:xfrm>
                  <a:off x="765475" y="3687275"/>
                  <a:ext cx="476475" cy="386675"/>
                </a:xfrm>
                <a:custGeom>
                  <a:avLst/>
                  <a:gdLst/>
                  <a:ahLst/>
                  <a:cxnLst/>
                  <a:rect l="l" t="t" r="r" b="b"/>
                  <a:pathLst>
                    <a:path w="19059" h="15467" extrusionOk="0">
                      <a:moveTo>
                        <a:pt x="19059" y="0"/>
                      </a:moveTo>
                      <a:cubicBezTo>
                        <a:pt x="14682" y="92"/>
                        <a:pt x="10366" y="1703"/>
                        <a:pt x="6961" y="4469"/>
                      </a:cubicBezTo>
                      <a:cubicBezTo>
                        <a:pt x="3527" y="7204"/>
                        <a:pt x="1064" y="11125"/>
                        <a:pt x="1" y="15381"/>
                      </a:cubicBezTo>
                      <a:cubicBezTo>
                        <a:pt x="650" y="15438"/>
                        <a:pt x="1292" y="15467"/>
                        <a:pt x="1923" y="15467"/>
                      </a:cubicBezTo>
                      <a:cubicBezTo>
                        <a:pt x="6288" y="15467"/>
                        <a:pt x="10196" y="14107"/>
                        <a:pt x="13223" y="11612"/>
                      </a:cubicBezTo>
                      <a:cubicBezTo>
                        <a:pt x="16627" y="8754"/>
                        <a:pt x="18846" y="4438"/>
                        <a:pt x="1905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0"/>
                <p:cNvSpPr/>
                <p:nvPr/>
              </p:nvSpPr>
              <p:spPr>
                <a:xfrm>
                  <a:off x="371100" y="3007175"/>
                  <a:ext cx="448350" cy="604125"/>
                </a:xfrm>
                <a:custGeom>
                  <a:avLst/>
                  <a:gdLst/>
                  <a:ahLst/>
                  <a:cxnLst/>
                  <a:rect l="l" t="t" r="r" b="b"/>
                  <a:pathLst>
                    <a:path w="17934" h="24165" extrusionOk="0">
                      <a:moveTo>
                        <a:pt x="1490" y="0"/>
                      </a:moveTo>
                      <a:lnTo>
                        <a:pt x="1490" y="0"/>
                      </a:lnTo>
                      <a:cubicBezTo>
                        <a:pt x="0" y="5198"/>
                        <a:pt x="730" y="11004"/>
                        <a:pt x="3435" y="15715"/>
                      </a:cubicBezTo>
                      <a:cubicBezTo>
                        <a:pt x="6079" y="20426"/>
                        <a:pt x="10760" y="23952"/>
                        <a:pt x="16414" y="24165"/>
                      </a:cubicBezTo>
                      <a:cubicBezTo>
                        <a:pt x="17934" y="19028"/>
                        <a:pt x="17174" y="13253"/>
                        <a:pt x="14377" y="8724"/>
                      </a:cubicBezTo>
                      <a:cubicBezTo>
                        <a:pt x="11551" y="4165"/>
                        <a:pt x="6718" y="882"/>
                        <a:pt x="149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0"/>
                <p:cNvSpPr/>
                <p:nvPr/>
              </p:nvSpPr>
              <p:spPr>
                <a:xfrm>
                  <a:off x="469875" y="2689550"/>
                  <a:ext cx="405800" cy="396850"/>
                </a:xfrm>
                <a:custGeom>
                  <a:avLst/>
                  <a:gdLst/>
                  <a:ahLst/>
                  <a:cxnLst/>
                  <a:rect l="l" t="t" r="r" b="b"/>
                  <a:pathLst>
                    <a:path w="16232" h="15874" extrusionOk="0">
                      <a:moveTo>
                        <a:pt x="396" y="0"/>
                      </a:moveTo>
                      <a:lnTo>
                        <a:pt x="396" y="0"/>
                      </a:lnTo>
                      <a:cubicBezTo>
                        <a:pt x="1" y="4255"/>
                        <a:pt x="1612" y="8632"/>
                        <a:pt x="4590" y="11642"/>
                      </a:cubicBezTo>
                      <a:cubicBezTo>
                        <a:pt x="7280" y="14304"/>
                        <a:pt x="11061" y="15873"/>
                        <a:pt x="14872" y="15873"/>
                      </a:cubicBezTo>
                      <a:cubicBezTo>
                        <a:pt x="15326" y="15873"/>
                        <a:pt x="15780" y="15851"/>
                        <a:pt x="16232" y="15806"/>
                      </a:cubicBezTo>
                      <a:cubicBezTo>
                        <a:pt x="15776" y="11763"/>
                        <a:pt x="13892" y="7903"/>
                        <a:pt x="11095" y="4985"/>
                      </a:cubicBezTo>
                      <a:cubicBezTo>
                        <a:pt x="8238" y="2097"/>
                        <a:pt x="4408" y="152"/>
                        <a:pt x="3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0"/>
                <p:cNvSpPr/>
                <p:nvPr/>
              </p:nvSpPr>
              <p:spPr>
                <a:xfrm>
                  <a:off x="1035250" y="2811925"/>
                  <a:ext cx="471900" cy="332850"/>
                </a:xfrm>
                <a:custGeom>
                  <a:avLst/>
                  <a:gdLst/>
                  <a:ahLst/>
                  <a:cxnLst/>
                  <a:rect l="l" t="t" r="r" b="b"/>
                  <a:pathLst>
                    <a:path w="18876" h="13314" extrusionOk="0">
                      <a:moveTo>
                        <a:pt x="16871" y="0"/>
                      </a:moveTo>
                      <a:cubicBezTo>
                        <a:pt x="13274" y="0"/>
                        <a:pt x="9635" y="602"/>
                        <a:pt x="6535" y="2370"/>
                      </a:cubicBezTo>
                      <a:cubicBezTo>
                        <a:pt x="2796" y="4467"/>
                        <a:pt x="0" y="8418"/>
                        <a:pt x="152" y="12674"/>
                      </a:cubicBezTo>
                      <a:cubicBezTo>
                        <a:pt x="1420" y="13111"/>
                        <a:pt x="2712" y="13314"/>
                        <a:pt x="3989" y="13314"/>
                      </a:cubicBezTo>
                      <a:cubicBezTo>
                        <a:pt x="6970" y="13314"/>
                        <a:pt x="9870" y="12212"/>
                        <a:pt x="12189" y="10424"/>
                      </a:cubicBezTo>
                      <a:cubicBezTo>
                        <a:pt x="15502" y="7871"/>
                        <a:pt x="17690" y="4072"/>
                        <a:pt x="18876" y="60"/>
                      </a:cubicBezTo>
                      <a:cubicBezTo>
                        <a:pt x="18211" y="21"/>
                        <a:pt x="17542" y="0"/>
                        <a:pt x="168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10"/>
                <p:cNvSpPr/>
                <p:nvPr/>
              </p:nvSpPr>
              <p:spPr>
                <a:xfrm>
                  <a:off x="511675" y="2502600"/>
                  <a:ext cx="588950" cy="2074525"/>
                </a:xfrm>
                <a:custGeom>
                  <a:avLst/>
                  <a:gdLst/>
                  <a:ahLst/>
                  <a:cxnLst/>
                  <a:rect l="l" t="t" r="r" b="b"/>
                  <a:pathLst>
                    <a:path w="23558" h="82981" extrusionOk="0">
                      <a:moveTo>
                        <a:pt x="23436" y="1"/>
                      </a:moveTo>
                      <a:cubicBezTo>
                        <a:pt x="23405" y="1"/>
                        <a:pt x="23375" y="31"/>
                        <a:pt x="23375" y="62"/>
                      </a:cubicBezTo>
                      <a:cubicBezTo>
                        <a:pt x="22007" y="7144"/>
                        <a:pt x="20518" y="14135"/>
                        <a:pt x="18815" y="21126"/>
                      </a:cubicBezTo>
                      <a:cubicBezTo>
                        <a:pt x="17144" y="28117"/>
                        <a:pt x="15289" y="35077"/>
                        <a:pt x="13253" y="41947"/>
                      </a:cubicBezTo>
                      <a:cubicBezTo>
                        <a:pt x="11247" y="48816"/>
                        <a:pt x="8967" y="55625"/>
                        <a:pt x="6748" y="62464"/>
                      </a:cubicBezTo>
                      <a:cubicBezTo>
                        <a:pt x="5715" y="65868"/>
                        <a:pt x="4560" y="69272"/>
                        <a:pt x="3405" y="72677"/>
                      </a:cubicBezTo>
                      <a:lnTo>
                        <a:pt x="0" y="82890"/>
                      </a:lnTo>
                      <a:cubicBezTo>
                        <a:pt x="0" y="82950"/>
                        <a:pt x="0" y="82981"/>
                        <a:pt x="31" y="82981"/>
                      </a:cubicBezTo>
                      <a:cubicBezTo>
                        <a:pt x="92" y="82981"/>
                        <a:pt x="152" y="82981"/>
                        <a:pt x="152" y="82950"/>
                      </a:cubicBezTo>
                      <a:cubicBezTo>
                        <a:pt x="912" y="81309"/>
                        <a:pt x="1642" y="79637"/>
                        <a:pt x="2371" y="77996"/>
                      </a:cubicBezTo>
                      <a:cubicBezTo>
                        <a:pt x="3040" y="76354"/>
                        <a:pt x="3739" y="74683"/>
                        <a:pt x="4408" y="73011"/>
                      </a:cubicBezTo>
                      <a:cubicBezTo>
                        <a:pt x="5776" y="69667"/>
                        <a:pt x="6991" y="66294"/>
                        <a:pt x="8207" y="62920"/>
                      </a:cubicBezTo>
                      <a:cubicBezTo>
                        <a:pt x="10609" y="56111"/>
                        <a:pt x="12584" y="49211"/>
                        <a:pt x="14438" y="42251"/>
                      </a:cubicBezTo>
                      <a:cubicBezTo>
                        <a:pt x="16353" y="35290"/>
                        <a:pt x="18056" y="28299"/>
                        <a:pt x="19575" y="21278"/>
                      </a:cubicBezTo>
                      <a:cubicBezTo>
                        <a:pt x="21095" y="14226"/>
                        <a:pt x="22432" y="7174"/>
                        <a:pt x="23557" y="62"/>
                      </a:cubicBezTo>
                      <a:cubicBezTo>
                        <a:pt x="23557" y="31"/>
                        <a:pt x="23527" y="1"/>
                        <a:pt x="234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0"/>
                <p:cNvSpPr/>
                <p:nvPr/>
              </p:nvSpPr>
              <p:spPr>
                <a:xfrm>
                  <a:off x="564875" y="2794400"/>
                  <a:ext cx="880725" cy="403775"/>
                </a:xfrm>
                <a:custGeom>
                  <a:avLst/>
                  <a:gdLst/>
                  <a:ahLst/>
                  <a:cxnLst/>
                  <a:rect l="l" t="t" r="r" b="b"/>
                  <a:pathLst>
                    <a:path w="35229" h="16151" extrusionOk="0">
                      <a:moveTo>
                        <a:pt x="0" y="1"/>
                      </a:moveTo>
                      <a:lnTo>
                        <a:pt x="0" y="31"/>
                      </a:lnTo>
                      <a:cubicBezTo>
                        <a:pt x="1520" y="1125"/>
                        <a:pt x="2949" y="2280"/>
                        <a:pt x="4377" y="3496"/>
                      </a:cubicBezTo>
                      <a:cubicBezTo>
                        <a:pt x="5775" y="4712"/>
                        <a:pt x="7143" y="5989"/>
                        <a:pt x="8389" y="7326"/>
                      </a:cubicBezTo>
                      <a:cubicBezTo>
                        <a:pt x="10973" y="9970"/>
                        <a:pt x="13253" y="12888"/>
                        <a:pt x="15259" y="16019"/>
                      </a:cubicBezTo>
                      <a:lnTo>
                        <a:pt x="15259" y="16050"/>
                      </a:lnTo>
                      <a:cubicBezTo>
                        <a:pt x="15294" y="16121"/>
                        <a:pt x="15361" y="16150"/>
                        <a:pt x="15423" y="16150"/>
                      </a:cubicBezTo>
                      <a:cubicBezTo>
                        <a:pt x="15466" y="16150"/>
                        <a:pt x="15507" y="16136"/>
                        <a:pt x="15532" y="16110"/>
                      </a:cubicBezTo>
                      <a:cubicBezTo>
                        <a:pt x="21611" y="10852"/>
                        <a:pt x="28238" y="6232"/>
                        <a:pt x="35229" y="2311"/>
                      </a:cubicBezTo>
                      <a:lnTo>
                        <a:pt x="35229" y="2220"/>
                      </a:lnTo>
                      <a:cubicBezTo>
                        <a:pt x="31703" y="4134"/>
                        <a:pt x="28268" y="6232"/>
                        <a:pt x="24925" y="8451"/>
                      </a:cubicBezTo>
                      <a:cubicBezTo>
                        <a:pt x="21645" y="10687"/>
                        <a:pt x="18512" y="13069"/>
                        <a:pt x="15496" y="15598"/>
                      </a:cubicBezTo>
                      <a:lnTo>
                        <a:pt x="15496" y="15598"/>
                      </a:lnTo>
                      <a:cubicBezTo>
                        <a:pt x="13577" y="12485"/>
                        <a:pt x="11310" y="9578"/>
                        <a:pt x="8724" y="6992"/>
                      </a:cubicBezTo>
                      <a:cubicBezTo>
                        <a:pt x="7417" y="5654"/>
                        <a:pt x="6049" y="4408"/>
                        <a:pt x="4590" y="3223"/>
                      </a:cubicBezTo>
                      <a:cubicBezTo>
                        <a:pt x="3161" y="2037"/>
                        <a:pt x="1581" y="973"/>
                        <a:pt x="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0"/>
                <p:cNvSpPr/>
                <p:nvPr/>
              </p:nvSpPr>
              <p:spPr>
                <a:xfrm>
                  <a:off x="504825" y="3130275"/>
                  <a:ext cx="867825" cy="596275"/>
                </a:xfrm>
                <a:custGeom>
                  <a:avLst/>
                  <a:gdLst/>
                  <a:ahLst/>
                  <a:cxnLst/>
                  <a:rect l="l" t="t" r="r" b="b"/>
                  <a:pathLst>
                    <a:path w="34713" h="23851" extrusionOk="0">
                      <a:moveTo>
                        <a:pt x="92" y="1"/>
                      </a:moveTo>
                      <a:cubicBezTo>
                        <a:pt x="1" y="1"/>
                        <a:pt x="1" y="31"/>
                        <a:pt x="1" y="31"/>
                      </a:cubicBezTo>
                      <a:cubicBezTo>
                        <a:pt x="1217" y="1885"/>
                        <a:pt x="2341" y="3830"/>
                        <a:pt x="3405" y="5776"/>
                      </a:cubicBezTo>
                      <a:cubicBezTo>
                        <a:pt x="4469" y="7721"/>
                        <a:pt x="5472" y="9697"/>
                        <a:pt x="6475" y="11672"/>
                      </a:cubicBezTo>
                      <a:cubicBezTo>
                        <a:pt x="7509" y="13648"/>
                        <a:pt x="8451" y="15654"/>
                        <a:pt x="9393" y="17660"/>
                      </a:cubicBezTo>
                      <a:cubicBezTo>
                        <a:pt x="10335" y="19666"/>
                        <a:pt x="11247" y="21703"/>
                        <a:pt x="12098" y="23739"/>
                      </a:cubicBezTo>
                      <a:lnTo>
                        <a:pt x="12098" y="23800"/>
                      </a:lnTo>
                      <a:cubicBezTo>
                        <a:pt x="12116" y="23836"/>
                        <a:pt x="12165" y="23851"/>
                        <a:pt x="12215" y="23851"/>
                      </a:cubicBezTo>
                      <a:cubicBezTo>
                        <a:pt x="12250" y="23851"/>
                        <a:pt x="12286" y="23843"/>
                        <a:pt x="12311" y="23831"/>
                      </a:cubicBezTo>
                      <a:lnTo>
                        <a:pt x="17995" y="19910"/>
                      </a:lnTo>
                      <a:cubicBezTo>
                        <a:pt x="19849" y="18572"/>
                        <a:pt x="21734" y="17296"/>
                        <a:pt x="23618" y="15958"/>
                      </a:cubicBezTo>
                      <a:cubicBezTo>
                        <a:pt x="25472" y="14682"/>
                        <a:pt x="27327" y="13314"/>
                        <a:pt x="29181" y="11976"/>
                      </a:cubicBezTo>
                      <a:cubicBezTo>
                        <a:pt x="31005" y="10609"/>
                        <a:pt x="32889" y="9241"/>
                        <a:pt x="34713" y="7873"/>
                      </a:cubicBezTo>
                      <a:lnTo>
                        <a:pt x="34713" y="7812"/>
                      </a:lnTo>
                      <a:lnTo>
                        <a:pt x="34652" y="7812"/>
                      </a:lnTo>
                      <a:cubicBezTo>
                        <a:pt x="32767" y="9089"/>
                        <a:pt x="30853" y="10365"/>
                        <a:pt x="28968" y="11672"/>
                      </a:cubicBezTo>
                      <a:cubicBezTo>
                        <a:pt x="27053" y="12949"/>
                        <a:pt x="25169" y="14256"/>
                        <a:pt x="23314" y="15593"/>
                      </a:cubicBezTo>
                      <a:lnTo>
                        <a:pt x="17722" y="19575"/>
                      </a:lnTo>
                      <a:lnTo>
                        <a:pt x="12311" y="23427"/>
                      </a:lnTo>
                      <a:lnTo>
                        <a:pt x="12311" y="23427"/>
                      </a:lnTo>
                      <a:cubicBezTo>
                        <a:pt x="11484" y="21438"/>
                        <a:pt x="10575" y="19504"/>
                        <a:pt x="9667" y="17569"/>
                      </a:cubicBezTo>
                      <a:cubicBezTo>
                        <a:pt x="8724" y="15533"/>
                        <a:pt x="7721" y="13557"/>
                        <a:pt x="6688" y="11581"/>
                      </a:cubicBezTo>
                      <a:cubicBezTo>
                        <a:pt x="5685" y="9606"/>
                        <a:pt x="4651" y="7630"/>
                        <a:pt x="3557" y="5715"/>
                      </a:cubicBezTo>
                      <a:cubicBezTo>
                        <a:pt x="2433" y="3770"/>
                        <a:pt x="1338" y="1824"/>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0"/>
                <p:cNvSpPr/>
                <p:nvPr/>
              </p:nvSpPr>
              <p:spPr>
                <a:xfrm>
                  <a:off x="281425" y="3558850"/>
                  <a:ext cx="949125" cy="562050"/>
                </a:xfrm>
                <a:custGeom>
                  <a:avLst/>
                  <a:gdLst/>
                  <a:ahLst/>
                  <a:cxnLst/>
                  <a:rect l="l" t="t" r="r" b="b"/>
                  <a:pathLst>
                    <a:path w="37965" h="22482" extrusionOk="0">
                      <a:moveTo>
                        <a:pt x="92" y="1"/>
                      </a:moveTo>
                      <a:cubicBezTo>
                        <a:pt x="61" y="1"/>
                        <a:pt x="61" y="31"/>
                        <a:pt x="1" y="31"/>
                      </a:cubicBezTo>
                      <a:cubicBezTo>
                        <a:pt x="5259" y="7660"/>
                        <a:pt x="10852" y="15016"/>
                        <a:pt x="16353" y="22402"/>
                      </a:cubicBezTo>
                      <a:cubicBezTo>
                        <a:pt x="16392" y="22460"/>
                        <a:pt x="16455" y="22481"/>
                        <a:pt x="16519" y="22481"/>
                      </a:cubicBezTo>
                      <a:cubicBezTo>
                        <a:pt x="16556" y="22481"/>
                        <a:pt x="16594" y="22474"/>
                        <a:pt x="16627" y="22463"/>
                      </a:cubicBezTo>
                      <a:cubicBezTo>
                        <a:pt x="18542" y="21278"/>
                        <a:pt x="20487" y="20031"/>
                        <a:pt x="22341" y="18724"/>
                      </a:cubicBezTo>
                      <a:cubicBezTo>
                        <a:pt x="24226" y="17387"/>
                        <a:pt x="26080" y="16019"/>
                        <a:pt x="27873" y="14621"/>
                      </a:cubicBezTo>
                      <a:cubicBezTo>
                        <a:pt x="29667" y="13192"/>
                        <a:pt x="31399" y="11733"/>
                        <a:pt x="33071" y="10183"/>
                      </a:cubicBezTo>
                      <a:cubicBezTo>
                        <a:pt x="34743" y="8633"/>
                        <a:pt x="36384" y="7022"/>
                        <a:pt x="37965" y="5381"/>
                      </a:cubicBezTo>
                      <a:lnTo>
                        <a:pt x="37965" y="5350"/>
                      </a:lnTo>
                      <a:lnTo>
                        <a:pt x="37934" y="5350"/>
                      </a:lnTo>
                      <a:cubicBezTo>
                        <a:pt x="36263" y="6900"/>
                        <a:pt x="34560" y="8420"/>
                        <a:pt x="32858" y="9910"/>
                      </a:cubicBezTo>
                      <a:cubicBezTo>
                        <a:pt x="31126" y="11399"/>
                        <a:pt x="29363" y="12828"/>
                        <a:pt x="27569" y="14256"/>
                      </a:cubicBezTo>
                      <a:cubicBezTo>
                        <a:pt x="25776" y="15654"/>
                        <a:pt x="23952" y="17022"/>
                        <a:pt x="22098" y="18299"/>
                      </a:cubicBezTo>
                      <a:cubicBezTo>
                        <a:pt x="20317" y="19605"/>
                        <a:pt x="18448" y="20825"/>
                        <a:pt x="16577" y="22014"/>
                      </a:cubicBezTo>
                      <a:lnTo>
                        <a:pt x="16577" y="22014"/>
                      </a:lnTo>
                      <a:cubicBezTo>
                        <a:pt x="11021" y="14707"/>
                        <a:pt x="5406" y="7459"/>
                        <a:pt x="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0"/>
                <p:cNvSpPr/>
                <p:nvPr/>
              </p:nvSpPr>
              <p:spPr>
                <a:xfrm>
                  <a:off x="207725" y="3847600"/>
                  <a:ext cx="327525" cy="539550"/>
                </a:xfrm>
                <a:custGeom>
                  <a:avLst/>
                  <a:gdLst/>
                  <a:ahLst/>
                  <a:cxnLst/>
                  <a:rect l="l" t="t" r="r" b="b"/>
                  <a:pathLst>
                    <a:path w="13101" h="21582" extrusionOk="0">
                      <a:moveTo>
                        <a:pt x="2432" y="1"/>
                      </a:moveTo>
                      <a:cubicBezTo>
                        <a:pt x="0" y="3922"/>
                        <a:pt x="578" y="8694"/>
                        <a:pt x="2705" y="12524"/>
                      </a:cubicBezTo>
                      <a:cubicBezTo>
                        <a:pt x="4833" y="16384"/>
                        <a:pt x="8237" y="19302"/>
                        <a:pt x="11976" y="21582"/>
                      </a:cubicBezTo>
                      <a:cubicBezTo>
                        <a:pt x="13101" y="17478"/>
                        <a:pt x="12766" y="12980"/>
                        <a:pt x="11064" y="9089"/>
                      </a:cubicBezTo>
                      <a:cubicBezTo>
                        <a:pt x="9362" y="5199"/>
                        <a:pt x="6231" y="1946"/>
                        <a:pt x="2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0"/>
                <p:cNvSpPr/>
                <p:nvPr/>
              </p:nvSpPr>
              <p:spPr>
                <a:xfrm>
                  <a:off x="639325" y="4151400"/>
                  <a:ext cx="539550" cy="316675"/>
                </a:xfrm>
                <a:custGeom>
                  <a:avLst/>
                  <a:gdLst/>
                  <a:ahLst/>
                  <a:cxnLst/>
                  <a:rect l="l" t="t" r="r" b="b"/>
                  <a:pathLst>
                    <a:path w="21582" h="12667" extrusionOk="0">
                      <a:moveTo>
                        <a:pt x="18555" y="1"/>
                      </a:moveTo>
                      <a:cubicBezTo>
                        <a:pt x="15162" y="1"/>
                        <a:pt x="11790" y="823"/>
                        <a:pt x="8816" y="2439"/>
                      </a:cubicBezTo>
                      <a:cubicBezTo>
                        <a:pt x="4955" y="4536"/>
                        <a:pt x="1825" y="7910"/>
                        <a:pt x="1" y="11892"/>
                      </a:cubicBezTo>
                      <a:cubicBezTo>
                        <a:pt x="1877" y="12410"/>
                        <a:pt x="3735" y="12666"/>
                        <a:pt x="5533" y="12666"/>
                      </a:cubicBezTo>
                      <a:cubicBezTo>
                        <a:pt x="8484" y="12666"/>
                        <a:pt x="11273" y="11975"/>
                        <a:pt x="13709" y="10615"/>
                      </a:cubicBezTo>
                      <a:cubicBezTo>
                        <a:pt x="17570" y="8427"/>
                        <a:pt x="20518" y="4567"/>
                        <a:pt x="21582" y="220"/>
                      </a:cubicBezTo>
                      <a:cubicBezTo>
                        <a:pt x="20578" y="74"/>
                        <a:pt x="19566" y="1"/>
                        <a:pt x="1855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0"/>
                <p:cNvSpPr/>
                <p:nvPr/>
              </p:nvSpPr>
              <p:spPr>
                <a:xfrm>
                  <a:off x="257875" y="3856725"/>
                  <a:ext cx="911125" cy="627575"/>
                </a:xfrm>
                <a:custGeom>
                  <a:avLst/>
                  <a:gdLst/>
                  <a:ahLst/>
                  <a:cxnLst/>
                  <a:rect l="l" t="t" r="r" b="b"/>
                  <a:pathLst>
                    <a:path w="36445" h="25103" extrusionOk="0">
                      <a:moveTo>
                        <a:pt x="91" y="1"/>
                      </a:moveTo>
                      <a:cubicBezTo>
                        <a:pt x="61" y="1"/>
                        <a:pt x="0" y="1"/>
                        <a:pt x="61" y="61"/>
                      </a:cubicBezTo>
                      <a:cubicBezTo>
                        <a:pt x="3769" y="8481"/>
                        <a:pt x="7964" y="16718"/>
                        <a:pt x="12098" y="25016"/>
                      </a:cubicBezTo>
                      <a:cubicBezTo>
                        <a:pt x="12119" y="25059"/>
                        <a:pt x="12186" y="25102"/>
                        <a:pt x="12245" y="25102"/>
                      </a:cubicBezTo>
                      <a:cubicBezTo>
                        <a:pt x="12270" y="25102"/>
                        <a:pt x="12293" y="25095"/>
                        <a:pt x="12311" y="25077"/>
                      </a:cubicBezTo>
                      <a:cubicBezTo>
                        <a:pt x="14469" y="24287"/>
                        <a:pt x="16566" y="23405"/>
                        <a:pt x="18663" y="22463"/>
                      </a:cubicBezTo>
                      <a:cubicBezTo>
                        <a:pt x="20761" y="21521"/>
                        <a:pt x="22797" y="20518"/>
                        <a:pt x="24803" y="19454"/>
                      </a:cubicBezTo>
                      <a:cubicBezTo>
                        <a:pt x="26840" y="18390"/>
                        <a:pt x="28815" y="17265"/>
                        <a:pt x="30730" y="16050"/>
                      </a:cubicBezTo>
                      <a:cubicBezTo>
                        <a:pt x="32676" y="14864"/>
                        <a:pt x="34591" y="13588"/>
                        <a:pt x="36445" y="12250"/>
                      </a:cubicBezTo>
                      <a:lnTo>
                        <a:pt x="36445" y="12220"/>
                      </a:lnTo>
                      <a:lnTo>
                        <a:pt x="36414" y="12220"/>
                      </a:lnTo>
                      <a:cubicBezTo>
                        <a:pt x="34469" y="13466"/>
                        <a:pt x="32524" y="14651"/>
                        <a:pt x="30548" y="15776"/>
                      </a:cubicBezTo>
                      <a:cubicBezTo>
                        <a:pt x="28572" y="16931"/>
                        <a:pt x="26566" y="18025"/>
                        <a:pt x="24560" y="19059"/>
                      </a:cubicBezTo>
                      <a:cubicBezTo>
                        <a:pt x="22524" y="20123"/>
                        <a:pt x="20517" y="21095"/>
                        <a:pt x="18420" y="22037"/>
                      </a:cubicBezTo>
                      <a:cubicBezTo>
                        <a:pt x="16436" y="22985"/>
                        <a:pt x="14394" y="23875"/>
                        <a:pt x="12323" y="24679"/>
                      </a:cubicBezTo>
                      <a:lnTo>
                        <a:pt x="12323" y="24679"/>
                      </a:lnTo>
                      <a:cubicBezTo>
                        <a:pt x="8154" y="16464"/>
                        <a:pt x="3928" y="8307"/>
                        <a:pt x="9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530" name="Google Shape;1530;p10"/>
            <p:cNvGrpSpPr/>
            <p:nvPr/>
          </p:nvGrpSpPr>
          <p:grpSpPr>
            <a:xfrm rot="1734738">
              <a:off x="7983474" y="3869617"/>
              <a:ext cx="1428294" cy="1064074"/>
              <a:chOff x="5065700" y="3436875"/>
              <a:chExt cx="1984875" cy="1478725"/>
            </a:xfrm>
          </p:grpSpPr>
          <p:sp>
            <p:nvSpPr>
              <p:cNvPr id="1531" name="Google Shape;1531;p10"/>
              <p:cNvSpPr/>
              <p:nvPr/>
            </p:nvSpPr>
            <p:spPr>
              <a:xfrm>
                <a:off x="5662250" y="3955275"/>
                <a:ext cx="1388325" cy="960325"/>
              </a:xfrm>
              <a:custGeom>
                <a:avLst/>
                <a:gdLst/>
                <a:ahLst/>
                <a:cxnLst/>
                <a:rect l="l" t="t" r="r" b="b"/>
                <a:pathLst>
                  <a:path w="55533" h="38413" extrusionOk="0">
                    <a:moveTo>
                      <a:pt x="61" y="1"/>
                    </a:moveTo>
                    <a:cubicBezTo>
                      <a:pt x="0" y="1"/>
                      <a:pt x="63" y="230"/>
                      <a:pt x="303" y="679"/>
                    </a:cubicBezTo>
                    <a:cubicBezTo>
                      <a:pt x="942" y="1834"/>
                      <a:pt x="1550" y="3019"/>
                      <a:pt x="2218" y="4174"/>
                    </a:cubicBezTo>
                    <a:lnTo>
                      <a:pt x="4346" y="7548"/>
                    </a:lnTo>
                    <a:lnTo>
                      <a:pt x="6717" y="10770"/>
                    </a:lnTo>
                    <a:cubicBezTo>
                      <a:pt x="6899" y="11044"/>
                      <a:pt x="7082" y="11317"/>
                      <a:pt x="7325" y="11560"/>
                    </a:cubicBezTo>
                    <a:lnTo>
                      <a:pt x="7963" y="12320"/>
                    </a:lnTo>
                    <a:lnTo>
                      <a:pt x="9209" y="13901"/>
                    </a:lnTo>
                    <a:cubicBezTo>
                      <a:pt x="12675" y="17944"/>
                      <a:pt x="16626" y="21591"/>
                      <a:pt x="20881" y="24843"/>
                    </a:cubicBezTo>
                    <a:cubicBezTo>
                      <a:pt x="29423" y="31257"/>
                      <a:pt x="39392" y="35938"/>
                      <a:pt x="49940" y="38005"/>
                    </a:cubicBezTo>
                    <a:cubicBezTo>
                      <a:pt x="50396" y="38096"/>
                      <a:pt x="50821" y="38217"/>
                      <a:pt x="51216" y="38248"/>
                    </a:cubicBezTo>
                    <a:cubicBezTo>
                      <a:pt x="51611" y="38278"/>
                      <a:pt x="51976" y="38309"/>
                      <a:pt x="52311" y="38369"/>
                    </a:cubicBezTo>
                    <a:cubicBezTo>
                      <a:pt x="52783" y="38391"/>
                      <a:pt x="53211" y="38412"/>
                      <a:pt x="53592" y="38412"/>
                    </a:cubicBezTo>
                    <a:cubicBezTo>
                      <a:pt x="53750" y="38412"/>
                      <a:pt x="53901" y="38409"/>
                      <a:pt x="54043" y="38400"/>
                    </a:cubicBezTo>
                    <a:cubicBezTo>
                      <a:pt x="55016" y="38369"/>
                      <a:pt x="55472" y="38217"/>
                      <a:pt x="55502" y="37974"/>
                    </a:cubicBezTo>
                    <a:cubicBezTo>
                      <a:pt x="55532" y="37761"/>
                      <a:pt x="55077" y="37488"/>
                      <a:pt x="54256" y="37184"/>
                    </a:cubicBezTo>
                    <a:cubicBezTo>
                      <a:pt x="53830" y="37032"/>
                      <a:pt x="53253" y="36880"/>
                      <a:pt x="52615" y="36758"/>
                    </a:cubicBezTo>
                    <a:cubicBezTo>
                      <a:pt x="52280" y="36698"/>
                      <a:pt x="51915" y="36606"/>
                      <a:pt x="51551" y="36576"/>
                    </a:cubicBezTo>
                    <a:cubicBezTo>
                      <a:pt x="51156" y="36454"/>
                      <a:pt x="50760" y="36333"/>
                      <a:pt x="50304" y="36272"/>
                    </a:cubicBezTo>
                    <a:cubicBezTo>
                      <a:pt x="39970" y="34448"/>
                      <a:pt x="30061" y="30102"/>
                      <a:pt x="21489" y="23992"/>
                    </a:cubicBezTo>
                    <a:cubicBezTo>
                      <a:pt x="17204" y="20922"/>
                      <a:pt x="13222" y="17396"/>
                      <a:pt x="9665" y="13475"/>
                    </a:cubicBezTo>
                    <a:lnTo>
                      <a:pt x="8389" y="11956"/>
                    </a:lnTo>
                    <a:lnTo>
                      <a:pt x="7750" y="11196"/>
                    </a:lnTo>
                    <a:cubicBezTo>
                      <a:pt x="7507" y="10922"/>
                      <a:pt x="7325" y="10709"/>
                      <a:pt x="7082" y="10436"/>
                    </a:cubicBezTo>
                    <a:lnTo>
                      <a:pt x="4711" y="7275"/>
                    </a:lnTo>
                    <a:lnTo>
                      <a:pt x="2492" y="3962"/>
                    </a:lnTo>
                    <a:cubicBezTo>
                      <a:pt x="1823" y="2837"/>
                      <a:pt x="1155" y="1682"/>
                      <a:pt x="486" y="557"/>
                    </a:cubicBezTo>
                    <a:cubicBezTo>
                      <a:pt x="271" y="184"/>
                      <a:pt x="116" y="1"/>
                      <a:pt x="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0"/>
              <p:cNvSpPr/>
              <p:nvPr/>
            </p:nvSpPr>
            <p:spPr>
              <a:xfrm>
                <a:off x="5065700" y="3937625"/>
                <a:ext cx="706725" cy="285400"/>
              </a:xfrm>
              <a:custGeom>
                <a:avLst/>
                <a:gdLst/>
                <a:ahLst/>
                <a:cxnLst/>
                <a:rect l="l" t="t" r="r" b="b"/>
                <a:pathLst>
                  <a:path w="28269" h="11416" extrusionOk="0">
                    <a:moveTo>
                      <a:pt x="6271" y="1"/>
                    </a:moveTo>
                    <a:cubicBezTo>
                      <a:pt x="5418" y="1"/>
                      <a:pt x="4570" y="114"/>
                      <a:pt x="3740" y="382"/>
                    </a:cubicBezTo>
                    <a:cubicBezTo>
                      <a:pt x="1764" y="1020"/>
                      <a:pt x="1" y="2965"/>
                      <a:pt x="457" y="4971"/>
                    </a:cubicBezTo>
                    <a:cubicBezTo>
                      <a:pt x="761" y="6279"/>
                      <a:pt x="1855" y="7190"/>
                      <a:pt x="2980" y="7920"/>
                    </a:cubicBezTo>
                    <a:cubicBezTo>
                      <a:pt x="6749" y="10291"/>
                      <a:pt x="11247" y="11324"/>
                      <a:pt x="15685" y="11415"/>
                    </a:cubicBezTo>
                    <a:cubicBezTo>
                      <a:pt x="20153" y="11415"/>
                      <a:pt x="24561" y="10503"/>
                      <a:pt x="28269" y="8467"/>
                    </a:cubicBezTo>
                    <a:cubicBezTo>
                      <a:pt x="23193" y="5823"/>
                      <a:pt x="17995" y="3513"/>
                      <a:pt x="12646" y="1476"/>
                    </a:cubicBezTo>
                    <a:cubicBezTo>
                      <a:pt x="10601" y="715"/>
                      <a:pt x="8417" y="1"/>
                      <a:pt x="62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0"/>
              <p:cNvSpPr/>
              <p:nvPr/>
            </p:nvSpPr>
            <p:spPr>
              <a:xfrm>
                <a:off x="5654625" y="3444100"/>
                <a:ext cx="268275" cy="705200"/>
              </a:xfrm>
              <a:custGeom>
                <a:avLst/>
                <a:gdLst/>
                <a:ahLst/>
                <a:cxnLst/>
                <a:rect l="l" t="t" r="r" b="b"/>
                <a:pathLst>
                  <a:path w="10731" h="28208" extrusionOk="0">
                    <a:moveTo>
                      <a:pt x="5423" y="0"/>
                    </a:moveTo>
                    <a:cubicBezTo>
                      <a:pt x="3865" y="0"/>
                      <a:pt x="2258" y="1163"/>
                      <a:pt x="1460" y="2615"/>
                    </a:cubicBezTo>
                    <a:cubicBezTo>
                      <a:pt x="1" y="5259"/>
                      <a:pt x="365" y="8542"/>
                      <a:pt x="852" y="11551"/>
                    </a:cubicBezTo>
                    <a:cubicBezTo>
                      <a:pt x="1764" y="17174"/>
                      <a:pt x="3071" y="22737"/>
                      <a:pt x="4712" y="28208"/>
                    </a:cubicBezTo>
                    <a:cubicBezTo>
                      <a:pt x="7387" y="24956"/>
                      <a:pt x="9150" y="20822"/>
                      <a:pt x="9940" y="16415"/>
                    </a:cubicBezTo>
                    <a:cubicBezTo>
                      <a:pt x="10730" y="12038"/>
                      <a:pt x="10548" y="7448"/>
                      <a:pt x="8967" y="3284"/>
                    </a:cubicBezTo>
                    <a:cubicBezTo>
                      <a:pt x="8511" y="2068"/>
                      <a:pt x="7812" y="791"/>
                      <a:pt x="6596" y="244"/>
                    </a:cubicBezTo>
                    <a:cubicBezTo>
                      <a:pt x="6218" y="77"/>
                      <a:pt x="5822" y="0"/>
                      <a:pt x="542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0"/>
              <p:cNvSpPr/>
              <p:nvPr/>
            </p:nvSpPr>
            <p:spPr>
              <a:xfrm>
                <a:off x="5226800" y="3436875"/>
                <a:ext cx="545625" cy="712425"/>
              </a:xfrm>
              <a:custGeom>
                <a:avLst/>
                <a:gdLst/>
                <a:ahLst/>
                <a:cxnLst/>
                <a:rect l="l" t="t" r="r" b="b"/>
                <a:pathLst>
                  <a:path w="21825" h="28497" extrusionOk="0">
                    <a:moveTo>
                      <a:pt x="4380" y="0"/>
                    </a:moveTo>
                    <a:cubicBezTo>
                      <a:pt x="3674" y="0"/>
                      <a:pt x="2981" y="154"/>
                      <a:pt x="2372" y="503"/>
                    </a:cubicBezTo>
                    <a:cubicBezTo>
                      <a:pt x="973" y="1263"/>
                      <a:pt x="214" y="2813"/>
                      <a:pt x="122" y="4393"/>
                    </a:cubicBezTo>
                    <a:cubicBezTo>
                      <a:pt x="1" y="5943"/>
                      <a:pt x="457" y="7463"/>
                      <a:pt x="1034" y="8892"/>
                    </a:cubicBezTo>
                    <a:cubicBezTo>
                      <a:pt x="2888" y="13451"/>
                      <a:pt x="6110" y="17372"/>
                      <a:pt x="9819" y="20655"/>
                    </a:cubicBezTo>
                    <a:cubicBezTo>
                      <a:pt x="13527" y="23907"/>
                      <a:pt x="17661" y="25853"/>
                      <a:pt x="21825" y="28497"/>
                    </a:cubicBezTo>
                    <a:cubicBezTo>
                      <a:pt x="20366" y="17859"/>
                      <a:pt x="16566" y="9743"/>
                      <a:pt x="10183" y="3208"/>
                    </a:cubicBezTo>
                    <a:cubicBezTo>
                      <a:pt x="9120" y="2144"/>
                      <a:pt x="8025" y="1111"/>
                      <a:pt x="6657" y="503"/>
                    </a:cubicBezTo>
                    <a:cubicBezTo>
                      <a:pt x="5943" y="185"/>
                      <a:pt x="5153" y="0"/>
                      <a:pt x="4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0"/>
              <p:cNvSpPr/>
              <p:nvPr/>
            </p:nvSpPr>
            <p:spPr>
              <a:xfrm>
                <a:off x="5321875" y="4092000"/>
                <a:ext cx="395100" cy="76300"/>
              </a:xfrm>
              <a:custGeom>
                <a:avLst/>
                <a:gdLst/>
                <a:ahLst/>
                <a:cxnLst/>
                <a:rect l="l" t="t" r="r" b="b"/>
                <a:pathLst>
                  <a:path w="15804" h="3052" extrusionOk="0">
                    <a:moveTo>
                      <a:pt x="200" y="0"/>
                    </a:moveTo>
                    <a:cubicBezTo>
                      <a:pt x="17" y="0"/>
                      <a:pt x="0" y="146"/>
                      <a:pt x="210" y="225"/>
                    </a:cubicBezTo>
                    <a:cubicBezTo>
                      <a:pt x="2399" y="1046"/>
                      <a:pt x="4648" y="1775"/>
                      <a:pt x="6958" y="2262"/>
                    </a:cubicBezTo>
                    <a:cubicBezTo>
                      <a:pt x="9268" y="2809"/>
                      <a:pt x="11669" y="3052"/>
                      <a:pt x="14010" y="3052"/>
                    </a:cubicBezTo>
                    <a:cubicBezTo>
                      <a:pt x="15742" y="3021"/>
                      <a:pt x="15803" y="1836"/>
                      <a:pt x="14374" y="1654"/>
                    </a:cubicBezTo>
                    <a:cubicBezTo>
                      <a:pt x="12247" y="1350"/>
                      <a:pt x="9845" y="1289"/>
                      <a:pt x="7383" y="1076"/>
                    </a:cubicBezTo>
                    <a:cubicBezTo>
                      <a:pt x="4952" y="894"/>
                      <a:pt x="2459" y="620"/>
                      <a:pt x="301" y="12"/>
                    </a:cubicBezTo>
                    <a:cubicBezTo>
                      <a:pt x="263" y="4"/>
                      <a:pt x="230" y="0"/>
                      <a:pt x="2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0"/>
              <p:cNvSpPr/>
              <p:nvPr/>
            </p:nvSpPr>
            <p:spPr>
              <a:xfrm>
                <a:off x="5391250" y="3766950"/>
                <a:ext cx="353425" cy="350900"/>
              </a:xfrm>
              <a:custGeom>
                <a:avLst/>
                <a:gdLst/>
                <a:ahLst/>
                <a:cxnLst/>
                <a:rect l="l" t="t" r="r" b="b"/>
                <a:pathLst>
                  <a:path w="14137" h="14036" extrusionOk="0">
                    <a:moveTo>
                      <a:pt x="83" y="1"/>
                    </a:moveTo>
                    <a:cubicBezTo>
                      <a:pt x="11" y="1"/>
                      <a:pt x="1" y="103"/>
                      <a:pt x="110" y="248"/>
                    </a:cubicBezTo>
                    <a:cubicBezTo>
                      <a:pt x="1721" y="2741"/>
                      <a:pt x="3453" y="5111"/>
                      <a:pt x="5459" y="7361"/>
                    </a:cubicBezTo>
                    <a:cubicBezTo>
                      <a:pt x="7435" y="9610"/>
                      <a:pt x="9654" y="11707"/>
                      <a:pt x="12025" y="13440"/>
                    </a:cubicBezTo>
                    <a:cubicBezTo>
                      <a:pt x="12620" y="13861"/>
                      <a:pt x="13105" y="14035"/>
                      <a:pt x="13435" y="14035"/>
                    </a:cubicBezTo>
                    <a:cubicBezTo>
                      <a:pt x="14083" y="14035"/>
                      <a:pt x="14137" y="13364"/>
                      <a:pt x="13271" y="12558"/>
                    </a:cubicBezTo>
                    <a:cubicBezTo>
                      <a:pt x="11235" y="10674"/>
                      <a:pt x="8833" y="8759"/>
                      <a:pt x="6554" y="6692"/>
                    </a:cubicBezTo>
                    <a:cubicBezTo>
                      <a:pt x="4244" y="4595"/>
                      <a:pt x="1994" y="2376"/>
                      <a:pt x="292" y="157"/>
                    </a:cubicBezTo>
                    <a:cubicBezTo>
                      <a:pt x="207" y="47"/>
                      <a:pt x="131" y="1"/>
                      <a:pt x="8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0"/>
              <p:cNvSpPr/>
              <p:nvPr/>
            </p:nvSpPr>
            <p:spPr>
              <a:xfrm>
                <a:off x="5581650" y="3830675"/>
                <a:ext cx="158800" cy="235050"/>
              </a:xfrm>
              <a:custGeom>
                <a:avLst/>
                <a:gdLst/>
                <a:ahLst/>
                <a:cxnLst/>
                <a:rect l="l" t="t" r="r" b="b"/>
                <a:pathLst>
                  <a:path w="6352" h="9402" extrusionOk="0">
                    <a:moveTo>
                      <a:pt x="126" y="0"/>
                    </a:moveTo>
                    <a:cubicBezTo>
                      <a:pt x="50" y="0"/>
                      <a:pt x="1" y="89"/>
                      <a:pt x="62" y="192"/>
                    </a:cubicBezTo>
                    <a:cubicBezTo>
                      <a:pt x="1643" y="3018"/>
                      <a:pt x="3072" y="6119"/>
                      <a:pt x="4774" y="8885"/>
                    </a:cubicBezTo>
                    <a:cubicBezTo>
                      <a:pt x="5022" y="9246"/>
                      <a:pt x="5321" y="9402"/>
                      <a:pt x="5581" y="9402"/>
                    </a:cubicBezTo>
                    <a:cubicBezTo>
                      <a:pt x="6022" y="9402"/>
                      <a:pt x="6352" y="8957"/>
                      <a:pt x="6142" y="8307"/>
                    </a:cubicBezTo>
                    <a:cubicBezTo>
                      <a:pt x="5108" y="5268"/>
                      <a:pt x="2190" y="2532"/>
                      <a:pt x="245" y="70"/>
                    </a:cubicBezTo>
                    <a:cubicBezTo>
                      <a:pt x="205" y="21"/>
                      <a:pt x="163" y="0"/>
                      <a:pt x="12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0"/>
              <p:cNvSpPr/>
              <p:nvPr/>
            </p:nvSpPr>
            <p:spPr>
              <a:xfrm>
                <a:off x="5743325" y="3634375"/>
                <a:ext cx="127050" cy="529300"/>
              </a:xfrm>
              <a:custGeom>
                <a:avLst/>
                <a:gdLst/>
                <a:ahLst/>
                <a:cxnLst/>
                <a:rect l="l" t="t" r="r" b="b"/>
                <a:pathLst>
                  <a:path w="5082" h="21172" extrusionOk="0">
                    <a:moveTo>
                      <a:pt x="1285" y="0"/>
                    </a:moveTo>
                    <a:cubicBezTo>
                      <a:pt x="1242" y="0"/>
                      <a:pt x="1194" y="76"/>
                      <a:pt x="1194" y="232"/>
                    </a:cubicBezTo>
                    <a:cubicBezTo>
                      <a:pt x="1103" y="5521"/>
                      <a:pt x="769" y="11022"/>
                      <a:pt x="860" y="16281"/>
                    </a:cubicBezTo>
                    <a:cubicBezTo>
                      <a:pt x="884" y="17304"/>
                      <a:pt x="1202" y="17800"/>
                      <a:pt x="1546" y="17800"/>
                    </a:cubicBezTo>
                    <a:cubicBezTo>
                      <a:pt x="1631" y="17800"/>
                      <a:pt x="1718" y="17770"/>
                      <a:pt x="1802" y="17709"/>
                    </a:cubicBezTo>
                    <a:lnTo>
                      <a:pt x="1802" y="17709"/>
                    </a:lnTo>
                    <a:cubicBezTo>
                      <a:pt x="1316" y="18469"/>
                      <a:pt x="799" y="19290"/>
                      <a:pt x="343" y="20080"/>
                    </a:cubicBezTo>
                    <a:cubicBezTo>
                      <a:pt x="0" y="20702"/>
                      <a:pt x="413" y="21172"/>
                      <a:pt x="899" y="21172"/>
                    </a:cubicBezTo>
                    <a:cubicBezTo>
                      <a:pt x="1102" y="21172"/>
                      <a:pt x="1319" y="21089"/>
                      <a:pt x="1498" y="20901"/>
                    </a:cubicBezTo>
                    <a:cubicBezTo>
                      <a:pt x="3383" y="18956"/>
                      <a:pt x="4082" y="15643"/>
                      <a:pt x="5024" y="13150"/>
                    </a:cubicBezTo>
                    <a:cubicBezTo>
                      <a:pt x="5082" y="13054"/>
                      <a:pt x="5018" y="12994"/>
                      <a:pt x="4948" y="12994"/>
                    </a:cubicBezTo>
                    <a:cubicBezTo>
                      <a:pt x="4907" y="12994"/>
                      <a:pt x="4864" y="13014"/>
                      <a:pt x="4842" y="13059"/>
                    </a:cubicBezTo>
                    <a:cubicBezTo>
                      <a:pt x="3960" y="14427"/>
                      <a:pt x="3018" y="15794"/>
                      <a:pt x="2106" y="17193"/>
                    </a:cubicBezTo>
                    <a:cubicBezTo>
                      <a:pt x="2137" y="17041"/>
                      <a:pt x="2228" y="16858"/>
                      <a:pt x="2228" y="16646"/>
                    </a:cubicBezTo>
                    <a:cubicBezTo>
                      <a:pt x="2866" y="11600"/>
                      <a:pt x="1741" y="5308"/>
                      <a:pt x="1346" y="202"/>
                    </a:cubicBezTo>
                    <a:cubicBezTo>
                      <a:pt x="1361" y="68"/>
                      <a:pt x="1325" y="0"/>
                      <a:pt x="128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0"/>
              <p:cNvSpPr/>
              <p:nvPr/>
            </p:nvSpPr>
            <p:spPr>
              <a:xfrm>
                <a:off x="5606000" y="4010000"/>
                <a:ext cx="286500" cy="221450"/>
              </a:xfrm>
              <a:custGeom>
                <a:avLst/>
                <a:gdLst/>
                <a:ahLst/>
                <a:cxnLst/>
                <a:rect l="l" t="t" r="r" b="b"/>
                <a:pathLst>
                  <a:path w="11460" h="8858" extrusionOk="0">
                    <a:moveTo>
                      <a:pt x="4265" y="1"/>
                    </a:moveTo>
                    <a:cubicBezTo>
                      <a:pt x="4171" y="1"/>
                      <a:pt x="4077" y="13"/>
                      <a:pt x="3982" y="40"/>
                    </a:cubicBezTo>
                    <a:cubicBezTo>
                      <a:pt x="3526" y="192"/>
                      <a:pt x="3313" y="648"/>
                      <a:pt x="3161" y="1104"/>
                    </a:cubicBezTo>
                    <a:cubicBezTo>
                      <a:pt x="2645" y="2684"/>
                      <a:pt x="3101" y="4569"/>
                      <a:pt x="4286" y="5724"/>
                    </a:cubicBezTo>
                    <a:cubicBezTo>
                      <a:pt x="3465" y="5998"/>
                      <a:pt x="2584" y="5815"/>
                      <a:pt x="1733" y="5967"/>
                    </a:cubicBezTo>
                    <a:cubicBezTo>
                      <a:pt x="912" y="6119"/>
                      <a:pt x="0" y="6788"/>
                      <a:pt x="152" y="7639"/>
                    </a:cubicBezTo>
                    <a:cubicBezTo>
                      <a:pt x="304" y="8551"/>
                      <a:pt x="1398" y="8794"/>
                      <a:pt x="2310" y="8855"/>
                    </a:cubicBezTo>
                    <a:cubicBezTo>
                      <a:pt x="2356" y="8856"/>
                      <a:pt x="2402" y="8857"/>
                      <a:pt x="2449" y="8857"/>
                    </a:cubicBezTo>
                    <a:cubicBezTo>
                      <a:pt x="4223" y="8857"/>
                      <a:pt x="6488" y="7750"/>
                      <a:pt x="8177" y="7335"/>
                    </a:cubicBezTo>
                    <a:cubicBezTo>
                      <a:pt x="9727" y="5815"/>
                      <a:pt x="10183" y="5116"/>
                      <a:pt x="10943" y="3292"/>
                    </a:cubicBezTo>
                    <a:cubicBezTo>
                      <a:pt x="11277" y="2472"/>
                      <a:pt x="11459" y="1347"/>
                      <a:pt x="10791" y="830"/>
                    </a:cubicBezTo>
                    <a:cubicBezTo>
                      <a:pt x="10584" y="670"/>
                      <a:pt x="10339" y="600"/>
                      <a:pt x="10087" y="600"/>
                    </a:cubicBezTo>
                    <a:cubicBezTo>
                      <a:pt x="9672" y="600"/>
                      <a:pt x="9239" y="790"/>
                      <a:pt x="8937" y="1073"/>
                    </a:cubicBezTo>
                    <a:cubicBezTo>
                      <a:pt x="8420" y="1529"/>
                      <a:pt x="8177" y="2198"/>
                      <a:pt x="8025" y="2836"/>
                    </a:cubicBezTo>
                    <a:cubicBezTo>
                      <a:pt x="7295" y="1773"/>
                      <a:pt x="6292" y="952"/>
                      <a:pt x="5198" y="314"/>
                    </a:cubicBezTo>
                    <a:cubicBezTo>
                      <a:pt x="4914" y="148"/>
                      <a:pt x="4594" y="1"/>
                      <a:pt x="42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0" name="Google Shape;1540;p10"/>
            <p:cNvGrpSpPr/>
            <p:nvPr/>
          </p:nvGrpSpPr>
          <p:grpSpPr>
            <a:xfrm>
              <a:off x="7251641" y="4675225"/>
              <a:ext cx="1198098" cy="613801"/>
              <a:chOff x="4976050" y="4611525"/>
              <a:chExt cx="1664950" cy="852975"/>
            </a:xfrm>
          </p:grpSpPr>
          <p:sp>
            <p:nvSpPr>
              <p:cNvPr id="1541" name="Google Shape;1541;p10"/>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0"/>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3" name="Google Shape;1543;p10"/>
            <p:cNvGrpSpPr/>
            <p:nvPr/>
          </p:nvGrpSpPr>
          <p:grpSpPr>
            <a:xfrm rot="749415" flipH="1">
              <a:off x="1040199" y="3849763"/>
              <a:ext cx="583337" cy="1417573"/>
              <a:chOff x="1535425" y="492925"/>
              <a:chExt cx="524575" cy="1274775"/>
            </a:xfrm>
          </p:grpSpPr>
          <p:sp>
            <p:nvSpPr>
              <p:cNvPr id="1544" name="Google Shape;1544;p10"/>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0"/>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0"/>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0"/>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0"/>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0"/>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0"/>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0"/>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0"/>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0"/>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0"/>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0"/>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0"/>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0"/>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0"/>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10"/>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60" name="Google Shape;1560;p10"/>
            <p:cNvGrpSpPr/>
            <p:nvPr/>
          </p:nvGrpSpPr>
          <p:grpSpPr>
            <a:xfrm flipH="1">
              <a:off x="77042" y="3222086"/>
              <a:ext cx="494643" cy="2036537"/>
              <a:chOff x="6248875" y="1941050"/>
              <a:chExt cx="827300" cy="3406150"/>
            </a:xfrm>
          </p:grpSpPr>
          <p:sp>
            <p:nvSpPr>
              <p:cNvPr id="1561" name="Google Shape;1561;p10"/>
              <p:cNvSpPr/>
              <p:nvPr/>
            </p:nvSpPr>
            <p:spPr>
              <a:xfrm>
                <a:off x="6248875" y="2456250"/>
                <a:ext cx="827300" cy="2890950"/>
              </a:xfrm>
              <a:custGeom>
                <a:avLst/>
                <a:gdLst/>
                <a:ahLst/>
                <a:cxnLst/>
                <a:rect l="l" t="t" r="r" b="b"/>
                <a:pathLst>
                  <a:path w="33092" h="115638" extrusionOk="0">
                    <a:moveTo>
                      <a:pt x="16664" y="1"/>
                    </a:moveTo>
                    <a:cubicBezTo>
                      <a:pt x="16436" y="1"/>
                      <a:pt x="16216" y="153"/>
                      <a:pt x="16231" y="457"/>
                    </a:cubicBezTo>
                    <a:cubicBezTo>
                      <a:pt x="16535" y="7660"/>
                      <a:pt x="16505" y="14894"/>
                      <a:pt x="16201" y="22068"/>
                    </a:cubicBezTo>
                    <a:cubicBezTo>
                      <a:pt x="15198" y="19332"/>
                      <a:pt x="12949" y="16627"/>
                      <a:pt x="11186" y="14499"/>
                    </a:cubicBezTo>
                    <a:cubicBezTo>
                      <a:pt x="8906" y="11794"/>
                      <a:pt x="6201" y="9575"/>
                      <a:pt x="3040" y="7964"/>
                    </a:cubicBezTo>
                    <a:cubicBezTo>
                      <a:pt x="2877" y="7883"/>
                      <a:pt x="2708" y="7846"/>
                      <a:pt x="2544" y="7846"/>
                    </a:cubicBezTo>
                    <a:cubicBezTo>
                      <a:pt x="1790" y="7846"/>
                      <a:pt x="1137" y="8624"/>
                      <a:pt x="1611" y="9423"/>
                    </a:cubicBezTo>
                    <a:cubicBezTo>
                      <a:pt x="5198" y="15502"/>
                      <a:pt x="9757" y="20852"/>
                      <a:pt x="15137" y="25472"/>
                    </a:cubicBezTo>
                    <a:cubicBezTo>
                      <a:pt x="15343" y="25678"/>
                      <a:pt x="15592" y="25753"/>
                      <a:pt x="15847" y="25753"/>
                    </a:cubicBezTo>
                    <a:cubicBezTo>
                      <a:pt x="15894" y="25753"/>
                      <a:pt x="15941" y="25750"/>
                      <a:pt x="15988" y="25746"/>
                    </a:cubicBezTo>
                    <a:lnTo>
                      <a:pt x="15988" y="25746"/>
                    </a:lnTo>
                    <a:cubicBezTo>
                      <a:pt x="15775" y="30092"/>
                      <a:pt x="15380" y="34378"/>
                      <a:pt x="14985" y="38664"/>
                    </a:cubicBezTo>
                    <a:cubicBezTo>
                      <a:pt x="13526" y="34226"/>
                      <a:pt x="10426" y="30487"/>
                      <a:pt x="6140" y="28329"/>
                    </a:cubicBezTo>
                    <a:cubicBezTo>
                      <a:pt x="5971" y="28245"/>
                      <a:pt x="5798" y="28205"/>
                      <a:pt x="5632" y="28205"/>
                    </a:cubicBezTo>
                    <a:cubicBezTo>
                      <a:pt x="5199" y="28205"/>
                      <a:pt x="4813" y="28476"/>
                      <a:pt x="4681" y="28937"/>
                    </a:cubicBezTo>
                    <a:cubicBezTo>
                      <a:pt x="3799" y="31825"/>
                      <a:pt x="6657" y="34560"/>
                      <a:pt x="8176" y="36779"/>
                    </a:cubicBezTo>
                    <a:cubicBezTo>
                      <a:pt x="9787" y="39150"/>
                      <a:pt x="11398" y="41703"/>
                      <a:pt x="14134" y="42919"/>
                    </a:cubicBezTo>
                    <a:cubicBezTo>
                      <a:pt x="14256" y="42950"/>
                      <a:pt x="14408" y="43010"/>
                      <a:pt x="14529" y="43010"/>
                    </a:cubicBezTo>
                    <a:cubicBezTo>
                      <a:pt x="13952" y="48208"/>
                      <a:pt x="13253" y="53375"/>
                      <a:pt x="12493" y="58573"/>
                    </a:cubicBezTo>
                    <a:cubicBezTo>
                      <a:pt x="12158" y="57965"/>
                      <a:pt x="11794" y="57387"/>
                      <a:pt x="11429" y="56901"/>
                    </a:cubicBezTo>
                    <a:cubicBezTo>
                      <a:pt x="10365" y="54470"/>
                      <a:pt x="9088" y="52159"/>
                      <a:pt x="7477" y="50032"/>
                    </a:cubicBezTo>
                    <a:cubicBezTo>
                      <a:pt x="7082" y="49424"/>
                      <a:pt x="6626" y="48846"/>
                      <a:pt x="6170" y="48330"/>
                    </a:cubicBezTo>
                    <a:cubicBezTo>
                      <a:pt x="4863" y="46749"/>
                      <a:pt x="3435" y="45290"/>
                      <a:pt x="1854" y="43922"/>
                    </a:cubicBezTo>
                    <a:cubicBezTo>
                      <a:pt x="1634" y="43732"/>
                      <a:pt x="1371" y="43644"/>
                      <a:pt x="1117" y="43644"/>
                    </a:cubicBezTo>
                    <a:cubicBezTo>
                      <a:pt x="600" y="43644"/>
                      <a:pt x="122" y="44010"/>
                      <a:pt x="122" y="44621"/>
                    </a:cubicBezTo>
                    <a:cubicBezTo>
                      <a:pt x="0" y="48086"/>
                      <a:pt x="2280" y="51734"/>
                      <a:pt x="4043" y="54591"/>
                    </a:cubicBezTo>
                    <a:cubicBezTo>
                      <a:pt x="6018" y="57813"/>
                      <a:pt x="8389" y="60731"/>
                      <a:pt x="11094" y="63406"/>
                    </a:cubicBezTo>
                    <a:cubicBezTo>
                      <a:pt x="11246" y="63558"/>
                      <a:pt x="11429" y="63679"/>
                      <a:pt x="11672" y="63710"/>
                    </a:cubicBezTo>
                    <a:cubicBezTo>
                      <a:pt x="10304" y="72403"/>
                      <a:pt x="8784" y="81066"/>
                      <a:pt x="7143" y="89698"/>
                    </a:cubicBezTo>
                    <a:cubicBezTo>
                      <a:pt x="5593" y="97966"/>
                      <a:pt x="3982" y="106233"/>
                      <a:pt x="2219" y="114440"/>
                    </a:cubicBezTo>
                    <a:cubicBezTo>
                      <a:pt x="2055" y="115170"/>
                      <a:pt x="2636" y="115637"/>
                      <a:pt x="3205" y="115637"/>
                    </a:cubicBezTo>
                    <a:cubicBezTo>
                      <a:pt x="3584" y="115637"/>
                      <a:pt x="3958" y="115430"/>
                      <a:pt x="4103" y="114957"/>
                    </a:cubicBezTo>
                    <a:cubicBezTo>
                      <a:pt x="6262" y="107935"/>
                      <a:pt x="7234" y="100397"/>
                      <a:pt x="8541" y="93193"/>
                    </a:cubicBezTo>
                    <a:cubicBezTo>
                      <a:pt x="9879" y="85899"/>
                      <a:pt x="11216" y="78634"/>
                      <a:pt x="12401" y="71309"/>
                    </a:cubicBezTo>
                    <a:cubicBezTo>
                      <a:pt x="12771" y="71504"/>
                      <a:pt x="13128" y="71585"/>
                      <a:pt x="13480" y="71585"/>
                    </a:cubicBezTo>
                    <a:cubicBezTo>
                      <a:pt x="14171" y="71585"/>
                      <a:pt x="14849" y="71276"/>
                      <a:pt x="15593" y="70914"/>
                    </a:cubicBezTo>
                    <a:cubicBezTo>
                      <a:pt x="17630" y="69941"/>
                      <a:pt x="19696" y="68847"/>
                      <a:pt x="21672" y="67692"/>
                    </a:cubicBezTo>
                    <a:cubicBezTo>
                      <a:pt x="23526" y="66628"/>
                      <a:pt x="25502" y="65594"/>
                      <a:pt x="27204" y="64348"/>
                    </a:cubicBezTo>
                    <a:cubicBezTo>
                      <a:pt x="28146" y="63619"/>
                      <a:pt x="28694" y="63071"/>
                      <a:pt x="28542" y="61825"/>
                    </a:cubicBezTo>
                    <a:cubicBezTo>
                      <a:pt x="28464" y="61412"/>
                      <a:pt x="28058" y="61197"/>
                      <a:pt x="27677" y="61197"/>
                    </a:cubicBezTo>
                    <a:cubicBezTo>
                      <a:pt x="27609" y="61197"/>
                      <a:pt x="27542" y="61204"/>
                      <a:pt x="27478" y="61217"/>
                    </a:cubicBezTo>
                    <a:cubicBezTo>
                      <a:pt x="22158" y="62524"/>
                      <a:pt x="17265" y="64926"/>
                      <a:pt x="13070" y="68360"/>
                    </a:cubicBezTo>
                    <a:cubicBezTo>
                      <a:pt x="13009" y="68421"/>
                      <a:pt x="12918" y="68482"/>
                      <a:pt x="12797" y="68512"/>
                    </a:cubicBezTo>
                    <a:cubicBezTo>
                      <a:pt x="13040" y="67053"/>
                      <a:pt x="13253" y="65594"/>
                      <a:pt x="13496" y="64105"/>
                    </a:cubicBezTo>
                    <a:cubicBezTo>
                      <a:pt x="13557" y="64014"/>
                      <a:pt x="13557" y="63862"/>
                      <a:pt x="13557" y="63710"/>
                    </a:cubicBezTo>
                    <a:cubicBezTo>
                      <a:pt x="14164" y="59667"/>
                      <a:pt x="14712" y="55655"/>
                      <a:pt x="15198" y="51612"/>
                    </a:cubicBezTo>
                    <a:cubicBezTo>
                      <a:pt x="15328" y="51661"/>
                      <a:pt x="15449" y="51693"/>
                      <a:pt x="15576" y="51693"/>
                    </a:cubicBezTo>
                    <a:cubicBezTo>
                      <a:pt x="15686" y="51693"/>
                      <a:pt x="15800" y="51669"/>
                      <a:pt x="15927" y="51612"/>
                    </a:cubicBezTo>
                    <a:cubicBezTo>
                      <a:pt x="19727" y="50062"/>
                      <a:pt x="22949" y="47661"/>
                      <a:pt x="25867" y="44804"/>
                    </a:cubicBezTo>
                    <a:cubicBezTo>
                      <a:pt x="27387" y="43345"/>
                      <a:pt x="28906" y="41764"/>
                      <a:pt x="30244" y="40184"/>
                    </a:cubicBezTo>
                    <a:cubicBezTo>
                      <a:pt x="30882" y="39393"/>
                      <a:pt x="31612" y="38269"/>
                      <a:pt x="30517" y="37509"/>
                    </a:cubicBezTo>
                    <a:cubicBezTo>
                      <a:pt x="30258" y="37336"/>
                      <a:pt x="29979" y="37267"/>
                      <a:pt x="29692" y="37267"/>
                    </a:cubicBezTo>
                    <a:cubicBezTo>
                      <a:pt x="28868" y="37267"/>
                      <a:pt x="27980" y="37839"/>
                      <a:pt x="27326" y="38177"/>
                    </a:cubicBezTo>
                    <a:cubicBezTo>
                      <a:pt x="25624" y="39089"/>
                      <a:pt x="24013" y="40092"/>
                      <a:pt x="22462" y="41278"/>
                    </a:cubicBezTo>
                    <a:cubicBezTo>
                      <a:pt x="21003" y="42372"/>
                      <a:pt x="19696" y="43649"/>
                      <a:pt x="18481" y="44956"/>
                    </a:cubicBezTo>
                    <a:lnTo>
                      <a:pt x="18389" y="45047"/>
                    </a:lnTo>
                    <a:cubicBezTo>
                      <a:pt x="17660" y="45655"/>
                      <a:pt x="16566" y="46415"/>
                      <a:pt x="15684" y="47235"/>
                    </a:cubicBezTo>
                    <a:cubicBezTo>
                      <a:pt x="16262" y="42220"/>
                      <a:pt x="16718" y="37266"/>
                      <a:pt x="17052" y="32250"/>
                    </a:cubicBezTo>
                    <a:cubicBezTo>
                      <a:pt x="17295" y="32098"/>
                      <a:pt x="17447" y="31946"/>
                      <a:pt x="17599" y="31794"/>
                    </a:cubicBezTo>
                    <a:cubicBezTo>
                      <a:pt x="21429" y="31612"/>
                      <a:pt x="24894" y="28633"/>
                      <a:pt x="27842" y="26475"/>
                    </a:cubicBezTo>
                    <a:cubicBezTo>
                      <a:pt x="30213" y="24712"/>
                      <a:pt x="32615" y="22615"/>
                      <a:pt x="33010" y="19545"/>
                    </a:cubicBezTo>
                    <a:cubicBezTo>
                      <a:pt x="33091" y="18973"/>
                      <a:pt x="32758" y="18523"/>
                      <a:pt x="32207" y="18523"/>
                    </a:cubicBezTo>
                    <a:cubicBezTo>
                      <a:pt x="32143" y="18523"/>
                      <a:pt x="32076" y="18529"/>
                      <a:pt x="32007" y="18542"/>
                    </a:cubicBezTo>
                    <a:cubicBezTo>
                      <a:pt x="28663" y="19180"/>
                      <a:pt x="25928" y="21460"/>
                      <a:pt x="23374" y="23618"/>
                    </a:cubicBezTo>
                    <a:cubicBezTo>
                      <a:pt x="21915" y="24834"/>
                      <a:pt x="20517" y="26171"/>
                      <a:pt x="19241" y="27600"/>
                    </a:cubicBezTo>
                    <a:cubicBezTo>
                      <a:pt x="18572" y="28056"/>
                      <a:pt x="17964" y="28512"/>
                      <a:pt x="17326" y="28968"/>
                    </a:cubicBezTo>
                    <a:cubicBezTo>
                      <a:pt x="17356" y="28117"/>
                      <a:pt x="17447" y="27205"/>
                      <a:pt x="17478" y="26323"/>
                    </a:cubicBezTo>
                    <a:cubicBezTo>
                      <a:pt x="17903" y="17691"/>
                      <a:pt x="17721" y="9028"/>
                      <a:pt x="17143" y="457"/>
                    </a:cubicBezTo>
                    <a:cubicBezTo>
                      <a:pt x="17128" y="153"/>
                      <a:pt x="16892" y="1"/>
                      <a:pt x="16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0"/>
              <p:cNvSpPr/>
              <p:nvPr/>
            </p:nvSpPr>
            <p:spPr>
              <a:xfrm>
                <a:off x="6370100" y="2739075"/>
                <a:ext cx="261625" cy="295425"/>
              </a:xfrm>
              <a:custGeom>
                <a:avLst/>
                <a:gdLst/>
                <a:ahLst/>
                <a:cxnLst/>
                <a:rect l="l" t="t" r="r" b="b"/>
                <a:pathLst>
                  <a:path w="10465" h="11817" extrusionOk="0">
                    <a:moveTo>
                      <a:pt x="232" y="1"/>
                    </a:moveTo>
                    <a:cubicBezTo>
                      <a:pt x="108" y="1"/>
                      <a:pt x="1" y="145"/>
                      <a:pt x="75" y="268"/>
                    </a:cubicBezTo>
                    <a:cubicBezTo>
                      <a:pt x="3692" y="3825"/>
                      <a:pt x="7036" y="7624"/>
                      <a:pt x="10045" y="11727"/>
                    </a:cubicBezTo>
                    <a:cubicBezTo>
                      <a:pt x="10090" y="11791"/>
                      <a:pt x="10149" y="11816"/>
                      <a:pt x="10206" y="11816"/>
                    </a:cubicBezTo>
                    <a:cubicBezTo>
                      <a:pt x="10340" y="11816"/>
                      <a:pt x="10465" y="11673"/>
                      <a:pt x="10379" y="11545"/>
                    </a:cubicBezTo>
                    <a:cubicBezTo>
                      <a:pt x="7309" y="7442"/>
                      <a:pt x="3966" y="3612"/>
                      <a:pt x="318" y="25"/>
                    </a:cubicBezTo>
                    <a:cubicBezTo>
                      <a:pt x="290" y="8"/>
                      <a:pt x="261" y="1"/>
                      <a:pt x="232"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0"/>
              <p:cNvSpPr/>
              <p:nvPr/>
            </p:nvSpPr>
            <p:spPr>
              <a:xfrm>
                <a:off x="6721700" y="3006900"/>
                <a:ext cx="252175" cy="188075"/>
              </a:xfrm>
              <a:custGeom>
                <a:avLst/>
                <a:gdLst/>
                <a:ahLst/>
                <a:cxnLst/>
                <a:rect l="l" t="t" r="r" b="b"/>
                <a:pathLst>
                  <a:path w="10087" h="7523" extrusionOk="0">
                    <a:moveTo>
                      <a:pt x="9819" y="1"/>
                    </a:moveTo>
                    <a:cubicBezTo>
                      <a:pt x="9779" y="1"/>
                      <a:pt x="9735" y="13"/>
                      <a:pt x="9689" y="42"/>
                    </a:cubicBezTo>
                    <a:cubicBezTo>
                      <a:pt x="6559" y="2321"/>
                      <a:pt x="3610" y="5239"/>
                      <a:pt x="206" y="7063"/>
                    </a:cubicBezTo>
                    <a:cubicBezTo>
                      <a:pt x="1" y="7217"/>
                      <a:pt x="142" y="7523"/>
                      <a:pt x="319" y="7523"/>
                    </a:cubicBezTo>
                    <a:cubicBezTo>
                      <a:pt x="352" y="7523"/>
                      <a:pt x="386" y="7512"/>
                      <a:pt x="419" y="7489"/>
                    </a:cubicBezTo>
                    <a:cubicBezTo>
                      <a:pt x="2334" y="6546"/>
                      <a:pt x="4005" y="5087"/>
                      <a:pt x="5677" y="3841"/>
                    </a:cubicBezTo>
                    <a:cubicBezTo>
                      <a:pt x="7106" y="2777"/>
                      <a:pt x="8778" y="1744"/>
                      <a:pt x="9963" y="376"/>
                    </a:cubicBezTo>
                    <a:cubicBezTo>
                      <a:pt x="10086" y="228"/>
                      <a:pt x="9990" y="1"/>
                      <a:pt x="9819"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0"/>
              <p:cNvSpPr/>
              <p:nvPr/>
            </p:nvSpPr>
            <p:spPr>
              <a:xfrm>
                <a:off x="6420475" y="3232600"/>
                <a:ext cx="199850" cy="265900"/>
              </a:xfrm>
              <a:custGeom>
                <a:avLst/>
                <a:gdLst/>
                <a:ahLst/>
                <a:cxnLst/>
                <a:rect l="l" t="t" r="r" b="b"/>
                <a:pathLst>
                  <a:path w="7994" h="10636" extrusionOk="0">
                    <a:moveTo>
                      <a:pt x="324" y="0"/>
                    </a:moveTo>
                    <a:cubicBezTo>
                      <a:pt x="157" y="0"/>
                      <a:pt x="1" y="235"/>
                      <a:pt x="157" y="436"/>
                    </a:cubicBezTo>
                    <a:cubicBezTo>
                      <a:pt x="2802" y="3719"/>
                      <a:pt x="5021" y="7458"/>
                      <a:pt x="7817" y="10619"/>
                    </a:cubicBezTo>
                    <a:cubicBezTo>
                      <a:pt x="7829" y="10631"/>
                      <a:pt x="7843" y="10636"/>
                      <a:pt x="7857" y="10636"/>
                    </a:cubicBezTo>
                    <a:cubicBezTo>
                      <a:pt x="7919" y="10636"/>
                      <a:pt x="7994" y="10547"/>
                      <a:pt x="7969" y="10497"/>
                    </a:cubicBezTo>
                    <a:cubicBezTo>
                      <a:pt x="6085" y="6728"/>
                      <a:pt x="3136" y="3354"/>
                      <a:pt x="492" y="102"/>
                    </a:cubicBezTo>
                    <a:cubicBezTo>
                      <a:pt x="444" y="30"/>
                      <a:pt x="383" y="0"/>
                      <a:pt x="324"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0"/>
              <p:cNvSpPr/>
              <p:nvPr/>
            </p:nvSpPr>
            <p:spPr>
              <a:xfrm>
                <a:off x="6670750" y="3506750"/>
                <a:ext cx="264400" cy="168275"/>
              </a:xfrm>
              <a:custGeom>
                <a:avLst/>
                <a:gdLst/>
                <a:ahLst/>
                <a:cxnLst/>
                <a:rect l="l" t="t" r="r" b="b"/>
                <a:pathLst>
                  <a:path w="10576" h="6731" extrusionOk="0">
                    <a:moveTo>
                      <a:pt x="10228" y="1"/>
                    </a:moveTo>
                    <a:cubicBezTo>
                      <a:pt x="10201" y="1"/>
                      <a:pt x="10174" y="6"/>
                      <a:pt x="10147" y="18"/>
                    </a:cubicBezTo>
                    <a:cubicBezTo>
                      <a:pt x="6742" y="1963"/>
                      <a:pt x="3612" y="4395"/>
                      <a:pt x="207" y="6340"/>
                    </a:cubicBezTo>
                    <a:cubicBezTo>
                      <a:pt x="0" y="6469"/>
                      <a:pt x="124" y="6731"/>
                      <a:pt x="315" y="6731"/>
                    </a:cubicBezTo>
                    <a:cubicBezTo>
                      <a:pt x="348" y="6731"/>
                      <a:pt x="384" y="6723"/>
                      <a:pt x="420" y="6705"/>
                    </a:cubicBezTo>
                    <a:cubicBezTo>
                      <a:pt x="3794" y="4851"/>
                      <a:pt x="7472" y="2966"/>
                      <a:pt x="10390" y="382"/>
                    </a:cubicBezTo>
                    <a:cubicBezTo>
                      <a:pt x="10576" y="250"/>
                      <a:pt x="10414" y="1"/>
                      <a:pt x="10228" y="1"/>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0"/>
              <p:cNvSpPr/>
              <p:nvPr/>
            </p:nvSpPr>
            <p:spPr>
              <a:xfrm>
                <a:off x="6300300" y="3626950"/>
                <a:ext cx="227825" cy="322025"/>
              </a:xfrm>
              <a:custGeom>
                <a:avLst/>
                <a:gdLst/>
                <a:ahLst/>
                <a:cxnLst/>
                <a:rect l="l" t="t" r="r" b="b"/>
                <a:pathLst>
                  <a:path w="9113" h="12881" extrusionOk="0">
                    <a:moveTo>
                      <a:pt x="277" y="0"/>
                    </a:moveTo>
                    <a:cubicBezTo>
                      <a:pt x="136" y="0"/>
                      <a:pt x="1" y="208"/>
                      <a:pt x="162" y="347"/>
                    </a:cubicBezTo>
                    <a:cubicBezTo>
                      <a:pt x="3384" y="4237"/>
                      <a:pt x="5937" y="8432"/>
                      <a:pt x="8551" y="12748"/>
                    </a:cubicBezTo>
                    <a:cubicBezTo>
                      <a:pt x="8607" y="12842"/>
                      <a:pt x="8687" y="12880"/>
                      <a:pt x="8765" y="12880"/>
                    </a:cubicBezTo>
                    <a:cubicBezTo>
                      <a:pt x="8941" y="12880"/>
                      <a:pt x="9112" y="12685"/>
                      <a:pt x="9007" y="12474"/>
                    </a:cubicBezTo>
                    <a:cubicBezTo>
                      <a:pt x="6849" y="7945"/>
                      <a:pt x="3688" y="3842"/>
                      <a:pt x="405" y="73"/>
                    </a:cubicBezTo>
                    <a:cubicBezTo>
                      <a:pt x="368" y="22"/>
                      <a:pt x="323" y="0"/>
                      <a:pt x="277"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0"/>
              <p:cNvSpPr/>
              <p:nvPr/>
            </p:nvSpPr>
            <p:spPr>
              <a:xfrm>
                <a:off x="6597650" y="4052025"/>
                <a:ext cx="252300" cy="138850"/>
              </a:xfrm>
              <a:custGeom>
                <a:avLst/>
                <a:gdLst/>
                <a:ahLst/>
                <a:cxnLst/>
                <a:rect l="l" t="t" r="r" b="b"/>
                <a:pathLst>
                  <a:path w="10092" h="5554" extrusionOk="0">
                    <a:moveTo>
                      <a:pt x="9879" y="0"/>
                    </a:moveTo>
                    <a:cubicBezTo>
                      <a:pt x="8359" y="183"/>
                      <a:pt x="7174" y="1155"/>
                      <a:pt x="5928" y="2037"/>
                    </a:cubicBezTo>
                    <a:cubicBezTo>
                      <a:pt x="4134" y="3283"/>
                      <a:pt x="2220" y="4317"/>
                      <a:pt x="213" y="5076"/>
                    </a:cubicBezTo>
                    <a:cubicBezTo>
                      <a:pt x="0" y="5210"/>
                      <a:pt x="21" y="5554"/>
                      <a:pt x="234" y="5554"/>
                    </a:cubicBezTo>
                    <a:cubicBezTo>
                      <a:pt x="264" y="5554"/>
                      <a:pt x="298" y="5547"/>
                      <a:pt x="335" y="5532"/>
                    </a:cubicBezTo>
                    <a:cubicBezTo>
                      <a:pt x="3861" y="4286"/>
                      <a:pt x="6657" y="1915"/>
                      <a:pt x="9940" y="335"/>
                    </a:cubicBezTo>
                    <a:cubicBezTo>
                      <a:pt x="10092" y="244"/>
                      <a:pt x="10031" y="0"/>
                      <a:pt x="9879" y="0"/>
                    </a:cubicBezTo>
                    <a:close/>
                  </a:path>
                </a:pathLst>
              </a:custGeom>
              <a:solidFill>
                <a:srgbClr val="C6E50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0"/>
              <p:cNvSpPr/>
              <p:nvPr/>
            </p:nvSpPr>
            <p:spPr>
              <a:xfrm>
                <a:off x="6299025" y="1941050"/>
                <a:ext cx="707475" cy="714925"/>
              </a:xfrm>
              <a:custGeom>
                <a:avLst/>
                <a:gdLst/>
                <a:ahLst/>
                <a:cxnLst/>
                <a:rect l="l" t="t" r="r" b="b"/>
                <a:pathLst>
                  <a:path w="28299" h="28597" extrusionOk="0">
                    <a:moveTo>
                      <a:pt x="12797" y="0"/>
                    </a:moveTo>
                    <a:cubicBezTo>
                      <a:pt x="11854" y="183"/>
                      <a:pt x="11551" y="1368"/>
                      <a:pt x="11490" y="2311"/>
                    </a:cubicBezTo>
                    <a:cubicBezTo>
                      <a:pt x="11216" y="5532"/>
                      <a:pt x="11034" y="6535"/>
                      <a:pt x="11642" y="9727"/>
                    </a:cubicBezTo>
                    <a:cubicBezTo>
                      <a:pt x="9607" y="6777"/>
                      <a:pt x="6658" y="3104"/>
                      <a:pt x="4912" y="3104"/>
                    </a:cubicBezTo>
                    <a:cubicBezTo>
                      <a:pt x="4571" y="3104"/>
                      <a:pt x="4276" y="3244"/>
                      <a:pt x="4043" y="3557"/>
                    </a:cubicBezTo>
                    <a:cubicBezTo>
                      <a:pt x="2827" y="4712"/>
                      <a:pt x="8602" y="11125"/>
                      <a:pt x="9301" y="12341"/>
                    </a:cubicBezTo>
                    <a:cubicBezTo>
                      <a:pt x="6201" y="13223"/>
                      <a:pt x="0" y="12341"/>
                      <a:pt x="0" y="14408"/>
                    </a:cubicBezTo>
                    <a:cubicBezTo>
                      <a:pt x="0" y="16171"/>
                      <a:pt x="6201" y="15381"/>
                      <a:pt x="9271" y="15897"/>
                    </a:cubicBezTo>
                    <a:cubicBezTo>
                      <a:pt x="6049" y="16809"/>
                      <a:pt x="0" y="18785"/>
                      <a:pt x="426" y="20609"/>
                    </a:cubicBezTo>
                    <a:cubicBezTo>
                      <a:pt x="504" y="21180"/>
                      <a:pt x="1083" y="21404"/>
                      <a:pt x="1945" y="21404"/>
                    </a:cubicBezTo>
                    <a:cubicBezTo>
                      <a:pt x="4106" y="21404"/>
                      <a:pt x="8044" y="19997"/>
                      <a:pt x="10304" y="19150"/>
                    </a:cubicBezTo>
                    <a:lnTo>
                      <a:pt x="10304" y="19150"/>
                    </a:lnTo>
                    <a:cubicBezTo>
                      <a:pt x="8207" y="21247"/>
                      <a:pt x="5107" y="24773"/>
                      <a:pt x="6170" y="25958"/>
                    </a:cubicBezTo>
                    <a:cubicBezTo>
                      <a:pt x="6320" y="26076"/>
                      <a:pt x="6501" y="26131"/>
                      <a:pt x="6706" y="26131"/>
                    </a:cubicBezTo>
                    <a:cubicBezTo>
                      <a:pt x="8456" y="26131"/>
                      <a:pt x="11987" y="22141"/>
                      <a:pt x="13374" y="19393"/>
                    </a:cubicBezTo>
                    <a:lnTo>
                      <a:pt x="13374" y="19393"/>
                    </a:lnTo>
                    <a:cubicBezTo>
                      <a:pt x="12371" y="21672"/>
                      <a:pt x="11034" y="28147"/>
                      <a:pt x="12736" y="28572"/>
                    </a:cubicBezTo>
                    <a:cubicBezTo>
                      <a:pt x="12804" y="28589"/>
                      <a:pt x="12871" y="28597"/>
                      <a:pt x="12936" y="28597"/>
                    </a:cubicBezTo>
                    <a:cubicBezTo>
                      <a:pt x="14781" y="28597"/>
                      <a:pt x="15335" y="22111"/>
                      <a:pt x="15776" y="19879"/>
                    </a:cubicBezTo>
                    <a:cubicBezTo>
                      <a:pt x="17175" y="22875"/>
                      <a:pt x="20251" y="27057"/>
                      <a:pt x="21702" y="27057"/>
                    </a:cubicBezTo>
                    <a:cubicBezTo>
                      <a:pt x="21826" y="27057"/>
                      <a:pt x="21939" y="27026"/>
                      <a:pt x="22037" y="26961"/>
                    </a:cubicBezTo>
                    <a:cubicBezTo>
                      <a:pt x="23678" y="25411"/>
                      <a:pt x="19393" y="21429"/>
                      <a:pt x="18177" y="18299"/>
                    </a:cubicBezTo>
                    <a:lnTo>
                      <a:pt x="18177" y="18299"/>
                    </a:lnTo>
                    <a:cubicBezTo>
                      <a:pt x="20381" y="19965"/>
                      <a:pt x="24271" y="22711"/>
                      <a:pt x="26111" y="22711"/>
                    </a:cubicBezTo>
                    <a:cubicBezTo>
                      <a:pt x="26453" y="22711"/>
                      <a:pt x="26724" y="22616"/>
                      <a:pt x="26900" y="22402"/>
                    </a:cubicBezTo>
                    <a:cubicBezTo>
                      <a:pt x="27508" y="21460"/>
                      <a:pt x="26596" y="20274"/>
                      <a:pt x="25776" y="19575"/>
                    </a:cubicBezTo>
                    <a:cubicBezTo>
                      <a:pt x="23678" y="17751"/>
                      <a:pt x="21429" y="17296"/>
                      <a:pt x="19089" y="15806"/>
                    </a:cubicBezTo>
                    <a:cubicBezTo>
                      <a:pt x="22128" y="15016"/>
                      <a:pt x="24134" y="14742"/>
                      <a:pt x="26080" y="14286"/>
                    </a:cubicBezTo>
                    <a:cubicBezTo>
                      <a:pt x="26657" y="14134"/>
                      <a:pt x="27295" y="13982"/>
                      <a:pt x="27691" y="13557"/>
                    </a:cubicBezTo>
                    <a:cubicBezTo>
                      <a:pt x="28116" y="13131"/>
                      <a:pt x="28299" y="12432"/>
                      <a:pt x="27934" y="11916"/>
                    </a:cubicBezTo>
                    <a:cubicBezTo>
                      <a:pt x="27630" y="11581"/>
                      <a:pt x="27144" y="11460"/>
                      <a:pt x="26688" y="11429"/>
                    </a:cubicBezTo>
                    <a:cubicBezTo>
                      <a:pt x="26546" y="11410"/>
                      <a:pt x="26395" y="11401"/>
                      <a:pt x="26237" y="11401"/>
                    </a:cubicBezTo>
                    <a:cubicBezTo>
                      <a:pt x="24153" y="11401"/>
                      <a:pt x="20738" y="12960"/>
                      <a:pt x="18845" y="13101"/>
                    </a:cubicBezTo>
                    <a:cubicBezTo>
                      <a:pt x="21064" y="12159"/>
                      <a:pt x="23466" y="9484"/>
                      <a:pt x="25320" y="7964"/>
                    </a:cubicBezTo>
                    <a:cubicBezTo>
                      <a:pt x="25928" y="7478"/>
                      <a:pt x="26870" y="5684"/>
                      <a:pt x="26171" y="5320"/>
                    </a:cubicBezTo>
                    <a:cubicBezTo>
                      <a:pt x="25951" y="5128"/>
                      <a:pt x="25694" y="5042"/>
                      <a:pt x="25406" y="5042"/>
                    </a:cubicBezTo>
                    <a:cubicBezTo>
                      <a:pt x="23497" y="5042"/>
                      <a:pt x="20224" y="8793"/>
                      <a:pt x="17478" y="10457"/>
                    </a:cubicBezTo>
                    <a:cubicBezTo>
                      <a:pt x="19727" y="6444"/>
                      <a:pt x="22432" y="2766"/>
                      <a:pt x="20639" y="1885"/>
                    </a:cubicBezTo>
                    <a:cubicBezTo>
                      <a:pt x="20417" y="1760"/>
                      <a:pt x="20195" y="1702"/>
                      <a:pt x="19974" y="1702"/>
                    </a:cubicBezTo>
                    <a:cubicBezTo>
                      <a:pt x="17983" y="1702"/>
                      <a:pt x="16052" y="6399"/>
                      <a:pt x="14712" y="9545"/>
                    </a:cubicBezTo>
                    <a:cubicBezTo>
                      <a:pt x="14985" y="6201"/>
                      <a:pt x="15532" y="0"/>
                      <a:pt x="1279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0"/>
              <p:cNvSpPr/>
              <p:nvPr/>
            </p:nvSpPr>
            <p:spPr>
              <a:xfrm>
                <a:off x="6553575" y="2222200"/>
                <a:ext cx="196850" cy="185925"/>
              </a:xfrm>
              <a:custGeom>
                <a:avLst/>
                <a:gdLst/>
                <a:ahLst/>
                <a:cxnLst/>
                <a:rect l="l" t="t" r="r" b="b"/>
                <a:pathLst>
                  <a:path w="7874" h="7437" extrusionOk="0">
                    <a:moveTo>
                      <a:pt x="4469" y="1"/>
                    </a:moveTo>
                    <a:cubicBezTo>
                      <a:pt x="3891" y="1"/>
                      <a:pt x="3283" y="183"/>
                      <a:pt x="2828" y="457"/>
                    </a:cubicBezTo>
                    <a:cubicBezTo>
                      <a:pt x="2828" y="457"/>
                      <a:pt x="2797" y="487"/>
                      <a:pt x="2736" y="487"/>
                    </a:cubicBezTo>
                    <a:cubicBezTo>
                      <a:pt x="2697" y="483"/>
                      <a:pt x="2658" y="481"/>
                      <a:pt x="2619" y="481"/>
                    </a:cubicBezTo>
                    <a:cubicBezTo>
                      <a:pt x="2355" y="481"/>
                      <a:pt x="2101" y="568"/>
                      <a:pt x="1916" y="700"/>
                    </a:cubicBezTo>
                    <a:cubicBezTo>
                      <a:pt x="1" y="1977"/>
                      <a:pt x="61" y="4591"/>
                      <a:pt x="1520" y="6232"/>
                    </a:cubicBezTo>
                    <a:cubicBezTo>
                      <a:pt x="2246" y="7034"/>
                      <a:pt x="3260" y="7436"/>
                      <a:pt x="4246" y="7436"/>
                    </a:cubicBezTo>
                    <a:cubicBezTo>
                      <a:pt x="5615" y="7436"/>
                      <a:pt x="6932" y="6662"/>
                      <a:pt x="7356" y="5107"/>
                    </a:cubicBezTo>
                    <a:cubicBezTo>
                      <a:pt x="7873" y="3010"/>
                      <a:pt x="7083" y="1"/>
                      <a:pt x="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0"/>
              <p:cNvSpPr/>
              <p:nvPr/>
            </p:nvSpPr>
            <p:spPr>
              <a:xfrm>
                <a:off x="6710475" y="2419950"/>
                <a:ext cx="96300" cy="130875"/>
              </a:xfrm>
              <a:custGeom>
                <a:avLst/>
                <a:gdLst/>
                <a:ahLst/>
                <a:cxnLst/>
                <a:rect l="l" t="t" r="r" b="b"/>
                <a:pathLst>
                  <a:path w="3852" h="5235" extrusionOk="0">
                    <a:moveTo>
                      <a:pt x="438" y="1"/>
                    </a:moveTo>
                    <a:cubicBezTo>
                      <a:pt x="211" y="1"/>
                      <a:pt x="0" y="218"/>
                      <a:pt x="169" y="450"/>
                    </a:cubicBezTo>
                    <a:cubicBezTo>
                      <a:pt x="716" y="1240"/>
                      <a:pt x="1263" y="2091"/>
                      <a:pt x="1780" y="2912"/>
                    </a:cubicBezTo>
                    <a:cubicBezTo>
                      <a:pt x="2266" y="3672"/>
                      <a:pt x="2691" y="4492"/>
                      <a:pt x="3299" y="5161"/>
                    </a:cubicBezTo>
                    <a:cubicBezTo>
                      <a:pt x="3350" y="5212"/>
                      <a:pt x="3418" y="5234"/>
                      <a:pt x="3487" y="5234"/>
                    </a:cubicBezTo>
                    <a:cubicBezTo>
                      <a:pt x="3664" y="5234"/>
                      <a:pt x="3851" y="5085"/>
                      <a:pt x="3786" y="4887"/>
                    </a:cubicBezTo>
                    <a:cubicBezTo>
                      <a:pt x="3178" y="3185"/>
                      <a:pt x="1780" y="1605"/>
                      <a:pt x="716" y="146"/>
                    </a:cubicBezTo>
                    <a:cubicBezTo>
                      <a:pt x="641" y="43"/>
                      <a:pt x="538" y="1"/>
                      <a:pt x="43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0"/>
              <p:cNvSpPr/>
              <p:nvPr/>
            </p:nvSpPr>
            <p:spPr>
              <a:xfrm>
                <a:off x="6745475" y="2358750"/>
                <a:ext cx="168700" cy="84875"/>
              </a:xfrm>
              <a:custGeom>
                <a:avLst/>
                <a:gdLst/>
                <a:ahLst/>
                <a:cxnLst/>
                <a:rect l="l" t="t" r="r" b="b"/>
                <a:pathLst>
                  <a:path w="6748" h="3395" extrusionOk="0">
                    <a:moveTo>
                      <a:pt x="180" y="0"/>
                    </a:moveTo>
                    <a:cubicBezTo>
                      <a:pt x="59" y="0"/>
                      <a:pt x="1" y="202"/>
                      <a:pt x="136" y="284"/>
                    </a:cubicBezTo>
                    <a:cubicBezTo>
                      <a:pt x="1261" y="800"/>
                      <a:pt x="2416" y="1347"/>
                      <a:pt x="3510" y="1925"/>
                    </a:cubicBezTo>
                    <a:cubicBezTo>
                      <a:pt x="4483" y="2411"/>
                      <a:pt x="5456" y="3080"/>
                      <a:pt x="6519" y="3384"/>
                    </a:cubicBezTo>
                    <a:cubicBezTo>
                      <a:pt x="6534" y="3391"/>
                      <a:pt x="6549" y="3395"/>
                      <a:pt x="6563" y="3395"/>
                    </a:cubicBezTo>
                    <a:cubicBezTo>
                      <a:pt x="6667" y="3395"/>
                      <a:pt x="6748" y="3221"/>
                      <a:pt x="6641" y="3141"/>
                    </a:cubicBezTo>
                    <a:cubicBezTo>
                      <a:pt x="5820" y="2290"/>
                      <a:pt x="4605" y="1834"/>
                      <a:pt x="3571" y="1347"/>
                    </a:cubicBezTo>
                    <a:cubicBezTo>
                      <a:pt x="2477" y="861"/>
                      <a:pt x="1383" y="405"/>
                      <a:pt x="228" y="10"/>
                    </a:cubicBezTo>
                    <a:cubicBezTo>
                      <a:pt x="211" y="3"/>
                      <a:pt x="195" y="0"/>
                      <a:pt x="1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0"/>
              <p:cNvSpPr/>
              <p:nvPr/>
            </p:nvSpPr>
            <p:spPr>
              <a:xfrm>
                <a:off x="6758000" y="2262475"/>
                <a:ext cx="189225" cy="41825"/>
              </a:xfrm>
              <a:custGeom>
                <a:avLst/>
                <a:gdLst/>
                <a:ahLst/>
                <a:cxnLst/>
                <a:rect l="l" t="t" r="r" b="b"/>
                <a:pathLst>
                  <a:path w="7569" h="1673" extrusionOk="0">
                    <a:moveTo>
                      <a:pt x="7265" y="1"/>
                    </a:moveTo>
                    <a:cubicBezTo>
                      <a:pt x="6231" y="62"/>
                      <a:pt x="5259" y="457"/>
                      <a:pt x="4225" y="669"/>
                    </a:cubicBezTo>
                    <a:cubicBezTo>
                      <a:pt x="2918" y="943"/>
                      <a:pt x="1611" y="1125"/>
                      <a:pt x="274" y="1247"/>
                    </a:cubicBezTo>
                    <a:cubicBezTo>
                      <a:pt x="0" y="1247"/>
                      <a:pt x="0" y="1673"/>
                      <a:pt x="274" y="1673"/>
                    </a:cubicBezTo>
                    <a:cubicBezTo>
                      <a:pt x="2523" y="1551"/>
                      <a:pt x="5319" y="1429"/>
                      <a:pt x="7386" y="457"/>
                    </a:cubicBezTo>
                    <a:cubicBezTo>
                      <a:pt x="7569" y="335"/>
                      <a:pt x="7477" y="1"/>
                      <a:pt x="72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0"/>
              <p:cNvSpPr/>
              <p:nvPr/>
            </p:nvSpPr>
            <p:spPr>
              <a:xfrm>
                <a:off x="6751575" y="2134750"/>
                <a:ext cx="136125" cy="104900"/>
              </a:xfrm>
              <a:custGeom>
                <a:avLst/>
                <a:gdLst/>
                <a:ahLst/>
                <a:cxnLst/>
                <a:rect l="l" t="t" r="r" b="b"/>
                <a:pathLst>
                  <a:path w="5445" h="4196" extrusionOk="0">
                    <a:moveTo>
                      <a:pt x="5156" y="0"/>
                    </a:moveTo>
                    <a:cubicBezTo>
                      <a:pt x="5144" y="0"/>
                      <a:pt x="5132" y="1"/>
                      <a:pt x="5120" y="3"/>
                    </a:cubicBezTo>
                    <a:cubicBezTo>
                      <a:pt x="4178" y="307"/>
                      <a:pt x="3266" y="1067"/>
                      <a:pt x="2506" y="1675"/>
                    </a:cubicBezTo>
                    <a:cubicBezTo>
                      <a:pt x="1655" y="2313"/>
                      <a:pt x="895" y="3012"/>
                      <a:pt x="136" y="3772"/>
                    </a:cubicBezTo>
                    <a:cubicBezTo>
                      <a:pt x="0" y="3976"/>
                      <a:pt x="133" y="4196"/>
                      <a:pt x="310" y="4196"/>
                    </a:cubicBezTo>
                    <a:cubicBezTo>
                      <a:pt x="371" y="4196"/>
                      <a:pt x="438" y="4169"/>
                      <a:pt x="500" y="4107"/>
                    </a:cubicBezTo>
                    <a:cubicBezTo>
                      <a:pt x="1291" y="3347"/>
                      <a:pt x="2172" y="2587"/>
                      <a:pt x="3023" y="1949"/>
                    </a:cubicBezTo>
                    <a:cubicBezTo>
                      <a:pt x="3753" y="1402"/>
                      <a:pt x="4665" y="1006"/>
                      <a:pt x="5303" y="338"/>
                    </a:cubicBezTo>
                    <a:cubicBezTo>
                      <a:pt x="5445" y="196"/>
                      <a:pt x="5321" y="0"/>
                      <a:pt x="515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0"/>
              <p:cNvSpPr/>
              <p:nvPr/>
            </p:nvSpPr>
            <p:spPr>
              <a:xfrm>
                <a:off x="6695275" y="2062750"/>
                <a:ext cx="72025" cy="133875"/>
              </a:xfrm>
              <a:custGeom>
                <a:avLst/>
                <a:gdLst/>
                <a:ahLst/>
                <a:cxnLst/>
                <a:rect l="l" t="t" r="r" b="b"/>
                <a:pathLst>
                  <a:path w="2881" h="5355" extrusionOk="0">
                    <a:moveTo>
                      <a:pt x="2726" y="1"/>
                    </a:moveTo>
                    <a:cubicBezTo>
                      <a:pt x="2675" y="1"/>
                      <a:pt x="2624" y="28"/>
                      <a:pt x="2600" y="87"/>
                    </a:cubicBezTo>
                    <a:cubicBezTo>
                      <a:pt x="1567" y="1546"/>
                      <a:pt x="929" y="3430"/>
                      <a:pt x="108" y="5011"/>
                    </a:cubicBezTo>
                    <a:cubicBezTo>
                      <a:pt x="0" y="5183"/>
                      <a:pt x="167" y="5355"/>
                      <a:pt x="327" y="5355"/>
                    </a:cubicBezTo>
                    <a:cubicBezTo>
                      <a:pt x="393" y="5355"/>
                      <a:pt x="459" y="5325"/>
                      <a:pt x="503" y="5254"/>
                    </a:cubicBezTo>
                    <a:cubicBezTo>
                      <a:pt x="1293" y="3613"/>
                      <a:pt x="2327" y="1941"/>
                      <a:pt x="2843" y="178"/>
                    </a:cubicBezTo>
                    <a:cubicBezTo>
                      <a:pt x="2881" y="67"/>
                      <a:pt x="2804" y="1"/>
                      <a:pt x="27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0"/>
              <p:cNvSpPr/>
              <p:nvPr/>
            </p:nvSpPr>
            <p:spPr>
              <a:xfrm>
                <a:off x="6613600" y="2024300"/>
                <a:ext cx="28900" cy="177700"/>
              </a:xfrm>
              <a:custGeom>
                <a:avLst/>
                <a:gdLst/>
                <a:ahLst/>
                <a:cxnLst/>
                <a:rect l="l" t="t" r="r" b="b"/>
                <a:pathLst>
                  <a:path w="1156" h="7108" extrusionOk="0">
                    <a:moveTo>
                      <a:pt x="498" y="1"/>
                    </a:moveTo>
                    <a:cubicBezTo>
                      <a:pt x="382" y="1"/>
                      <a:pt x="262" y="98"/>
                      <a:pt x="244" y="257"/>
                    </a:cubicBezTo>
                    <a:cubicBezTo>
                      <a:pt x="1" y="2385"/>
                      <a:pt x="396" y="4725"/>
                      <a:pt x="518" y="6883"/>
                    </a:cubicBezTo>
                    <a:cubicBezTo>
                      <a:pt x="547" y="7032"/>
                      <a:pt x="686" y="7108"/>
                      <a:pt x="816" y="7108"/>
                    </a:cubicBezTo>
                    <a:cubicBezTo>
                      <a:pt x="953" y="7108"/>
                      <a:pt x="1080" y="7024"/>
                      <a:pt x="1065" y="6853"/>
                    </a:cubicBezTo>
                    <a:cubicBezTo>
                      <a:pt x="1004" y="4695"/>
                      <a:pt x="1156" y="2294"/>
                      <a:pt x="700" y="166"/>
                    </a:cubicBezTo>
                    <a:cubicBezTo>
                      <a:pt x="662" y="51"/>
                      <a:pt x="581" y="1"/>
                      <a:pt x="4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0"/>
              <p:cNvSpPr/>
              <p:nvPr/>
            </p:nvSpPr>
            <p:spPr>
              <a:xfrm>
                <a:off x="6444125" y="2086225"/>
                <a:ext cx="125700" cy="141750"/>
              </a:xfrm>
              <a:custGeom>
                <a:avLst/>
                <a:gdLst/>
                <a:ahLst/>
                <a:cxnLst/>
                <a:rect l="l" t="t" r="r" b="b"/>
                <a:pathLst>
                  <a:path w="5028" h="5670" extrusionOk="0">
                    <a:moveTo>
                      <a:pt x="317" y="0"/>
                    </a:moveTo>
                    <a:cubicBezTo>
                      <a:pt x="130" y="0"/>
                      <a:pt x="1" y="228"/>
                      <a:pt x="154" y="425"/>
                    </a:cubicBezTo>
                    <a:cubicBezTo>
                      <a:pt x="944" y="1336"/>
                      <a:pt x="1704" y="2248"/>
                      <a:pt x="2494" y="3191"/>
                    </a:cubicBezTo>
                    <a:cubicBezTo>
                      <a:pt x="3163" y="4011"/>
                      <a:pt x="3832" y="4984"/>
                      <a:pt x="4652" y="5622"/>
                    </a:cubicBezTo>
                    <a:cubicBezTo>
                      <a:pt x="4692" y="5655"/>
                      <a:pt x="4733" y="5670"/>
                      <a:pt x="4772" y="5670"/>
                    </a:cubicBezTo>
                    <a:cubicBezTo>
                      <a:pt x="4913" y="5670"/>
                      <a:pt x="5028" y="5485"/>
                      <a:pt x="4956" y="5318"/>
                    </a:cubicBezTo>
                    <a:cubicBezTo>
                      <a:pt x="4470" y="4376"/>
                      <a:pt x="3588" y="3616"/>
                      <a:pt x="2920" y="2826"/>
                    </a:cubicBezTo>
                    <a:cubicBezTo>
                      <a:pt x="2099" y="1914"/>
                      <a:pt x="1339" y="1002"/>
                      <a:pt x="549" y="121"/>
                    </a:cubicBezTo>
                    <a:cubicBezTo>
                      <a:pt x="472" y="35"/>
                      <a:pt x="390" y="0"/>
                      <a:pt x="3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0"/>
              <p:cNvSpPr/>
              <p:nvPr/>
            </p:nvSpPr>
            <p:spPr>
              <a:xfrm>
                <a:off x="6363325" y="2288925"/>
                <a:ext cx="147725" cy="21525"/>
              </a:xfrm>
              <a:custGeom>
                <a:avLst/>
                <a:gdLst/>
                <a:ahLst/>
                <a:cxnLst/>
                <a:rect l="l" t="t" r="r" b="b"/>
                <a:pathLst>
                  <a:path w="5909" h="861" extrusionOk="0">
                    <a:moveTo>
                      <a:pt x="296" y="0"/>
                    </a:moveTo>
                    <a:cubicBezTo>
                      <a:pt x="88" y="0"/>
                      <a:pt x="1" y="343"/>
                      <a:pt x="255" y="371"/>
                    </a:cubicBezTo>
                    <a:cubicBezTo>
                      <a:pt x="1406" y="602"/>
                      <a:pt x="2731" y="861"/>
                      <a:pt x="4010" y="861"/>
                    </a:cubicBezTo>
                    <a:cubicBezTo>
                      <a:pt x="4588" y="861"/>
                      <a:pt x="5156" y="808"/>
                      <a:pt x="5696" y="675"/>
                    </a:cubicBezTo>
                    <a:cubicBezTo>
                      <a:pt x="5909" y="645"/>
                      <a:pt x="5848" y="341"/>
                      <a:pt x="5635" y="341"/>
                    </a:cubicBezTo>
                    <a:cubicBezTo>
                      <a:pt x="3902" y="98"/>
                      <a:pt x="2139" y="311"/>
                      <a:pt x="346" y="7"/>
                    </a:cubicBezTo>
                    <a:cubicBezTo>
                      <a:pt x="329" y="2"/>
                      <a:pt x="312" y="0"/>
                      <a:pt x="29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0"/>
              <p:cNvSpPr/>
              <p:nvPr/>
            </p:nvSpPr>
            <p:spPr>
              <a:xfrm>
                <a:off x="6386375" y="2390150"/>
                <a:ext cx="139125" cy="53825"/>
              </a:xfrm>
              <a:custGeom>
                <a:avLst/>
                <a:gdLst/>
                <a:ahLst/>
                <a:cxnLst/>
                <a:rect l="l" t="t" r="r" b="b"/>
                <a:pathLst>
                  <a:path w="5565" h="2153" extrusionOk="0">
                    <a:moveTo>
                      <a:pt x="5230" y="0"/>
                    </a:moveTo>
                    <a:cubicBezTo>
                      <a:pt x="3558" y="0"/>
                      <a:pt x="1673" y="973"/>
                      <a:pt x="184" y="1733"/>
                    </a:cubicBezTo>
                    <a:cubicBezTo>
                      <a:pt x="1" y="1864"/>
                      <a:pt x="133" y="2152"/>
                      <a:pt x="348" y="2152"/>
                    </a:cubicBezTo>
                    <a:cubicBezTo>
                      <a:pt x="383" y="2152"/>
                      <a:pt x="420" y="2145"/>
                      <a:pt x="458" y="2128"/>
                    </a:cubicBezTo>
                    <a:cubicBezTo>
                      <a:pt x="1339" y="1763"/>
                      <a:pt x="2221" y="1429"/>
                      <a:pt x="3132" y="1125"/>
                    </a:cubicBezTo>
                    <a:cubicBezTo>
                      <a:pt x="3862" y="882"/>
                      <a:pt x="4652" y="760"/>
                      <a:pt x="5321" y="456"/>
                    </a:cubicBezTo>
                    <a:cubicBezTo>
                      <a:pt x="5564" y="365"/>
                      <a:pt x="5442" y="0"/>
                      <a:pt x="5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0"/>
              <p:cNvSpPr/>
              <p:nvPr/>
            </p:nvSpPr>
            <p:spPr>
              <a:xfrm>
                <a:off x="6493800" y="2438825"/>
                <a:ext cx="84775" cy="104000"/>
              </a:xfrm>
              <a:custGeom>
                <a:avLst/>
                <a:gdLst/>
                <a:ahLst/>
                <a:cxnLst/>
                <a:rect l="l" t="t" r="r" b="b"/>
                <a:pathLst>
                  <a:path w="3391" h="4160" extrusionOk="0">
                    <a:moveTo>
                      <a:pt x="3019" y="0"/>
                    </a:moveTo>
                    <a:cubicBezTo>
                      <a:pt x="2962" y="0"/>
                      <a:pt x="2902" y="18"/>
                      <a:pt x="2848" y="59"/>
                    </a:cubicBezTo>
                    <a:cubicBezTo>
                      <a:pt x="2331" y="576"/>
                      <a:pt x="1905" y="1245"/>
                      <a:pt x="1480" y="1853"/>
                    </a:cubicBezTo>
                    <a:cubicBezTo>
                      <a:pt x="993" y="2552"/>
                      <a:pt x="538" y="3190"/>
                      <a:pt x="112" y="3920"/>
                    </a:cubicBezTo>
                    <a:cubicBezTo>
                      <a:pt x="0" y="4031"/>
                      <a:pt x="102" y="4159"/>
                      <a:pt x="212" y="4159"/>
                    </a:cubicBezTo>
                    <a:cubicBezTo>
                      <a:pt x="252" y="4159"/>
                      <a:pt x="292" y="4142"/>
                      <a:pt x="325" y="4102"/>
                    </a:cubicBezTo>
                    <a:cubicBezTo>
                      <a:pt x="872" y="3494"/>
                      <a:pt x="1389" y="2856"/>
                      <a:pt x="1905" y="2248"/>
                    </a:cubicBezTo>
                    <a:cubicBezTo>
                      <a:pt x="2361" y="1670"/>
                      <a:pt x="2939" y="1093"/>
                      <a:pt x="3273" y="424"/>
                    </a:cubicBezTo>
                    <a:cubicBezTo>
                      <a:pt x="3391" y="212"/>
                      <a:pt x="3217" y="0"/>
                      <a:pt x="301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0"/>
              <p:cNvSpPr/>
              <p:nvPr/>
            </p:nvSpPr>
            <p:spPr>
              <a:xfrm>
                <a:off x="6625425" y="2463125"/>
                <a:ext cx="34575" cy="119675"/>
              </a:xfrm>
              <a:custGeom>
                <a:avLst/>
                <a:gdLst/>
                <a:ahLst/>
                <a:cxnLst/>
                <a:rect l="l" t="t" r="r" b="b"/>
                <a:pathLst>
                  <a:path w="1383" h="4787" extrusionOk="0">
                    <a:moveTo>
                      <a:pt x="1116" y="0"/>
                    </a:moveTo>
                    <a:cubicBezTo>
                      <a:pt x="1059" y="0"/>
                      <a:pt x="1008" y="27"/>
                      <a:pt x="987" y="90"/>
                    </a:cubicBezTo>
                    <a:cubicBezTo>
                      <a:pt x="683" y="698"/>
                      <a:pt x="592" y="1458"/>
                      <a:pt x="470" y="2157"/>
                    </a:cubicBezTo>
                    <a:cubicBezTo>
                      <a:pt x="318" y="2948"/>
                      <a:pt x="166" y="3707"/>
                      <a:pt x="75" y="4498"/>
                    </a:cubicBezTo>
                    <a:cubicBezTo>
                      <a:pt x="1" y="4665"/>
                      <a:pt x="142" y="4787"/>
                      <a:pt x="277" y="4787"/>
                    </a:cubicBezTo>
                    <a:cubicBezTo>
                      <a:pt x="363" y="4787"/>
                      <a:pt x="447" y="4737"/>
                      <a:pt x="470" y="4619"/>
                    </a:cubicBezTo>
                    <a:cubicBezTo>
                      <a:pt x="683" y="3859"/>
                      <a:pt x="865" y="3069"/>
                      <a:pt x="1017" y="2309"/>
                    </a:cubicBezTo>
                    <a:cubicBezTo>
                      <a:pt x="1169" y="1610"/>
                      <a:pt x="1382" y="941"/>
                      <a:pt x="1352" y="212"/>
                    </a:cubicBezTo>
                    <a:cubicBezTo>
                      <a:pt x="1352" y="93"/>
                      <a:pt x="1223" y="0"/>
                      <a:pt x="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0"/>
              <p:cNvSpPr/>
              <p:nvPr/>
            </p:nvSpPr>
            <p:spPr>
              <a:xfrm>
                <a:off x="6616650" y="2282250"/>
                <a:ext cx="30425" cy="22800"/>
              </a:xfrm>
              <a:custGeom>
                <a:avLst/>
                <a:gdLst/>
                <a:ahLst/>
                <a:cxnLst/>
                <a:rect l="l" t="t" r="r" b="b"/>
                <a:pathLst>
                  <a:path w="1217" h="912"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0"/>
              <p:cNvSpPr/>
              <p:nvPr/>
            </p:nvSpPr>
            <p:spPr>
              <a:xfrm>
                <a:off x="6670600" y="2289850"/>
                <a:ext cx="30425" cy="23575"/>
              </a:xfrm>
              <a:custGeom>
                <a:avLst/>
                <a:gdLst/>
                <a:ahLst/>
                <a:cxnLst/>
                <a:rect l="l" t="t" r="r" b="b"/>
                <a:pathLst>
                  <a:path w="1217" h="943" extrusionOk="0">
                    <a:moveTo>
                      <a:pt x="609" y="0"/>
                    </a:moveTo>
                    <a:cubicBezTo>
                      <a:pt x="1" y="0"/>
                      <a:pt x="1" y="942"/>
                      <a:pt x="609" y="942"/>
                    </a:cubicBezTo>
                    <a:cubicBezTo>
                      <a:pt x="1216" y="942"/>
                      <a:pt x="1216" y="0"/>
                      <a:pt x="609"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0"/>
              <p:cNvSpPr/>
              <p:nvPr/>
            </p:nvSpPr>
            <p:spPr>
              <a:xfrm>
                <a:off x="6627300" y="2358225"/>
                <a:ext cx="35725" cy="28150"/>
              </a:xfrm>
              <a:custGeom>
                <a:avLst/>
                <a:gdLst/>
                <a:ahLst/>
                <a:cxnLst/>
                <a:rect l="l" t="t" r="r" b="b"/>
                <a:pathLst>
                  <a:path w="1429" h="1126" extrusionOk="0">
                    <a:moveTo>
                      <a:pt x="699" y="1"/>
                    </a:moveTo>
                    <a:cubicBezTo>
                      <a:pt x="0" y="1"/>
                      <a:pt x="0" y="1125"/>
                      <a:pt x="699" y="1125"/>
                    </a:cubicBezTo>
                    <a:cubicBezTo>
                      <a:pt x="1429" y="1125"/>
                      <a:pt x="1429" y="1"/>
                      <a:pt x="699"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0"/>
              <p:cNvSpPr/>
              <p:nvPr/>
            </p:nvSpPr>
            <p:spPr>
              <a:xfrm>
                <a:off x="6583225" y="2308825"/>
                <a:ext cx="33225" cy="24475"/>
              </a:xfrm>
              <a:custGeom>
                <a:avLst/>
                <a:gdLst/>
                <a:ahLst/>
                <a:cxnLst/>
                <a:rect l="l" t="t" r="r" b="b"/>
                <a:pathLst>
                  <a:path w="1329" h="979" extrusionOk="0">
                    <a:moveTo>
                      <a:pt x="725" y="0"/>
                    </a:moveTo>
                    <a:cubicBezTo>
                      <a:pt x="717" y="0"/>
                      <a:pt x="708" y="0"/>
                      <a:pt x="699" y="1"/>
                    </a:cubicBezTo>
                    <a:lnTo>
                      <a:pt x="638" y="1"/>
                    </a:lnTo>
                    <a:cubicBezTo>
                      <a:pt x="0" y="62"/>
                      <a:pt x="0" y="913"/>
                      <a:pt x="638" y="974"/>
                    </a:cubicBezTo>
                    <a:lnTo>
                      <a:pt x="699" y="974"/>
                    </a:lnTo>
                    <a:cubicBezTo>
                      <a:pt x="725" y="977"/>
                      <a:pt x="749" y="979"/>
                      <a:pt x="773" y="979"/>
                    </a:cubicBezTo>
                    <a:cubicBezTo>
                      <a:pt x="1328" y="979"/>
                      <a:pt x="1313" y="0"/>
                      <a:pt x="725"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0"/>
              <p:cNvSpPr/>
              <p:nvPr/>
            </p:nvSpPr>
            <p:spPr>
              <a:xfrm>
                <a:off x="6624250" y="2317950"/>
                <a:ext cx="20550" cy="16750"/>
              </a:xfrm>
              <a:custGeom>
                <a:avLst/>
                <a:gdLst/>
                <a:ahLst/>
                <a:cxnLst/>
                <a:rect l="l" t="t" r="r" b="b"/>
                <a:pathLst>
                  <a:path w="822" h="670" extrusionOk="0">
                    <a:moveTo>
                      <a:pt x="426" y="1"/>
                    </a:moveTo>
                    <a:cubicBezTo>
                      <a:pt x="1" y="1"/>
                      <a:pt x="1" y="669"/>
                      <a:pt x="426" y="669"/>
                    </a:cubicBezTo>
                    <a:cubicBezTo>
                      <a:pt x="821" y="669"/>
                      <a:pt x="821" y="1"/>
                      <a:pt x="426"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0"/>
              <p:cNvSpPr/>
              <p:nvPr/>
            </p:nvSpPr>
            <p:spPr>
              <a:xfrm>
                <a:off x="6666800" y="2346075"/>
                <a:ext cx="22075" cy="15975"/>
              </a:xfrm>
              <a:custGeom>
                <a:avLst/>
                <a:gdLst/>
                <a:ahLst/>
                <a:cxnLst/>
                <a:rect l="l" t="t" r="r" b="b"/>
                <a:pathLst>
                  <a:path w="883" h="639" extrusionOk="0">
                    <a:moveTo>
                      <a:pt x="457" y="0"/>
                    </a:moveTo>
                    <a:cubicBezTo>
                      <a:pt x="1" y="0"/>
                      <a:pt x="1" y="639"/>
                      <a:pt x="457" y="639"/>
                    </a:cubicBezTo>
                    <a:cubicBezTo>
                      <a:pt x="882" y="639"/>
                      <a:pt x="882" y="0"/>
                      <a:pt x="457"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0"/>
              <p:cNvSpPr/>
              <p:nvPr/>
            </p:nvSpPr>
            <p:spPr>
              <a:xfrm>
                <a:off x="6656175" y="2239675"/>
                <a:ext cx="26600" cy="20550"/>
              </a:xfrm>
              <a:custGeom>
                <a:avLst/>
                <a:gdLst/>
                <a:ahLst/>
                <a:cxnLst/>
                <a:rect l="l" t="t" r="r" b="b"/>
                <a:pathLst>
                  <a:path w="1064" h="822" extrusionOk="0">
                    <a:moveTo>
                      <a:pt x="547" y="1"/>
                    </a:moveTo>
                    <a:cubicBezTo>
                      <a:pt x="0" y="1"/>
                      <a:pt x="0" y="822"/>
                      <a:pt x="547" y="822"/>
                    </a:cubicBezTo>
                    <a:cubicBezTo>
                      <a:pt x="1064" y="822"/>
                      <a:pt x="1064" y="1"/>
                      <a:pt x="547"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0"/>
              <p:cNvSpPr/>
              <p:nvPr/>
            </p:nvSpPr>
            <p:spPr>
              <a:xfrm>
                <a:off x="6609050" y="2246675"/>
                <a:ext cx="19025" cy="17950"/>
              </a:xfrm>
              <a:custGeom>
                <a:avLst/>
                <a:gdLst/>
                <a:ahLst/>
                <a:cxnLst/>
                <a:rect l="l" t="t" r="r" b="b"/>
                <a:pathLst>
                  <a:path w="761" h="718" extrusionOk="0">
                    <a:moveTo>
                      <a:pt x="358" y="1"/>
                    </a:moveTo>
                    <a:cubicBezTo>
                      <a:pt x="172" y="1"/>
                      <a:pt x="1" y="130"/>
                      <a:pt x="1" y="359"/>
                    </a:cubicBezTo>
                    <a:cubicBezTo>
                      <a:pt x="1" y="588"/>
                      <a:pt x="172" y="717"/>
                      <a:pt x="358" y="717"/>
                    </a:cubicBezTo>
                    <a:cubicBezTo>
                      <a:pt x="443" y="717"/>
                      <a:pt x="532" y="690"/>
                      <a:pt x="609" y="633"/>
                    </a:cubicBezTo>
                    <a:cubicBezTo>
                      <a:pt x="760" y="481"/>
                      <a:pt x="760" y="238"/>
                      <a:pt x="639" y="116"/>
                    </a:cubicBezTo>
                    <a:cubicBezTo>
                      <a:pt x="639" y="116"/>
                      <a:pt x="609" y="116"/>
                      <a:pt x="609" y="86"/>
                    </a:cubicBezTo>
                    <a:cubicBezTo>
                      <a:pt x="532" y="28"/>
                      <a:pt x="443" y="1"/>
                      <a:pt x="358" y="1"/>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0"/>
              <p:cNvSpPr/>
              <p:nvPr/>
            </p:nvSpPr>
            <p:spPr>
              <a:xfrm>
                <a:off x="6685800" y="2263250"/>
                <a:ext cx="22825" cy="18250"/>
              </a:xfrm>
              <a:custGeom>
                <a:avLst/>
                <a:gdLst/>
                <a:ahLst/>
                <a:cxnLst/>
                <a:rect l="l" t="t" r="r" b="b"/>
                <a:pathLst>
                  <a:path w="913" h="730" extrusionOk="0">
                    <a:moveTo>
                      <a:pt x="456" y="0"/>
                    </a:moveTo>
                    <a:cubicBezTo>
                      <a:pt x="1" y="0"/>
                      <a:pt x="1" y="730"/>
                      <a:pt x="456" y="730"/>
                    </a:cubicBezTo>
                    <a:cubicBezTo>
                      <a:pt x="912" y="730"/>
                      <a:pt x="912" y="0"/>
                      <a:pt x="456"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0"/>
              <p:cNvSpPr/>
              <p:nvPr/>
            </p:nvSpPr>
            <p:spPr>
              <a:xfrm>
                <a:off x="6689600" y="2328600"/>
                <a:ext cx="30425" cy="22825"/>
              </a:xfrm>
              <a:custGeom>
                <a:avLst/>
                <a:gdLst/>
                <a:ahLst/>
                <a:cxnLst/>
                <a:rect l="l" t="t" r="r" b="b"/>
                <a:pathLst>
                  <a:path w="1217" h="913" extrusionOk="0">
                    <a:moveTo>
                      <a:pt x="608" y="0"/>
                    </a:moveTo>
                    <a:cubicBezTo>
                      <a:pt x="1" y="0"/>
                      <a:pt x="1" y="912"/>
                      <a:pt x="608" y="912"/>
                    </a:cubicBezTo>
                    <a:cubicBezTo>
                      <a:pt x="1216" y="912"/>
                      <a:pt x="1216" y="0"/>
                      <a:pt x="608" y="0"/>
                    </a:cubicBezTo>
                    <a:close/>
                  </a:path>
                </a:pathLst>
              </a:custGeom>
              <a:solidFill>
                <a:srgbClr val="EA8D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91" name="Google Shape;1591;p10"/>
            <p:cNvGrpSpPr/>
            <p:nvPr/>
          </p:nvGrpSpPr>
          <p:grpSpPr>
            <a:xfrm rot="-1719346" flipH="1">
              <a:off x="-100170" y="4180104"/>
              <a:ext cx="889403" cy="1363591"/>
              <a:chOff x="2235100" y="548200"/>
              <a:chExt cx="759725" cy="1164775"/>
            </a:xfrm>
          </p:grpSpPr>
          <p:sp>
            <p:nvSpPr>
              <p:cNvPr id="1592" name="Google Shape;1592;p10"/>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0"/>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0"/>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0"/>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0"/>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0"/>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0"/>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0"/>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0"/>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1" name="Google Shape;1601;p10"/>
            <p:cNvGrpSpPr/>
            <p:nvPr/>
          </p:nvGrpSpPr>
          <p:grpSpPr>
            <a:xfrm flipH="1">
              <a:off x="199207" y="4447303"/>
              <a:ext cx="250313" cy="312391"/>
              <a:chOff x="5920600" y="4383325"/>
              <a:chExt cx="334375" cy="417300"/>
            </a:xfrm>
          </p:grpSpPr>
          <p:sp>
            <p:nvSpPr>
              <p:cNvPr id="1602" name="Google Shape;1602;p10"/>
              <p:cNvSpPr/>
              <p:nvPr/>
            </p:nvSpPr>
            <p:spPr>
              <a:xfrm>
                <a:off x="6030775" y="4399250"/>
                <a:ext cx="17950" cy="63500"/>
              </a:xfrm>
              <a:custGeom>
                <a:avLst/>
                <a:gdLst/>
                <a:ahLst/>
                <a:cxnLst/>
                <a:rect l="l" t="t" r="r" b="b"/>
                <a:pathLst>
                  <a:path w="718" h="2540" extrusionOk="0">
                    <a:moveTo>
                      <a:pt x="466" y="1"/>
                    </a:moveTo>
                    <a:cubicBezTo>
                      <a:pt x="442" y="1"/>
                      <a:pt x="417" y="11"/>
                      <a:pt x="396" y="33"/>
                    </a:cubicBezTo>
                    <a:cubicBezTo>
                      <a:pt x="0" y="732"/>
                      <a:pt x="213" y="1795"/>
                      <a:pt x="487" y="2464"/>
                    </a:cubicBezTo>
                    <a:cubicBezTo>
                      <a:pt x="512" y="2515"/>
                      <a:pt x="559" y="2539"/>
                      <a:pt x="602" y="2539"/>
                    </a:cubicBezTo>
                    <a:cubicBezTo>
                      <a:pt x="663" y="2539"/>
                      <a:pt x="717" y="2492"/>
                      <a:pt x="700" y="2403"/>
                    </a:cubicBezTo>
                    <a:cubicBezTo>
                      <a:pt x="548" y="1978"/>
                      <a:pt x="487" y="1583"/>
                      <a:pt x="487" y="1188"/>
                    </a:cubicBezTo>
                    <a:cubicBezTo>
                      <a:pt x="487" y="792"/>
                      <a:pt x="608" y="428"/>
                      <a:pt x="548" y="93"/>
                    </a:cubicBezTo>
                    <a:cubicBezTo>
                      <a:pt x="548" y="34"/>
                      <a:pt x="510" y="1"/>
                      <a:pt x="466"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0"/>
              <p:cNvSpPr/>
              <p:nvPr/>
            </p:nvSpPr>
            <p:spPr>
              <a:xfrm>
                <a:off x="6181700" y="4458825"/>
                <a:ext cx="39825" cy="49425"/>
              </a:xfrm>
              <a:custGeom>
                <a:avLst/>
                <a:gdLst/>
                <a:ahLst/>
                <a:cxnLst/>
                <a:rect l="l" t="t" r="r" b="b"/>
                <a:pathLst>
                  <a:path w="1593" h="1977" extrusionOk="0">
                    <a:moveTo>
                      <a:pt x="1389" y="0"/>
                    </a:moveTo>
                    <a:cubicBezTo>
                      <a:pt x="1360" y="0"/>
                      <a:pt x="1332" y="8"/>
                      <a:pt x="1319" y="20"/>
                    </a:cubicBezTo>
                    <a:cubicBezTo>
                      <a:pt x="1137" y="294"/>
                      <a:pt x="1046" y="598"/>
                      <a:pt x="894" y="902"/>
                    </a:cubicBezTo>
                    <a:cubicBezTo>
                      <a:pt x="711" y="1206"/>
                      <a:pt x="438" y="1449"/>
                      <a:pt x="134" y="1692"/>
                    </a:cubicBezTo>
                    <a:cubicBezTo>
                      <a:pt x="0" y="1799"/>
                      <a:pt x="78" y="1976"/>
                      <a:pt x="202" y="1976"/>
                    </a:cubicBezTo>
                    <a:cubicBezTo>
                      <a:pt x="219" y="1976"/>
                      <a:pt x="237" y="1973"/>
                      <a:pt x="255" y="1966"/>
                    </a:cubicBezTo>
                    <a:cubicBezTo>
                      <a:pt x="772" y="1571"/>
                      <a:pt x="1593" y="811"/>
                      <a:pt x="1471" y="51"/>
                    </a:cubicBezTo>
                    <a:cubicBezTo>
                      <a:pt x="1471" y="15"/>
                      <a:pt x="1429" y="0"/>
                      <a:pt x="1389"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0"/>
              <p:cNvSpPr/>
              <p:nvPr/>
            </p:nvSpPr>
            <p:spPr>
              <a:xfrm>
                <a:off x="5979850" y="4414300"/>
                <a:ext cx="28000" cy="89500"/>
              </a:xfrm>
              <a:custGeom>
                <a:avLst/>
                <a:gdLst/>
                <a:ahLst/>
                <a:cxnLst/>
                <a:rect l="l" t="t" r="r" b="b"/>
                <a:pathLst>
                  <a:path w="1120" h="3580" extrusionOk="0">
                    <a:moveTo>
                      <a:pt x="775" y="1"/>
                    </a:moveTo>
                    <a:cubicBezTo>
                      <a:pt x="756" y="1"/>
                      <a:pt x="739" y="12"/>
                      <a:pt x="730" y="38"/>
                    </a:cubicBezTo>
                    <a:cubicBezTo>
                      <a:pt x="214" y="1102"/>
                      <a:pt x="1" y="2561"/>
                      <a:pt x="822" y="3504"/>
                    </a:cubicBezTo>
                    <a:cubicBezTo>
                      <a:pt x="849" y="3558"/>
                      <a:pt x="890" y="3580"/>
                      <a:pt x="930" y="3580"/>
                    </a:cubicBezTo>
                    <a:cubicBezTo>
                      <a:pt x="1025" y="3580"/>
                      <a:pt x="1120" y="3458"/>
                      <a:pt x="1034" y="3352"/>
                    </a:cubicBezTo>
                    <a:cubicBezTo>
                      <a:pt x="244" y="2318"/>
                      <a:pt x="730" y="1254"/>
                      <a:pt x="882" y="130"/>
                    </a:cubicBezTo>
                    <a:cubicBezTo>
                      <a:pt x="882" y="65"/>
                      <a:pt x="822" y="1"/>
                      <a:pt x="775"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0"/>
              <p:cNvSpPr/>
              <p:nvPr/>
            </p:nvSpPr>
            <p:spPr>
              <a:xfrm>
                <a:off x="6200200" y="4479075"/>
                <a:ext cx="54775" cy="76800"/>
              </a:xfrm>
              <a:custGeom>
                <a:avLst/>
                <a:gdLst/>
                <a:ahLst/>
                <a:cxnLst/>
                <a:rect l="l" t="t" r="r" b="b"/>
                <a:pathLst>
                  <a:path w="2191" h="3072" extrusionOk="0">
                    <a:moveTo>
                      <a:pt x="1734" y="1"/>
                    </a:moveTo>
                    <a:cubicBezTo>
                      <a:pt x="1681" y="1"/>
                      <a:pt x="1628" y="31"/>
                      <a:pt x="1613" y="92"/>
                    </a:cubicBezTo>
                    <a:cubicBezTo>
                      <a:pt x="1461" y="609"/>
                      <a:pt x="1400" y="1095"/>
                      <a:pt x="1096" y="1612"/>
                    </a:cubicBezTo>
                    <a:cubicBezTo>
                      <a:pt x="853" y="2098"/>
                      <a:pt x="458" y="2463"/>
                      <a:pt x="93" y="2858"/>
                    </a:cubicBezTo>
                    <a:cubicBezTo>
                      <a:pt x="0" y="2974"/>
                      <a:pt x="66" y="3072"/>
                      <a:pt x="157" y="3072"/>
                    </a:cubicBezTo>
                    <a:cubicBezTo>
                      <a:pt x="185" y="3072"/>
                      <a:pt x="216" y="3062"/>
                      <a:pt x="245" y="3040"/>
                    </a:cubicBezTo>
                    <a:cubicBezTo>
                      <a:pt x="1005" y="2402"/>
                      <a:pt x="2190" y="1216"/>
                      <a:pt x="1856" y="92"/>
                    </a:cubicBezTo>
                    <a:cubicBezTo>
                      <a:pt x="1841" y="31"/>
                      <a:pt x="1787" y="1"/>
                      <a:pt x="1734"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0"/>
              <p:cNvSpPr/>
              <p:nvPr/>
            </p:nvSpPr>
            <p:spPr>
              <a:xfrm>
                <a:off x="5920600" y="4641950"/>
                <a:ext cx="36200" cy="103400"/>
              </a:xfrm>
              <a:custGeom>
                <a:avLst/>
                <a:gdLst/>
                <a:ahLst/>
                <a:cxnLst/>
                <a:rect l="l" t="t" r="r" b="b"/>
                <a:pathLst>
                  <a:path w="1448" h="4136" extrusionOk="0">
                    <a:moveTo>
                      <a:pt x="1231" y="1"/>
                    </a:moveTo>
                    <a:cubicBezTo>
                      <a:pt x="1172" y="1"/>
                      <a:pt x="1117" y="34"/>
                      <a:pt x="1094" y="112"/>
                    </a:cubicBezTo>
                    <a:cubicBezTo>
                      <a:pt x="486" y="1176"/>
                      <a:pt x="0" y="2878"/>
                      <a:pt x="395" y="4033"/>
                    </a:cubicBezTo>
                    <a:cubicBezTo>
                      <a:pt x="427" y="4097"/>
                      <a:pt x="502" y="4136"/>
                      <a:pt x="569" y="4136"/>
                    </a:cubicBezTo>
                    <a:cubicBezTo>
                      <a:pt x="630" y="4136"/>
                      <a:pt x="685" y="4105"/>
                      <a:pt x="699" y="4033"/>
                    </a:cubicBezTo>
                    <a:cubicBezTo>
                      <a:pt x="821" y="3334"/>
                      <a:pt x="790" y="2604"/>
                      <a:pt x="942" y="1875"/>
                    </a:cubicBezTo>
                    <a:cubicBezTo>
                      <a:pt x="1064" y="1358"/>
                      <a:pt x="1216" y="781"/>
                      <a:pt x="1429" y="233"/>
                    </a:cubicBezTo>
                    <a:cubicBezTo>
                      <a:pt x="1448" y="99"/>
                      <a:pt x="1333" y="1"/>
                      <a:pt x="12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0"/>
              <p:cNvSpPr/>
              <p:nvPr/>
            </p:nvSpPr>
            <p:spPr>
              <a:xfrm>
                <a:off x="6120575" y="4712650"/>
                <a:ext cx="45475" cy="87975"/>
              </a:xfrm>
              <a:custGeom>
                <a:avLst/>
                <a:gdLst/>
                <a:ahLst/>
                <a:cxnLst/>
                <a:rect l="l" t="t" r="r" b="b"/>
                <a:pathLst>
                  <a:path w="1819" h="3519" extrusionOk="0">
                    <a:moveTo>
                      <a:pt x="1625" y="0"/>
                    </a:moveTo>
                    <a:cubicBezTo>
                      <a:pt x="1533" y="0"/>
                      <a:pt x="1439" y="69"/>
                      <a:pt x="1424" y="202"/>
                    </a:cubicBezTo>
                    <a:cubicBezTo>
                      <a:pt x="1333" y="840"/>
                      <a:pt x="1150" y="1448"/>
                      <a:pt x="877" y="2026"/>
                    </a:cubicBezTo>
                    <a:cubicBezTo>
                      <a:pt x="664" y="2482"/>
                      <a:pt x="238" y="2785"/>
                      <a:pt x="56" y="3272"/>
                    </a:cubicBezTo>
                    <a:cubicBezTo>
                      <a:pt x="0" y="3383"/>
                      <a:pt x="97" y="3519"/>
                      <a:pt x="229" y="3519"/>
                    </a:cubicBezTo>
                    <a:cubicBezTo>
                      <a:pt x="242" y="3519"/>
                      <a:pt x="255" y="3518"/>
                      <a:pt x="269" y="3515"/>
                    </a:cubicBezTo>
                    <a:cubicBezTo>
                      <a:pt x="816" y="3302"/>
                      <a:pt x="1181" y="2634"/>
                      <a:pt x="1424" y="2147"/>
                    </a:cubicBezTo>
                    <a:cubicBezTo>
                      <a:pt x="1697" y="1539"/>
                      <a:pt x="1819" y="931"/>
                      <a:pt x="1819" y="232"/>
                    </a:cubicBezTo>
                    <a:cubicBezTo>
                      <a:pt x="1819" y="76"/>
                      <a:pt x="1723" y="0"/>
                      <a:pt x="1625"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0"/>
              <p:cNvSpPr/>
              <p:nvPr/>
            </p:nvSpPr>
            <p:spPr>
              <a:xfrm>
                <a:off x="5931225" y="4453575"/>
                <a:ext cx="303975" cy="305925"/>
              </a:xfrm>
              <a:custGeom>
                <a:avLst/>
                <a:gdLst/>
                <a:ahLst/>
                <a:cxnLst/>
                <a:rect l="l" t="t" r="r" b="b"/>
                <a:pathLst>
                  <a:path w="12159" h="12237" extrusionOk="0">
                    <a:moveTo>
                      <a:pt x="6557" y="0"/>
                    </a:moveTo>
                    <a:cubicBezTo>
                      <a:pt x="4175" y="0"/>
                      <a:pt x="1847" y="1811"/>
                      <a:pt x="1004" y="4547"/>
                    </a:cubicBezTo>
                    <a:cubicBezTo>
                      <a:pt x="1" y="7829"/>
                      <a:pt x="1460" y="11173"/>
                      <a:pt x="4256" y="12024"/>
                    </a:cubicBezTo>
                    <a:cubicBezTo>
                      <a:pt x="4712" y="12167"/>
                      <a:pt x="5175" y="12236"/>
                      <a:pt x="5636" y="12236"/>
                    </a:cubicBezTo>
                    <a:cubicBezTo>
                      <a:pt x="8007" y="12236"/>
                      <a:pt x="10316" y="10425"/>
                      <a:pt x="11156" y="7677"/>
                    </a:cubicBezTo>
                    <a:cubicBezTo>
                      <a:pt x="12159" y="4425"/>
                      <a:pt x="10700" y="1051"/>
                      <a:pt x="7903" y="200"/>
                    </a:cubicBezTo>
                    <a:cubicBezTo>
                      <a:pt x="7459" y="65"/>
                      <a:pt x="7007" y="0"/>
                      <a:pt x="6557" y="0"/>
                    </a:cubicBezTo>
                    <a:close/>
                  </a:path>
                </a:pathLst>
              </a:custGeom>
              <a:solidFill>
                <a:srgbClr val="E82F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0"/>
              <p:cNvSpPr/>
              <p:nvPr/>
            </p:nvSpPr>
            <p:spPr>
              <a:xfrm>
                <a:off x="6039900" y="4436875"/>
                <a:ext cx="168725" cy="79375"/>
              </a:xfrm>
              <a:custGeom>
                <a:avLst/>
                <a:gdLst/>
                <a:ahLst/>
                <a:cxnLst/>
                <a:rect l="l" t="t" r="r" b="b"/>
                <a:pathLst>
                  <a:path w="6749" h="3175" extrusionOk="0">
                    <a:moveTo>
                      <a:pt x="1964" y="0"/>
                    </a:moveTo>
                    <a:cubicBezTo>
                      <a:pt x="870" y="0"/>
                      <a:pt x="215" y="472"/>
                      <a:pt x="0" y="1202"/>
                    </a:cubicBezTo>
                    <a:cubicBezTo>
                      <a:pt x="0" y="1202"/>
                      <a:pt x="2435" y="3175"/>
                      <a:pt x="5213" y="3175"/>
                    </a:cubicBezTo>
                    <a:cubicBezTo>
                      <a:pt x="5539" y="3175"/>
                      <a:pt x="5869" y="3147"/>
                      <a:pt x="6201" y="3087"/>
                    </a:cubicBezTo>
                    <a:cubicBezTo>
                      <a:pt x="6201" y="3087"/>
                      <a:pt x="6748" y="1233"/>
                      <a:pt x="3556" y="260"/>
                    </a:cubicBezTo>
                    <a:cubicBezTo>
                      <a:pt x="2950" y="82"/>
                      <a:pt x="2419" y="0"/>
                      <a:pt x="1964"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0"/>
              <p:cNvSpPr/>
              <p:nvPr/>
            </p:nvSpPr>
            <p:spPr>
              <a:xfrm>
                <a:off x="6072575" y="4425725"/>
                <a:ext cx="43325" cy="37425"/>
              </a:xfrm>
              <a:custGeom>
                <a:avLst/>
                <a:gdLst/>
                <a:ahLst/>
                <a:cxnLst/>
                <a:rect l="l" t="t" r="r" b="b"/>
                <a:pathLst>
                  <a:path w="1733" h="1497" extrusionOk="0">
                    <a:moveTo>
                      <a:pt x="920" y="7"/>
                    </a:moveTo>
                    <a:cubicBezTo>
                      <a:pt x="937" y="8"/>
                      <a:pt x="952" y="11"/>
                      <a:pt x="967" y="15"/>
                    </a:cubicBezTo>
                    <a:lnTo>
                      <a:pt x="967" y="15"/>
                    </a:lnTo>
                    <a:cubicBezTo>
                      <a:pt x="951" y="12"/>
                      <a:pt x="936" y="9"/>
                      <a:pt x="920" y="7"/>
                    </a:cubicBezTo>
                    <a:close/>
                    <a:moveTo>
                      <a:pt x="1032" y="32"/>
                    </a:moveTo>
                    <a:cubicBezTo>
                      <a:pt x="1050" y="35"/>
                      <a:pt x="1070" y="37"/>
                      <a:pt x="1094" y="37"/>
                    </a:cubicBezTo>
                    <a:lnTo>
                      <a:pt x="1064" y="37"/>
                    </a:lnTo>
                    <a:cubicBezTo>
                      <a:pt x="1067" y="41"/>
                      <a:pt x="1070" y="44"/>
                      <a:pt x="1074" y="47"/>
                    </a:cubicBezTo>
                    <a:lnTo>
                      <a:pt x="1074" y="47"/>
                    </a:lnTo>
                    <a:cubicBezTo>
                      <a:pt x="1060" y="41"/>
                      <a:pt x="1046" y="36"/>
                      <a:pt x="1032" y="32"/>
                    </a:cubicBezTo>
                    <a:close/>
                    <a:moveTo>
                      <a:pt x="851" y="7"/>
                    </a:moveTo>
                    <a:cubicBezTo>
                      <a:pt x="793" y="26"/>
                      <a:pt x="710" y="58"/>
                      <a:pt x="634" y="102"/>
                    </a:cubicBezTo>
                    <a:lnTo>
                      <a:pt x="634" y="102"/>
                    </a:lnTo>
                    <a:cubicBezTo>
                      <a:pt x="636" y="101"/>
                      <a:pt x="637" y="100"/>
                      <a:pt x="639" y="98"/>
                    </a:cubicBezTo>
                    <a:lnTo>
                      <a:pt x="608" y="98"/>
                    </a:lnTo>
                    <a:cubicBezTo>
                      <a:pt x="669" y="37"/>
                      <a:pt x="699" y="37"/>
                      <a:pt x="791" y="7"/>
                    </a:cubicBezTo>
                    <a:close/>
                    <a:moveTo>
                      <a:pt x="1194" y="112"/>
                    </a:moveTo>
                    <a:cubicBezTo>
                      <a:pt x="1209" y="117"/>
                      <a:pt x="1226" y="122"/>
                      <a:pt x="1246" y="129"/>
                    </a:cubicBezTo>
                    <a:lnTo>
                      <a:pt x="1216" y="129"/>
                    </a:lnTo>
                    <a:cubicBezTo>
                      <a:pt x="1209" y="123"/>
                      <a:pt x="1202" y="117"/>
                      <a:pt x="1194" y="112"/>
                    </a:cubicBezTo>
                    <a:close/>
                    <a:moveTo>
                      <a:pt x="591" y="129"/>
                    </a:moveTo>
                    <a:lnTo>
                      <a:pt x="591" y="129"/>
                    </a:lnTo>
                    <a:cubicBezTo>
                      <a:pt x="564" y="148"/>
                      <a:pt x="539" y="168"/>
                      <a:pt x="517" y="189"/>
                    </a:cubicBezTo>
                    <a:lnTo>
                      <a:pt x="487" y="189"/>
                    </a:lnTo>
                    <a:cubicBezTo>
                      <a:pt x="507" y="169"/>
                      <a:pt x="553" y="149"/>
                      <a:pt x="591" y="129"/>
                    </a:cubicBezTo>
                    <a:close/>
                    <a:moveTo>
                      <a:pt x="821" y="1"/>
                    </a:moveTo>
                    <a:cubicBezTo>
                      <a:pt x="565" y="1"/>
                      <a:pt x="299" y="127"/>
                      <a:pt x="183" y="341"/>
                    </a:cubicBezTo>
                    <a:cubicBezTo>
                      <a:pt x="0" y="706"/>
                      <a:pt x="91" y="1101"/>
                      <a:pt x="456" y="1344"/>
                    </a:cubicBezTo>
                    <a:cubicBezTo>
                      <a:pt x="547" y="1405"/>
                      <a:pt x="730" y="1496"/>
                      <a:pt x="912" y="1496"/>
                    </a:cubicBezTo>
                    <a:cubicBezTo>
                      <a:pt x="1064" y="1496"/>
                      <a:pt x="1216" y="1436"/>
                      <a:pt x="1307" y="1405"/>
                    </a:cubicBezTo>
                    <a:cubicBezTo>
                      <a:pt x="1398" y="1375"/>
                      <a:pt x="1459" y="1344"/>
                      <a:pt x="1520" y="1253"/>
                    </a:cubicBezTo>
                    <a:cubicBezTo>
                      <a:pt x="1672" y="1162"/>
                      <a:pt x="1733" y="919"/>
                      <a:pt x="1733" y="767"/>
                    </a:cubicBezTo>
                    <a:cubicBezTo>
                      <a:pt x="1733" y="584"/>
                      <a:pt x="1672" y="341"/>
                      <a:pt x="1550" y="250"/>
                    </a:cubicBezTo>
                    <a:cubicBezTo>
                      <a:pt x="1398" y="98"/>
                      <a:pt x="1246" y="7"/>
                      <a:pt x="1064" y="7"/>
                    </a:cubicBezTo>
                    <a:lnTo>
                      <a:pt x="919" y="7"/>
                    </a:lnTo>
                    <a:cubicBezTo>
                      <a:pt x="886" y="3"/>
                      <a:pt x="854" y="1"/>
                      <a:pt x="82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0"/>
              <p:cNvSpPr/>
              <p:nvPr/>
            </p:nvSpPr>
            <p:spPr>
              <a:xfrm>
                <a:off x="6138675" y="4442725"/>
                <a:ext cx="41825" cy="38075"/>
              </a:xfrm>
              <a:custGeom>
                <a:avLst/>
                <a:gdLst/>
                <a:ahLst/>
                <a:cxnLst/>
                <a:rect l="l" t="t" r="r" b="b"/>
                <a:pathLst>
                  <a:path w="1673" h="1523" extrusionOk="0">
                    <a:moveTo>
                      <a:pt x="852" y="1"/>
                    </a:moveTo>
                    <a:cubicBezTo>
                      <a:pt x="533" y="1"/>
                      <a:pt x="197" y="166"/>
                      <a:pt x="122" y="512"/>
                    </a:cubicBezTo>
                    <a:lnTo>
                      <a:pt x="122" y="543"/>
                    </a:lnTo>
                    <a:cubicBezTo>
                      <a:pt x="1" y="938"/>
                      <a:pt x="183" y="1394"/>
                      <a:pt x="609" y="1485"/>
                    </a:cubicBezTo>
                    <a:cubicBezTo>
                      <a:pt x="683" y="1510"/>
                      <a:pt x="763" y="1522"/>
                      <a:pt x="843" y="1522"/>
                    </a:cubicBezTo>
                    <a:cubicBezTo>
                      <a:pt x="1155" y="1522"/>
                      <a:pt x="1478" y="1337"/>
                      <a:pt x="1551" y="999"/>
                    </a:cubicBezTo>
                    <a:lnTo>
                      <a:pt x="1551" y="968"/>
                    </a:lnTo>
                    <a:cubicBezTo>
                      <a:pt x="1672" y="573"/>
                      <a:pt x="1490" y="117"/>
                      <a:pt x="1064" y="26"/>
                    </a:cubicBezTo>
                    <a:cubicBezTo>
                      <a:pt x="997" y="9"/>
                      <a:pt x="925" y="1"/>
                      <a:pt x="85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0"/>
              <p:cNvSpPr/>
              <p:nvPr/>
            </p:nvSpPr>
            <p:spPr>
              <a:xfrm>
                <a:off x="6112850" y="4383325"/>
                <a:ext cx="15225" cy="62575"/>
              </a:xfrm>
              <a:custGeom>
                <a:avLst/>
                <a:gdLst/>
                <a:ahLst/>
                <a:cxnLst/>
                <a:rect l="l" t="t" r="r" b="b"/>
                <a:pathLst>
                  <a:path w="609" h="2503" extrusionOk="0">
                    <a:moveTo>
                      <a:pt x="131" y="1"/>
                    </a:moveTo>
                    <a:cubicBezTo>
                      <a:pt x="68" y="1"/>
                      <a:pt x="0" y="41"/>
                      <a:pt x="0" y="122"/>
                    </a:cubicBezTo>
                    <a:cubicBezTo>
                      <a:pt x="122" y="882"/>
                      <a:pt x="274" y="1642"/>
                      <a:pt x="243" y="2432"/>
                    </a:cubicBezTo>
                    <a:cubicBezTo>
                      <a:pt x="243" y="2468"/>
                      <a:pt x="294" y="2503"/>
                      <a:pt x="343" y="2503"/>
                    </a:cubicBezTo>
                    <a:cubicBezTo>
                      <a:pt x="378" y="2503"/>
                      <a:pt x="413" y="2484"/>
                      <a:pt x="426" y="2432"/>
                    </a:cubicBezTo>
                    <a:cubicBezTo>
                      <a:pt x="578" y="1642"/>
                      <a:pt x="608" y="761"/>
                      <a:pt x="213" y="31"/>
                    </a:cubicBezTo>
                    <a:cubicBezTo>
                      <a:pt x="193" y="11"/>
                      <a:pt x="162" y="1"/>
                      <a:pt x="131"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0"/>
              <p:cNvSpPr/>
              <p:nvPr/>
            </p:nvSpPr>
            <p:spPr>
              <a:xfrm>
                <a:off x="6132300" y="4398875"/>
                <a:ext cx="44125" cy="59475"/>
              </a:xfrm>
              <a:custGeom>
                <a:avLst/>
                <a:gdLst/>
                <a:ahLst/>
                <a:cxnLst/>
                <a:rect l="l" t="t" r="r" b="b"/>
                <a:pathLst>
                  <a:path w="1765" h="2379" extrusionOk="0">
                    <a:moveTo>
                      <a:pt x="1570" y="1"/>
                    </a:moveTo>
                    <a:cubicBezTo>
                      <a:pt x="1548" y="1"/>
                      <a:pt x="1524" y="6"/>
                      <a:pt x="1502" y="17"/>
                    </a:cubicBezTo>
                    <a:cubicBezTo>
                      <a:pt x="1137" y="260"/>
                      <a:pt x="864" y="625"/>
                      <a:pt x="651" y="959"/>
                    </a:cubicBezTo>
                    <a:cubicBezTo>
                      <a:pt x="377" y="1355"/>
                      <a:pt x="134" y="1780"/>
                      <a:pt x="43" y="2236"/>
                    </a:cubicBezTo>
                    <a:cubicBezTo>
                      <a:pt x="0" y="2300"/>
                      <a:pt x="92" y="2378"/>
                      <a:pt x="171" y="2378"/>
                    </a:cubicBezTo>
                    <a:cubicBezTo>
                      <a:pt x="205" y="2378"/>
                      <a:pt x="237" y="2364"/>
                      <a:pt x="256" y="2327"/>
                    </a:cubicBezTo>
                    <a:cubicBezTo>
                      <a:pt x="438" y="1962"/>
                      <a:pt x="651" y="1567"/>
                      <a:pt x="864" y="1203"/>
                    </a:cubicBezTo>
                    <a:cubicBezTo>
                      <a:pt x="1107" y="868"/>
                      <a:pt x="1441" y="564"/>
                      <a:pt x="1715" y="200"/>
                    </a:cubicBezTo>
                    <a:cubicBezTo>
                      <a:pt x="1764" y="100"/>
                      <a:pt x="1672" y="1"/>
                      <a:pt x="1570"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0"/>
              <p:cNvSpPr/>
              <p:nvPr/>
            </p:nvSpPr>
            <p:spPr>
              <a:xfrm>
                <a:off x="6039450" y="4503575"/>
                <a:ext cx="80625" cy="244450"/>
              </a:xfrm>
              <a:custGeom>
                <a:avLst/>
                <a:gdLst/>
                <a:ahLst/>
                <a:cxnLst/>
                <a:rect l="l" t="t" r="r" b="b"/>
                <a:pathLst>
                  <a:path w="3225" h="9778" extrusionOk="0">
                    <a:moveTo>
                      <a:pt x="3103" y="1"/>
                    </a:moveTo>
                    <a:cubicBezTo>
                      <a:pt x="3035" y="1"/>
                      <a:pt x="2951" y="39"/>
                      <a:pt x="2906" y="115"/>
                    </a:cubicBezTo>
                    <a:cubicBezTo>
                      <a:pt x="2237" y="1635"/>
                      <a:pt x="1842" y="3276"/>
                      <a:pt x="1356" y="4826"/>
                    </a:cubicBezTo>
                    <a:cubicBezTo>
                      <a:pt x="869" y="6437"/>
                      <a:pt x="383" y="8018"/>
                      <a:pt x="18" y="9629"/>
                    </a:cubicBezTo>
                    <a:cubicBezTo>
                      <a:pt x="0" y="9719"/>
                      <a:pt x="68" y="9778"/>
                      <a:pt x="139" y="9778"/>
                    </a:cubicBezTo>
                    <a:cubicBezTo>
                      <a:pt x="188" y="9778"/>
                      <a:pt x="237" y="9751"/>
                      <a:pt x="261" y="9690"/>
                    </a:cubicBezTo>
                    <a:cubicBezTo>
                      <a:pt x="869" y="8109"/>
                      <a:pt x="1386" y="6468"/>
                      <a:pt x="1872" y="4796"/>
                    </a:cubicBezTo>
                    <a:cubicBezTo>
                      <a:pt x="2359" y="3276"/>
                      <a:pt x="2936" y="1726"/>
                      <a:pt x="3210" y="115"/>
                    </a:cubicBezTo>
                    <a:cubicBezTo>
                      <a:pt x="3225" y="39"/>
                      <a:pt x="3172" y="1"/>
                      <a:pt x="3103"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0"/>
              <p:cNvSpPr/>
              <p:nvPr/>
            </p:nvSpPr>
            <p:spPr>
              <a:xfrm>
                <a:off x="5995050" y="4564225"/>
                <a:ext cx="55500" cy="55075"/>
              </a:xfrm>
              <a:custGeom>
                <a:avLst/>
                <a:gdLst/>
                <a:ahLst/>
                <a:cxnLst/>
                <a:rect l="l" t="t" r="r" b="b"/>
                <a:pathLst>
                  <a:path w="2220" h="2203" extrusionOk="0">
                    <a:moveTo>
                      <a:pt x="1073" y="0"/>
                    </a:moveTo>
                    <a:cubicBezTo>
                      <a:pt x="808" y="0"/>
                      <a:pt x="560" y="88"/>
                      <a:pt x="396" y="273"/>
                    </a:cubicBezTo>
                    <a:cubicBezTo>
                      <a:pt x="92" y="546"/>
                      <a:pt x="1" y="941"/>
                      <a:pt x="62" y="1306"/>
                    </a:cubicBezTo>
                    <a:lnTo>
                      <a:pt x="62" y="1336"/>
                    </a:lnTo>
                    <a:cubicBezTo>
                      <a:pt x="92" y="1732"/>
                      <a:pt x="426" y="2035"/>
                      <a:pt x="761" y="2157"/>
                    </a:cubicBezTo>
                    <a:cubicBezTo>
                      <a:pt x="875" y="2186"/>
                      <a:pt x="998" y="2202"/>
                      <a:pt x="1121" y="2202"/>
                    </a:cubicBezTo>
                    <a:cubicBezTo>
                      <a:pt x="1390" y="2202"/>
                      <a:pt x="1658" y="2123"/>
                      <a:pt x="1825" y="1914"/>
                    </a:cubicBezTo>
                    <a:cubicBezTo>
                      <a:pt x="1977" y="1762"/>
                      <a:pt x="2098" y="1610"/>
                      <a:pt x="2129" y="1428"/>
                    </a:cubicBezTo>
                    <a:cubicBezTo>
                      <a:pt x="2220" y="1245"/>
                      <a:pt x="2220" y="1032"/>
                      <a:pt x="2159" y="850"/>
                    </a:cubicBezTo>
                    <a:cubicBezTo>
                      <a:pt x="2098" y="485"/>
                      <a:pt x="1794" y="181"/>
                      <a:pt x="1460" y="60"/>
                    </a:cubicBezTo>
                    <a:cubicBezTo>
                      <a:pt x="1332" y="20"/>
                      <a:pt x="1200" y="0"/>
                      <a:pt x="107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0"/>
              <p:cNvSpPr/>
              <p:nvPr/>
            </p:nvSpPr>
            <p:spPr>
              <a:xfrm>
                <a:off x="6080925" y="4508150"/>
                <a:ext cx="58550" cy="47450"/>
              </a:xfrm>
              <a:custGeom>
                <a:avLst/>
                <a:gdLst/>
                <a:ahLst/>
                <a:cxnLst/>
                <a:rect l="l" t="t" r="r" b="b"/>
                <a:pathLst>
                  <a:path w="2342" h="1898" extrusionOk="0">
                    <a:moveTo>
                      <a:pt x="958" y="0"/>
                    </a:moveTo>
                    <a:cubicBezTo>
                      <a:pt x="897" y="0"/>
                      <a:pt x="836" y="8"/>
                      <a:pt x="760" y="23"/>
                    </a:cubicBezTo>
                    <a:cubicBezTo>
                      <a:pt x="548" y="53"/>
                      <a:pt x="396" y="175"/>
                      <a:pt x="244" y="297"/>
                    </a:cubicBezTo>
                    <a:cubicBezTo>
                      <a:pt x="122" y="357"/>
                      <a:pt x="1" y="692"/>
                      <a:pt x="61" y="935"/>
                    </a:cubicBezTo>
                    <a:cubicBezTo>
                      <a:pt x="153" y="1117"/>
                      <a:pt x="183" y="1269"/>
                      <a:pt x="305" y="1421"/>
                    </a:cubicBezTo>
                    <a:cubicBezTo>
                      <a:pt x="457" y="1573"/>
                      <a:pt x="639" y="1664"/>
                      <a:pt x="821" y="1725"/>
                    </a:cubicBezTo>
                    <a:lnTo>
                      <a:pt x="1064" y="1847"/>
                    </a:lnTo>
                    <a:cubicBezTo>
                      <a:pt x="1153" y="1882"/>
                      <a:pt x="1253" y="1897"/>
                      <a:pt x="1357" y="1897"/>
                    </a:cubicBezTo>
                    <a:cubicBezTo>
                      <a:pt x="1430" y="1897"/>
                      <a:pt x="1506" y="1890"/>
                      <a:pt x="1581" y="1877"/>
                    </a:cubicBezTo>
                    <a:cubicBezTo>
                      <a:pt x="1764" y="1847"/>
                      <a:pt x="1885" y="1756"/>
                      <a:pt x="2037" y="1664"/>
                    </a:cubicBezTo>
                    <a:cubicBezTo>
                      <a:pt x="2098" y="1573"/>
                      <a:pt x="2159" y="1543"/>
                      <a:pt x="2189" y="1452"/>
                    </a:cubicBezTo>
                    <a:cubicBezTo>
                      <a:pt x="2280" y="1360"/>
                      <a:pt x="2311" y="1269"/>
                      <a:pt x="2311" y="1148"/>
                    </a:cubicBezTo>
                    <a:cubicBezTo>
                      <a:pt x="2341" y="935"/>
                      <a:pt x="2311" y="783"/>
                      <a:pt x="2219" y="601"/>
                    </a:cubicBezTo>
                    <a:cubicBezTo>
                      <a:pt x="2189" y="449"/>
                      <a:pt x="2037" y="297"/>
                      <a:pt x="1885" y="205"/>
                    </a:cubicBezTo>
                    <a:cubicBezTo>
                      <a:pt x="1733" y="145"/>
                      <a:pt x="1581" y="84"/>
                      <a:pt x="1429" y="53"/>
                    </a:cubicBezTo>
                    <a:cubicBezTo>
                      <a:pt x="1368" y="53"/>
                      <a:pt x="1277" y="23"/>
                      <a:pt x="1156" y="23"/>
                    </a:cubicBezTo>
                    <a:cubicBezTo>
                      <a:pt x="1080" y="8"/>
                      <a:pt x="1019" y="0"/>
                      <a:pt x="95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0"/>
              <p:cNvSpPr/>
              <p:nvPr/>
            </p:nvSpPr>
            <p:spPr>
              <a:xfrm>
                <a:off x="6101425" y="4599200"/>
                <a:ext cx="79825" cy="57650"/>
              </a:xfrm>
              <a:custGeom>
                <a:avLst/>
                <a:gdLst/>
                <a:ahLst/>
                <a:cxnLst/>
                <a:rect l="l" t="t" r="r" b="b"/>
                <a:pathLst>
                  <a:path w="3193" h="2306" extrusionOk="0">
                    <a:moveTo>
                      <a:pt x="1603" y="0"/>
                    </a:moveTo>
                    <a:cubicBezTo>
                      <a:pt x="1519" y="0"/>
                      <a:pt x="1431" y="9"/>
                      <a:pt x="1339" y="29"/>
                    </a:cubicBezTo>
                    <a:cubicBezTo>
                      <a:pt x="0" y="313"/>
                      <a:pt x="343" y="2306"/>
                      <a:pt x="1566" y="2306"/>
                    </a:cubicBezTo>
                    <a:cubicBezTo>
                      <a:pt x="1649" y="2306"/>
                      <a:pt x="1735" y="2297"/>
                      <a:pt x="1825" y="2278"/>
                    </a:cubicBezTo>
                    <a:cubicBezTo>
                      <a:pt x="3192" y="1993"/>
                      <a:pt x="2851" y="0"/>
                      <a:pt x="1603"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0"/>
              <p:cNvSpPr/>
              <p:nvPr/>
            </p:nvSpPr>
            <p:spPr>
              <a:xfrm>
                <a:off x="5969975" y="4652025"/>
                <a:ext cx="51700" cy="53225"/>
              </a:xfrm>
              <a:custGeom>
                <a:avLst/>
                <a:gdLst/>
                <a:ahLst/>
                <a:cxnLst/>
                <a:rect l="l" t="t" r="r" b="b"/>
                <a:pathLst>
                  <a:path w="2068" h="2129" extrusionOk="0">
                    <a:moveTo>
                      <a:pt x="848" y="0"/>
                    </a:moveTo>
                    <a:cubicBezTo>
                      <a:pt x="682" y="0"/>
                      <a:pt x="531" y="62"/>
                      <a:pt x="366" y="165"/>
                    </a:cubicBezTo>
                    <a:cubicBezTo>
                      <a:pt x="274" y="195"/>
                      <a:pt x="214" y="256"/>
                      <a:pt x="122" y="378"/>
                    </a:cubicBezTo>
                    <a:cubicBezTo>
                      <a:pt x="62" y="499"/>
                      <a:pt x="31" y="621"/>
                      <a:pt x="31" y="773"/>
                    </a:cubicBezTo>
                    <a:cubicBezTo>
                      <a:pt x="1" y="986"/>
                      <a:pt x="92" y="1168"/>
                      <a:pt x="183" y="1381"/>
                    </a:cubicBezTo>
                    <a:cubicBezTo>
                      <a:pt x="214" y="1441"/>
                      <a:pt x="244" y="1563"/>
                      <a:pt x="274" y="1624"/>
                    </a:cubicBezTo>
                    <a:cubicBezTo>
                      <a:pt x="446" y="1948"/>
                      <a:pt x="748" y="2128"/>
                      <a:pt x="1063" y="2128"/>
                    </a:cubicBezTo>
                    <a:cubicBezTo>
                      <a:pt x="1250" y="2128"/>
                      <a:pt x="1441" y="2064"/>
                      <a:pt x="1612" y="1928"/>
                    </a:cubicBezTo>
                    <a:cubicBezTo>
                      <a:pt x="1794" y="1776"/>
                      <a:pt x="1916" y="1593"/>
                      <a:pt x="2007" y="1381"/>
                    </a:cubicBezTo>
                    <a:cubicBezTo>
                      <a:pt x="2068" y="1077"/>
                      <a:pt x="1946" y="834"/>
                      <a:pt x="1764" y="560"/>
                    </a:cubicBezTo>
                    <a:cubicBezTo>
                      <a:pt x="1612" y="347"/>
                      <a:pt x="1338" y="74"/>
                      <a:pt x="1095" y="43"/>
                    </a:cubicBezTo>
                    <a:cubicBezTo>
                      <a:pt x="1007" y="14"/>
                      <a:pt x="926" y="0"/>
                      <a:pt x="848"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0"/>
              <p:cNvSpPr/>
              <p:nvPr/>
            </p:nvSpPr>
            <p:spPr>
              <a:xfrm>
                <a:off x="6097650" y="4691150"/>
                <a:ext cx="56250" cy="51050"/>
              </a:xfrm>
              <a:custGeom>
                <a:avLst/>
                <a:gdLst/>
                <a:ahLst/>
                <a:cxnLst/>
                <a:rect l="l" t="t" r="r" b="b"/>
                <a:pathLst>
                  <a:path w="2250" h="2042" extrusionOk="0">
                    <a:moveTo>
                      <a:pt x="1342" y="1"/>
                    </a:moveTo>
                    <a:cubicBezTo>
                      <a:pt x="1218" y="1"/>
                      <a:pt x="1093" y="23"/>
                      <a:pt x="973" y="59"/>
                    </a:cubicBezTo>
                    <a:cubicBezTo>
                      <a:pt x="699" y="180"/>
                      <a:pt x="426" y="515"/>
                      <a:pt x="274" y="728"/>
                    </a:cubicBezTo>
                    <a:lnTo>
                      <a:pt x="303" y="669"/>
                    </a:lnTo>
                    <a:lnTo>
                      <a:pt x="303" y="669"/>
                    </a:lnTo>
                    <a:cubicBezTo>
                      <a:pt x="273" y="729"/>
                      <a:pt x="243" y="789"/>
                      <a:pt x="213" y="819"/>
                    </a:cubicBezTo>
                    <a:cubicBezTo>
                      <a:pt x="122" y="940"/>
                      <a:pt x="61" y="1092"/>
                      <a:pt x="61" y="1244"/>
                    </a:cubicBezTo>
                    <a:cubicBezTo>
                      <a:pt x="0" y="1487"/>
                      <a:pt x="91" y="1731"/>
                      <a:pt x="304" y="1883"/>
                    </a:cubicBezTo>
                    <a:cubicBezTo>
                      <a:pt x="457" y="1970"/>
                      <a:pt x="609" y="2041"/>
                      <a:pt x="773" y="2041"/>
                    </a:cubicBezTo>
                    <a:cubicBezTo>
                      <a:pt x="838" y="2041"/>
                      <a:pt x="904" y="2030"/>
                      <a:pt x="973" y="2004"/>
                    </a:cubicBezTo>
                    <a:cubicBezTo>
                      <a:pt x="1125" y="1974"/>
                      <a:pt x="1277" y="1943"/>
                      <a:pt x="1368" y="1852"/>
                    </a:cubicBezTo>
                    <a:cubicBezTo>
                      <a:pt x="1672" y="1700"/>
                      <a:pt x="2037" y="1396"/>
                      <a:pt x="2128" y="1092"/>
                    </a:cubicBezTo>
                    <a:cubicBezTo>
                      <a:pt x="2250" y="758"/>
                      <a:pt x="2128" y="424"/>
                      <a:pt x="1885" y="180"/>
                    </a:cubicBezTo>
                    <a:cubicBezTo>
                      <a:pt x="1719" y="52"/>
                      <a:pt x="1532" y="1"/>
                      <a:pt x="134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10"/>
              <p:cNvSpPr/>
              <p:nvPr/>
            </p:nvSpPr>
            <p:spPr>
              <a:xfrm>
                <a:off x="5996575" y="4510225"/>
                <a:ext cx="40300" cy="40150"/>
              </a:xfrm>
              <a:custGeom>
                <a:avLst/>
                <a:gdLst/>
                <a:ahLst/>
                <a:cxnLst/>
                <a:rect l="l" t="t" r="r" b="b"/>
                <a:pathLst>
                  <a:path w="1612" h="1606" extrusionOk="0">
                    <a:moveTo>
                      <a:pt x="882" y="1"/>
                    </a:moveTo>
                    <a:cubicBezTo>
                      <a:pt x="700" y="1"/>
                      <a:pt x="548" y="92"/>
                      <a:pt x="396" y="214"/>
                    </a:cubicBezTo>
                    <a:cubicBezTo>
                      <a:pt x="244" y="305"/>
                      <a:pt x="183" y="548"/>
                      <a:pt x="92" y="730"/>
                    </a:cubicBezTo>
                    <a:cubicBezTo>
                      <a:pt x="31" y="882"/>
                      <a:pt x="1" y="1034"/>
                      <a:pt x="31" y="1186"/>
                    </a:cubicBezTo>
                    <a:cubicBezTo>
                      <a:pt x="61" y="1308"/>
                      <a:pt x="122" y="1429"/>
                      <a:pt x="213" y="1521"/>
                    </a:cubicBezTo>
                    <a:cubicBezTo>
                      <a:pt x="323" y="1575"/>
                      <a:pt x="444" y="1605"/>
                      <a:pt x="567" y="1605"/>
                    </a:cubicBezTo>
                    <a:cubicBezTo>
                      <a:pt x="718" y="1605"/>
                      <a:pt x="870" y="1560"/>
                      <a:pt x="1004" y="1460"/>
                    </a:cubicBezTo>
                    <a:cubicBezTo>
                      <a:pt x="1095" y="1429"/>
                      <a:pt x="1125" y="1338"/>
                      <a:pt x="1216" y="1308"/>
                    </a:cubicBezTo>
                    <a:cubicBezTo>
                      <a:pt x="1338" y="1186"/>
                      <a:pt x="1429" y="1065"/>
                      <a:pt x="1490" y="882"/>
                    </a:cubicBezTo>
                    <a:cubicBezTo>
                      <a:pt x="1612" y="609"/>
                      <a:pt x="1460" y="244"/>
                      <a:pt x="1247" y="122"/>
                    </a:cubicBezTo>
                    <a:cubicBezTo>
                      <a:pt x="1125" y="62"/>
                      <a:pt x="1004" y="62"/>
                      <a:pt x="882" y="1"/>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10"/>
              <p:cNvSpPr/>
              <p:nvPr/>
            </p:nvSpPr>
            <p:spPr>
              <a:xfrm>
                <a:off x="6168325" y="4551275"/>
                <a:ext cx="46375" cy="46150"/>
              </a:xfrm>
              <a:custGeom>
                <a:avLst/>
                <a:gdLst/>
                <a:ahLst/>
                <a:cxnLst/>
                <a:rect l="l" t="t" r="r" b="b"/>
                <a:pathLst>
                  <a:path w="1855" h="1846" extrusionOk="0">
                    <a:moveTo>
                      <a:pt x="202" y="1221"/>
                    </a:moveTo>
                    <a:cubicBezTo>
                      <a:pt x="208" y="1227"/>
                      <a:pt x="213" y="1234"/>
                      <a:pt x="213" y="1246"/>
                    </a:cubicBezTo>
                    <a:cubicBezTo>
                      <a:pt x="209" y="1238"/>
                      <a:pt x="205" y="1230"/>
                      <a:pt x="202" y="1221"/>
                    </a:cubicBezTo>
                    <a:close/>
                    <a:moveTo>
                      <a:pt x="942" y="0"/>
                    </a:moveTo>
                    <a:cubicBezTo>
                      <a:pt x="760" y="0"/>
                      <a:pt x="608" y="31"/>
                      <a:pt x="456" y="152"/>
                    </a:cubicBezTo>
                    <a:cubicBezTo>
                      <a:pt x="122" y="395"/>
                      <a:pt x="0" y="791"/>
                      <a:pt x="182" y="1186"/>
                    </a:cubicBezTo>
                    <a:cubicBezTo>
                      <a:pt x="182" y="1197"/>
                      <a:pt x="187" y="1204"/>
                      <a:pt x="192" y="1210"/>
                    </a:cubicBezTo>
                    <a:lnTo>
                      <a:pt x="192" y="1210"/>
                    </a:lnTo>
                    <a:lnTo>
                      <a:pt x="243" y="1398"/>
                    </a:lnTo>
                    <a:cubicBezTo>
                      <a:pt x="371" y="1654"/>
                      <a:pt x="692" y="1845"/>
                      <a:pt x="990" y="1845"/>
                    </a:cubicBezTo>
                    <a:cubicBezTo>
                      <a:pt x="1047" y="1845"/>
                      <a:pt x="1102" y="1838"/>
                      <a:pt x="1155" y="1824"/>
                    </a:cubicBezTo>
                    <a:cubicBezTo>
                      <a:pt x="1520" y="1763"/>
                      <a:pt x="1763" y="1459"/>
                      <a:pt x="1824" y="1064"/>
                    </a:cubicBezTo>
                    <a:cubicBezTo>
                      <a:pt x="1854" y="760"/>
                      <a:pt x="1702" y="487"/>
                      <a:pt x="1520" y="274"/>
                    </a:cubicBezTo>
                    <a:cubicBezTo>
                      <a:pt x="1398" y="122"/>
                      <a:pt x="1125" y="0"/>
                      <a:pt x="942" y="0"/>
                    </a:cubicBezTo>
                    <a:close/>
                  </a:path>
                </a:pathLst>
              </a:custGeom>
              <a:solidFill>
                <a:srgbClr val="382D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2" name="Google Shape;1622;p10"/>
            <p:cNvGrpSpPr/>
            <p:nvPr/>
          </p:nvGrpSpPr>
          <p:grpSpPr>
            <a:xfrm>
              <a:off x="616636" y="3054714"/>
              <a:ext cx="590152" cy="2371267"/>
              <a:chOff x="5161950" y="1889450"/>
              <a:chExt cx="926600" cy="4128250"/>
            </a:xfrm>
          </p:grpSpPr>
          <p:sp>
            <p:nvSpPr>
              <p:cNvPr id="1623" name="Google Shape;1623;p10"/>
              <p:cNvSpPr/>
              <p:nvPr/>
            </p:nvSpPr>
            <p:spPr>
              <a:xfrm>
                <a:off x="5239725" y="2330950"/>
                <a:ext cx="848825" cy="3686750"/>
              </a:xfrm>
              <a:custGeom>
                <a:avLst/>
                <a:gdLst/>
                <a:ahLst/>
                <a:cxnLst/>
                <a:rect l="l" t="t" r="r" b="b"/>
                <a:pathLst>
                  <a:path w="33953" h="147470" extrusionOk="0">
                    <a:moveTo>
                      <a:pt x="13322" y="1"/>
                    </a:moveTo>
                    <a:cubicBezTo>
                      <a:pt x="12982" y="1"/>
                      <a:pt x="12650" y="261"/>
                      <a:pt x="12797" y="666"/>
                    </a:cubicBezTo>
                    <a:cubicBezTo>
                      <a:pt x="15381" y="8143"/>
                      <a:pt x="17204" y="16046"/>
                      <a:pt x="18208" y="24071"/>
                    </a:cubicBezTo>
                    <a:cubicBezTo>
                      <a:pt x="15077" y="19299"/>
                      <a:pt x="9454" y="16745"/>
                      <a:pt x="4165" y="14770"/>
                    </a:cubicBezTo>
                    <a:cubicBezTo>
                      <a:pt x="4032" y="14718"/>
                      <a:pt x="3907" y="14695"/>
                      <a:pt x="3791" y="14695"/>
                    </a:cubicBezTo>
                    <a:cubicBezTo>
                      <a:pt x="2955" y="14695"/>
                      <a:pt x="2597" y="15922"/>
                      <a:pt x="3131" y="16563"/>
                    </a:cubicBezTo>
                    <a:cubicBezTo>
                      <a:pt x="5565" y="19518"/>
                      <a:pt x="9104" y="21838"/>
                      <a:pt x="12957" y="21838"/>
                    </a:cubicBezTo>
                    <a:cubicBezTo>
                      <a:pt x="13146" y="21838"/>
                      <a:pt x="13336" y="21833"/>
                      <a:pt x="13527" y="21821"/>
                    </a:cubicBezTo>
                    <a:cubicBezTo>
                      <a:pt x="13679" y="21821"/>
                      <a:pt x="13800" y="21791"/>
                      <a:pt x="13922" y="21761"/>
                    </a:cubicBezTo>
                    <a:cubicBezTo>
                      <a:pt x="15776" y="23341"/>
                      <a:pt x="17053" y="25378"/>
                      <a:pt x="18481" y="27505"/>
                    </a:cubicBezTo>
                    <a:lnTo>
                      <a:pt x="18603" y="27597"/>
                    </a:lnTo>
                    <a:cubicBezTo>
                      <a:pt x="18937" y="31214"/>
                      <a:pt x="19119" y="34861"/>
                      <a:pt x="19119" y="38478"/>
                    </a:cubicBezTo>
                    <a:cubicBezTo>
                      <a:pt x="18451" y="37171"/>
                      <a:pt x="17569" y="35925"/>
                      <a:pt x="16627" y="34800"/>
                    </a:cubicBezTo>
                    <a:cubicBezTo>
                      <a:pt x="16566" y="34527"/>
                      <a:pt x="16414" y="34253"/>
                      <a:pt x="16110" y="34101"/>
                    </a:cubicBezTo>
                    <a:cubicBezTo>
                      <a:pt x="16080" y="34071"/>
                      <a:pt x="16049" y="34071"/>
                      <a:pt x="16019" y="34040"/>
                    </a:cubicBezTo>
                    <a:cubicBezTo>
                      <a:pt x="15624" y="33584"/>
                      <a:pt x="15198" y="33159"/>
                      <a:pt x="14834" y="32733"/>
                    </a:cubicBezTo>
                    <a:cubicBezTo>
                      <a:pt x="12567" y="30358"/>
                      <a:pt x="9932" y="28718"/>
                      <a:pt x="6687" y="28718"/>
                    </a:cubicBezTo>
                    <a:cubicBezTo>
                      <a:pt x="6320" y="28718"/>
                      <a:pt x="5946" y="28739"/>
                      <a:pt x="5563" y="28782"/>
                    </a:cubicBezTo>
                    <a:cubicBezTo>
                      <a:pt x="4560" y="28904"/>
                      <a:pt x="4226" y="30028"/>
                      <a:pt x="5077" y="30606"/>
                    </a:cubicBezTo>
                    <a:cubicBezTo>
                      <a:pt x="8055" y="32764"/>
                      <a:pt x="11824" y="34861"/>
                      <a:pt x="15411" y="35895"/>
                    </a:cubicBezTo>
                    <a:cubicBezTo>
                      <a:pt x="15533" y="35925"/>
                      <a:pt x="15594" y="35925"/>
                      <a:pt x="15685" y="35925"/>
                    </a:cubicBezTo>
                    <a:cubicBezTo>
                      <a:pt x="16961" y="37414"/>
                      <a:pt x="18116" y="39056"/>
                      <a:pt x="19028" y="40484"/>
                    </a:cubicBezTo>
                    <a:lnTo>
                      <a:pt x="19119" y="40606"/>
                    </a:lnTo>
                    <a:cubicBezTo>
                      <a:pt x="19028" y="45287"/>
                      <a:pt x="18633" y="49907"/>
                      <a:pt x="17904" y="54466"/>
                    </a:cubicBezTo>
                    <a:cubicBezTo>
                      <a:pt x="14894" y="49177"/>
                      <a:pt x="10305" y="44314"/>
                      <a:pt x="4074" y="43311"/>
                    </a:cubicBezTo>
                    <a:cubicBezTo>
                      <a:pt x="4010" y="43301"/>
                      <a:pt x="3948" y="43296"/>
                      <a:pt x="3887" y="43296"/>
                    </a:cubicBezTo>
                    <a:cubicBezTo>
                      <a:pt x="3012" y="43296"/>
                      <a:pt x="2419" y="44274"/>
                      <a:pt x="3101" y="45013"/>
                    </a:cubicBezTo>
                    <a:cubicBezTo>
                      <a:pt x="6019" y="48266"/>
                      <a:pt x="8906" y="50484"/>
                      <a:pt x="13314" y="51092"/>
                    </a:cubicBezTo>
                    <a:cubicBezTo>
                      <a:pt x="14834" y="52764"/>
                      <a:pt x="16201" y="54618"/>
                      <a:pt x="17569" y="56412"/>
                    </a:cubicBezTo>
                    <a:cubicBezTo>
                      <a:pt x="17448" y="57050"/>
                      <a:pt x="17326" y="57688"/>
                      <a:pt x="17174" y="58387"/>
                    </a:cubicBezTo>
                    <a:cubicBezTo>
                      <a:pt x="15290" y="67871"/>
                      <a:pt x="12402" y="77141"/>
                      <a:pt x="10001" y="86534"/>
                    </a:cubicBezTo>
                    <a:cubicBezTo>
                      <a:pt x="7660" y="95895"/>
                      <a:pt x="5593" y="105318"/>
                      <a:pt x="3982" y="114801"/>
                    </a:cubicBezTo>
                    <a:cubicBezTo>
                      <a:pt x="2159" y="125470"/>
                      <a:pt x="821" y="136200"/>
                      <a:pt x="31" y="146990"/>
                    </a:cubicBezTo>
                    <a:cubicBezTo>
                      <a:pt x="1" y="147310"/>
                      <a:pt x="236" y="147469"/>
                      <a:pt x="487" y="147469"/>
                    </a:cubicBezTo>
                    <a:cubicBezTo>
                      <a:pt x="738" y="147469"/>
                      <a:pt x="1004" y="147310"/>
                      <a:pt x="1034" y="146990"/>
                    </a:cubicBezTo>
                    <a:cubicBezTo>
                      <a:pt x="3162" y="127203"/>
                      <a:pt x="6475" y="107537"/>
                      <a:pt x="11338" y="88236"/>
                    </a:cubicBezTo>
                    <a:cubicBezTo>
                      <a:pt x="13162" y="80941"/>
                      <a:pt x="15320" y="73737"/>
                      <a:pt x="17113" y="66442"/>
                    </a:cubicBezTo>
                    <a:cubicBezTo>
                      <a:pt x="17296" y="66442"/>
                      <a:pt x="17508" y="66321"/>
                      <a:pt x="17600" y="66138"/>
                    </a:cubicBezTo>
                    <a:cubicBezTo>
                      <a:pt x="19059" y="64132"/>
                      <a:pt x="20609" y="62248"/>
                      <a:pt x="22372" y="60667"/>
                    </a:cubicBezTo>
                    <a:cubicBezTo>
                      <a:pt x="22436" y="60688"/>
                      <a:pt x="22531" y="60710"/>
                      <a:pt x="22635" y="60710"/>
                    </a:cubicBezTo>
                    <a:cubicBezTo>
                      <a:pt x="22678" y="60710"/>
                      <a:pt x="22722" y="60706"/>
                      <a:pt x="22767" y="60697"/>
                    </a:cubicBezTo>
                    <a:cubicBezTo>
                      <a:pt x="24986" y="60667"/>
                      <a:pt x="26962" y="59451"/>
                      <a:pt x="28694" y="58205"/>
                    </a:cubicBezTo>
                    <a:cubicBezTo>
                      <a:pt x="30001" y="57232"/>
                      <a:pt x="31399" y="56229"/>
                      <a:pt x="30883" y="54466"/>
                    </a:cubicBezTo>
                    <a:cubicBezTo>
                      <a:pt x="30761" y="54077"/>
                      <a:pt x="30367" y="53727"/>
                      <a:pt x="29965" y="53727"/>
                    </a:cubicBezTo>
                    <a:cubicBezTo>
                      <a:pt x="29865" y="53727"/>
                      <a:pt x="29764" y="53749"/>
                      <a:pt x="29667" y="53798"/>
                    </a:cubicBezTo>
                    <a:cubicBezTo>
                      <a:pt x="25107" y="55560"/>
                      <a:pt x="20730" y="58600"/>
                      <a:pt x="17995" y="62764"/>
                    </a:cubicBezTo>
                    <a:cubicBezTo>
                      <a:pt x="18208" y="61731"/>
                      <a:pt x="18451" y="60697"/>
                      <a:pt x="18633" y="59725"/>
                    </a:cubicBezTo>
                    <a:cubicBezTo>
                      <a:pt x="19697" y="55165"/>
                      <a:pt x="20305" y="50758"/>
                      <a:pt x="20609" y="46290"/>
                    </a:cubicBezTo>
                    <a:cubicBezTo>
                      <a:pt x="21885" y="44588"/>
                      <a:pt x="23223" y="42916"/>
                      <a:pt x="24682" y="41366"/>
                    </a:cubicBezTo>
                    <a:cubicBezTo>
                      <a:pt x="24788" y="41389"/>
                      <a:pt x="24903" y="41404"/>
                      <a:pt x="25024" y="41404"/>
                    </a:cubicBezTo>
                    <a:cubicBezTo>
                      <a:pt x="25214" y="41404"/>
                      <a:pt x="25419" y="41368"/>
                      <a:pt x="25624" y="41275"/>
                    </a:cubicBezTo>
                    <a:cubicBezTo>
                      <a:pt x="28451" y="39968"/>
                      <a:pt x="30943" y="37931"/>
                      <a:pt x="33375" y="36016"/>
                    </a:cubicBezTo>
                    <a:cubicBezTo>
                      <a:pt x="33953" y="35560"/>
                      <a:pt x="33618" y="34496"/>
                      <a:pt x="32919" y="34344"/>
                    </a:cubicBezTo>
                    <a:cubicBezTo>
                      <a:pt x="32517" y="34255"/>
                      <a:pt x="32133" y="34213"/>
                      <a:pt x="31766" y="34213"/>
                    </a:cubicBezTo>
                    <a:cubicBezTo>
                      <a:pt x="29273" y="34213"/>
                      <a:pt x="27528" y="36130"/>
                      <a:pt x="25806" y="37931"/>
                    </a:cubicBezTo>
                    <a:cubicBezTo>
                      <a:pt x="25503" y="38296"/>
                      <a:pt x="25168" y="38630"/>
                      <a:pt x="24864" y="38965"/>
                    </a:cubicBezTo>
                    <a:lnTo>
                      <a:pt x="24621" y="39086"/>
                    </a:lnTo>
                    <a:cubicBezTo>
                      <a:pt x="24074" y="39299"/>
                      <a:pt x="23831" y="39755"/>
                      <a:pt x="23800" y="40180"/>
                    </a:cubicBezTo>
                    <a:cubicBezTo>
                      <a:pt x="22706" y="41518"/>
                      <a:pt x="21642" y="42886"/>
                      <a:pt x="20639" y="44314"/>
                    </a:cubicBezTo>
                    <a:cubicBezTo>
                      <a:pt x="20822" y="40028"/>
                      <a:pt x="20761" y="35743"/>
                      <a:pt x="20305" y="31396"/>
                    </a:cubicBezTo>
                    <a:cubicBezTo>
                      <a:pt x="19970" y="28022"/>
                      <a:pt x="19545" y="24679"/>
                      <a:pt x="19059" y="21335"/>
                    </a:cubicBezTo>
                    <a:cubicBezTo>
                      <a:pt x="19089" y="21305"/>
                      <a:pt x="19119" y="21213"/>
                      <a:pt x="19150" y="21153"/>
                    </a:cubicBezTo>
                    <a:cubicBezTo>
                      <a:pt x="19819" y="18630"/>
                      <a:pt x="21278" y="15803"/>
                      <a:pt x="23344" y="13675"/>
                    </a:cubicBezTo>
                    <a:cubicBezTo>
                      <a:pt x="23375" y="13675"/>
                      <a:pt x="23375" y="13706"/>
                      <a:pt x="23405" y="13706"/>
                    </a:cubicBezTo>
                    <a:cubicBezTo>
                      <a:pt x="23708" y="13756"/>
                      <a:pt x="24012" y="13780"/>
                      <a:pt x="24314" y="13780"/>
                    </a:cubicBezTo>
                    <a:cubicBezTo>
                      <a:pt x="27104" y="13780"/>
                      <a:pt x="29823" y="11756"/>
                      <a:pt x="31825" y="10028"/>
                    </a:cubicBezTo>
                    <a:cubicBezTo>
                      <a:pt x="32494" y="9450"/>
                      <a:pt x="31886" y="8447"/>
                      <a:pt x="31126" y="8417"/>
                    </a:cubicBezTo>
                    <a:cubicBezTo>
                      <a:pt x="30947" y="8406"/>
                      <a:pt x="30769" y="8401"/>
                      <a:pt x="30592" y="8401"/>
                    </a:cubicBezTo>
                    <a:cubicBezTo>
                      <a:pt x="24908" y="8401"/>
                      <a:pt x="20284" y="13991"/>
                      <a:pt x="18633" y="19238"/>
                    </a:cubicBezTo>
                    <a:cubicBezTo>
                      <a:pt x="17539" y="12824"/>
                      <a:pt x="16019" y="6532"/>
                      <a:pt x="13861" y="362"/>
                    </a:cubicBezTo>
                    <a:cubicBezTo>
                      <a:pt x="13765" y="111"/>
                      <a:pt x="13542" y="1"/>
                      <a:pt x="133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10"/>
              <p:cNvSpPr/>
              <p:nvPr/>
            </p:nvSpPr>
            <p:spPr>
              <a:xfrm>
                <a:off x="5360800" y="2737125"/>
                <a:ext cx="174175" cy="100825"/>
              </a:xfrm>
              <a:custGeom>
                <a:avLst/>
                <a:gdLst/>
                <a:ahLst/>
                <a:cxnLst/>
                <a:rect l="l" t="t" r="r" b="b"/>
                <a:pathLst>
                  <a:path w="6967" h="4033" extrusionOk="0">
                    <a:moveTo>
                      <a:pt x="255" y="1"/>
                    </a:moveTo>
                    <a:cubicBezTo>
                      <a:pt x="87" y="1"/>
                      <a:pt x="1" y="223"/>
                      <a:pt x="173" y="346"/>
                    </a:cubicBezTo>
                    <a:cubicBezTo>
                      <a:pt x="1297" y="1076"/>
                      <a:pt x="2392" y="1745"/>
                      <a:pt x="3516" y="2444"/>
                    </a:cubicBezTo>
                    <a:cubicBezTo>
                      <a:pt x="4519" y="2991"/>
                      <a:pt x="5553" y="3720"/>
                      <a:pt x="6677" y="4024"/>
                    </a:cubicBezTo>
                    <a:cubicBezTo>
                      <a:pt x="6701" y="4030"/>
                      <a:pt x="6723" y="4033"/>
                      <a:pt x="6743" y="4033"/>
                    </a:cubicBezTo>
                    <a:cubicBezTo>
                      <a:pt x="6930" y="4033"/>
                      <a:pt x="6967" y="3797"/>
                      <a:pt x="6829" y="3659"/>
                    </a:cubicBezTo>
                    <a:cubicBezTo>
                      <a:pt x="5887" y="2930"/>
                      <a:pt x="4641" y="2474"/>
                      <a:pt x="3577" y="1897"/>
                    </a:cubicBezTo>
                    <a:cubicBezTo>
                      <a:pt x="2452" y="1289"/>
                      <a:pt x="1449" y="681"/>
                      <a:pt x="386" y="42"/>
                    </a:cubicBezTo>
                    <a:cubicBezTo>
                      <a:pt x="339" y="13"/>
                      <a:pt x="295" y="1"/>
                      <a:pt x="255" y="1"/>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10"/>
              <p:cNvSpPr/>
              <p:nvPr/>
            </p:nvSpPr>
            <p:spPr>
              <a:xfrm>
                <a:off x="5855475" y="2593800"/>
                <a:ext cx="96300" cy="54875"/>
              </a:xfrm>
              <a:custGeom>
                <a:avLst/>
                <a:gdLst/>
                <a:ahLst/>
                <a:cxnLst/>
                <a:rect l="l" t="t" r="r" b="b"/>
                <a:pathLst>
                  <a:path w="3852" h="2195" extrusionOk="0">
                    <a:moveTo>
                      <a:pt x="3456" y="0"/>
                    </a:moveTo>
                    <a:cubicBezTo>
                      <a:pt x="2848" y="0"/>
                      <a:pt x="2240" y="335"/>
                      <a:pt x="1754" y="639"/>
                    </a:cubicBezTo>
                    <a:cubicBezTo>
                      <a:pt x="1176" y="943"/>
                      <a:pt x="660" y="1307"/>
                      <a:pt x="204" y="1763"/>
                    </a:cubicBezTo>
                    <a:cubicBezTo>
                      <a:pt x="1" y="1915"/>
                      <a:pt x="158" y="2194"/>
                      <a:pt x="374" y="2194"/>
                    </a:cubicBezTo>
                    <a:cubicBezTo>
                      <a:pt x="417" y="2194"/>
                      <a:pt x="462" y="2183"/>
                      <a:pt x="508" y="2158"/>
                    </a:cubicBezTo>
                    <a:cubicBezTo>
                      <a:pt x="994" y="1824"/>
                      <a:pt x="1480" y="1520"/>
                      <a:pt x="2028" y="1246"/>
                    </a:cubicBezTo>
                    <a:cubicBezTo>
                      <a:pt x="2544" y="1034"/>
                      <a:pt x="3152" y="912"/>
                      <a:pt x="3608" y="547"/>
                    </a:cubicBezTo>
                    <a:cubicBezTo>
                      <a:pt x="3851" y="365"/>
                      <a:pt x="3760" y="0"/>
                      <a:pt x="3456"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10"/>
              <p:cNvSpPr/>
              <p:nvPr/>
            </p:nvSpPr>
            <p:spPr>
              <a:xfrm>
                <a:off x="5429575" y="3078325"/>
                <a:ext cx="156450" cy="102400"/>
              </a:xfrm>
              <a:custGeom>
                <a:avLst/>
                <a:gdLst/>
                <a:ahLst/>
                <a:cxnLst/>
                <a:rect l="l" t="t" r="r" b="b"/>
                <a:pathLst>
                  <a:path w="6258" h="4096" extrusionOk="0">
                    <a:moveTo>
                      <a:pt x="351" y="0"/>
                    </a:moveTo>
                    <a:cubicBezTo>
                      <a:pt x="79" y="0"/>
                      <a:pt x="1" y="417"/>
                      <a:pt x="279" y="528"/>
                    </a:cubicBezTo>
                    <a:cubicBezTo>
                      <a:pt x="1343" y="954"/>
                      <a:pt x="2346" y="1471"/>
                      <a:pt x="3288" y="2109"/>
                    </a:cubicBezTo>
                    <a:cubicBezTo>
                      <a:pt x="4170" y="2686"/>
                      <a:pt x="4899" y="3446"/>
                      <a:pt x="5720" y="4054"/>
                    </a:cubicBezTo>
                    <a:cubicBezTo>
                      <a:pt x="5760" y="4083"/>
                      <a:pt x="5805" y="4095"/>
                      <a:pt x="5851" y="4095"/>
                    </a:cubicBezTo>
                    <a:cubicBezTo>
                      <a:pt x="6049" y="4095"/>
                      <a:pt x="6257" y="3862"/>
                      <a:pt x="6085" y="3689"/>
                    </a:cubicBezTo>
                    <a:cubicBezTo>
                      <a:pt x="4778" y="1927"/>
                      <a:pt x="2437" y="772"/>
                      <a:pt x="431" y="12"/>
                    </a:cubicBezTo>
                    <a:cubicBezTo>
                      <a:pt x="403" y="4"/>
                      <a:pt x="376" y="0"/>
                      <a:pt x="351"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10"/>
              <p:cNvSpPr/>
              <p:nvPr/>
            </p:nvSpPr>
            <p:spPr>
              <a:xfrm>
                <a:off x="5891700" y="3229625"/>
                <a:ext cx="118250" cy="84725"/>
              </a:xfrm>
              <a:custGeom>
                <a:avLst/>
                <a:gdLst/>
                <a:ahLst/>
                <a:cxnLst/>
                <a:rect l="l" t="t" r="r" b="b"/>
                <a:pathLst>
                  <a:path w="4730" h="3389" extrusionOk="0">
                    <a:moveTo>
                      <a:pt x="4433" y="0"/>
                    </a:moveTo>
                    <a:cubicBezTo>
                      <a:pt x="4415" y="0"/>
                      <a:pt x="4397" y="3"/>
                      <a:pt x="4378" y="8"/>
                    </a:cubicBezTo>
                    <a:cubicBezTo>
                      <a:pt x="3588" y="252"/>
                      <a:pt x="2858" y="890"/>
                      <a:pt x="2220" y="1376"/>
                    </a:cubicBezTo>
                    <a:cubicBezTo>
                      <a:pt x="1521" y="1893"/>
                      <a:pt x="852" y="2410"/>
                      <a:pt x="153" y="2957"/>
                    </a:cubicBezTo>
                    <a:cubicBezTo>
                      <a:pt x="1" y="3109"/>
                      <a:pt x="187" y="3388"/>
                      <a:pt x="377" y="3388"/>
                    </a:cubicBezTo>
                    <a:cubicBezTo>
                      <a:pt x="414" y="3388"/>
                      <a:pt x="452" y="3377"/>
                      <a:pt x="487" y="3352"/>
                    </a:cubicBezTo>
                    <a:cubicBezTo>
                      <a:pt x="1217" y="2835"/>
                      <a:pt x="1946" y="2349"/>
                      <a:pt x="2676" y="1832"/>
                    </a:cubicBezTo>
                    <a:cubicBezTo>
                      <a:pt x="3314" y="1437"/>
                      <a:pt x="4135" y="1042"/>
                      <a:pt x="4591" y="403"/>
                    </a:cubicBezTo>
                    <a:cubicBezTo>
                      <a:pt x="4729" y="265"/>
                      <a:pt x="4615" y="0"/>
                      <a:pt x="443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10"/>
              <p:cNvSpPr/>
              <p:nvPr/>
            </p:nvSpPr>
            <p:spPr>
              <a:xfrm>
                <a:off x="5383825" y="3457650"/>
                <a:ext cx="156300" cy="91950"/>
              </a:xfrm>
              <a:custGeom>
                <a:avLst/>
                <a:gdLst/>
                <a:ahLst/>
                <a:cxnLst/>
                <a:rect l="l" t="t" r="r" b="b"/>
                <a:pathLst>
                  <a:path w="6252" h="3678" extrusionOk="0">
                    <a:moveTo>
                      <a:pt x="503" y="0"/>
                    </a:moveTo>
                    <a:cubicBezTo>
                      <a:pt x="223" y="0"/>
                      <a:pt x="0" y="409"/>
                      <a:pt x="285" y="523"/>
                    </a:cubicBezTo>
                    <a:cubicBezTo>
                      <a:pt x="1288" y="918"/>
                      <a:pt x="2261" y="1435"/>
                      <a:pt x="3173" y="1951"/>
                    </a:cubicBezTo>
                    <a:cubicBezTo>
                      <a:pt x="4085" y="2498"/>
                      <a:pt x="4966" y="3258"/>
                      <a:pt x="5908" y="3653"/>
                    </a:cubicBezTo>
                    <a:cubicBezTo>
                      <a:pt x="5947" y="3670"/>
                      <a:pt x="5984" y="3678"/>
                      <a:pt x="6017" y="3678"/>
                    </a:cubicBezTo>
                    <a:cubicBezTo>
                      <a:pt x="6167" y="3678"/>
                      <a:pt x="6251" y="3524"/>
                      <a:pt x="6152" y="3350"/>
                    </a:cubicBezTo>
                    <a:cubicBezTo>
                      <a:pt x="4845" y="1799"/>
                      <a:pt x="2383" y="766"/>
                      <a:pt x="559" y="6"/>
                    </a:cubicBezTo>
                    <a:cubicBezTo>
                      <a:pt x="540" y="2"/>
                      <a:pt x="521" y="0"/>
                      <a:pt x="5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10"/>
              <p:cNvSpPr/>
              <p:nvPr/>
            </p:nvSpPr>
            <p:spPr>
              <a:xfrm>
                <a:off x="5835350" y="3724575"/>
                <a:ext cx="141175" cy="86325"/>
              </a:xfrm>
              <a:custGeom>
                <a:avLst/>
                <a:gdLst/>
                <a:ahLst/>
                <a:cxnLst/>
                <a:rect l="l" t="t" r="r" b="b"/>
                <a:pathLst>
                  <a:path w="5647" h="3453" extrusionOk="0">
                    <a:moveTo>
                      <a:pt x="5203" y="0"/>
                    </a:moveTo>
                    <a:cubicBezTo>
                      <a:pt x="5162" y="0"/>
                      <a:pt x="5120" y="9"/>
                      <a:pt x="5082" y="28"/>
                    </a:cubicBezTo>
                    <a:cubicBezTo>
                      <a:pt x="3410" y="788"/>
                      <a:pt x="1829" y="1943"/>
                      <a:pt x="279" y="2916"/>
                    </a:cubicBezTo>
                    <a:cubicBezTo>
                      <a:pt x="0" y="3068"/>
                      <a:pt x="166" y="3453"/>
                      <a:pt x="422" y="3453"/>
                    </a:cubicBezTo>
                    <a:cubicBezTo>
                      <a:pt x="473" y="3453"/>
                      <a:pt x="528" y="3437"/>
                      <a:pt x="583" y="3402"/>
                    </a:cubicBezTo>
                    <a:cubicBezTo>
                      <a:pt x="2194" y="2460"/>
                      <a:pt x="3957" y="1578"/>
                      <a:pt x="5416" y="423"/>
                    </a:cubicBezTo>
                    <a:cubicBezTo>
                      <a:pt x="5647" y="244"/>
                      <a:pt x="5424" y="0"/>
                      <a:pt x="5203" y="0"/>
                    </a:cubicBezTo>
                    <a:close/>
                  </a:path>
                </a:pathLst>
              </a:custGeom>
              <a:solidFill>
                <a:srgbClr val="8B9E0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10"/>
              <p:cNvSpPr/>
              <p:nvPr/>
            </p:nvSpPr>
            <p:spPr>
              <a:xfrm>
                <a:off x="5161950" y="1889450"/>
                <a:ext cx="737375" cy="737825"/>
              </a:xfrm>
              <a:custGeom>
                <a:avLst/>
                <a:gdLst/>
                <a:ahLst/>
                <a:cxnLst/>
                <a:rect l="l" t="t" r="r" b="b"/>
                <a:pathLst>
                  <a:path w="29495" h="29513" extrusionOk="0">
                    <a:moveTo>
                      <a:pt x="10765" y="0"/>
                    </a:moveTo>
                    <a:cubicBezTo>
                      <a:pt x="10438" y="0"/>
                      <a:pt x="10095" y="66"/>
                      <a:pt x="9738" y="210"/>
                    </a:cubicBezTo>
                    <a:cubicBezTo>
                      <a:pt x="7580" y="2034"/>
                      <a:pt x="8947" y="3767"/>
                      <a:pt x="9707" y="6107"/>
                    </a:cubicBezTo>
                    <a:cubicBezTo>
                      <a:pt x="10467" y="8417"/>
                      <a:pt x="11805" y="10545"/>
                      <a:pt x="13112" y="12581"/>
                    </a:cubicBezTo>
                    <a:cubicBezTo>
                      <a:pt x="11833" y="12316"/>
                      <a:pt x="9471" y="12021"/>
                      <a:pt x="7199" y="12021"/>
                    </a:cubicBezTo>
                    <a:cubicBezTo>
                      <a:pt x="3478" y="12021"/>
                      <a:pt x="1" y="12814"/>
                      <a:pt x="1926" y="15834"/>
                    </a:cubicBezTo>
                    <a:cubicBezTo>
                      <a:pt x="2541" y="16795"/>
                      <a:pt x="5454" y="17306"/>
                      <a:pt x="8312" y="17306"/>
                    </a:cubicBezTo>
                    <a:cubicBezTo>
                      <a:pt x="9973" y="17306"/>
                      <a:pt x="11615" y="17133"/>
                      <a:pt x="12777" y="16776"/>
                    </a:cubicBezTo>
                    <a:lnTo>
                      <a:pt x="12777" y="16776"/>
                    </a:lnTo>
                    <a:cubicBezTo>
                      <a:pt x="11926" y="19481"/>
                      <a:pt x="10680" y="23767"/>
                      <a:pt x="10650" y="26563"/>
                    </a:cubicBezTo>
                    <a:cubicBezTo>
                      <a:pt x="10619" y="27840"/>
                      <a:pt x="11075" y="29451"/>
                      <a:pt x="12321" y="29512"/>
                    </a:cubicBezTo>
                    <a:cubicBezTo>
                      <a:pt x="12336" y="29512"/>
                      <a:pt x="12351" y="29512"/>
                      <a:pt x="12366" y="29512"/>
                    </a:cubicBezTo>
                    <a:cubicBezTo>
                      <a:pt x="13254" y="29512"/>
                      <a:pt x="13878" y="28617"/>
                      <a:pt x="14267" y="27840"/>
                    </a:cubicBezTo>
                    <a:cubicBezTo>
                      <a:pt x="15513" y="25195"/>
                      <a:pt x="17154" y="20332"/>
                      <a:pt x="16881" y="17445"/>
                    </a:cubicBezTo>
                    <a:lnTo>
                      <a:pt x="16881" y="17445"/>
                    </a:lnTo>
                    <a:cubicBezTo>
                      <a:pt x="19282" y="19724"/>
                      <a:pt x="21866" y="21943"/>
                      <a:pt x="24966" y="23007"/>
                    </a:cubicBezTo>
                    <a:cubicBezTo>
                      <a:pt x="25623" y="23242"/>
                      <a:pt x="26317" y="23422"/>
                      <a:pt x="26990" y="23422"/>
                    </a:cubicBezTo>
                    <a:cubicBezTo>
                      <a:pt x="27189" y="23422"/>
                      <a:pt x="27386" y="23406"/>
                      <a:pt x="27580" y="23372"/>
                    </a:cubicBezTo>
                    <a:cubicBezTo>
                      <a:pt x="28462" y="23220"/>
                      <a:pt x="29343" y="22581"/>
                      <a:pt x="29404" y="21670"/>
                    </a:cubicBezTo>
                    <a:cubicBezTo>
                      <a:pt x="29495" y="20940"/>
                      <a:pt x="29069" y="20271"/>
                      <a:pt x="28614" y="19663"/>
                    </a:cubicBezTo>
                    <a:cubicBezTo>
                      <a:pt x="26577" y="16958"/>
                      <a:pt x="23568" y="14983"/>
                      <a:pt x="20255" y="14131"/>
                    </a:cubicBezTo>
                    <a:cubicBezTo>
                      <a:pt x="24449" y="10910"/>
                      <a:pt x="28036" y="6046"/>
                      <a:pt x="26273" y="4618"/>
                    </a:cubicBezTo>
                    <a:cubicBezTo>
                      <a:pt x="25824" y="4250"/>
                      <a:pt x="25368" y="4088"/>
                      <a:pt x="24907" y="4088"/>
                    </a:cubicBezTo>
                    <a:cubicBezTo>
                      <a:pt x="22623" y="4088"/>
                      <a:pt x="20195" y="8056"/>
                      <a:pt x="17641" y="10636"/>
                    </a:cubicBezTo>
                    <a:cubicBezTo>
                      <a:pt x="16881" y="8539"/>
                      <a:pt x="15635" y="6654"/>
                      <a:pt x="14966" y="4618"/>
                    </a:cubicBezTo>
                    <a:cubicBezTo>
                      <a:pt x="14386" y="2824"/>
                      <a:pt x="12912" y="0"/>
                      <a:pt x="107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10"/>
              <p:cNvSpPr/>
              <p:nvPr/>
            </p:nvSpPr>
            <p:spPr>
              <a:xfrm>
                <a:off x="5507200" y="2177950"/>
                <a:ext cx="117825" cy="111425"/>
              </a:xfrm>
              <a:custGeom>
                <a:avLst/>
                <a:gdLst/>
                <a:ahLst/>
                <a:cxnLst/>
                <a:rect l="l" t="t" r="r" b="b"/>
                <a:pathLst>
                  <a:path w="4713" h="4457" extrusionOk="0">
                    <a:moveTo>
                      <a:pt x="3677" y="2079"/>
                    </a:moveTo>
                    <a:cubicBezTo>
                      <a:pt x="3678" y="2088"/>
                      <a:pt x="3679" y="2097"/>
                      <a:pt x="3679" y="2105"/>
                    </a:cubicBezTo>
                    <a:lnTo>
                      <a:pt x="3679" y="2136"/>
                    </a:lnTo>
                    <a:cubicBezTo>
                      <a:pt x="3679" y="2124"/>
                      <a:pt x="3679" y="2105"/>
                      <a:pt x="3677" y="2079"/>
                    </a:cubicBezTo>
                    <a:close/>
                    <a:moveTo>
                      <a:pt x="2526" y="1"/>
                    </a:moveTo>
                    <a:cubicBezTo>
                      <a:pt x="2190" y="1"/>
                      <a:pt x="1847" y="82"/>
                      <a:pt x="1521" y="251"/>
                    </a:cubicBezTo>
                    <a:cubicBezTo>
                      <a:pt x="1429" y="281"/>
                      <a:pt x="1308" y="373"/>
                      <a:pt x="1247" y="433"/>
                    </a:cubicBezTo>
                    <a:cubicBezTo>
                      <a:pt x="1217" y="433"/>
                      <a:pt x="1156" y="494"/>
                      <a:pt x="1125" y="494"/>
                    </a:cubicBezTo>
                    <a:cubicBezTo>
                      <a:pt x="92" y="1102"/>
                      <a:pt x="1" y="2409"/>
                      <a:pt x="548" y="3412"/>
                    </a:cubicBezTo>
                    <a:cubicBezTo>
                      <a:pt x="965" y="4093"/>
                      <a:pt x="1684" y="4457"/>
                      <a:pt x="2441" y="4457"/>
                    </a:cubicBezTo>
                    <a:cubicBezTo>
                      <a:pt x="2732" y="4457"/>
                      <a:pt x="3027" y="4403"/>
                      <a:pt x="3314" y="4294"/>
                    </a:cubicBezTo>
                    <a:cubicBezTo>
                      <a:pt x="4104" y="3929"/>
                      <a:pt x="4712" y="3169"/>
                      <a:pt x="4682" y="2257"/>
                    </a:cubicBezTo>
                    <a:cubicBezTo>
                      <a:pt x="4712" y="1740"/>
                      <a:pt x="4530" y="1041"/>
                      <a:pt x="4074" y="677"/>
                    </a:cubicBezTo>
                    <a:cubicBezTo>
                      <a:pt x="3653" y="236"/>
                      <a:pt x="3099" y="1"/>
                      <a:pt x="2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10"/>
              <p:cNvSpPr/>
              <p:nvPr/>
            </p:nvSpPr>
            <p:spPr>
              <a:xfrm>
                <a:off x="5638925" y="2279150"/>
                <a:ext cx="161975" cy="97700"/>
              </a:xfrm>
              <a:custGeom>
                <a:avLst/>
                <a:gdLst/>
                <a:ahLst/>
                <a:cxnLst/>
                <a:rect l="l" t="t" r="r" b="b"/>
                <a:pathLst>
                  <a:path w="6479" h="3908" extrusionOk="0">
                    <a:moveTo>
                      <a:pt x="359" y="1"/>
                    </a:moveTo>
                    <a:cubicBezTo>
                      <a:pt x="142" y="1"/>
                      <a:pt x="0" y="329"/>
                      <a:pt x="233" y="458"/>
                    </a:cubicBezTo>
                    <a:cubicBezTo>
                      <a:pt x="1297" y="1006"/>
                      <a:pt x="2331" y="1553"/>
                      <a:pt x="3364" y="2221"/>
                    </a:cubicBezTo>
                    <a:cubicBezTo>
                      <a:pt x="4276" y="2768"/>
                      <a:pt x="5097" y="3528"/>
                      <a:pt x="6100" y="3893"/>
                    </a:cubicBezTo>
                    <a:cubicBezTo>
                      <a:pt x="6126" y="3903"/>
                      <a:pt x="6152" y="3908"/>
                      <a:pt x="6176" y="3908"/>
                    </a:cubicBezTo>
                    <a:cubicBezTo>
                      <a:pt x="6372" y="3908"/>
                      <a:pt x="6478" y="3603"/>
                      <a:pt x="6343" y="3468"/>
                    </a:cubicBezTo>
                    <a:cubicBezTo>
                      <a:pt x="5674" y="2677"/>
                      <a:pt x="4580" y="2161"/>
                      <a:pt x="3668" y="1674"/>
                    </a:cubicBezTo>
                    <a:cubicBezTo>
                      <a:pt x="2635" y="1066"/>
                      <a:pt x="1571" y="550"/>
                      <a:pt x="477" y="33"/>
                    </a:cubicBezTo>
                    <a:cubicBezTo>
                      <a:pt x="436" y="10"/>
                      <a:pt x="396" y="1"/>
                      <a:pt x="35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10"/>
              <p:cNvSpPr/>
              <p:nvPr/>
            </p:nvSpPr>
            <p:spPr>
              <a:xfrm>
                <a:off x="5642475" y="2086325"/>
                <a:ext cx="104700" cy="103625"/>
              </a:xfrm>
              <a:custGeom>
                <a:avLst/>
                <a:gdLst/>
                <a:ahLst/>
                <a:cxnLst/>
                <a:rect l="l" t="t" r="r" b="b"/>
                <a:pathLst>
                  <a:path w="4188" h="4145" extrusionOk="0">
                    <a:moveTo>
                      <a:pt x="3864" y="1"/>
                    </a:moveTo>
                    <a:cubicBezTo>
                      <a:pt x="3809" y="1"/>
                      <a:pt x="3754" y="18"/>
                      <a:pt x="3709" y="56"/>
                    </a:cubicBezTo>
                    <a:cubicBezTo>
                      <a:pt x="3070" y="573"/>
                      <a:pt x="2553" y="1302"/>
                      <a:pt x="2006" y="1910"/>
                    </a:cubicBezTo>
                    <a:cubicBezTo>
                      <a:pt x="1429" y="2518"/>
                      <a:pt x="821" y="3126"/>
                      <a:pt x="213" y="3703"/>
                    </a:cubicBezTo>
                    <a:cubicBezTo>
                      <a:pt x="0" y="3869"/>
                      <a:pt x="174" y="4145"/>
                      <a:pt x="390" y="4145"/>
                    </a:cubicBezTo>
                    <a:cubicBezTo>
                      <a:pt x="452" y="4145"/>
                      <a:pt x="517" y="4122"/>
                      <a:pt x="578" y="4068"/>
                    </a:cubicBezTo>
                    <a:cubicBezTo>
                      <a:pt x="1246" y="3460"/>
                      <a:pt x="1885" y="2852"/>
                      <a:pt x="2493" y="2214"/>
                    </a:cubicBezTo>
                    <a:cubicBezTo>
                      <a:pt x="3070" y="1636"/>
                      <a:pt x="3709" y="1028"/>
                      <a:pt x="4073" y="360"/>
                    </a:cubicBezTo>
                    <a:cubicBezTo>
                      <a:pt x="4187" y="155"/>
                      <a:pt x="4028" y="1"/>
                      <a:pt x="386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10"/>
              <p:cNvSpPr/>
              <p:nvPr/>
            </p:nvSpPr>
            <p:spPr>
              <a:xfrm>
                <a:off x="5449875" y="2023550"/>
                <a:ext cx="91450" cy="133925"/>
              </a:xfrm>
              <a:custGeom>
                <a:avLst/>
                <a:gdLst/>
                <a:ahLst/>
                <a:cxnLst/>
                <a:rect l="l" t="t" r="r" b="b"/>
                <a:pathLst>
                  <a:path w="3658" h="5357" extrusionOk="0">
                    <a:moveTo>
                      <a:pt x="324" y="1"/>
                    </a:moveTo>
                    <a:cubicBezTo>
                      <a:pt x="162" y="1"/>
                      <a:pt x="1" y="151"/>
                      <a:pt x="45" y="348"/>
                    </a:cubicBezTo>
                    <a:cubicBezTo>
                      <a:pt x="622" y="2111"/>
                      <a:pt x="1929" y="3691"/>
                      <a:pt x="2932" y="5211"/>
                    </a:cubicBezTo>
                    <a:cubicBezTo>
                      <a:pt x="3016" y="5314"/>
                      <a:pt x="3123" y="5356"/>
                      <a:pt x="3224" y="5356"/>
                    </a:cubicBezTo>
                    <a:cubicBezTo>
                      <a:pt x="3454" y="5356"/>
                      <a:pt x="3657" y="5139"/>
                      <a:pt x="3510" y="4907"/>
                    </a:cubicBezTo>
                    <a:cubicBezTo>
                      <a:pt x="2507" y="3357"/>
                      <a:pt x="1716" y="1503"/>
                      <a:pt x="500" y="74"/>
                    </a:cubicBezTo>
                    <a:cubicBezTo>
                      <a:pt x="450" y="23"/>
                      <a:pt x="387" y="1"/>
                      <a:pt x="3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10"/>
              <p:cNvSpPr/>
              <p:nvPr/>
            </p:nvSpPr>
            <p:spPr>
              <a:xfrm>
                <a:off x="5286850" y="2237300"/>
                <a:ext cx="160350" cy="28050"/>
              </a:xfrm>
              <a:custGeom>
                <a:avLst/>
                <a:gdLst/>
                <a:ahLst/>
                <a:cxnLst/>
                <a:rect l="l" t="t" r="r" b="b"/>
                <a:pathLst>
                  <a:path w="6414" h="1122" extrusionOk="0">
                    <a:moveTo>
                      <a:pt x="370" y="1"/>
                    </a:moveTo>
                    <a:cubicBezTo>
                      <a:pt x="1" y="1"/>
                      <a:pt x="19" y="584"/>
                      <a:pt x="426" y="613"/>
                    </a:cubicBezTo>
                    <a:cubicBezTo>
                      <a:pt x="1763" y="797"/>
                      <a:pt x="3345" y="1121"/>
                      <a:pt x="4800" y="1121"/>
                    </a:cubicBezTo>
                    <a:cubicBezTo>
                      <a:pt x="5264" y="1121"/>
                      <a:pt x="5714" y="1089"/>
                      <a:pt x="6140" y="1008"/>
                    </a:cubicBezTo>
                    <a:cubicBezTo>
                      <a:pt x="6414" y="947"/>
                      <a:pt x="6383" y="582"/>
                      <a:pt x="6140" y="491"/>
                    </a:cubicBezTo>
                    <a:cubicBezTo>
                      <a:pt x="5319" y="248"/>
                      <a:pt x="4377" y="309"/>
                      <a:pt x="3465" y="278"/>
                    </a:cubicBezTo>
                    <a:cubicBezTo>
                      <a:pt x="2432" y="187"/>
                      <a:pt x="1429" y="126"/>
                      <a:pt x="426" y="5"/>
                    </a:cubicBezTo>
                    <a:cubicBezTo>
                      <a:pt x="406" y="2"/>
                      <a:pt x="388" y="1"/>
                      <a:pt x="37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10"/>
              <p:cNvSpPr/>
              <p:nvPr/>
            </p:nvSpPr>
            <p:spPr>
              <a:xfrm>
                <a:off x="5485500" y="2373875"/>
                <a:ext cx="45525" cy="129325"/>
              </a:xfrm>
              <a:custGeom>
                <a:avLst/>
                <a:gdLst/>
                <a:ahLst/>
                <a:cxnLst/>
                <a:rect l="l" t="t" r="r" b="b"/>
                <a:pathLst>
                  <a:path w="1821" h="5173" extrusionOk="0">
                    <a:moveTo>
                      <a:pt x="1486" y="0"/>
                    </a:moveTo>
                    <a:cubicBezTo>
                      <a:pt x="1400" y="0"/>
                      <a:pt x="1316" y="41"/>
                      <a:pt x="1264" y="135"/>
                    </a:cubicBezTo>
                    <a:cubicBezTo>
                      <a:pt x="474" y="1502"/>
                      <a:pt x="230" y="3326"/>
                      <a:pt x="18" y="4907"/>
                    </a:cubicBezTo>
                    <a:cubicBezTo>
                      <a:pt x="1" y="5078"/>
                      <a:pt x="148" y="5172"/>
                      <a:pt x="286" y="5172"/>
                    </a:cubicBezTo>
                    <a:cubicBezTo>
                      <a:pt x="391" y="5172"/>
                      <a:pt x="491" y="5117"/>
                      <a:pt x="504" y="4998"/>
                    </a:cubicBezTo>
                    <a:cubicBezTo>
                      <a:pt x="808" y="3387"/>
                      <a:pt x="1477" y="1928"/>
                      <a:pt x="1781" y="347"/>
                    </a:cubicBezTo>
                    <a:cubicBezTo>
                      <a:pt x="1821" y="148"/>
                      <a:pt x="1651" y="0"/>
                      <a:pt x="148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10"/>
              <p:cNvSpPr/>
              <p:nvPr/>
            </p:nvSpPr>
            <p:spPr>
              <a:xfrm>
                <a:off x="5539125" y="2196375"/>
                <a:ext cx="30425" cy="24350"/>
              </a:xfrm>
              <a:custGeom>
                <a:avLst/>
                <a:gdLst/>
                <a:ahLst/>
                <a:cxnLst/>
                <a:rect l="l" t="t" r="r" b="b"/>
                <a:pathLst>
                  <a:path w="1217" h="974" extrusionOk="0">
                    <a:moveTo>
                      <a:pt x="608" y="0"/>
                    </a:moveTo>
                    <a:cubicBezTo>
                      <a:pt x="0" y="0"/>
                      <a:pt x="0" y="973"/>
                      <a:pt x="608" y="973"/>
                    </a:cubicBezTo>
                    <a:cubicBezTo>
                      <a:pt x="1216" y="973"/>
                      <a:pt x="1216" y="0"/>
                      <a:pt x="608"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10"/>
              <p:cNvSpPr/>
              <p:nvPr/>
            </p:nvSpPr>
            <p:spPr>
              <a:xfrm>
                <a:off x="5525450" y="2221450"/>
                <a:ext cx="31925" cy="25850"/>
              </a:xfrm>
              <a:custGeom>
                <a:avLst/>
                <a:gdLst/>
                <a:ahLst/>
                <a:cxnLst/>
                <a:rect l="l" t="t" r="r" b="b"/>
                <a:pathLst>
                  <a:path w="1277" h="1034" extrusionOk="0">
                    <a:moveTo>
                      <a:pt x="639" y="0"/>
                    </a:moveTo>
                    <a:cubicBezTo>
                      <a:pt x="0" y="0"/>
                      <a:pt x="0" y="1034"/>
                      <a:pt x="639" y="1034"/>
                    </a:cubicBezTo>
                    <a:cubicBezTo>
                      <a:pt x="1277" y="1034"/>
                      <a:pt x="1277" y="0"/>
                      <a:pt x="639"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10"/>
              <p:cNvSpPr/>
              <p:nvPr/>
            </p:nvSpPr>
            <p:spPr>
              <a:xfrm>
                <a:off x="5547475" y="2251225"/>
                <a:ext cx="29575" cy="21800"/>
              </a:xfrm>
              <a:custGeom>
                <a:avLst/>
                <a:gdLst/>
                <a:ahLst/>
                <a:cxnLst/>
                <a:rect l="l" t="t" r="r" b="b"/>
                <a:pathLst>
                  <a:path w="1183" h="872" extrusionOk="0">
                    <a:moveTo>
                      <a:pt x="554" y="0"/>
                    </a:moveTo>
                    <a:cubicBezTo>
                      <a:pt x="493" y="0"/>
                      <a:pt x="430" y="17"/>
                      <a:pt x="366" y="56"/>
                    </a:cubicBezTo>
                    <a:cubicBezTo>
                      <a:pt x="305" y="56"/>
                      <a:pt x="305" y="86"/>
                      <a:pt x="274" y="86"/>
                    </a:cubicBezTo>
                    <a:cubicBezTo>
                      <a:pt x="92" y="208"/>
                      <a:pt x="1" y="481"/>
                      <a:pt x="122" y="664"/>
                    </a:cubicBezTo>
                    <a:cubicBezTo>
                      <a:pt x="198" y="814"/>
                      <a:pt x="320" y="872"/>
                      <a:pt x="453" y="872"/>
                    </a:cubicBezTo>
                    <a:cubicBezTo>
                      <a:pt x="534" y="872"/>
                      <a:pt x="619" y="850"/>
                      <a:pt x="700" y="816"/>
                    </a:cubicBezTo>
                    <a:cubicBezTo>
                      <a:pt x="730" y="816"/>
                      <a:pt x="730" y="785"/>
                      <a:pt x="791" y="785"/>
                    </a:cubicBezTo>
                    <a:cubicBezTo>
                      <a:pt x="1183" y="628"/>
                      <a:pt x="924" y="0"/>
                      <a:pt x="554"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10"/>
              <p:cNvSpPr/>
              <p:nvPr/>
            </p:nvSpPr>
            <p:spPr>
              <a:xfrm>
                <a:off x="5572550" y="2216900"/>
                <a:ext cx="24350" cy="19000"/>
              </a:xfrm>
              <a:custGeom>
                <a:avLst/>
                <a:gdLst/>
                <a:ahLst/>
                <a:cxnLst/>
                <a:rect l="l" t="t" r="r" b="b"/>
                <a:pathLst>
                  <a:path w="974" h="760" extrusionOk="0">
                    <a:moveTo>
                      <a:pt x="487" y="0"/>
                    </a:moveTo>
                    <a:cubicBezTo>
                      <a:pt x="1" y="30"/>
                      <a:pt x="1" y="760"/>
                      <a:pt x="487" y="760"/>
                    </a:cubicBezTo>
                    <a:cubicBezTo>
                      <a:pt x="974" y="760"/>
                      <a:pt x="974" y="0"/>
                      <a:pt x="487"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10"/>
              <p:cNvSpPr/>
              <p:nvPr/>
            </p:nvSpPr>
            <p:spPr>
              <a:xfrm>
                <a:off x="5574075" y="2184975"/>
                <a:ext cx="18275" cy="14450"/>
              </a:xfrm>
              <a:custGeom>
                <a:avLst/>
                <a:gdLst/>
                <a:ahLst/>
                <a:cxnLst/>
                <a:rect l="l" t="t" r="r" b="b"/>
                <a:pathLst>
                  <a:path w="731" h="578" extrusionOk="0">
                    <a:moveTo>
                      <a:pt x="365" y="0"/>
                    </a:moveTo>
                    <a:cubicBezTo>
                      <a:pt x="1" y="0"/>
                      <a:pt x="1" y="578"/>
                      <a:pt x="365" y="578"/>
                    </a:cubicBezTo>
                    <a:cubicBezTo>
                      <a:pt x="730" y="578"/>
                      <a:pt x="73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10"/>
              <p:cNvSpPr/>
              <p:nvPr/>
            </p:nvSpPr>
            <p:spPr>
              <a:xfrm>
                <a:off x="5583200" y="2245775"/>
                <a:ext cx="19025" cy="15200"/>
              </a:xfrm>
              <a:custGeom>
                <a:avLst/>
                <a:gdLst/>
                <a:ahLst/>
                <a:cxnLst/>
                <a:rect l="l" t="t" r="r" b="b"/>
                <a:pathLst>
                  <a:path w="761" h="608" extrusionOk="0">
                    <a:moveTo>
                      <a:pt x="365" y="0"/>
                    </a:moveTo>
                    <a:cubicBezTo>
                      <a:pt x="0" y="0"/>
                      <a:pt x="0" y="608"/>
                      <a:pt x="365" y="608"/>
                    </a:cubicBezTo>
                    <a:cubicBezTo>
                      <a:pt x="760" y="608"/>
                      <a:pt x="760" y="0"/>
                      <a:pt x="365" y="0"/>
                    </a:cubicBezTo>
                    <a:close/>
                  </a:path>
                </a:pathLst>
              </a:custGeom>
              <a:solidFill>
                <a:srgbClr val="E5D82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3" name="Google Shape;1643;p10"/>
            <p:cNvGrpSpPr/>
            <p:nvPr/>
          </p:nvGrpSpPr>
          <p:grpSpPr>
            <a:xfrm flipH="1">
              <a:off x="8212691" y="4414341"/>
              <a:ext cx="988324" cy="895098"/>
              <a:chOff x="4048900" y="1919750"/>
              <a:chExt cx="1060775" cy="960715"/>
            </a:xfrm>
          </p:grpSpPr>
          <p:sp>
            <p:nvSpPr>
              <p:cNvPr id="1644" name="Google Shape;1644;p10"/>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10"/>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10"/>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10"/>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10"/>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10"/>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10"/>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10"/>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10"/>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10"/>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10"/>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10"/>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10"/>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10"/>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10"/>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10"/>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10"/>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10"/>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10"/>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10"/>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10"/>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10"/>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10"/>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67" name="Google Shape;1667;p10"/>
            <p:cNvGrpSpPr/>
            <p:nvPr/>
          </p:nvGrpSpPr>
          <p:grpSpPr>
            <a:xfrm flipH="1">
              <a:off x="571678" y="4494159"/>
              <a:ext cx="954154" cy="975956"/>
              <a:chOff x="1356975" y="1865675"/>
              <a:chExt cx="1024100" cy="1047500"/>
            </a:xfrm>
          </p:grpSpPr>
          <p:sp>
            <p:nvSpPr>
              <p:cNvPr id="1668" name="Google Shape;1668;p10"/>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10"/>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10"/>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10"/>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10"/>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10"/>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10"/>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10"/>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10"/>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10"/>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10"/>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10"/>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10"/>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10"/>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10"/>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10"/>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10"/>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10"/>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10"/>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10"/>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10"/>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10"/>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10"/>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10"/>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10"/>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10"/>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10"/>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10"/>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93835164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0066699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934"/>
        <p:cNvGrpSpPr/>
        <p:nvPr/>
      </p:nvGrpSpPr>
      <p:grpSpPr>
        <a:xfrm>
          <a:off x="0" y="0"/>
          <a:ext cx="0" cy="0"/>
          <a:chOff x="0" y="0"/>
          <a:chExt cx="0" cy="0"/>
        </a:xfrm>
      </p:grpSpPr>
    </p:spTree>
    <p:extLst>
      <p:ext uri="{BB962C8B-B14F-4D97-AF65-F5344CB8AC3E}">
        <p14:creationId xmlns:p14="http://schemas.microsoft.com/office/powerpoint/2010/main" val="3853390942"/>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9.xml"/><Relationship Id="rId7" Type="http://schemas.openxmlformats.org/officeDocument/2006/relationships/image" Target="../media/image2.jpe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theme" Target="../theme/theme3.xml"/><Relationship Id="rId5" Type="http://schemas.openxmlformats.org/officeDocument/2006/relationships/slideLayout" Target="../slideLayouts/slideLayout51.xml"/><Relationship Id="rId4"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AF2FB"/>
        </a:solid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8A133FC3-1B47-F7EE-C2F2-7BF340AEBECB}"/>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12458699" y="295275"/>
            <a:ext cx="1171575" cy="1171575"/>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id="{C53A9D82-C952-4331-60F5-59DF8E2D44BA}"/>
              </a:ext>
            </a:extLst>
          </p:cNvPr>
          <p:cNvPicPr>
            <a:picLocks noChangeAspect="1"/>
          </p:cNvPicPr>
          <p:nvPr userDrawn="1"/>
        </p:nvPicPr>
        <p:blipFill>
          <a:blip r:embed="rId36">
            <a:extLst>
              <a:ext uri="{28A0092B-C50C-407E-A947-70E740481C1C}">
                <a14:useLocalDpi xmlns:a14="http://schemas.microsoft.com/office/drawing/2010/main" val="0"/>
              </a:ext>
            </a:extLst>
          </a:blip>
          <a:stretch>
            <a:fillRect/>
          </a:stretch>
        </p:blipFill>
        <p:spPr>
          <a:xfrm>
            <a:off x="5945605" y="8075696"/>
            <a:ext cx="1171575" cy="1171575"/>
          </a:xfrm>
          <a:prstGeom prst="rect">
            <a:avLst/>
          </a:prstGeom>
        </p:spPr>
      </p:pic>
    </p:spTree>
    <p:extLst>
      <p:ext uri="{BB962C8B-B14F-4D97-AF65-F5344CB8AC3E}">
        <p14:creationId xmlns:p14="http://schemas.microsoft.com/office/powerpoint/2010/main" val="340010481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00FF0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854975586"/>
      </p:ext>
    </p:extLst>
  </p:cSld>
  <p:clrMap bg1="lt1" tx1="dk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矩形: 圆角 10">
            <a:extLst>
              <a:ext uri="{FF2B5EF4-FFF2-40B4-BE49-F238E27FC236}">
                <a16:creationId xmlns:a16="http://schemas.microsoft.com/office/drawing/2014/main" id="{8412E2C9-82C5-4B91-9C70-78A97EE48304}"/>
              </a:ext>
            </a:extLst>
          </p:cNvPr>
          <p:cNvSpPr/>
          <p:nvPr userDrawn="1"/>
        </p:nvSpPr>
        <p:spPr>
          <a:xfrm>
            <a:off x="515257" y="493487"/>
            <a:ext cx="11161486" cy="5871028"/>
          </a:xfrm>
          <a:prstGeom prst="roundRect">
            <a:avLst>
              <a:gd name="adj" fmla="val 9786"/>
            </a:avLst>
          </a:prstGeom>
          <a:solidFill>
            <a:schemeClr val="bg1"/>
          </a:solidFill>
          <a:ln w="19050">
            <a:solidFill>
              <a:srgbClr val="5EAD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思源黑体 CN" panose="020B0500000000000000" pitchFamily="34" charset="-122"/>
              <a:ea typeface="思源黑体 CN" panose="020B0500000000000000" pitchFamily="34" charset="-122"/>
              <a:sym typeface="思源黑体 CN" panose="020B0500000000000000" pitchFamily="34" charset="-122"/>
            </a:endParaRPr>
          </a:p>
        </p:txBody>
      </p:sp>
    </p:spTree>
    <p:extLst>
      <p:ext uri="{BB962C8B-B14F-4D97-AF65-F5344CB8AC3E}">
        <p14:creationId xmlns:p14="http://schemas.microsoft.com/office/powerpoint/2010/main" val="31115083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svg"/></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emf"/><Relationship Id="rId2" Type="http://schemas.openxmlformats.org/officeDocument/2006/relationships/notesSlide" Target="../notesSlides/notesSlide8.xml"/><Relationship Id="rId1" Type="http://schemas.openxmlformats.org/officeDocument/2006/relationships/slideLayout" Target="../slideLayouts/slideLayout3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jpg"/><Relationship Id="rId14" Type="http://schemas.microsoft.com/office/2007/relationships/hdphoto" Target="../media/hdphoto1.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1.xml"/><Relationship Id="rId4" Type="http://schemas.openxmlformats.org/officeDocument/2006/relationships/image" Target="../media/image33.png"/></Relationships>
</file>

<file path=ppt/slides/_rels/slide1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50.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4.png"/><Relationship Id="rId18" Type="http://schemas.microsoft.com/office/2007/relationships/hdphoto" Target="../media/hdphoto7.wdp"/><Relationship Id="rId3" Type="http://schemas.openxmlformats.org/officeDocument/2006/relationships/slide" Target="slide18.xml"/><Relationship Id="rId7" Type="http://schemas.openxmlformats.org/officeDocument/2006/relationships/image" Target="../media/image52.png"/><Relationship Id="rId12" Type="http://schemas.openxmlformats.org/officeDocument/2006/relationships/slide" Target="slide21.xml"/><Relationship Id="rId17" Type="http://schemas.openxmlformats.org/officeDocument/2006/relationships/image" Target="../media/image56.png"/><Relationship Id="rId2" Type="http://schemas.openxmlformats.org/officeDocument/2006/relationships/notesSlide" Target="../notesSlides/notesSlide9.xml"/><Relationship Id="rId16" Type="http://schemas.microsoft.com/office/2007/relationships/hdphoto" Target="../media/hdphoto6.wdp"/><Relationship Id="rId1" Type="http://schemas.openxmlformats.org/officeDocument/2006/relationships/slideLayout" Target="../slideLayouts/slideLayout47.xml"/><Relationship Id="rId6" Type="http://schemas.openxmlformats.org/officeDocument/2006/relationships/slide" Target="slide19.xml"/><Relationship Id="rId11" Type="http://schemas.microsoft.com/office/2007/relationships/hdphoto" Target="../media/hdphoto4.wdp"/><Relationship Id="rId5" Type="http://schemas.microsoft.com/office/2007/relationships/hdphoto" Target="../media/hdphoto2.wdp"/><Relationship Id="rId15" Type="http://schemas.openxmlformats.org/officeDocument/2006/relationships/image" Target="../media/image55.png"/><Relationship Id="rId10" Type="http://schemas.openxmlformats.org/officeDocument/2006/relationships/image" Target="../media/image53.png"/><Relationship Id="rId4" Type="http://schemas.openxmlformats.org/officeDocument/2006/relationships/image" Target="../media/image51.png"/><Relationship Id="rId9" Type="http://schemas.openxmlformats.org/officeDocument/2006/relationships/slide" Target="slide20.xml"/><Relationship Id="rId1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audio" Target="../media/audio1.wav"/><Relationship Id="rId7" Type="http://schemas.microsoft.com/office/2007/relationships/hdphoto" Target="../media/hdphoto2.wdp"/><Relationship Id="rId2" Type="http://schemas.openxmlformats.org/officeDocument/2006/relationships/notesSlide" Target="../notesSlides/notesSlide10.xml"/><Relationship Id="rId1" Type="http://schemas.openxmlformats.org/officeDocument/2006/relationships/slideLayout" Target="../slideLayouts/slideLayout50.xml"/><Relationship Id="rId6" Type="http://schemas.openxmlformats.org/officeDocument/2006/relationships/image" Target="../media/image51.png"/><Relationship Id="rId5" Type="http://schemas.openxmlformats.org/officeDocument/2006/relationships/slide" Target="slide17.xml"/><Relationship Id="rId4" Type="http://schemas.openxmlformats.org/officeDocument/2006/relationships/audio" Target="../media/audio2.wav"/></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47.xml"/><Relationship Id="rId6" Type="http://schemas.microsoft.com/office/2007/relationships/hdphoto" Target="../media/hdphoto3.wdp"/><Relationship Id="rId5" Type="http://schemas.openxmlformats.org/officeDocument/2006/relationships/image" Target="../media/image52.png"/><Relationship Id="rId4" Type="http://schemas.openxmlformats.org/officeDocument/2006/relationships/slide" Target="slide17.xml"/></Relationships>
</file>

<file path=ppt/slides/_rels/slide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11.xml"/><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50.xml"/><Relationship Id="rId6" Type="http://schemas.microsoft.com/office/2007/relationships/hdphoto" Target="../media/hdphoto4.wdp"/><Relationship Id="rId5" Type="http://schemas.openxmlformats.org/officeDocument/2006/relationships/image" Target="../media/image53.png"/><Relationship Id="rId4" Type="http://schemas.openxmlformats.org/officeDocument/2006/relationships/slide" Target="slide17.xml"/></Relationships>
</file>

<file path=ppt/slides/_rels/slide2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1.svg"/><Relationship Id="rId18" Type="http://schemas.openxmlformats.org/officeDocument/2006/relationships/image" Target="../media/image25.svg"/><Relationship Id="rId3" Type="http://schemas.openxmlformats.org/officeDocument/2006/relationships/image" Target="../media/image13.png"/><Relationship Id="rId21" Type="http://schemas.openxmlformats.org/officeDocument/2006/relationships/slide" Target="slide5.xml"/><Relationship Id="rId7" Type="http://schemas.openxmlformats.org/officeDocument/2006/relationships/image" Target="../media/image16.pn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2.xml"/><Relationship Id="rId16" Type="http://schemas.openxmlformats.org/officeDocument/2006/relationships/slide" Target="slide6.xml"/><Relationship Id="rId20" Type="http://schemas.openxmlformats.org/officeDocument/2006/relationships/image" Target="../media/image27.svg"/><Relationship Id="rId1" Type="http://schemas.openxmlformats.org/officeDocument/2006/relationships/slideLayout" Target="../slideLayouts/slideLayout31.xml"/><Relationship Id="rId6" Type="http://schemas.openxmlformats.org/officeDocument/2006/relationships/slide" Target="slide7.xml"/><Relationship Id="rId11" Type="http://schemas.openxmlformats.org/officeDocument/2006/relationships/slide" Target="slide4.xml"/><Relationship Id="rId5" Type="http://schemas.openxmlformats.org/officeDocument/2006/relationships/image" Target="../media/image15.svg"/><Relationship Id="rId15" Type="http://schemas.openxmlformats.org/officeDocument/2006/relationships/image" Target="../media/image23.svg"/><Relationship Id="rId23" Type="http://schemas.openxmlformats.org/officeDocument/2006/relationships/image" Target="../media/image29.svg"/><Relationship Id="rId10" Type="http://schemas.openxmlformats.org/officeDocument/2006/relationships/image" Target="../media/image19.svg"/><Relationship Id="rId19" Type="http://schemas.openxmlformats.org/officeDocument/2006/relationships/image" Target="../media/image26.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2.png"/><Relationship Id="rId22" Type="http://schemas.openxmlformats.org/officeDocument/2006/relationships/image" Target="../media/image28.png"/></Relationships>
</file>

<file path=ppt/slides/_rels/slide4.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1.sv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openxmlformats.org/officeDocument/2006/relationships/image" Target="../media/image27.sv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6.png"/><Relationship Id="rId5" Type="http://schemas.openxmlformats.org/officeDocument/2006/relationships/image" Target="../media/image16.png"/><Relationship Id="rId4" Type="http://schemas.openxmlformats.org/officeDocument/2006/relationships/slide" Target="slide3.xml"/><Relationship Id="rId9" Type="http://schemas.openxmlformats.org/officeDocument/2006/relationships/image" Target="../media/image29.svg"/></Relationships>
</file>

<file path=ppt/slides/_rels/slide6.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audio" Target="../media/audio1.wav"/><Relationship Id="rId7" Type="http://schemas.openxmlformats.org/officeDocument/2006/relationships/image" Target="../media/image25.svg"/><Relationship Id="rId2" Type="http://schemas.openxmlformats.org/officeDocument/2006/relationships/notesSlide" Target="../notesSlides/notesSlide5.xml"/><Relationship Id="rId1" Type="http://schemas.openxmlformats.org/officeDocument/2006/relationships/slideLayout" Target="../slideLayouts/slideLayout31.xml"/><Relationship Id="rId6" Type="http://schemas.openxmlformats.org/officeDocument/2006/relationships/image" Target="../media/image24.png"/><Relationship Id="rId5" Type="http://schemas.openxmlformats.org/officeDocument/2006/relationships/image" Target="../media/image23.svg"/><Relationship Id="rId4" Type="http://schemas.openxmlformats.org/officeDocument/2006/relationships/image" Target="../media/image22.pn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11.png"/><Relationship Id="rId4" Type="http://schemas.openxmlformats.org/officeDocument/2006/relationships/image" Target="../media/image10.sv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3" name="Picture 2">
            <a:extLst>
              <a:ext uri="{FF2B5EF4-FFF2-40B4-BE49-F238E27FC236}">
                <a16:creationId xmlns:a16="http://schemas.microsoft.com/office/drawing/2014/main" id="{3A5F6225-B849-66D2-A7C9-552F54A1C834}"/>
              </a:ext>
            </a:extLst>
          </p:cNvPr>
          <p:cNvPicPr>
            <a:picLocks noChangeAspect="1"/>
          </p:cNvPicPr>
          <p:nvPr/>
        </p:nvPicPr>
        <p:blipFill>
          <a:blip r:embed="rId6"/>
          <a:stretch>
            <a:fillRect/>
          </a:stretch>
        </p:blipFill>
        <p:spPr>
          <a:xfrm>
            <a:off x="4422115" y="772274"/>
            <a:ext cx="3109229" cy="1457070"/>
          </a:xfrm>
          <a:prstGeom prst="rect">
            <a:avLst/>
          </a:prstGeom>
        </p:spPr>
      </p:pic>
      <p:pic>
        <p:nvPicPr>
          <p:cNvPr id="5" name="Picture 4">
            <a:extLst>
              <a:ext uri="{FF2B5EF4-FFF2-40B4-BE49-F238E27FC236}">
                <a16:creationId xmlns:a16="http://schemas.microsoft.com/office/drawing/2014/main" id="{ED7C2089-B053-60EC-1492-3327C4EA0031}"/>
              </a:ext>
            </a:extLst>
          </p:cNvPr>
          <p:cNvPicPr>
            <a:picLocks noChangeAspect="1"/>
          </p:cNvPicPr>
          <p:nvPr/>
        </p:nvPicPr>
        <p:blipFill>
          <a:blip r:embed="rId7"/>
          <a:stretch>
            <a:fillRect/>
          </a:stretch>
        </p:blipFill>
        <p:spPr>
          <a:xfrm>
            <a:off x="2190121" y="1951406"/>
            <a:ext cx="7632854" cy="2517866"/>
          </a:xfrm>
          <a:prstGeom prst="rect">
            <a:avLst/>
          </a:prstGeom>
        </p:spPr>
      </p:pic>
      <p:sp>
        <p:nvSpPr>
          <p:cNvPr id="6" name="TextBox 5">
            <a:extLst>
              <a:ext uri="{FF2B5EF4-FFF2-40B4-BE49-F238E27FC236}">
                <a16:creationId xmlns:a16="http://schemas.microsoft.com/office/drawing/2014/main" id="{12E97BE9-0E73-CF19-1159-C2CAFB6C36F6}"/>
              </a:ext>
            </a:extLst>
          </p:cNvPr>
          <p:cNvSpPr txBox="1"/>
          <p:nvPr/>
        </p:nvSpPr>
        <p:spPr>
          <a:xfrm>
            <a:off x="5198165" y="4154557"/>
            <a:ext cx="2037522"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a:t>
            </a:r>
            <a:r>
              <a:rPr lang="en-US" sz="3600" b="1" dirty="0" err="1">
                <a:latin typeface="Cambria" panose="02040503050406030204" pitchFamily="18" charset="0"/>
                <a:ea typeface="Cambria" panose="02040503050406030204" pitchFamily="18" charset="0"/>
              </a:rPr>
              <a:t>Tiết</a:t>
            </a:r>
            <a:r>
              <a:rPr lang="en-US" sz="3600" b="1" dirty="0">
                <a:latin typeface="Cambria" panose="02040503050406030204" pitchFamily="18" charset="0"/>
                <a:ea typeface="Cambria" panose="02040503050406030204" pitchFamily="18" charset="0"/>
              </a:rPr>
              <a:t> 3)</a:t>
            </a:r>
          </a:p>
        </p:txBody>
      </p:sp>
      <p:sp>
        <p:nvSpPr>
          <p:cNvPr id="2" name="TextBox 5">
            <a:extLst>
              <a:ext uri="{FF2B5EF4-FFF2-40B4-BE49-F238E27FC236}">
                <a16:creationId xmlns:a16="http://schemas.microsoft.com/office/drawing/2014/main" id="{86F9B0FD-2779-F511-0DCA-1912B8067D71}"/>
              </a:ext>
            </a:extLst>
          </p:cNvPr>
          <p:cNvSpPr txBox="1"/>
          <p:nvPr/>
        </p:nvSpPr>
        <p:spPr>
          <a:xfrm>
            <a:off x="1495012" y="120212"/>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barn(inVertical)">
                                      <p:cBhvr>
                                        <p:cTn id="1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45194" cy="1657184"/>
            <a:chOff x="5569152" y="4815954"/>
            <a:chExt cx="11145194" cy="1657184"/>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657184"/>
              <a:chOff x="7698203" y="4402256"/>
              <a:chExt cx="10328198" cy="1657184"/>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374348"/>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09865" y="5302591"/>
              <a:ext cx="1060448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Vẽ và chia sẻ với bạn sơ đồ thể hiện sự trao đổi nước và chất khoáng của thực vật với môi trường theo gợi ý sau:</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4" name="Oval 3">
            <a:extLst>
              <a:ext uri="{FF2B5EF4-FFF2-40B4-BE49-F238E27FC236}">
                <a16:creationId xmlns:a16="http://schemas.microsoft.com/office/drawing/2014/main" id="{00E04580-A73C-ED1B-A681-E4D6F8447BE4}"/>
              </a:ext>
            </a:extLst>
          </p:cNvPr>
          <p:cNvSpPr>
            <a:spLocks noChangeArrowheads="1"/>
          </p:cNvSpPr>
          <p:nvPr/>
        </p:nvSpPr>
        <p:spPr bwMode="auto">
          <a:xfrm>
            <a:off x="5029200" y="3511357"/>
            <a:ext cx="2174488" cy="1082946"/>
          </a:xfrm>
          <a:prstGeom prst="ellipse">
            <a:avLst/>
          </a:prstGeom>
          <a:solidFill>
            <a:srgbClr val="66FF33"/>
          </a:solidFill>
          <a:ln w="38100">
            <a:solidFill>
              <a:srgbClr val="0033CC"/>
            </a:solidFill>
            <a:round/>
            <a:headEnd/>
            <a:tailEnd/>
          </a:ln>
        </p:spPr>
        <p:txBody>
          <a:bodyPr wrap="square" anchor="ctr">
            <a:noAutofit/>
          </a:bodyPr>
          <a:lstStyle/>
          <a:p>
            <a:pPr marL="0" marR="0" algn="ctr" eaLnBrk="0" hangingPunct="0">
              <a:spcBef>
                <a:spcPts val="0"/>
              </a:spcBef>
              <a:spcAft>
                <a:spcPts val="0"/>
              </a:spcAft>
            </a:pPr>
            <a:r>
              <a:rPr lang="en-US" sz="2800" b="1" kern="1200" dirty="0">
                <a:solidFill>
                  <a:srgbClr val="CC0000"/>
                </a:solidFill>
                <a:effectLst/>
                <a:latin typeface="Times New Roman" panose="02020603050405020304" pitchFamily="18" charset="0"/>
                <a:ea typeface="MS Mincho" panose="02020609040205080304" pitchFamily="49" charset="-128"/>
                <a:cs typeface="Times New Roman" panose="02020603050405020304" pitchFamily="18" charset="0"/>
              </a:rPr>
              <a:t>THỰC VẬT</a:t>
            </a:r>
            <a:endParaRPr lang="en-US" sz="2800" dirty="0">
              <a:effectLst/>
              <a:latin typeface="Times New Roman" panose="02020603050405020304" pitchFamily="18" charset="0"/>
              <a:ea typeface="MS Mincho" panose="02020609040205080304" pitchFamily="49" charset="-128"/>
            </a:endParaRPr>
          </a:p>
        </p:txBody>
      </p:sp>
      <p:sp>
        <p:nvSpPr>
          <p:cNvPr id="15" name="AutoShape 28">
            <a:extLst>
              <a:ext uri="{FF2B5EF4-FFF2-40B4-BE49-F238E27FC236}">
                <a16:creationId xmlns:a16="http://schemas.microsoft.com/office/drawing/2014/main" id="{4B4F1CA1-2031-7989-7654-9F2B281C4B9A}"/>
              </a:ext>
            </a:extLst>
          </p:cNvPr>
          <p:cNvSpPr>
            <a:spLocks noChangeArrowheads="1"/>
          </p:cNvSpPr>
          <p:nvPr/>
        </p:nvSpPr>
        <p:spPr bwMode="auto">
          <a:xfrm>
            <a:off x="2631688" y="2665141"/>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16" name="AutoShape 28">
            <a:extLst>
              <a:ext uri="{FF2B5EF4-FFF2-40B4-BE49-F238E27FC236}">
                <a16:creationId xmlns:a16="http://schemas.microsoft.com/office/drawing/2014/main" id="{1BA43AF9-833B-08BF-E78A-BA259C951B58}"/>
              </a:ext>
            </a:extLst>
          </p:cNvPr>
          <p:cNvSpPr>
            <a:spLocks noChangeArrowheads="1"/>
          </p:cNvSpPr>
          <p:nvPr/>
        </p:nvSpPr>
        <p:spPr bwMode="auto">
          <a:xfrm>
            <a:off x="2308303" y="4641254"/>
            <a:ext cx="2490036" cy="1012128"/>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Chất</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khoáng</a:t>
            </a:r>
            <a:endParaRPr lang="en-US" sz="3200" dirty="0">
              <a:effectLst/>
              <a:latin typeface="Times New Roman" panose="02020603050405020304" pitchFamily="18" charset="0"/>
              <a:ea typeface="MS Mincho" panose="02020609040205080304" pitchFamily="49" charset="-128"/>
            </a:endParaRPr>
          </a:p>
        </p:txBody>
      </p:sp>
      <p:cxnSp>
        <p:nvCxnSpPr>
          <p:cNvPr id="17" name="Line 36">
            <a:extLst>
              <a:ext uri="{FF2B5EF4-FFF2-40B4-BE49-F238E27FC236}">
                <a16:creationId xmlns:a16="http://schemas.microsoft.com/office/drawing/2014/main" id="{12C04859-2205-14C5-546E-DA608BFC001C}"/>
              </a:ext>
            </a:extLst>
          </p:cNvPr>
          <p:cNvCxnSpPr>
            <a:cxnSpLocks/>
            <a:stCxn id="16" idx="3"/>
            <a:endCxn id="4" idx="3"/>
          </p:cNvCxnSpPr>
          <p:nvPr/>
        </p:nvCxnSpPr>
        <p:spPr bwMode="auto">
          <a:xfrm flipV="1">
            <a:off x="4798339" y="4435709"/>
            <a:ext cx="549307" cy="71160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8" name="Line 36">
            <a:extLst>
              <a:ext uri="{FF2B5EF4-FFF2-40B4-BE49-F238E27FC236}">
                <a16:creationId xmlns:a16="http://schemas.microsoft.com/office/drawing/2014/main" id="{B082C01E-0798-9EE6-CD4E-EACC4CD1EF04}"/>
              </a:ext>
            </a:extLst>
          </p:cNvPr>
          <p:cNvCxnSpPr>
            <a:cxnSpLocks/>
            <a:endCxn id="4" idx="1"/>
          </p:cNvCxnSpPr>
          <p:nvPr/>
        </p:nvCxnSpPr>
        <p:spPr bwMode="auto">
          <a:xfrm>
            <a:off x="4683512" y="3133492"/>
            <a:ext cx="664134" cy="536459"/>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D7BA7525-3374-464E-04FF-A830118899F5}"/>
              </a:ext>
            </a:extLst>
          </p:cNvPr>
          <p:cNvSpPr txBox="1"/>
          <p:nvPr/>
        </p:nvSpPr>
        <p:spPr>
          <a:xfrm>
            <a:off x="2921620" y="3824868"/>
            <a:ext cx="1962614" cy="584775"/>
          </a:xfrm>
          <a:prstGeom prst="rect">
            <a:avLst/>
          </a:prstGeom>
          <a:noFill/>
        </p:spPr>
        <p:txBody>
          <a:bodyPr wrap="square" rtlCol="0">
            <a:spAutoFit/>
          </a:bodyPr>
          <a:lstStyle/>
          <a:p>
            <a:r>
              <a:rPr lang="en-US" sz="3200" b="1" dirty="0" err="1">
                <a:solidFill>
                  <a:srgbClr val="FF0000"/>
                </a:solidFill>
              </a:rPr>
              <a:t>Lấy</a:t>
            </a:r>
            <a:r>
              <a:rPr lang="en-US" sz="3200" b="1" dirty="0">
                <a:solidFill>
                  <a:srgbClr val="FF0000"/>
                </a:solidFill>
              </a:rPr>
              <a:t> </a:t>
            </a:r>
            <a:r>
              <a:rPr lang="en-US" sz="3200" b="1" dirty="0" err="1">
                <a:solidFill>
                  <a:srgbClr val="FF0000"/>
                </a:solidFill>
              </a:rPr>
              <a:t>vào</a:t>
            </a:r>
            <a:endParaRPr lang="en-US" sz="3200" b="1" dirty="0">
              <a:solidFill>
                <a:srgbClr val="FF0000"/>
              </a:solidFill>
            </a:endParaRPr>
          </a:p>
        </p:txBody>
      </p:sp>
      <p:cxnSp>
        <p:nvCxnSpPr>
          <p:cNvPr id="27" name="Line 36">
            <a:extLst>
              <a:ext uri="{FF2B5EF4-FFF2-40B4-BE49-F238E27FC236}">
                <a16:creationId xmlns:a16="http://schemas.microsoft.com/office/drawing/2014/main" id="{137AEFC3-AC8D-20E9-BEA8-7375AA0E41A8}"/>
              </a:ext>
            </a:extLst>
          </p:cNvPr>
          <p:cNvCxnSpPr>
            <a:cxnSpLocks/>
          </p:cNvCxnSpPr>
          <p:nvPr/>
        </p:nvCxnSpPr>
        <p:spPr bwMode="auto">
          <a:xfrm>
            <a:off x="7181385" y="4003287"/>
            <a:ext cx="1226635"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29" name="AutoShape 28">
            <a:extLst>
              <a:ext uri="{FF2B5EF4-FFF2-40B4-BE49-F238E27FC236}">
                <a16:creationId xmlns:a16="http://schemas.microsoft.com/office/drawing/2014/main" id="{4B2CD9D4-1907-D2AF-A32C-1E9D56B96A09}"/>
              </a:ext>
            </a:extLst>
          </p:cNvPr>
          <p:cNvSpPr>
            <a:spLocks noChangeArrowheads="1"/>
          </p:cNvSpPr>
          <p:nvPr/>
        </p:nvSpPr>
        <p:spPr bwMode="auto">
          <a:xfrm>
            <a:off x="8441474" y="3512634"/>
            <a:ext cx="2043987" cy="862183"/>
          </a:xfrm>
          <a:prstGeom prst="flowChartPreparation">
            <a:avLst/>
          </a:prstGeom>
          <a:solidFill>
            <a:srgbClr val="CCECFF"/>
          </a:solidFill>
          <a:ln w="38100">
            <a:solidFill>
              <a:srgbClr val="FF0066"/>
            </a:solidFill>
            <a:miter lim="800000"/>
            <a:headEnd/>
            <a:tailEnd/>
          </a:ln>
        </p:spPr>
        <p:txBody>
          <a:bodyPr wrap="square" anchor="ctr">
            <a:noAutofit/>
          </a:bodyPr>
          <a:lstStyle/>
          <a:p>
            <a:pPr marL="0" marR="0" algn="ctr" eaLnBrk="0" hangingPunct="0">
              <a:spcBef>
                <a:spcPts val="0"/>
              </a:spcBef>
              <a:spcAft>
                <a:spcPts val="0"/>
              </a:spcAft>
            </a:pP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Hơi</a:t>
            </a:r>
            <a:r>
              <a:rPr lang="en-US" sz="3200" b="1" kern="1200" dirty="0">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 </a:t>
            </a:r>
            <a:r>
              <a:rPr lang="en-US" sz="3200" b="1" kern="1200" dirty="0" err="1">
                <a:solidFill>
                  <a:srgbClr val="000000"/>
                </a:solidFill>
                <a:effectLst/>
                <a:latin typeface="Times New Roman" panose="02020603050405020304" pitchFamily="18" charset="0"/>
                <a:ea typeface="MS Mincho" panose="02020609040205080304" pitchFamily="49" charset="-128"/>
                <a:cs typeface="Times New Roman" panose="02020603050405020304" pitchFamily="18" charset="0"/>
              </a:rPr>
              <a:t>nước</a:t>
            </a:r>
            <a:endParaRPr lang="en-US" sz="3200" dirty="0">
              <a:effectLst/>
              <a:latin typeface="Times New Roman" panose="02020603050405020304" pitchFamily="18" charset="0"/>
              <a:ea typeface="MS Mincho" panose="02020609040205080304" pitchFamily="49" charset="-128"/>
            </a:endParaRPr>
          </a:p>
        </p:txBody>
      </p:sp>
      <p:sp>
        <p:nvSpPr>
          <p:cNvPr id="30" name="TextBox 29">
            <a:extLst>
              <a:ext uri="{FF2B5EF4-FFF2-40B4-BE49-F238E27FC236}">
                <a16:creationId xmlns:a16="http://schemas.microsoft.com/office/drawing/2014/main" id="{AA01D53E-0994-C691-DC6E-53FDC695FC71}"/>
              </a:ext>
            </a:extLst>
          </p:cNvPr>
          <p:cNvSpPr txBox="1"/>
          <p:nvPr/>
        </p:nvSpPr>
        <p:spPr>
          <a:xfrm>
            <a:off x="7092175" y="3233853"/>
            <a:ext cx="1962614" cy="584775"/>
          </a:xfrm>
          <a:prstGeom prst="rect">
            <a:avLst/>
          </a:prstGeom>
          <a:noFill/>
        </p:spPr>
        <p:txBody>
          <a:bodyPr wrap="square" rtlCol="0">
            <a:spAutoFit/>
          </a:bodyPr>
          <a:lstStyle/>
          <a:p>
            <a:r>
              <a:rPr lang="en-US" sz="3200" b="1" dirty="0" err="1">
                <a:solidFill>
                  <a:srgbClr val="FF0000"/>
                </a:solidFill>
              </a:rPr>
              <a:t>Thải</a:t>
            </a:r>
            <a:r>
              <a:rPr lang="en-US" sz="3200" b="1" dirty="0">
                <a:solidFill>
                  <a:srgbClr val="FF0000"/>
                </a:solidFill>
              </a:rPr>
              <a:t> </a:t>
            </a:r>
            <a:r>
              <a:rPr lang="en-US" sz="3200" b="1" dirty="0" err="1">
                <a:solidFill>
                  <a:srgbClr val="FF0000"/>
                </a:solidFill>
              </a:rPr>
              <a:t>ra</a:t>
            </a:r>
            <a:endParaRPr lang="en-US" sz="3200" b="1" dirty="0">
              <a:solidFill>
                <a:srgbClr val="FF0000"/>
              </a:solidFill>
            </a:endParaRPr>
          </a:p>
        </p:txBody>
      </p:sp>
    </p:spTree>
    <p:extLst>
      <p:ext uri="{BB962C8B-B14F-4D97-AF65-F5344CB8AC3E}">
        <p14:creationId xmlns:p14="http://schemas.microsoft.com/office/powerpoint/2010/main" val="19478667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par>
                                <p:cTn id="23" presetID="22" presetClass="entr" presetSubtype="8"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left)">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left)">
                                      <p:cBhvr>
                                        <p:cTn id="30" dur="500"/>
                                        <p:tgtEl>
                                          <p:spTgt spid="16"/>
                                        </p:tgtEl>
                                      </p:cBhvr>
                                    </p:animEffect>
                                  </p:childTnLst>
                                </p:cTn>
                              </p:par>
                              <p:par>
                                <p:cTn id="31" presetID="22" presetClass="entr" presetSubtype="8"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wipe(left)">
                                      <p:cBhvr>
                                        <p:cTn id="33" dur="500"/>
                                        <p:tgtEl>
                                          <p:spTgt spid="17"/>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wipe(left)">
                                      <p:cBhvr>
                                        <p:cTn id="43" dur="500"/>
                                        <p:tgtEl>
                                          <p:spTgt spid="2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wipe(left)">
                                      <p:cBhvr>
                                        <p:cTn id="4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animBg="1"/>
      <p:bldP spid="16" grpId="0" animBg="1"/>
      <p:bldP spid="26" grpId="0"/>
      <p:bldP spid="29" grpId="0" animBg="1"/>
      <p:bldP spid="3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2" name="Group 1">
            <a:extLst>
              <a:ext uri="{FF2B5EF4-FFF2-40B4-BE49-F238E27FC236}">
                <a16:creationId xmlns:a16="http://schemas.microsoft.com/office/drawing/2014/main" id="{7504F9E7-DEE6-3874-D371-8882E5EDDAFA}"/>
              </a:ext>
            </a:extLst>
          </p:cNvPr>
          <p:cNvGrpSpPr/>
          <p:nvPr/>
        </p:nvGrpSpPr>
        <p:grpSpPr>
          <a:xfrm>
            <a:off x="1184300" y="2445745"/>
            <a:ext cx="2913974" cy="2733187"/>
            <a:chOff x="5021490" y="2462034"/>
            <a:chExt cx="3152954" cy="3010683"/>
          </a:xfrm>
        </p:grpSpPr>
        <p:pic>
          <p:nvPicPr>
            <p:cNvPr id="3" name="Graphic 2">
              <a:extLst>
                <a:ext uri="{FF2B5EF4-FFF2-40B4-BE49-F238E27FC236}">
                  <a16:creationId xmlns:a16="http://schemas.microsoft.com/office/drawing/2014/main" id="{F5F06AA8-28CC-41EF-E29B-6E18F1B4CE6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021490" y="2462034"/>
              <a:ext cx="3152954" cy="2890208"/>
            </a:xfrm>
            <a:prstGeom prst="rect">
              <a:avLst/>
            </a:prstGeom>
          </p:spPr>
        </p:pic>
        <p:sp>
          <p:nvSpPr>
            <p:cNvPr id="11" name="TextBox 10">
              <a:extLst>
                <a:ext uri="{FF2B5EF4-FFF2-40B4-BE49-F238E27FC236}">
                  <a16:creationId xmlns:a16="http://schemas.microsoft.com/office/drawing/2014/main" id="{116DDFBC-611D-171F-96F6-FA841BB7976F}"/>
                </a:ext>
              </a:extLst>
            </p:cNvPr>
            <p:cNvSpPr txBox="1"/>
            <p:nvPr/>
          </p:nvSpPr>
          <p:spPr>
            <a:xfrm>
              <a:off x="5171440" y="3594462"/>
              <a:ext cx="3003004" cy="1878255"/>
            </a:xfrm>
            <a:prstGeom prst="rect">
              <a:avLst/>
            </a:prstGeom>
            <a:noFill/>
          </p:spPr>
          <p:txBody>
            <a:bodyPr wrap="square" rtlCol="0">
              <a:spAutoFit/>
            </a:bodyPr>
            <a:lstStyle/>
            <a:p>
              <a:pPr algn="ctr" defTabSz="914400">
                <a:lnSpc>
                  <a:spcPct val="130000"/>
                </a:lnSpc>
              </a:pPr>
              <a:r>
                <a:rPr lang="en-US" sz="3600" dirty="0">
                  <a:ln>
                    <a:solidFill>
                      <a:srgbClr val="108539"/>
                    </a:solidFill>
                  </a:ln>
                  <a:solidFill>
                    <a:srgbClr val="03C400"/>
                  </a:solidFill>
                  <a:latin typeface="Cambria" panose="02040503050406030204" pitchFamily="18" charset="0"/>
                  <a:ea typeface="Cambria" panose="02040503050406030204" pitchFamily="18" charset="0"/>
                </a:rPr>
                <a:t>THẢO LUẬN NHÓM BỐN</a:t>
              </a:r>
            </a:p>
          </p:txBody>
        </p:sp>
      </p:grpSp>
      <p:sp>
        <p:nvSpPr>
          <p:cNvPr id="12" name="Speech Bubble: Rectangle with Corners Rounded 11">
            <a:extLst>
              <a:ext uri="{FF2B5EF4-FFF2-40B4-BE49-F238E27FC236}">
                <a16:creationId xmlns:a16="http://schemas.microsoft.com/office/drawing/2014/main" id="{0669C549-FEF0-CB2F-59CD-C3447306807E}"/>
              </a:ext>
            </a:extLst>
          </p:cNvPr>
          <p:cNvSpPr/>
          <p:nvPr/>
        </p:nvSpPr>
        <p:spPr>
          <a:xfrm>
            <a:off x="4690569" y="1487278"/>
            <a:ext cx="5797488" cy="1747008"/>
          </a:xfrm>
          <a:prstGeom prst="wedgeRoundRectCallout">
            <a:avLst>
              <a:gd name="adj1" fmla="val -59189"/>
              <a:gd name="adj2" fmla="val 25424"/>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trưa nắng mùa hè đứng dưới bóng cây lại cảm thấy mát mẻ?</a:t>
            </a:r>
            <a:endParaRPr lang="en-US" sz="3200" dirty="0">
              <a:solidFill>
                <a:srgbClr val="002060"/>
              </a:solidFill>
            </a:endParaRPr>
          </a:p>
        </p:txBody>
      </p:sp>
      <p:sp>
        <p:nvSpPr>
          <p:cNvPr id="13" name="Speech Bubble: Rectangle with Corners Rounded 12">
            <a:extLst>
              <a:ext uri="{FF2B5EF4-FFF2-40B4-BE49-F238E27FC236}">
                <a16:creationId xmlns:a16="http://schemas.microsoft.com/office/drawing/2014/main" id="{E48CF538-6BD6-2698-2ACD-F5987C984088}"/>
              </a:ext>
            </a:extLst>
          </p:cNvPr>
          <p:cNvSpPr/>
          <p:nvPr/>
        </p:nvSpPr>
        <p:spPr>
          <a:xfrm>
            <a:off x="4877856" y="4021157"/>
            <a:ext cx="5797488" cy="2038120"/>
          </a:xfrm>
          <a:prstGeom prst="wedgeRoundRectCallout">
            <a:avLst>
              <a:gd name="adj1" fmla="val -62610"/>
              <a:gd name="adj2" fmla="val 5875"/>
              <a:gd name="adj3" fmla="val 16667"/>
            </a:avLst>
          </a:prstGeom>
          <a:solidFill>
            <a:srgbClr val="FFFF00"/>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dirty="0">
                <a:solidFill>
                  <a:srgbClr val="002060"/>
                </a:solidFill>
              </a:rPr>
              <a:t>Vì sao trong những ngày nắng nóng vào sáng sớm và chiều tối cần phải tưới nhiều nước hơn cho cây trồng?</a:t>
            </a:r>
            <a:endParaRPr lang="en-US" sz="3200" dirty="0">
              <a:solidFill>
                <a:srgbClr val="002060"/>
              </a:solidFill>
            </a:endParaRPr>
          </a:p>
        </p:txBody>
      </p:sp>
    </p:spTree>
    <p:extLst>
      <p:ext uri="{BB962C8B-B14F-4D97-AF65-F5344CB8AC3E}">
        <p14:creationId xmlns:p14="http://schemas.microsoft.com/office/powerpoint/2010/main" val="14910553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712025" y="20748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410159" y="991229"/>
            <a:ext cx="9199084" cy="1200329"/>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trưa nắng mùa hè đứng dưới bóng cây lại cảm thấy mát mẻ?</a:t>
            </a:r>
          </a:p>
        </p:txBody>
      </p:sp>
      <p:sp>
        <p:nvSpPr>
          <p:cNvPr id="6" name="TextBox 5">
            <a:extLst>
              <a:ext uri="{FF2B5EF4-FFF2-40B4-BE49-F238E27FC236}">
                <a16:creationId xmlns:a16="http://schemas.microsoft.com/office/drawing/2014/main" id="{B09FEA08-8F6B-1BB6-2324-9AF97F803C75}"/>
              </a:ext>
            </a:extLst>
          </p:cNvPr>
          <p:cNvSpPr txBox="1"/>
          <p:nvPr/>
        </p:nvSpPr>
        <p:spPr>
          <a:xfrm>
            <a:off x="2596046" y="2778150"/>
            <a:ext cx="8288619" cy="2862322"/>
          </a:xfrm>
          <a:custGeom>
            <a:avLst/>
            <a:gdLst>
              <a:gd name="connsiteX0" fmla="*/ 0 w 8288619"/>
              <a:gd name="connsiteY0" fmla="*/ 0 h 2862322"/>
              <a:gd name="connsiteX1" fmla="*/ 8288619 w 8288619"/>
              <a:gd name="connsiteY1" fmla="*/ 0 h 2862322"/>
              <a:gd name="connsiteX2" fmla="*/ 8288619 w 8288619"/>
              <a:gd name="connsiteY2" fmla="*/ 2862322 h 2862322"/>
              <a:gd name="connsiteX3" fmla="*/ 0 w 8288619"/>
              <a:gd name="connsiteY3" fmla="*/ 2862322 h 2862322"/>
              <a:gd name="connsiteX4" fmla="*/ 0 w 828861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8619" h="2862322" fill="none" extrusionOk="0">
                <a:moveTo>
                  <a:pt x="0" y="0"/>
                </a:moveTo>
                <a:cubicBezTo>
                  <a:pt x="2062840" y="5222"/>
                  <a:pt x="5446693" y="24918"/>
                  <a:pt x="8288619" y="0"/>
                </a:cubicBezTo>
                <a:cubicBezTo>
                  <a:pt x="8127374" y="942177"/>
                  <a:pt x="8244859" y="1869700"/>
                  <a:pt x="8288619" y="2862322"/>
                </a:cubicBezTo>
                <a:cubicBezTo>
                  <a:pt x="4455579" y="2697561"/>
                  <a:pt x="874797" y="2980472"/>
                  <a:pt x="0" y="2862322"/>
                </a:cubicBezTo>
                <a:cubicBezTo>
                  <a:pt x="-55725" y="1471564"/>
                  <a:pt x="17072" y="1108071"/>
                  <a:pt x="0" y="0"/>
                </a:cubicBezTo>
                <a:close/>
              </a:path>
              <a:path w="8288619" h="2862322" stroke="0" extrusionOk="0">
                <a:moveTo>
                  <a:pt x="0" y="0"/>
                </a:moveTo>
                <a:cubicBezTo>
                  <a:pt x="926028" y="11849"/>
                  <a:pt x="5980739" y="-161459"/>
                  <a:pt x="8288619" y="0"/>
                </a:cubicBezTo>
                <a:cubicBezTo>
                  <a:pt x="8291749" y="1124090"/>
                  <a:pt x="8187443" y="1755093"/>
                  <a:pt x="8288619" y="2862322"/>
                </a:cubicBezTo>
                <a:cubicBezTo>
                  <a:pt x="6681633" y="2716462"/>
                  <a:pt x="3140857"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cây có sự thoát hơi nước trao đổi với môi trường qua lá. Trời càng nắng sự thoát hơi nước càng mạnh, hơi nước làm cho không khí xung quanh trở nên mát mẻ hơn.</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458938" y="2216687"/>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0933839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4" name="Text Box 17">
            <a:extLst>
              <a:ext uri="{FF2B5EF4-FFF2-40B4-BE49-F238E27FC236}">
                <a16:creationId xmlns:a16="http://schemas.microsoft.com/office/drawing/2014/main" id="{872E1362-3E5A-0371-0B09-B2EF439B92BE}"/>
              </a:ext>
            </a:extLst>
          </p:cNvPr>
          <p:cNvSpPr txBox="1">
            <a:spLocks noChangeArrowheads="1"/>
          </p:cNvSpPr>
          <p:nvPr/>
        </p:nvSpPr>
        <p:spPr bwMode="auto">
          <a:xfrm>
            <a:off x="1189822" y="616655"/>
            <a:ext cx="9199084" cy="1754326"/>
          </a:xfrm>
          <a:prstGeom prst="rect">
            <a:avLst/>
          </a:prstGeom>
          <a:solidFill>
            <a:schemeClr val="accent4">
              <a:lumMod val="20000"/>
              <a:lumOff val="80000"/>
            </a:schemeClr>
          </a:solidFill>
          <a:ln>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lvl="0" algn="just"/>
            <a:r>
              <a:rPr lang="vi-VN" sz="3600" b="1" dirty="0">
                <a:solidFill>
                  <a:srgbClr val="FF0000"/>
                </a:solidFill>
                <a:latin typeface="Cambria" panose="02040503050406030204" pitchFamily="18" charset="0"/>
                <a:ea typeface="Cambria" panose="02040503050406030204" pitchFamily="18" charset="0"/>
                <a:cs typeface="Arial" panose="020B0604020202020204" pitchFamily="34" charset="0"/>
              </a:rPr>
              <a:t>Vì sao trong những ngày nắng nóng vào sáng sớm và chiều tối cần phải tưới nhiều nước hơn cho cây trồng?</a:t>
            </a:r>
            <a:endParaRPr kumimoji="0" lang="vi-VN"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6" name="TextBox 5">
            <a:extLst>
              <a:ext uri="{FF2B5EF4-FFF2-40B4-BE49-F238E27FC236}">
                <a16:creationId xmlns:a16="http://schemas.microsoft.com/office/drawing/2014/main" id="{B09FEA08-8F6B-1BB6-2324-9AF97F803C75}"/>
              </a:ext>
            </a:extLst>
          </p:cNvPr>
          <p:cNvSpPr txBox="1"/>
          <p:nvPr/>
        </p:nvSpPr>
        <p:spPr>
          <a:xfrm>
            <a:off x="2243506" y="2811201"/>
            <a:ext cx="8949631" cy="2862322"/>
          </a:xfrm>
          <a:custGeom>
            <a:avLst/>
            <a:gdLst>
              <a:gd name="connsiteX0" fmla="*/ 0 w 8949631"/>
              <a:gd name="connsiteY0" fmla="*/ 0 h 2862322"/>
              <a:gd name="connsiteX1" fmla="*/ 8949631 w 8949631"/>
              <a:gd name="connsiteY1" fmla="*/ 0 h 2862322"/>
              <a:gd name="connsiteX2" fmla="*/ 8949631 w 8949631"/>
              <a:gd name="connsiteY2" fmla="*/ 2862322 h 2862322"/>
              <a:gd name="connsiteX3" fmla="*/ 0 w 8949631"/>
              <a:gd name="connsiteY3" fmla="*/ 2862322 h 2862322"/>
              <a:gd name="connsiteX4" fmla="*/ 0 w 8949631"/>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49631" h="2862322" fill="none" extrusionOk="0">
                <a:moveTo>
                  <a:pt x="0" y="0"/>
                </a:moveTo>
                <a:cubicBezTo>
                  <a:pt x="3581328" y="5222"/>
                  <a:pt x="5324968" y="24918"/>
                  <a:pt x="8949631" y="0"/>
                </a:cubicBezTo>
                <a:cubicBezTo>
                  <a:pt x="8788386" y="942177"/>
                  <a:pt x="8905871" y="1869700"/>
                  <a:pt x="8949631" y="2862322"/>
                </a:cubicBezTo>
                <a:cubicBezTo>
                  <a:pt x="7436663" y="2697561"/>
                  <a:pt x="4164690" y="2980472"/>
                  <a:pt x="0" y="2862322"/>
                </a:cubicBezTo>
                <a:cubicBezTo>
                  <a:pt x="-55725" y="1471564"/>
                  <a:pt x="17072" y="1108071"/>
                  <a:pt x="0" y="0"/>
                </a:cubicBezTo>
                <a:close/>
              </a:path>
              <a:path w="8949631" h="2862322" stroke="0" extrusionOk="0">
                <a:moveTo>
                  <a:pt x="0" y="0"/>
                </a:moveTo>
                <a:cubicBezTo>
                  <a:pt x="1318866" y="11849"/>
                  <a:pt x="6530415" y="-161459"/>
                  <a:pt x="8949631" y="0"/>
                </a:cubicBezTo>
                <a:cubicBezTo>
                  <a:pt x="8952761" y="1124090"/>
                  <a:pt x="8848455" y="1755093"/>
                  <a:pt x="8949631" y="2862322"/>
                </a:cubicBezTo>
                <a:cubicBezTo>
                  <a:pt x="4585242" y="2716462"/>
                  <a:pt x="31955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sd="4194945536">
                  <a:prstGeom prst="rect">
                    <a:avLst/>
                  </a:prstGeom>
                  <ask:type>
                    <ask:lineSketchCurved/>
                  </ask:type>
                </ask:lineSketchStyleProps>
              </a:ext>
            </a:extLst>
          </a:ln>
        </p:spPr>
        <p:txBody>
          <a:bodyPr wrap="square">
            <a:spAutoFit/>
          </a:bodyPr>
          <a:lstStyle/>
          <a:p>
            <a:pPr marL="342900" lvl="0" indent="-342900" algn="just">
              <a:buFont typeface="Arial" panose="020B0604020202020204" pitchFamily="34" charset="0"/>
              <a:buChar char="•"/>
            </a:pPr>
            <a:r>
              <a:rPr lang="vi-VN" sz="3600" b="1" dirty="0">
                <a:solidFill>
                  <a:prstClr val="black"/>
                </a:solidFill>
                <a:latin typeface="Cambria" panose="02040503050406030204" pitchFamily="18" charset="0"/>
                <a:ea typeface="Cambria" panose="02040503050406030204" pitchFamily="18" charset="0"/>
                <a:cs typeface="Calibri" panose="020F0502020204030204" pitchFamily="34" charset="0"/>
              </a:rPr>
              <a:t>Vì khi nắng nóng cây thoát hơi nước nhiều nên mất hơi nước nhiều, vì vậy cần tưới nhiều nước cho cây. Tưới vào sáng sớm và chiều tối để nước không bị bốc hơi nhiều do nắng.</a:t>
            </a:r>
            <a:endPar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Freeform: Shape 34">
            <a:extLst>
              <a:ext uri="{FF2B5EF4-FFF2-40B4-BE49-F238E27FC236}">
                <a16:creationId xmlns:a16="http://schemas.microsoft.com/office/drawing/2014/main" id="{AFDBA029-369E-67AA-DE18-B9DE3F820210}"/>
              </a:ext>
            </a:extLst>
          </p:cNvPr>
          <p:cNvSpPr/>
          <p:nvPr/>
        </p:nvSpPr>
        <p:spPr>
          <a:xfrm>
            <a:off x="1117415" y="2403973"/>
            <a:ext cx="1119009" cy="846002"/>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7911139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
                                        </p:tgtEl>
                                        <p:attrNameLst>
                                          <p:attrName>style.visibility</p:attrName>
                                        </p:attrNameLst>
                                      </p:cBhvr>
                                      <p:to>
                                        <p:strVal val="visible"/>
                                      </p:to>
                                    </p:set>
                                    <p:anim calcmode="discrete" valueType="clr">
                                      <p:cBhvr override="childStyle">
                                        <p:cTn id="7"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
                                        </p:tgtEl>
                                        <p:attrNameLst>
                                          <p:attrName>fillcolor</p:attrName>
                                        </p:attrNameLst>
                                      </p:cBhvr>
                                      <p:tavLst>
                                        <p:tav tm="0">
                                          <p:val>
                                            <p:clrVal>
                                              <a:schemeClr val="accent2"/>
                                            </p:clrVal>
                                          </p:val>
                                        </p:tav>
                                        <p:tav tm="50000">
                                          <p:val>
                                            <p:clrVal>
                                              <a:schemeClr val="hlink"/>
                                            </p:clrVal>
                                          </p:val>
                                        </p:tav>
                                      </p:tavLst>
                                    </p:anim>
                                    <p:set>
                                      <p:cBhvr>
                                        <p:cTn id="9" dur="80"/>
                                        <p:tgtEl>
                                          <p:spTgt spid="4"/>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pic>
        <p:nvPicPr>
          <p:cNvPr id="10" name="图片 4">
            <a:extLst>
              <a:ext uri="{FF2B5EF4-FFF2-40B4-BE49-F238E27FC236}">
                <a16:creationId xmlns:a16="http://schemas.microsoft.com/office/drawing/2014/main" id="{3C9C326E-5593-5942-3674-C99FB1802905}"/>
              </a:ext>
            </a:extLst>
          </p:cNvPr>
          <p:cNvPicPr>
            <a:picLocks noChangeAspect="1"/>
          </p:cNvPicPr>
          <p:nvPr/>
        </p:nvPicPr>
        <p:blipFill rotWithShape="1">
          <a:blip r:embed="rId2"/>
          <a:srcRect l="8537" t="9279" b="12603"/>
          <a:stretch/>
        </p:blipFill>
        <p:spPr>
          <a:xfrm>
            <a:off x="9757895" y="3393195"/>
            <a:ext cx="2145356" cy="3304358"/>
          </a:xfrm>
          <a:prstGeom prst="rect">
            <a:avLst/>
          </a:prstGeom>
        </p:spPr>
      </p:pic>
      <p:pic>
        <p:nvPicPr>
          <p:cNvPr id="11" name="图片 10">
            <a:extLst>
              <a:ext uri="{FF2B5EF4-FFF2-40B4-BE49-F238E27FC236}">
                <a16:creationId xmlns:a16="http://schemas.microsoft.com/office/drawing/2014/main" id="{596ECB7C-9147-5DA8-21BC-3F4691A1430F}"/>
              </a:ext>
            </a:extLst>
          </p:cNvPr>
          <p:cNvPicPr>
            <a:picLocks noChangeAspect="1"/>
          </p:cNvPicPr>
          <p:nvPr/>
        </p:nvPicPr>
        <p:blipFill rotWithShape="1">
          <a:blip r:embed="rId3"/>
          <a:srcRect t="8771" r="39144" b="11847"/>
          <a:stretch/>
        </p:blipFill>
        <p:spPr>
          <a:xfrm>
            <a:off x="226889" y="3400695"/>
            <a:ext cx="2615463" cy="3411643"/>
          </a:xfrm>
          <a:prstGeom prst="rect">
            <a:avLst/>
          </a:prstGeom>
        </p:spPr>
      </p:pic>
      <p:grpSp>
        <p:nvGrpSpPr>
          <p:cNvPr id="13" name="Group 12">
            <a:extLst>
              <a:ext uri="{FF2B5EF4-FFF2-40B4-BE49-F238E27FC236}">
                <a16:creationId xmlns:a16="http://schemas.microsoft.com/office/drawing/2014/main" id="{70EED949-7E89-B349-7670-A8BCBC57BDA2}"/>
              </a:ext>
            </a:extLst>
          </p:cNvPr>
          <p:cNvGrpSpPr/>
          <p:nvPr/>
        </p:nvGrpSpPr>
        <p:grpSpPr>
          <a:xfrm>
            <a:off x="150991" y="-82537"/>
            <a:ext cx="4173124" cy="980933"/>
            <a:chOff x="5569152" y="4815954"/>
            <a:chExt cx="3712040" cy="980933"/>
          </a:xfrm>
        </p:grpSpPr>
        <p:grpSp>
          <p:nvGrpSpPr>
            <p:cNvPr id="14" name="Group 13">
              <a:extLst>
                <a:ext uri="{FF2B5EF4-FFF2-40B4-BE49-F238E27FC236}">
                  <a16:creationId xmlns:a16="http://schemas.microsoft.com/office/drawing/2014/main" id="{683B51C1-6A9F-E9F2-5C5E-9B53B569F802}"/>
                </a:ext>
              </a:extLst>
            </p:cNvPr>
            <p:cNvGrpSpPr/>
            <p:nvPr/>
          </p:nvGrpSpPr>
          <p:grpSpPr>
            <a:xfrm>
              <a:off x="5569152" y="4815954"/>
              <a:ext cx="3438370" cy="980933"/>
              <a:chOff x="7698203" y="4402256"/>
              <a:chExt cx="3192710" cy="980933"/>
            </a:xfrm>
          </p:grpSpPr>
          <p:sp>
            <p:nvSpPr>
              <p:cNvPr id="16" name="Flowchart: Manual Input 15">
                <a:extLst>
                  <a:ext uri="{FF2B5EF4-FFF2-40B4-BE49-F238E27FC236}">
                    <a16:creationId xmlns:a16="http://schemas.microsoft.com/office/drawing/2014/main" id="{C3522872-0431-FA21-B962-0170606D670C}"/>
                  </a:ext>
                </a:extLst>
              </p:cNvPr>
              <p:cNvSpPr/>
              <p:nvPr/>
            </p:nvSpPr>
            <p:spPr>
              <a:xfrm>
                <a:off x="7970293" y="4685092"/>
                <a:ext cx="2920620" cy="631847"/>
              </a:xfrm>
              <a:prstGeom prst="flowChartManualInp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83D06BE3-695C-66C3-E0A4-3739C5C29D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15" name="TextBox 14">
              <a:extLst>
                <a:ext uri="{FF2B5EF4-FFF2-40B4-BE49-F238E27FC236}">
                  <a16:creationId xmlns:a16="http://schemas.microsoft.com/office/drawing/2014/main" id="{2E5F1068-9FBC-1A61-E44B-C006323BF31D}"/>
                </a:ext>
              </a:extLst>
            </p:cNvPr>
            <p:cNvSpPr txBox="1"/>
            <p:nvPr/>
          </p:nvSpPr>
          <p:spPr>
            <a:xfrm>
              <a:off x="6258212" y="5070296"/>
              <a:ext cx="302298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Em</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có</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
        <p:nvSpPr>
          <p:cNvPr id="18" name="TextBox 17">
            <a:extLst>
              <a:ext uri="{FF2B5EF4-FFF2-40B4-BE49-F238E27FC236}">
                <a16:creationId xmlns:a16="http://schemas.microsoft.com/office/drawing/2014/main" id="{591BEAF2-20D5-D3BB-0662-06B859229FC2}"/>
              </a:ext>
            </a:extLst>
          </p:cNvPr>
          <p:cNvSpPr txBox="1"/>
          <p:nvPr/>
        </p:nvSpPr>
        <p:spPr>
          <a:xfrm>
            <a:off x="1399142" y="1355075"/>
            <a:ext cx="10025350" cy="2308324"/>
          </a:xfrm>
          <a:prstGeom prst="rect">
            <a:avLst/>
          </a:prstGeom>
          <a:noFill/>
        </p:spPr>
        <p:txBody>
          <a:bodyPr wrap="square" rtlCol="0">
            <a:spAutoFit/>
          </a:bodyPr>
          <a:lstStyle/>
          <a:p>
            <a:pPr algn="just" rtl="0">
              <a:spcBef>
                <a:spcPts val="0"/>
              </a:spcBef>
              <a:spcAft>
                <a:spcPts val="500"/>
              </a:spcAft>
            </a:pPr>
            <a:r>
              <a:rPr lang="vi-VN" sz="3600" b="1" i="0" u="none" strike="noStrike" dirty="0">
                <a:solidFill>
                  <a:srgbClr val="002060"/>
                </a:solidFill>
                <a:effectLst/>
                <a:latin typeface="Cambria" panose="02040503050406030204" pitchFamily="18" charset="0"/>
                <a:ea typeface="Cambria" panose="02040503050406030204" pitchFamily="18" charset="0"/>
              </a:rPr>
              <a:t>Đất trồng tốt, màu mỡ khi chứa nước, không khí và chất khoảng,... với tỉ lệ thích hợp. Việc bón phân nhằm cung cấp thêm các chất khoáng cần thiết cho cây phát triển tốt.</a:t>
            </a:r>
            <a:endParaRPr lang="vi-VN" sz="3600" b="1"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937878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par>
                          <p:cTn id="15" fill="hold">
                            <p:stCondLst>
                              <p:cond delay="500"/>
                            </p:stCondLst>
                            <p:childTnLst>
                              <p:par>
                                <p:cTn id="16" presetID="16" presetClass="entr" presetSubtype="21" fill="hold"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8">
                                            <p:txEl>
                                              <p:pRg st="0" end="0"/>
                                            </p:txEl>
                                          </p:spTgt>
                                        </p:tgtEl>
                                        <p:attrNameLst>
                                          <p:attrName>style.visibility</p:attrName>
                                        </p:attrNameLst>
                                      </p:cBhvr>
                                      <p:to>
                                        <p:strVal val="visible"/>
                                      </p:to>
                                    </p:set>
                                    <p:animEffect transition="in" filter="barn(inVertical)">
                                      <p:cBhvr>
                                        <p:cTn id="23"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B61F56A8-F494-7424-83DC-1B29C7DE1A2D}"/>
              </a:ext>
            </a:extLst>
          </p:cNvPr>
          <p:cNvPicPr>
            <a:picLocks noChangeAspect="1"/>
          </p:cNvPicPr>
          <p:nvPr/>
        </p:nvPicPr>
        <p:blipFill>
          <a:blip r:embed="rId5"/>
          <a:stretch>
            <a:fillRect/>
          </a:stretch>
        </p:blipFill>
        <p:spPr>
          <a:xfrm>
            <a:off x="3081383" y="1368373"/>
            <a:ext cx="6712278" cy="4121253"/>
          </a:xfrm>
          <a:prstGeom prst="rect">
            <a:avLst/>
          </a:prstGeom>
        </p:spPr>
      </p:pic>
    </p:spTree>
    <p:extLst>
      <p:ext uri="{BB962C8B-B14F-4D97-AF65-F5344CB8AC3E}">
        <p14:creationId xmlns:p14="http://schemas.microsoft.com/office/powerpoint/2010/main" val="36183603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hlinkClick r:id="rId3" action="ppaction://hlinksldjump"/>
            <a:extLst>
              <a:ext uri="{FF2B5EF4-FFF2-40B4-BE49-F238E27FC236}">
                <a16:creationId xmlns:a16="http://schemas.microsoft.com/office/drawing/2014/main" id="{F6C3A562-E0FD-6763-340E-ED58B7FBAA9D}"/>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483408" y="2671009"/>
            <a:ext cx="2613320" cy="3253318"/>
          </a:xfrm>
          <a:prstGeom prst="rect">
            <a:avLst/>
          </a:prstGeom>
        </p:spPr>
      </p:pic>
      <p:pic>
        <p:nvPicPr>
          <p:cNvPr id="16" name="Picture 15">
            <a:hlinkClick r:id="rId6" action="ppaction://hlinksldjump"/>
            <a:extLst>
              <a:ext uri="{FF2B5EF4-FFF2-40B4-BE49-F238E27FC236}">
                <a16:creationId xmlns:a16="http://schemas.microsoft.com/office/drawing/2014/main" id="{FC6B7000-82D8-C990-7758-CAC150EB4CB2}"/>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4422816" y="2959414"/>
            <a:ext cx="2649545" cy="3308058"/>
          </a:xfrm>
          <a:prstGeom prst="rect">
            <a:avLst/>
          </a:prstGeom>
        </p:spPr>
      </p:pic>
      <p:pic>
        <p:nvPicPr>
          <p:cNvPr id="17" name="Picture 16">
            <a:hlinkClick r:id="rId9" action="ppaction://hlinksldjump"/>
            <a:extLst>
              <a:ext uri="{FF2B5EF4-FFF2-40B4-BE49-F238E27FC236}">
                <a16:creationId xmlns:a16="http://schemas.microsoft.com/office/drawing/2014/main" id="{E34C162D-E3CB-846D-B6AF-4F7521569B49}"/>
              </a:ext>
            </a:extLst>
          </p:cNvPr>
          <p:cNvPicPr>
            <a:picLocks noChangeAspect="1"/>
          </p:cNvPicPr>
          <p:nvPr/>
        </p:nvPicPr>
        <p:blipFill>
          <a:blip r:embed="rId10">
            <a:extLst>
              <a:ext uri="{BEBA8EAE-BF5A-486C-A8C5-ECC9F3942E4B}">
                <a14:imgProps xmlns:a14="http://schemas.microsoft.com/office/drawing/2010/main">
                  <a14:imgLayer r:embed="rId11">
                    <a14:imgEffect>
                      <a14:saturation sat="200000"/>
                    </a14:imgEffect>
                  </a14:imgLayer>
                </a14:imgProps>
              </a:ext>
            </a:extLst>
          </a:blip>
          <a:stretch>
            <a:fillRect/>
          </a:stretch>
        </p:blipFill>
        <p:spPr>
          <a:xfrm>
            <a:off x="7418770" y="2769520"/>
            <a:ext cx="2723980" cy="3391078"/>
          </a:xfrm>
          <a:prstGeom prst="rect">
            <a:avLst/>
          </a:prstGeom>
        </p:spPr>
      </p:pic>
      <p:pic>
        <p:nvPicPr>
          <p:cNvPr id="19" name="Picture 18">
            <a:hlinkClick r:id="rId12" action="ppaction://hlinksldjump"/>
            <a:extLst>
              <a:ext uri="{FF2B5EF4-FFF2-40B4-BE49-F238E27FC236}">
                <a16:creationId xmlns:a16="http://schemas.microsoft.com/office/drawing/2014/main" id="{C9182792-4725-4B15-CC88-A616339677A6}"/>
              </a:ext>
            </a:extLst>
          </p:cNvPr>
          <p:cNvPicPr>
            <a:picLocks noChangeAspect="1"/>
          </p:cNvPicPr>
          <p:nvPr/>
        </p:nvPicPr>
        <p:blipFill>
          <a:blip r:embed="rId13">
            <a:extLst>
              <a:ext uri="{BEBA8EAE-BF5A-486C-A8C5-ECC9F3942E4B}">
                <a14:imgProps xmlns:a14="http://schemas.microsoft.com/office/drawing/2010/main">
                  <a14:imgLayer r:embed="rId14">
                    <a14:imgEffect>
                      <a14:saturation sat="200000"/>
                    </a14:imgEffect>
                  </a14:imgLayer>
                </a14:imgProps>
              </a:ext>
            </a:extLst>
          </a:blip>
          <a:stretch>
            <a:fillRect/>
          </a:stretch>
        </p:blipFill>
        <p:spPr>
          <a:xfrm>
            <a:off x="414772" y="1202642"/>
            <a:ext cx="9656064" cy="1311044"/>
          </a:xfrm>
          <a:prstGeom prst="rect">
            <a:avLst/>
          </a:prstGeom>
        </p:spPr>
      </p:pic>
      <p:grpSp>
        <p:nvGrpSpPr>
          <p:cNvPr id="20" name="Group 19">
            <a:extLst>
              <a:ext uri="{FF2B5EF4-FFF2-40B4-BE49-F238E27FC236}">
                <a16:creationId xmlns:a16="http://schemas.microsoft.com/office/drawing/2014/main" id="{EF06C614-0B19-860E-F95E-ECEB7D643DCF}"/>
              </a:ext>
            </a:extLst>
          </p:cNvPr>
          <p:cNvGrpSpPr/>
          <p:nvPr/>
        </p:nvGrpSpPr>
        <p:grpSpPr>
          <a:xfrm rot="20669035">
            <a:off x="-537653" y="-86662"/>
            <a:ext cx="4657771" cy="2143954"/>
            <a:chOff x="2152191" y="2295860"/>
            <a:chExt cx="3866191" cy="1860883"/>
          </a:xfrm>
          <a:solidFill>
            <a:schemeClr val="accent6">
              <a:lumMod val="20000"/>
              <a:lumOff val="80000"/>
            </a:schemeClr>
          </a:solidFill>
        </p:grpSpPr>
        <p:sp>
          <p:nvSpPr>
            <p:cNvPr id="21" name="Freeform: Shape 20">
              <a:extLst>
                <a:ext uri="{FF2B5EF4-FFF2-40B4-BE49-F238E27FC236}">
                  <a16:creationId xmlns:a16="http://schemas.microsoft.com/office/drawing/2014/main" id="{8FBC43EA-CBB9-DF2B-5A69-7531F7270A2C}"/>
                </a:ext>
              </a:extLst>
            </p:cNvPr>
            <p:cNvSpPr/>
            <p:nvPr/>
          </p:nvSpPr>
          <p:spPr>
            <a:xfrm>
              <a:off x="2303557" y="2295860"/>
              <a:ext cx="3599571" cy="1860883"/>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F369AC"/>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4400" b="1" i="0" u="none" strike="noStrike" kern="1200" cap="none" spc="0" normalizeH="0" baseline="0" noProof="0">
                <a:ln>
                  <a:noFill/>
                </a:ln>
                <a:solidFill>
                  <a:srgbClr val="5B9BD5"/>
                </a:solidFill>
                <a:effectLst/>
                <a:uLnTx/>
                <a:uFillTx/>
                <a:latin typeface="UTM Avo" panose="02040603050506020204" pitchFamily="18" charset="0"/>
                <a:ea typeface="+mn-ea"/>
                <a:cs typeface="+mn-cs"/>
              </a:endParaRPr>
            </a:p>
          </p:txBody>
        </p:sp>
        <p:sp>
          <p:nvSpPr>
            <p:cNvPr id="22" name="TextBox 21">
              <a:extLst>
                <a:ext uri="{FF2B5EF4-FFF2-40B4-BE49-F238E27FC236}">
                  <a16:creationId xmlns:a16="http://schemas.microsoft.com/office/drawing/2014/main" id="{9E5BF1BA-2C3E-A3E7-A93E-808AF3087B48}"/>
                </a:ext>
              </a:extLst>
            </p:cNvPr>
            <p:cNvSpPr txBox="1"/>
            <p:nvPr/>
          </p:nvSpPr>
          <p:spPr>
            <a:xfrm rot="21373733">
              <a:off x="2152191" y="2871724"/>
              <a:ext cx="3866191" cy="1272504"/>
            </a:xfrm>
            <a:prstGeom prst="flowChartTerminator">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rPr>
                <a:t>Trò chơi</a:t>
              </a:r>
              <a:endParaRPr kumimoji="0" lang="vi-VN" sz="4400" b="1" i="0" u="none" strike="noStrike" kern="1200" cap="none" spc="0" normalizeH="0" baseline="0" noProof="0">
                <a:ln>
                  <a:noFill/>
                </a:ln>
                <a:solidFill>
                  <a:srgbClr val="E8387B"/>
                </a:solidFill>
                <a:effectLst>
                  <a:outerShdw blurRad="38100" dist="38100" dir="2700000" algn="tl">
                    <a:srgbClr val="000000">
                      <a:alpha val="43137"/>
                    </a:srgbClr>
                  </a:outerShdw>
                </a:effectLst>
                <a:uLnTx/>
                <a:uFillTx/>
                <a:latin typeface="#9Slide05 Angelline" pitchFamily="2" charset="0"/>
                <a:ea typeface="Cambria" panose="02040503050406030204" pitchFamily="18" charset="0"/>
                <a:cs typeface="+mn-cs"/>
              </a:endParaRPr>
            </a:p>
          </p:txBody>
        </p:sp>
      </p:grpSp>
      <p:pic>
        <p:nvPicPr>
          <p:cNvPr id="23" name="Picture 22">
            <a:extLst>
              <a:ext uri="{FF2B5EF4-FFF2-40B4-BE49-F238E27FC236}">
                <a16:creationId xmlns:a16="http://schemas.microsoft.com/office/drawing/2014/main" id="{D1C0A69F-A289-A207-7B52-F0E0643A8244}"/>
              </a:ext>
            </a:extLst>
          </p:cNvPr>
          <p:cNvPicPr>
            <a:picLocks noChangeAspect="1"/>
          </p:cNvPicPr>
          <p:nvPr/>
        </p:nvPicPr>
        <p:blipFill>
          <a:blip r:embed="rId15" cstate="print">
            <a:extLst>
              <a:ext uri="{BEBA8EAE-BF5A-486C-A8C5-ECC9F3942E4B}">
                <a14:imgProps xmlns:a14="http://schemas.microsoft.com/office/drawing/2010/main">
                  <a14:imgLayer r:embed="rId16">
                    <a14:imgEffect>
                      <a14:colorTemperature colorTemp="11200"/>
                    </a14:imgEffect>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9977338" y="844594"/>
            <a:ext cx="1707951" cy="1534136"/>
          </a:xfrm>
          <a:prstGeom prst="rect">
            <a:avLst/>
          </a:prstGeom>
        </p:spPr>
      </p:pic>
      <p:pic>
        <p:nvPicPr>
          <p:cNvPr id="24" name="Picture 23">
            <a:extLst>
              <a:ext uri="{FF2B5EF4-FFF2-40B4-BE49-F238E27FC236}">
                <a16:creationId xmlns:a16="http://schemas.microsoft.com/office/drawing/2014/main" id="{80CB82FC-20AD-1198-C1D4-F416E07B2DBB}"/>
              </a:ext>
            </a:extLst>
          </p:cNvPr>
          <p:cNvPicPr>
            <a:picLocks noChangeAspect="1"/>
          </p:cNvPicPr>
          <p:nvPr/>
        </p:nvPicPr>
        <p:blipFill>
          <a:blip r:embed="rId17" cstate="print">
            <a:extLst>
              <a:ext uri="{BEBA8EAE-BF5A-486C-A8C5-ECC9F3942E4B}">
                <a14:imgProps xmlns:a14="http://schemas.microsoft.com/office/drawing/2010/main">
                  <a14:imgLayer r:embed="rId18">
                    <a14:imgEffect>
                      <a14:colorTemperature colorTemp="59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856028" flipH="1">
            <a:off x="1637648" y="1591182"/>
            <a:ext cx="1604381" cy="1275855"/>
          </a:xfrm>
          <a:prstGeom prst="rect">
            <a:avLst/>
          </a:prstGeom>
        </p:spPr>
      </p:pic>
    </p:spTree>
    <p:extLst>
      <p:ext uri="{BB962C8B-B14F-4D97-AF65-F5344CB8AC3E}">
        <p14:creationId xmlns:p14="http://schemas.microsoft.com/office/powerpoint/2010/main" val="1184930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anim calcmode="lin" valueType="num">
                                      <p:cBhvr>
                                        <p:cTn id="8" dur="2000" fill="hold"/>
                                        <p:tgtEl>
                                          <p:spTgt spid="16"/>
                                        </p:tgtEl>
                                        <p:attrNameLst>
                                          <p:attrName>ppt_x</p:attrName>
                                        </p:attrNameLst>
                                      </p:cBhvr>
                                      <p:tavLst>
                                        <p:tav tm="0">
                                          <p:val>
                                            <p:strVal val="#ppt_x"/>
                                          </p:val>
                                        </p:tav>
                                        <p:tav tm="100000">
                                          <p:val>
                                            <p:strVal val="#ppt_x"/>
                                          </p:val>
                                        </p:tav>
                                      </p:tavLst>
                                    </p:anim>
                                    <p:anim calcmode="lin" valueType="num">
                                      <p:cBhvr>
                                        <p:cTn id="9" dur="1800" decel="100000" fill="hold"/>
                                        <p:tgtEl>
                                          <p:spTgt spid="16"/>
                                        </p:tgtEl>
                                        <p:attrNameLst>
                                          <p:attrName>ppt_y</p:attrName>
                                        </p:attrNameLst>
                                      </p:cBhvr>
                                      <p:tavLst>
                                        <p:tav tm="0">
                                          <p:val>
                                            <p:strVal val="#ppt_y+1"/>
                                          </p:val>
                                        </p:tav>
                                        <p:tav tm="100000">
                                          <p:val>
                                            <p:strVal val="#ppt_y-.03"/>
                                          </p:val>
                                        </p:tav>
                                      </p:tavLst>
                                    </p:anim>
                                    <p:anim calcmode="lin" valueType="num">
                                      <p:cBhvr>
                                        <p:cTn id="10" dur="1" accel="100000" fill="hold">
                                          <p:stCondLst>
                                            <p:cond delay="1999"/>
                                          </p:stCondLst>
                                        </p:cTn>
                                        <p:tgtEl>
                                          <p:spTgt spid="16"/>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2000"/>
                                        <p:tgtEl>
                                          <p:spTgt spid="15"/>
                                        </p:tgtEl>
                                      </p:cBhvr>
                                    </p:animEffect>
                                    <p:anim calcmode="lin" valueType="num">
                                      <p:cBhvr>
                                        <p:cTn id="14" dur="2000" fill="hold"/>
                                        <p:tgtEl>
                                          <p:spTgt spid="15"/>
                                        </p:tgtEl>
                                        <p:attrNameLst>
                                          <p:attrName>ppt_x</p:attrName>
                                        </p:attrNameLst>
                                      </p:cBhvr>
                                      <p:tavLst>
                                        <p:tav tm="0">
                                          <p:val>
                                            <p:strVal val="#ppt_x"/>
                                          </p:val>
                                        </p:tav>
                                        <p:tav tm="100000">
                                          <p:val>
                                            <p:strVal val="#ppt_x"/>
                                          </p:val>
                                        </p:tav>
                                      </p:tavLst>
                                    </p:anim>
                                    <p:anim calcmode="lin" valueType="num">
                                      <p:cBhvr>
                                        <p:cTn id="15" dur="1800" decel="100000" fill="hold"/>
                                        <p:tgtEl>
                                          <p:spTgt spid="15"/>
                                        </p:tgtEl>
                                        <p:attrNameLst>
                                          <p:attrName>ppt_y</p:attrName>
                                        </p:attrNameLst>
                                      </p:cBhvr>
                                      <p:tavLst>
                                        <p:tav tm="0">
                                          <p:val>
                                            <p:strVal val="#ppt_y+1"/>
                                          </p:val>
                                        </p:tav>
                                        <p:tav tm="100000">
                                          <p:val>
                                            <p:strVal val="#ppt_y-.03"/>
                                          </p:val>
                                        </p:tav>
                                      </p:tavLst>
                                    </p:anim>
                                    <p:anim calcmode="lin" valueType="num">
                                      <p:cBhvr>
                                        <p:cTn id="16" dur="200" accel="100000" fill="hold">
                                          <p:stCondLst>
                                            <p:cond delay="1800"/>
                                          </p:stCondLst>
                                        </p:cTn>
                                        <p:tgtEl>
                                          <p:spTgt spid="15"/>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2000"/>
                                        <p:tgtEl>
                                          <p:spTgt spid="17"/>
                                        </p:tgtEl>
                                      </p:cBhvr>
                                    </p:animEffect>
                                    <p:anim calcmode="lin" valueType="num">
                                      <p:cBhvr>
                                        <p:cTn id="20" dur="2000" fill="hold"/>
                                        <p:tgtEl>
                                          <p:spTgt spid="17"/>
                                        </p:tgtEl>
                                        <p:attrNameLst>
                                          <p:attrName>ppt_x</p:attrName>
                                        </p:attrNameLst>
                                      </p:cBhvr>
                                      <p:tavLst>
                                        <p:tav tm="0">
                                          <p:val>
                                            <p:strVal val="#ppt_x"/>
                                          </p:val>
                                        </p:tav>
                                        <p:tav tm="100000">
                                          <p:val>
                                            <p:strVal val="#ppt_x"/>
                                          </p:val>
                                        </p:tav>
                                      </p:tavLst>
                                    </p:anim>
                                    <p:anim calcmode="lin" valueType="num">
                                      <p:cBhvr>
                                        <p:cTn id="21" dur="1800" decel="100000" fill="hold"/>
                                        <p:tgtEl>
                                          <p:spTgt spid="17"/>
                                        </p:tgtEl>
                                        <p:attrNameLst>
                                          <p:attrName>ppt_y</p:attrName>
                                        </p:attrNameLst>
                                      </p:cBhvr>
                                      <p:tavLst>
                                        <p:tav tm="0">
                                          <p:val>
                                            <p:strVal val="#ppt_y+1"/>
                                          </p:val>
                                        </p:tav>
                                        <p:tav tm="100000">
                                          <p:val>
                                            <p:strVal val="#ppt_y-.03"/>
                                          </p:val>
                                        </p:tav>
                                      </p:tavLst>
                                    </p:anim>
                                    <p:anim calcmode="lin" valueType="num">
                                      <p:cBhvr>
                                        <p:cTn id="22" dur="1" accel="100000" fill="hold">
                                          <p:stCondLst>
                                            <p:cond delay="1999"/>
                                          </p:stCondLst>
                                        </p:cTn>
                                        <p:tgtEl>
                                          <p:spTgt spid="17"/>
                                        </p:tgtEl>
                                        <p:attrNameLst>
                                          <p:attrName>ppt_y</p:attrName>
                                        </p:attrNameLst>
                                      </p:cBhvr>
                                      <p:tavLst>
                                        <p:tav tm="0">
                                          <p:val>
                                            <p:strVal val="#ppt_y-.03"/>
                                          </p:val>
                                        </p:tav>
                                        <p:tav tm="100000">
                                          <p:val>
                                            <p:strVal val="#ppt_y"/>
                                          </p:val>
                                        </p:tav>
                                      </p:tavLst>
                                    </p:anim>
                                  </p:childTnLst>
                                </p:cTn>
                              </p:par>
                              <p:par>
                                <p:cTn id="23" presetID="32" presetClass="emph" presetSubtype="0" fill="hold" nodeType="withEffect">
                                  <p:stCondLst>
                                    <p:cond delay="0"/>
                                  </p:stCondLst>
                                  <p:childTnLst>
                                    <p:animRot by="120000">
                                      <p:cBhvr>
                                        <p:cTn id="24" dur="200" fill="hold">
                                          <p:stCondLst>
                                            <p:cond delay="0"/>
                                          </p:stCondLst>
                                        </p:cTn>
                                        <p:tgtEl>
                                          <p:spTgt spid="16"/>
                                        </p:tgtEl>
                                        <p:attrNameLst>
                                          <p:attrName>r</p:attrName>
                                        </p:attrNameLst>
                                      </p:cBhvr>
                                    </p:animRot>
                                    <p:animRot by="-240000">
                                      <p:cBhvr>
                                        <p:cTn id="25" dur="400" fill="hold">
                                          <p:stCondLst>
                                            <p:cond delay="400"/>
                                          </p:stCondLst>
                                        </p:cTn>
                                        <p:tgtEl>
                                          <p:spTgt spid="16"/>
                                        </p:tgtEl>
                                        <p:attrNameLst>
                                          <p:attrName>r</p:attrName>
                                        </p:attrNameLst>
                                      </p:cBhvr>
                                    </p:animRot>
                                    <p:animRot by="240000">
                                      <p:cBhvr>
                                        <p:cTn id="26" dur="400" fill="hold">
                                          <p:stCondLst>
                                            <p:cond delay="800"/>
                                          </p:stCondLst>
                                        </p:cTn>
                                        <p:tgtEl>
                                          <p:spTgt spid="16"/>
                                        </p:tgtEl>
                                        <p:attrNameLst>
                                          <p:attrName>r</p:attrName>
                                        </p:attrNameLst>
                                      </p:cBhvr>
                                    </p:animRot>
                                    <p:animRot by="-240000">
                                      <p:cBhvr>
                                        <p:cTn id="27" dur="400" fill="hold">
                                          <p:stCondLst>
                                            <p:cond delay="1200"/>
                                          </p:stCondLst>
                                        </p:cTn>
                                        <p:tgtEl>
                                          <p:spTgt spid="16"/>
                                        </p:tgtEl>
                                        <p:attrNameLst>
                                          <p:attrName>r</p:attrName>
                                        </p:attrNameLst>
                                      </p:cBhvr>
                                    </p:animRot>
                                    <p:animRot by="120000">
                                      <p:cBhvr>
                                        <p:cTn id="28" dur="400" fill="hold">
                                          <p:stCondLst>
                                            <p:cond delay="1600"/>
                                          </p:stCondLst>
                                        </p:cTn>
                                        <p:tgtEl>
                                          <p:spTgt spid="16"/>
                                        </p:tgtEl>
                                        <p:attrNameLst>
                                          <p:attrName>r</p:attrName>
                                        </p:attrNameLst>
                                      </p:cBhvr>
                                    </p:animRot>
                                  </p:childTnLst>
                                </p:cTn>
                              </p:par>
                              <p:par>
                                <p:cTn id="29" presetID="32" presetClass="emph" presetSubtype="0" fill="hold" nodeType="withEffect">
                                  <p:stCondLst>
                                    <p:cond delay="0"/>
                                  </p:stCondLst>
                                  <p:childTnLst>
                                    <p:animRot by="120000">
                                      <p:cBhvr>
                                        <p:cTn id="30" dur="200" fill="hold">
                                          <p:stCondLst>
                                            <p:cond delay="0"/>
                                          </p:stCondLst>
                                        </p:cTn>
                                        <p:tgtEl>
                                          <p:spTgt spid="17"/>
                                        </p:tgtEl>
                                        <p:attrNameLst>
                                          <p:attrName>r</p:attrName>
                                        </p:attrNameLst>
                                      </p:cBhvr>
                                    </p:animRot>
                                    <p:animRot by="-240000">
                                      <p:cBhvr>
                                        <p:cTn id="31" dur="400" fill="hold">
                                          <p:stCondLst>
                                            <p:cond delay="400"/>
                                          </p:stCondLst>
                                        </p:cTn>
                                        <p:tgtEl>
                                          <p:spTgt spid="17"/>
                                        </p:tgtEl>
                                        <p:attrNameLst>
                                          <p:attrName>r</p:attrName>
                                        </p:attrNameLst>
                                      </p:cBhvr>
                                    </p:animRot>
                                    <p:animRot by="240000">
                                      <p:cBhvr>
                                        <p:cTn id="32" dur="400" fill="hold">
                                          <p:stCondLst>
                                            <p:cond delay="800"/>
                                          </p:stCondLst>
                                        </p:cTn>
                                        <p:tgtEl>
                                          <p:spTgt spid="17"/>
                                        </p:tgtEl>
                                        <p:attrNameLst>
                                          <p:attrName>r</p:attrName>
                                        </p:attrNameLst>
                                      </p:cBhvr>
                                    </p:animRot>
                                    <p:animRot by="-240000">
                                      <p:cBhvr>
                                        <p:cTn id="33" dur="400" fill="hold">
                                          <p:stCondLst>
                                            <p:cond delay="1200"/>
                                          </p:stCondLst>
                                        </p:cTn>
                                        <p:tgtEl>
                                          <p:spTgt spid="17"/>
                                        </p:tgtEl>
                                        <p:attrNameLst>
                                          <p:attrName>r</p:attrName>
                                        </p:attrNameLst>
                                      </p:cBhvr>
                                    </p:animRot>
                                    <p:animRot by="120000">
                                      <p:cBhvr>
                                        <p:cTn id="34" dur="400" fill="hold">
                                          <p:stCondLst>
                                            <p:cond delay="1600"/>
                                          </p:stCondLst>
                                        </p:cTn>
                                        <p:tgtEl>
                                          <p:spTgt spid="17"/>
                                        </p:tgtEl>
                                        <p:attrNameLst>
                                          <p:attrName>r</p:attrName>
                                        </p:attrNameLst>
                                      </p:cBhvr>
                                    </p:animRot>
                                  </p:childTnLst>
                                </p:cTn>
                              </p:par>
                            </p:childTnLst>
                          </p:cTn>
                        </p:par>
                        <p:par>
                          <p:cTn id="35" fill="hold">
                            <p:stCondLst>
                              <p:cond delay="2000"/>
                            </p:stCondLst>
                            <p:childTnLst>
                              <p:par>
                                <p:cTn id="36" presetID="50" presetClass="entr" presetSubtype="0" decel="10000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 calcmode="lin" valueType="num">
                                      <p:cBhvr>
                                        <p:cTn id="38" dur="1000" fill="hold"/>
                                        <p:tgtEl>
                                          <p:spTgt spid="19"/>
                                        </p:tgtEl>
                                        <p:attrNameLst>
                                          <p:attrName>ppt_w</p:attrName>
                                        </p:attrNameLst>
                                      </p:cBhvr>
                                      <p:tavLst>
                                        <p:tav tm="0">
                                          <p:val>
                                            <p:strVal val="#ppt_w+.3"/>
                                          </p:val>
                                        </p:tav>
                                        <p:tav tm="100000">
                                          <p:val>
                                            <p:strVal val="#ppt_w"/>
                                          </p:val>
                                        </p:tav>
                                      </p:tavLst>
                                    </p:anim>
                                    <p:anim calcmode="lin" valueType="num">
                                      <p:cBhvr>
                                        <p:cTn id="39" dur="1000" fill="hold"/>
                                        <p:tgtEl>
                                          <p:spTgt spid="19"/>
                                        </p:tgtEl>
                                        <p:attrNameLst>
                                          <p:attrName>ppt_h</p:attrName>
                                        </p:attrNameLst>
                                      </p:cBhvr>
                                      <p:tavLst>
                                        <p:tav tm="0">
                                          <p:val>
                                            <p:strVal val="#ppt_h"/>
                                          </p:val>
                                        </p:tav>
                                        <p:tav tm="100000">
                                          <p:val>
                                            <p:strVal val="#ppt_h"/>
                                          </p:val>
                                        </p:tav>
                                      </p:tavLst>
                                    </p:anim>
                                    <p:animEffect transition="in" filter="fade">
                                      <p:cBhvr>
                                        <p:cTn id="40" dur="1000"/>
                                        <p:tgtEl>
                                          <p:spTgt spid="19"/>
                                        </p:tgtEl>
                                      </p:cBhvr>
                                    </p:animEffect>
                                  </p:childTnLst>
                                </p:cTn>
                              </p:par>
                            </p:childTnLst>
                          </p:cTn>
                        </p:par>
                        <p:par>
                          <p:cTn id="41" fill="hold">
                            <p:stCondLst>
                              <p:cond delay="3000"/>
                            </p:stCondLst>
                            <p:childTnLst>
                              <p:par>
                                <p:cTn id="42" presetID="53" presetClass="entr" presetSubtype="16" fill="hold"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31" presetClass="entr" presetSubtype="0"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1000" fill="hold"/>
                                        <p:tgtEl>
                                          <p:spTgt spid="24"/>
                                        </p:tgtEl>
                                        <p:attrNameLst>
                                          <p:attrName>ppt_w</p:attrName>
                                        </p:attrNameLst>
                                      </p:cBhvr>
                                      <p:tavLst>
                                        <p:tav tm="0">
                                          <p:val>
                                            <p:fltVal val="0"/>
                                          </p:val>
                                        </p:tav>
                                        <p:tav tm="100000">
                                          <p:val>
                                            <p:strVal val="#ppt_w"/>
                                          </p:val>
                                        </p:tav>
                                      </p:tavLst>
                                    </p:anim>
                                    <p:anim calcmode="lin" valueType="num">
                                      <p:cBhvr>
                                        <p:cTn id="50" dur="1000" fill="hold"/>
                                        <p:tgtEl>
                                          <p:spTgt spid="24"/>
                                        </p:tgtEl>
                                        <p:attrNameLst>
                                          <p:attrName>ppt_h</p:attrName>
                                        </p:attrNameLst>
                                      </p:cBhvr>
                                      <p:tavLst>
                                        <p:tav tm="0">
                                          <p:val>
                                            <p:fltVal val="0"/>
                                          </p:val>
                                        </p:tav>
                                        <p:tav tm="100000">
                                          <p:val>
                                            <p:strVal val="#ppt_h"/>
                                          </p:val>
                                        </p:tav>
                                      </p:tavLst>
                                    </p:anim>
                                    <p:anim calcmode="lin" valueType="num">
                                      <p:cBhvr>
                                        <p:cTn id="51" dur="1000" fill="hold"/>
                                        <p:tgtEl>
                                          <p:spTgt spid="24"/>
                                        </p:tgtEl>
                                        <p:attrNameLst>
                                          <p:attrName>style.rotation</p:attrName>
                                        </p:attrNameLst>
                                      </p:cBhvr>
                                      <p:tavLst>
                                        <p:tav tm="0">
                                          <p:val>
                                            <p:fltVal val="90"/>
                                          </p:val>
                                        </p:tav>
                                        <p:tav tm="100000">
                                          <p:val>
                                            <p:fltVal val="0"/>
                                          </p:val>
                                        </p:tav>
                                      </p:tavLst>
                                    </p:anim>
                                    <p:animEffect transition="in" filter="fade">
                                      <p:cBhvr>
                                        <p:cTn id="52" dur="1000"/>
                                        <p:tgtEl>
                                          <p:spTgt spid="24"/>
                                        </p:tgtEl>
                                      </p:cBhvr>
                                    </p:animEffect>
                                  </p:childTnLst>
                                </p:cTn>
                              </p:par>
                              <p:par>
                                <p:cTn id="53" presetID="31" presetClass="entr" presetSubtype="0"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1000" fill="hold"/>
                                        <p:tgtEl>
                                          <p:spTgt spid="23"/>
                                        </p:tgtEl>
                                        <p:attrNameLst>
                                          <p:attrName>ppt_w</p:attrName>
                                        </p:attrNameLst>
                                      </p:cBhvr>
                                      <p:tavLst>
                                        <p:tav tm="0">
                                          <p:val>
                                            <p:fltVal val="0"/>
                                          </p:val>
                                        </p:tav>
                                        <p:tav tm="100000">
                                          <p:val>
                                            <p:strVal val="#ppt_w"/>
                                          </p:val>
                                        </p:tav>
                                      </p:tavLst>
                                    </p:anim>
                                    <p:anim calcmode="lin" valueType="num">
                                      <p:cBhvr>
                                        <p:cTn id="56" dur="1000" fill="hold"/>
                                        <p:tgtEl>
                                          <p:spTgt spid="23"/>
                                        </p:tgtEl>
                                        <p:attrNameLst>
                                          <p:attrName>ppt_h</p:attrName>
                                        </p:attrNameLst>
                                      </p:cBhvr>
                                      <p:tavLst>
                                        <p:tav tm="0">
                                          <p:val>
                                            <p:fltVal val="0"/>
                                          </p:val>
                                        </p:tav>
                                        <p:tav tm="100000">
                                          <p:val>
                                            <p:strVal val="#ppt_h"/>
                                          </p:val>
                                        </p:tav>
                                      </p:tavLst>
                                    </p:anim>
                                    <p:anim calcmode="lin" valueType="num">
                                      <p:cBhvr>
                                        <p:cTn id="57" dur="1000" fill="hold"/>
                                        <p:tgtEl>
                                          <p:spTgt spid="23"/>
                                        </p:tgtEl>
                                        <p:attrNameLst>
                                          <p:attrName>style.rotation</p:attrName>
                                        </p:attrNameLst>
                                      </p:cBhvr>
                                      <p:tavLst>
                                        <p:tav tm="0">
                                          <p:val>
                                            <p:fltVal val="90"/>
                                          </p:val>
                                        </p:tav>
                                        <p:tav tm="100000">
                                          <p:val>
                                            <p:fltVal val="0"/>
                                          </p:val>
                                        </p:tav>
                                      </p:tavLst>
                                    </p:anim>
                                    <p:animEffect transition="in" filter="fade">
                                      <p:cBhvr>
                                        <p:cTn id="58"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9" restart="whenNotActive" fill="hold" evtFilter="cancelBubble" nodeType="interactiveSeq">
                <p:stCondLst>
                  <p:cond evt="onClick" delay="0">
                    <p:tgtEl>
                      <p:spTgt spid="1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15"/>
                                        </p:tgtEl>
                                        <p:attrNameLst>
                                          <p:attrName>ppt_w</p:attrName>
                                        </p:attrNameLst>
                                      </p:cBhvr>
                                      <p:tavLst>
                                        <p:tav tm="0">
                                          <p:val>
                                            <p:strVal val="ppt_w"/>
                                          </p:val>
                                        </p:tav>
                                        <p:tav tm="100000">
                                          <p:val>
                                            <p:fltVal val="0"/>
                                          </p:val>
                                        </p:tav>
                                      </p:tavLst>
                                    </p:anim>
                                    <p:anim calcmode="lin" valueType="num">
                                      <p:cBhvr>
                                        <p:cTn id="64" dur="500"/>
                                        <p:tgtEl>
                                          <p:spTgt spid="15"/>
                                        </p:tgtEl>
                                        <p:attrNameLst>
                                          <p:attrName>ppt_h</p:attrName>
                                        </p:attrNameLst>
                                      </p:cBhvr>
                                      <p:tavLst>
                                        <p:tav tm="0">
                                          <p:val>
                                            <p:strVal val="ppt_h"/>
                                          </p:val>
                                        </p:tav>
                                        <p:tav tm="100000">
                                          <p:val>
                                            <p:fltVal val="0"/>
                                          </p:val>
                                        </p:tav>
                                      </p:tavLst>
                                    </p:anim>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67" restart="whenNotActive" fill="hold" evtFilter="cancelBubble" nodeType="interactiveSeq">
                <p:stCondLst>
                  <p:cond evt="onClick" delay="0">
                    <p:tgtEl>
                      <p:spTgt spid="16"/>
                    </p:tgtEl>
                  </p:cond>
                </p:stCondLst>
                <p:endSync evt="end" delay="0">
                  <p:rtn val="all"/>
                </p:endSync>
                <p:childTnLst>
                  <p:par>
                    <p:cTn id="68" fill="hold">
                      <p:stCondLst>
                        <p:cond delay="0"/>
                      </p:stCondLst>
                      <p:childTnLst>
                        <p:par>
                          <p:cTn id="69" fill="hold">
                            <p:stCondLst>
                              <p:cond delay="0"/>
                            </p:stCondLst>
                            <p:childTnLst>
                              <p:par>
                                <p:cTn id="70" presetID="53" presetClass="exit" presetSubtype="32" fill="hold" nodeType="clickEffect">
                                  <p:stCondLst>
                                    <p:cond delay="0"/>
                                  </p:stCondLst>
                                  <p:childTnLst>
                                    <p:anim calcmode="lin" valueType="num">
                                      <p:cBhvr>
                                        <p:cTn id="71" dur="500"/>
                                        <p:tgtEl>
                                          <p:spTgt spid="16"/>
                                        </p:tgtEl>
                                        <p:attrNameLst>
                                          <p:attrName>ppt_w</p:attrName>
                                        </p:attrNameLst>
                                      </p:cBhvr>
                                      <p:tavLst>
                                        <p:tav tm="0">
                                          <p:val>
                                            <p:strVal val="ppt_w"/>
                                          </p:val>
                                        </p:tav>
                                        <p:tav tm="100000">
                                          <p:val>
                                            <p:fltVal val="0"/>
                                          </p:val>
                                        </p:tav>
                                      </p:tavLst>
                                    </p:anim>
                                    <p:anim calcmode="lin" valueType="num">
                                      <p:cBhvr>
                                        <p:cTn id="72" dur="500"/>
                                        <p:tgtEl>
                                          <p:spTgt spid="16"/>
                                        </p:tgtEl>
                                        <p:attrNameLst>
                                          <p:attrName>ppt_h</p:attrName>
                                        </p:attrNameLst>
                                      </p:cBhvr>
                                      <p:tavLst>
                                        <p:tav tm="0">
                                          <p:val>
                                            <p:strVal val="ppt_h"/>
                                          </p:val>
                                        </p:tav>
                                        <p:tav tm="100000">
                                          <p:val>
                                            <p:fltVal val="0"/>
                                          </p:val>
                                        </p:tav>
                                      </p:tavLst>
                                    </p:anim>
                                    <p:animEffect transition="out" filter="fade">
                                      <p:cBhvr>
                                        <p:cTn id="73" dur="500"/>
                                        <p:tgtEl>
                                          <p:spTgt spid="16"/>
                                        </p:tgtEl>
                                      </p:cBhvr>
                                    </p:animEffect>
                                    <p:set>
                                      <p:cBhvr>
                                        <p:cTn id="74"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5" restart="whenNotActive" fill="hold" evtFilter="cancelBubble" nodeType="interactiveSeq">
                <p:stCondLst>
                  <p:cond evt="onClick" delay="0">
                    <p:tgtEl>
                      <p:spTgt spid="17"/>
                    </p:tgtEl>
                  </p:cond>
                </p:stCondLst>
                <p:endSync evt="end" delay="0">
                  <p:rtn val="all"/>
                </p:endSync>
                <p:childTnLst>
                  <p:par>
                    <p:cTn id="76" fill="hold">
                      <p:stCondLst>
                        <p:cond delay="0"/>
                      </p:stCondLst>
                      <p:childTnLst>
                        <p:par>
                          <p:cTn id="77" fill="hold">
                            <p:stCondLst>
                              <p:cond delay="0"/>
                            </p:stCondLst>
                            <p:childTnLst>
                              <p:par>
                                <p:cTn id="78" presetID="53" presetClass="exit" presetSubtype="32" fill="hold" nodeType="clickEffect">
                                  <p:stCondLst>
                                    <p:cond delay="0"/>
                                  </p:stCondLst>
                                  <p:childTnLst>
                                    <p:anim calcmode="lin" valueType="num">
                                      <p:cBhvr>
                                        <p:cTn id="79" dur="500"/>
                                        <p:tgtEl>
                                          <p:spTgt spid="17"/>
                                        </p:tgtEl>
                                        <p:attrNameLst>
                                          <p:attrName>ppt_w</p:attrName>
                                        </p:attrNameLst>
                                      </p:cBhvr>
                                      <p:tavLst>
                                        <p:tav tm="0">
                                          <p:val>
                                            <p:strVal val="ppt_w"/>
                                          </p:val>
                                        </p:tav>
                                        <p:tav tm="100000">
                                          <p:val>
                                            <p:fltVal val="0"/>
                                          </p:val>
                                        </p:tav>
                                      </p:tavLst>
                                    </p:anim>
                                    <p:anim calcmode="lin" valueType="num">
                                      <p:cBhvr>
                                        <p:cTn id="80" dur="500"/>
                                        <p:tgtEl>
                                          <p:spTgt spid="17"/>
                                        </p:tgtEl>
                                        <p:attrNameLst>
                                          <p:attrName>ppt_h</p:attrName>
                                        </p:attrNameLst>
                                      </p:cBhvr>
                                      <p:tavLst>
                                        <p:tav tm="0">
                                          <p:val>
                                            <p:strVal val="ppt_h"/>
                                          </p:val>
                                        </p:tav>
                                        <p:tav tm="100000">
                                          <p:val>
                                            <p:fltVal val="0"/>
                                          </p:val>
                                        </p:tav>
                                      </p:tavLst>
                                    </p:anim>
                                    <p:animEffect transition="out" filter="fade">
                                      <p:cBhvr>
                                        <p:cTn id="81" dur="500"/>
                                        <p:tgtEl>
                                          <p:spTgt spid="17"/>
                                        </p:tgtEl>
                                      </p:cBhvr>
                                    </p:animEffect>
                                    <p:set>
                                      <p:cBhvr>
                                        <p:cTn id="8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 name="Group 214">
            <a:extLst>
              <a:ext uri="{FF2B5EF4-FFF2-40B4-BE49-F238E27FC236}">
                <a16:creationId xmlns:a16="http://schemas.microsoft.com/office/drawing/2014/main" id="{752DE730-BCF3-BA8A-5D58-FA6B371B6B5D}"/>
              </a:ext>
            </a:extLst>
          </p:cNvPr>
          <p:cNvGrpSpPr/>
          <p:nvPr/>
        </p:nvGrpSpPr>
        <p:grpSpPr>
          <a:xfrm>
            <a:off x="-693571" y="150873"/>
            <a:ext cx="13579140" cy="2481393"/>
            <a:chOff x="-693571" y="150873"/>
            <a:chExt cx="13579140" cy="2481393"/>
          </a:xfrm>
        </p:grpSpPr>
        <p:sp>
          <p:nvSpPr>
            <p:cNvPr id="14" name="Rectangle 13">
              <a:extLst>
                <a:ext uri="{FF2B5EF4-FFF2-40B4-BE49-F238E27FC236}">
                  <a16:creationId xmlns:a16="http://schemas.microsoft.com/office/drawing/2014/main" id="{18AADB9A-A95C-884C-5CCA-1ABEC885DA5C}"/>
                </a:ext>
              </a:extLst>
            </p:cNvPr>
            <p:cNvSpPr/>
            <p:nvPr/>
          </p:nvSpPr>
          <p:spPr>
            <a:xfrm>
              <a:off x="-693571" y="258857"/>
              <a:ext cx="13579140" cy="1719865"/>
            </a:xfrm>
            <a:prstGeom prst="rect">
              <a:avLst/>
            </a:prstGeom>
            <a:solidFill>
              <a:srgbClr val="92D05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98F94FB-0DF1-8F15-172B-E40A0E96B477}"/>
                </a:ext>
              </a:extLst>
            </p:cNvPr>
            <p:cNvSpPr txBox="1"/>
            <p:nvPr/>
          </p:nvSpPr>
          <p:spPr>
            <a:xfrm>
              <a:off x="2060154" y="524089"/>
              <a:ext cx="9740050" cy="1600438"/>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hô hấp, thực vật hấp thụ khí nào sau đây?</a:t>
              </a:r>
            </a:p>
          </p:txBody>
        </p:sp>
        <p:pic>
          <p:nvPicPr>
            <p:cNvPr id="16" name="Picture 15">
              <a:hlinkClick r:id="rId5" action="ppaction://hlinksldjump"/>
              <a:extLst>
                <a:ext uri="{FF2B5EF4-FFF2-40B4-BE49-F238E27FC236}">
                  <a16:creationId xmlns:a16="http://schemas.microsoft.com/office/drawing/2014/main" id="{AB47D43D-1950-51ED-D4A8-373F8D7BC334}"/>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37857" y="150873"/>
              <a:ext cx="2164532" cy="2481393"/>
            </a:xfrm>
            <a:prstGeom prst="rect">
              <a:avLst/>
            </a:prstGeom>
          </p:spPr>
        </p:pic>
      </p:grpSp>
      <p:grpSp>
        <p:nvGrpSpPr>
          <p:cNvPr id="211" name="Group 210">
            <a:extLst>
              <a:ext uri="{FF2B5EF4-FFF2-40B4-BE49-F238E27FC236}">
                <a16:creationId xmlns:a16="http://schemas.microsoft.com/office/drawing/2014/main" id="{E678A712-A920-F12A-1FD7-4F015E49E559}"/>
              </a:ext>
            </a:extLst>
          </p:cNvPr>
          <p:cNvGrpSpPr/>
          <p:nvPr/>
        </p:nvGrpSpPr>
        <p:grpSpPr>
          <a:xfrm>
            <a:off x="285195" y="3826939"/>
            <a:ext cx="8546543" cy="1364750"/>
            <a:chOff x="2098496" y="3659454"/>
            <a:chExt cx="8546543" cy="1198789"/>
          </a:xfrm>
        </p:grpSpPr>
        <p:sp>
          <p:nvSpPr>
            <p:cNvPr id="205" name="Rectangle: Rounded Corners 204">
              <a:extLst>
                <a:ext uri="{FF2B5EF4-FFF2-40B4-BE49-F238E27FC236}">
                  <a16:creationId xmlns:a16="http://schemas.microsoft.com/office/drawing/2014/main" id="{D4A8AEE6-652F-5802-872D-B0BE9615D12B}"/>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4" name="Google Shape;282;p27">
              <a:extLst>
                <a:ext uri="{FF2B5EF4-FFF2-40B4-BE49-F238E27FC236}">
                  <a16:creationId xmlns:a16="http://schemas.microsoft.com/office/drawing/2014/main" id="{94BD5A3D-3A11-5F33-2C76-24C5AE85503F}"/>
                </a:ext>
              </a:extLst>
            </p:cNvPr>
            <p:cNvGrpSpPr/>
            <p:nvPr/>
          </p:nvGrpSpPr>
          <p:grpSpPr>
            <a:xfrm rot="-488383">
              <a:off x="2098496" y="3659454"/>
              <a:ext cx="1094690" cy="1171482"/>
              <a:chOff x="2769810" y="1396779"/>
              <a:chExt cx="508124" cy="605419"/>
            </a:xfrm>
          </p:grpSpPr>
          <p:sp>
            <p:nvSpPr>
              <p:cNvPr id="165" name="Google Shape;283;p27">
                <a:extLst>
                  <a:ext uri="{FF2B5EF4-FFF2-40B4-BE49-F238E27FC236}">
                    <a16:creationId xmlns:a16="http://schemas.microsoft.com/office/drawing/2014/main" id="{D141B7AC-D6BF-37F9-3C64-28EB37B5C7AA}"/>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284;p27">
                <a:extLst>
                  <a:ext uri="{FF2B5EF4-FFF2-40B4-BE49-F238E27FC236}">
                    <a16:creationId xmlns:a16="http://schemas.microsoft.com/office/drawing/2014/main" id="{BBDB565D-EEB6-93E9-F21E-758025BDE05F}"/>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285;p27">
                <a:extLst>
                  <a:ext uri="{FF2B5EF4-FFF2-40B4-BE49-F238E27FC236}">
                    <a16:creationId xmlns:a16="http://schemas.microsoft.com/office/drawing/2014/main" id="{E07A2DDB-0D12-B7B2-8E44-BFE3ECA64DA1}"/>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286;p27">
                <a:extLst>
                  <a:ext uri="{FF2B5EF4-FFF2-40B4-BE49-F238E27FC236}">
                    <a16:creationId xmlns:a16="http://schemas.microsoft.com/office/drawing/2014/main" id="{CED07893-5A17-D638-247E-236164C445D6}"/>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287;p27">
                <a:extLst>
                  <a:ext uri="{FF2B5EF4-FFF2-40B4-BE49-F238E27FC236}">
                    <a16:creationId xmlns:a16="http://schemas.microsoft.com/office/drawing/2014/main" id="{0B8AD62F-5E03-3606-45F8-DF725A8DD487}"/>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288;p27">
                <a:extLst>
                  <a:ext uri="{FF2B5EF4-FFF2-40B4-BE49-F238E27FC236}">
                    <a16:creationId xmlns:a16="http://schemas.microsoft.com/office/drawing/2014/main" id="{3DA4CF62-CF77-00CC-B897-2491089E478D}"/>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289;p27">
                <a:extLst>
                  <a:ext uri="{FF2B5EF4-FFF2-40B4-BE49-F238E27FC236}">
                    <a16:creationId xmlns:a16="http://schemas.microsoft.com/office/drawing/2014/main" id="{A1AC07D2-F3C3-212E-589A-FFC6CAB4B74F}"/>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290;p27">
                <a:extLst>
                  <a:ext uri="{FF2B5EF4-FFF2-40B4-BE49-F238E27FC236}">
                    <a16:creationId xmlns:a16="http://schemas.microsoft.com/office/drawing/2014/main" id="{780330F4-2082-497B-F211-B147B7F03DF4}"/>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291;p27">
                <a:extLst>
                  <a:ext uri="{FF2B5EF4-FFF2-40B4-BE49-F238E27FC236}">
                    <a16:creationId xmlns:a16="http://schemas.microsoft.com/office/drawing/2014/main" id="{BCD946F8-9C19-8687-6DD7-3AF3AFE6AD65}"/>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292;p27">
                <a:extLst>
                  <a:ext uri="{FF2B5EF4-FFF2-40B4-BE49-F238E27FC236}">
                    <a16:creationId xmlns:a16="http://schemas.microsoft.com/office/drawing/2014/main" id="{2F46DFF8-1F08-9883-1DE9-7D923FBED3F9}"/>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7" name="TextBox 206">
              <a:extLst>
                <a:ext uri="{FF2B5EF4-FFF2-40B4-BE49-F238E27FC236}">
                  <a16:creationId xmlns:a16="http://schemas.microsoft.com/office/drawing/2014/main" id="{24AC993B-554E-CC2D-0060-47F597751116}"/>
                </a:ext>
              </a:extLst>
            </p:cNvPr>
            <p:cNvSpPr txBox="1"/>
            <p:nvPr/>
          </p:nvSpPr>
          <p:spPr>
            <a:xfrm>
              <a:off x="3223940" y="3859296"/>
              <a:ext cx="5692805" cy="807597"/>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các</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bô</a:t>
              </a:r>
              <a:r>
                <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níc</a:t>
              </a:r>
              <a:endParaRPr kumimoji="0" lang="vi-VN" sz="48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210" name="Group 209">
            <a:extLst>
              <a:ext uri="{FF2B5EF4-FFF2-40B4-BE49-F238E27FC236}">
                <a16:creationId xmlns:a16="http://schemas.microsoft.com/office/drawing/2014/main" id="{1F27C772-953E-D932-D4B0-B43A2F14DBBA}"/>
              </a:ext>
            </a:extLst>
          </p:cNvPr>
          <p:cNvGrpSpPr/>
          <p:nvPr/>
        </p:nvGrpSpPr>
        <p:grpSpPr>
          <a:xfrm>
            <a:off x="1946972" y="2130587"/>
            <a:ext cx="8541915" cy="1482664"/>
            <a:chOff x="1000675" y="2134893"/>
            <a:chExt cx="8541915" cy="1249990"/>
          </a:xfrm>
        </p:grpSpPr>
        <p:sp>
          <p:nvSpPr>
            <p:cNvPr id="204" name="Rectangle: Rounded Corners 203">
              <a:extLst>
                <a:ext uri="{FF2B5EF4-FFF2-40B4-BE49-F238E27FC236}">
                  <a16:creationId xmlns:a16="http://schemas.microsoft.com/office/drawing/2014/main" id="{9A41D3E4-6944-A4B9-7BE4-E0C1E2FE9939}"/>
                </a:ext>
              </a:extLst>
            </p:cNvPr>
            <p:cNvSpPr/>
            <p:nvPr/>
          </p:nvSpPr>
          <p:spPr>
            <a:xfrm>
              <a:off x="1062440" y="2307015"/>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33" name="Google Shape;438;p31">
              <a:extLst>
                <a:ext uri="{FF2B5EF4-FFF2-40B4-BE49-F238E27FC236}">
                  <a16:creationId xmlns:a16="http://schemas.microsoft.com/office/drawing/2014/main" id="{503C3DB9-F09C-22B9-75F4-9F7C17600536}"/>
                </a:ext>
              </a:extLst>
            </p:cNvPr>
            <p:cNvGrpSpPr/>
            <p:nvPr/>
          </p:nvGrpSpPr>
          <p:grpSpPr>
            <a:xfrm>
              <a:off x="1000675" y="2134893"/>
              <a:ext cx="1368067" cy="1249990"/>
              <a:chOff x="1376340" y="1359262"/>
              <a:chExt cx="518515" cy="649586"/>
            </a:xfrm>
          </p:grpSpPr>
          <p:sp>
            <p:nvSpPr>
              <p:cNvPr id="134" name="Google Shape;439;p31">
                <a:extLst>
                  <a:ext uri="{FF2B5EF4-FFF2-40B4-BE49-F238E27FC236}">
                    <a16:creationId xmlns:a16="http://schemas.microsoft.com/office/drawing/2014/main" id="{DB117DDC-DC0C-D540-835D-9202851EAB42}"/>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 name="Google Shape;440;p31">
                <a:extLst>
                  <a:ext uri="{FF2B5EF4-FFF2-40B4-BE49-F238E27FC236}">
                    <a16:creationId xmlns:a16="http://schemas.microsoft.com/office/drawing/2014/main" id="{E1101DF8-CEB4-D99E-17A4-244ECECFCB96}"/>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 name="Google Shape;441;p31">
                <a:extLst>
                  <a:ext uri="{FF2B5EF4-FFF2-40B4-BE49-F238E27FC236}">
                    <a16:creationId xmlns:a16="http://schemas.microsoft.com/office/drawing/2014/main" id="{E4A0EFD1-2B6D-5868-9014-229FB807F5A2}"/>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 name="Google Shape;442;p31">
                <a:extLst>
                  <a:ext uri="{FF2B5EF4-FFF2-40B4-BE49-F238E27FC236}">
                    <a16:creationId xmlns:a16="http://schemas.microsoft.com/office/drawing/2014/main" id="{3FBF6309-1CFA-0BD4-803F-5E7D46FAF33B}"/>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 name="Google Shape;443;p31">
                <a:extLst>
                  <a:ext uri="{FF2B5EF4-FFF2-40B4-BE49-F238E27FC236}">
                    <a16:creationId xmlns:a16="http://schemas.microsoft.com/office/drawing/2014/main" id="{6D3CBE72-377F-4AC1-D1D8-084CAFCD42FA}"/>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444;p31">
                <a:extLst>
                  <a:ext uri="{FF2B5EF4-FFF2-40B4-BE49-F238E27FC236}">
                    <a16:creationId xmlns:a16="http://schemas.microsoft.com/office/drawing/2014/main" id="{8F5074DF-AADF-9022-72A5-5E50A8D2C194}"/>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445;p31">
                <a:extLst>
                  <a:ext uri="{FF2B5EF4-FFF2-40B4-BE49-F238E27FC236}">
                    <a16:creationId xmlns:a16="http://schemas.microsoft.com/office/drawing/2014/main" id="{80407728-2D5A-0FD3-1483-F6064BDB02B9}"/>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1" name="Google Shape;446;p31">
                <a:extLst>
                  <a:ext uri="{FF2B5EF4-FFF2-40B4-BE49-F238E27FC236}">
                    <a16:creationId xmlns:a16="http://schemas.microsoft.com/office/drawing/2014/main" id="{89BA7A2B-3DC1-8F8F-4CF2-33266DB0D615}"/>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2" name="Google Shape;447;p31">
                <a:extLst>
                  <a:ext uri="{FF2B5EF4-FFF2-40B4-BE49-F238E27FC236}">
                    <a16:creationId xmlns:a16="http://schemas.microsoft.com/office/drawing/2014/main" id="{2677FA7C-FDF4-EBC8-D514-452FF022AC2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448;p31">
                <a:extLst>
                  <a:ext uri="{FF2B5EF4-FFF2-40B4-BE49-F238E27FC236}">
                    <a16:creationId xmlns:a16="http://schemas.microsoft.com/office/drawing/2014/main" id="{584D9EDC-C87B-C6B4-6444-D968D2B32813}"/>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4" name="Google Shape;449;p31">
                <a:extLst>
                  <a:ext uri="{FF2B5EF4-FFF2-40B4-BE49-F238E27FC236}">
                    <a16:creationId xmlns:a16="http://schemas.microsoft.com/office/drawing/2014/main" id="{806694CE-4D99-4F55-8DAC-57EC9676EEBD}"/>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450;p31">
                <a:extLst>
                  <a:ext uri="{FF2B5EF4-FFF2-40B4-BE49-F238E27FC236}">
                    <a16:creationId xmlns:a16="http://schemas.microsoft.com/office/drawing/2014/main" id="{054FCBEA-A344-705D-2A8E-EB55D02BCB30}"/>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 name="Google Shape;451;p31">
                <a:extLst>
                  <a:ext uri="{FF2B5EF4-FFF2-40B4-BE49-F238E27FC236}">
                    <a16:creationId xmlns:a16="http://schemas.microsoft.com/office/drawing/2014/main" id="{4FA392A0-4009-D16F-7B62-B61639F322EC}"/>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 name="Google Shape;452;p31">
                <a:extLst>
                  <a:ext uri="{FF2B5EF4-FFF2-40B4-BE49-F238E27FC236}">
                    <a16:creationId xmlns:a16="http://schemas.microsoft.com/office/drawing/2014/main" id="{DE1E5802-97F3-F4D7-A100-61B18AD9A1F4}"/>
                  </a:ext>
                </a:extLst>
              </p:cNvPr>
              <p:cNvSpPr/>
              <p:nvPr/>
            </p:nvSpPr>
            <p:spPr>
              <a:xfrm>
                <a:off x="1376340" y="1459593"/>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8" name="Google Shape;453;p31">
                <a:extLst>
                  <a:ext uri="{FF2B5EF4-FFF2-40B4-BE49-F238E27FC236}">
                    <a16:creationId xmlns:a16="http://schemas.microsoft.com/office/drawing/2014/main" id="{53E8A02F-AD11-63C3-55AC-CDBE275D9A9A}"/>
                  </a:ext>
                </a:extLst>
              </p:cNvPr>
              <p:cNvSpPr/>
              <p:nvPr/>
            </p:nvSpPr>
            <p:spPr>
              <a:xfrm>
                <a:off x="1413277" y="1489716"/>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8" name="TextBox 207">
              <a:extLst>
                <a:ext uri="{FF2B5EF4-FFF2-40B4-BE49-F238E27FC236}">
                  <a16:creationId xmlns:a16="http://schemas.microsoft.com/office/drawing/2014/main" id="{F80F56AF-4931-0BED-1F77-B3545920AC09}"/>
                </a:ext>
              </a:extLst>
            </p:cNvPr>
            <p:cNvSpPr txBox="1"/>
            <p:nvPr/>
          </p:nvSpPr>
          <p:spPr>
            <a:xfrm>
              <a:off x="2069673" y="2266910"/>
              <a:ext cx="7472917" cy="861244"/>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ô xi</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12" name="Group 211">
            <a:extLst>
              <a:ext uri="{FF2B5EF4-FFF2-40B4-BE49-F238E27FC236}">
                <a16:creationId xmlns:a16="http://schemas.microsoft.com/office/drawing/2014/main" id="{06A29FF7-77FB-84D4-9327-1EBCED451235}"/>
              </a:ext>
            </a:extLst>
          </p:cNvPr>
          <p:cNvGrpSpPr/>
          <p:nvPr/>
        </p:nvGrpSpPr>
        <p:grpSpPr>
          <a:xfrm>
            <a:off x="2104240" y="5231377"/>
            <a:ext cx="8973766" cy="1625766"/>
            <a:chOff x="1612674" y="5184381"/>
            <a:chExt cx="8973766" cy="1409055"/>
          </a:xfrm>
        </p:grpSpPr>
        <p:sp>
          <p:nvSpPr>
            <p:cNvPr id="206" name="Rectangle: Rounded Corners 205">
              <a:extLst>
                <a:ext uri="{FF2B5EF4-FFF2-40B4-BE49-F238E27FC236}">
                  <a16:creationId xmlns:a16="http://schemas.microsoft.com/office/drawing/2014/main" id="{12F82837-0250-CDE5-CD68-AE8D02A2A3E4}"/>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5" name="Google Shape;293;p27">
              <a:extLst>
                <a:ext uri="{FF2B5EF4-FFF2-40B4-BE49-F238E27FC236}">
                  <a16:creationId xmlns:a16="http://schemas.microsoft.com/office/drawing/2014/main" id="{9109C8CD-5797-A5D4-5995-6D0B9504B79B}"/>
                </a:ext>
              </a:extLst>
            </p:cNvPr>
            <p:cNvGrpSpPr/>
            <p:nvPr/>
          </p:nvGrpSpPr>
          <p:grpSpPr>
            <a:xfrm rot="21403310">
              <a:off x="1612674" y="5184381"/>
              <a:ext cx="1724419" cy="1409055"/>
              <a:chOff x="3676506" y="1404273"/>
              <a:chExt cx="792384" cy="610489"/>
            </a:xfrm>
          </p:grpSpPr>
          <p:sp>
            <p:nvSpPr>
              <p:cNvPr id="176" name="Google Shape;294;p27">
                <a:extLst>
                  <a:ext uri="{FF2B5EF4-FFF2-40B4-BE49-F238E27FC236}">
                    <a16:creationId xmlns:a16="http://schemas.microsoft.com/office/drawing/2014/main" id="{E6996BB8-E942-6163-DC3B-34945E756981}"/>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7" name="Google Shape;295;p27">
                <a:extLst>
                  <a:ext uri="{FF2B5EF4-FFF2-40B4-BE49-F238E27FC236}">
                    <a16:creationId xmlns:a16="http://schemas.microsoft.com/office/drawing/2014/main" id="{5838CC8C-B44B-2A2E-4118-F29794B899C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8" name="Google Shape;296;p27">
                <a:extLst>
                  <a:ext uri="{FF2B5EF4-FFF2-40B4-BE49-F238E27FC236}">
                    <a16:creationId xmlns:a16="http://schemas.microsoft.com/office/drawing/2014/main" id="{3108EF5E-CFB2-F9C3-CF02-C2B88613480F}"/>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9" name="Google Shape;297;p27">
                <a:extLst>
                  <a:ext uri="{FF2B5EF4-FFF2-40B4-BE49-F238E27FC236}">
                    <a16:creationId xmlns:a16="http://schemas.microsoft.com/office/drawing/2014/main" id="{EFF76746-00C3-77F2-5F84-19C897D474C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0" name="Google Shape;298;p27">
                <a:extLst>
                  <a:ext uri="{FF2B5EF4-FFF2-40B4-BE49-F238E27FC236}">
                    <a16:creationId xmlns:a16="http://schemas.microsoft.com/office/drawing/2014/main" id="{96DB1D9A-2776-E916-722C-B2B5C4724E93}"/>
                  </a:ext>
                </a:extLst>
              </p:cNvPr>
              <p:cNvSpPr/>
              <p:nvPr/>
            </p:nvSpPr>
            <p:spPr>
              <a:xfrm>
                <a:off x="3915358" y="1453863"/>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1" name="Google Shape;299;p27">
                <a:extLst>
                  <a:ext uri="{FF2B5EF4-FFF2-40B4-BE49-F238E27FC236}">
                    <a16:creationId xmlns:a16="http://schemas.microsoft.com/office/drawing/2014/main" id="{44965A53-F5FA-8605-AC0F-4ADE7F87BAAD}"/>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2" name="Google Shape;300;p27">
                <a:extLst>
                  <a:ext uri="{FF2B5EF4-FFF2-40B4-BE49-F238E27FC236}">
                    <a16:creationId xmlns:a16="http://schemas.microsoft.com/office/drawing/2014/main" id="{FD52910A-5F8B-0BF3-BC41-46A4AAB408C9}"/>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3" name="Google Shape;301;p27">
                <a:extLst>
                  <a:ext uri="{FF2B5EF4-FFF2-40B4-BE49-F238E27FC236}">
                    <a16:creationId xmlns:a16="http://schemas.microsoft.com/office/drawing/2014/main" id="{3BFC87AD-EFDE-90FE-40DA-9AC1B4E797FD}"/>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4" name="Google Shape;302;p27">
                <a:extLst>
                  <a:ext uri="{FF2B5EF4-FFF2-40B4-BE49-F238E27FC236}">
                    <a16:creationId xmlns:a16="http://schemas.microsoft.com/office/drawing/2014/main" id="{A725553B-3F11-0704-3D76-195EE1883A0F}"/>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5" name="Google Shape;303;p27">
                <a:extLst>
                  <a:ext uri="{FF2B5EF4-FFF2-40B4-BE49-F238E27FC236}">
                    <a16:creationId xmlns:a16="http://schemas.microsoft.com/office/drawing/2014/main" id="{A0191D27-B73B-9A90-B851-3FE632954FC1}"/>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6" name="Google Shape;304;p27">
                <a:extLst>
                  <a:ext uri="{FF2B5EF4-FFF2-40B4-BE49-F238E27FC236}">
                    <a16:creationId xmlns:a16="http://schemas.microsoft.com/office/drawing/2014/main" id="{39DEEDBD-BA79-B956-A189-1BDA431D884B}"/>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7" name="Google Shape;305;p27">
                <a:extLst>
                  <a:ext uri="{FF2B5EF4-FFF2-40B4-BE49-F238E27FC236}">
                    <a16:creationId xmlns:a16="http://schemas.microsoft.com/office/drawing/2014/main" id="{EC80BCC8-920F-8279-4877-53F1606D3EF9}"/>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8" name="Google Shape;306;p27">
                <a:extLst>
                  <a:ext uri="{FF2B5EF4-FFF2-40B4-BE49-F238E27FC236}">
                    <a16:creationId xmlns:a16="http://schemas.microsoft.com/office/drawing/2014/main" id="{166E41A4-FC3D-09B6-FCAB-F2847745474D}"/>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9" name="Google Shape;307;p27">
                <a:extLst>
                  <a:ext uri="{FF2B5EF4-FFF2-40B4-BE49-F238E27FC236}">
                    <a16:creationId xmlns:a16="http://schemas.microsoft.com/office/drawing/2014/main" id="{F92444B5-8BBE-4C81-9C02-CB79C7FE2CBC}"/>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0" name="Google Shape;308;p27">
                <a:extLst>
                  <a:ext uri="{FF2B5EF4-FFF2-40B4-BE49-F238E27FC236}">
                    <a16:creationId xmlns:a16="http://schemas.microsoft.com/office/drawing/2014/main" id="{3788FD42-86F5-3CF8-3043-4C43481D794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1" name="Google Shape;309;p27">
                <a:extLst>
                  <a:ext uri="{FF2B5EF4-FFF2-40B4-BE49-F238E27FC236}">
                    <a16:creationId xmlns:a16="http://schemas.microsoft.com/office/drawing/2014/main" id="{91479F5F-3BC5-03CD-913D-643E3AAEE985}"/>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2" name="Google Shape;310;p27">
                <a:extLst>
                  <a:ext uri="{FF2B5EF4-FFF2-40B4-BE49-F238E27FC236}">
                    <a16:creationId xmlns:a16="http://schemas.microsoft.com/office/drawing/2014/main" id="{19D73551-B2E2-2427-0A4A-6A7E8BE6CF40}"/>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3" name="Google Shape;311;p27">
                <a:extLst>
                  <a:ext uri="{FF2B5EF4-FFF2-40B4-BE49-F238E27FC236}">
                    <a16:creationId xmlns:a16="http://schemas.microsoft.com/office/drawing/2014/main" id="{D1063AE1-4B96-BD1C-2A03-51179FE0AF36}"/>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4" name="Google Shape;312;p27">
                <a:extLst>
                  <a:ext uri="{FF2B5EF4-FFF2-40B4-BE49-F238E27FC236}">
                    <a16:creationId xmlns:a16="http://schemas.microsoft.com/office/drawing/2014/main" id="{BD564F2F-3EA2-02D6-D4A7-562E14B5E72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5" name="Google Shape;313;p27">
                <a:extLst>
                  <a:ext uri="{FF2B5EF4-FFF2-40B4-BE49-F238E27FC236}">
                    <a16:creationId xmlns:a16="http://schemas.microsoft.com/office/drawing/2014/main" id="{DB5EC536-27CA-B598-98DB-78A3650088FF}"/>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6" name="Google Shape;314;p27">
                <a:extLst>
                  <a:ext uri="{FF2B5EF4-FFF2-40B4-BE49-F238E27FC236}">
                    <a16:creationId xmlns:a16="http://schemas.microsoft.com/office/drawing/2014/main" id="{F035C354-D169-F7C3-917C-694FD79CF316}"/>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09" name="TextBox 208">
              <a:extLst>
                <a:ext uri="{FF2B5EF4-FFF2-40B4-BE49-F238E27FC236}">
                  <a16:creationId xmlns:a16="http://schemas.microsoft.com/office/drawing/2014/main" id="{361E7C29-2C7F-79BD-B8E9-EE91E0A1544C}"/>
                </a:ext>
              </a:extLst>
            </p:cNvPr>
            <p:cNvSpPr txBox="1"/>
            <p:nvPr/>
          </p:nvSpPr>
          <p:spPr>
            <a:xfrm>
              <a:off x="3511589" y="5590579"/>
              <a:ext cx="5628998" cy="88538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Khí</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ni</a:t>
              </a:r>
              <a:r>
                <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5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tơ</a:t>
              </a:r>
              <a:endParaRPr kumimoji="0" lang="vi-VN"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149" name="Google Shape;1408;p39">
            <a:extLst>
              <a:ext uri="{FF2B5EF4-FFF2-40B4-BE49-F238E27FC236}">
                <a16:creationId xmlns:a16="http://schemas.microsoft.com/office/drawing/2014/main" id="{AC3EB7E7-6058-FACE-2896-CBF8EFA4941E}"/>
              </a:ext>
            </a:extLst>
          </p:cNvPr>
          <p:cNvGrpSpPr/>
          <p:nvPr/>
        </p:nvGrpSpPr>
        <p:grpSpPr>
          <a:xfrm flipH="1">
            <a:off x="10546426" y="2202900"/>
            <a:ext cx="1805754" cy="1610631"/>
            <a:chOff x="2178000" y="1370575"/>
            <a:chExt cx="1417475" cy="1417450"/>
          </a:xfrm>
        </p:grpSpPr>
        <p:sp>
          <p:nvSpPr>
            <p:cNvPr id="150" name="Google Shape;1409;p39">
              <a:extLst>
                <a:ext uri="{FF2B5EF4-FFF2-40B4-BE49-F238E27FC236}">
                  <a16:creationId xmlns:a16="http://schemas.microsoft.com/office/drawing/2014/main" id="{4D65334E-B978-243E-C541-9AD2E6EF4B73}"/>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1" name="Google Shape;1410;p39">
              <a:extLst>
                <a:ext uri="{FF2B5EF4-FFF2-40B4-BE49-F238E27FC236}">
                  <a16:creationId xmlns:a16="http://schemas.microsoft.com/office/drawing/2014/main" id="{58563B94-085F-3F33-A5ED-7C5BAE48806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2" name="Google Shape;1411;p39">
              <a:extLst>
                <a:ext uri="{FF2B5EF4-FFF2-40B4-BE49-F238E27FC236}">
                  <a16:creationId xmlns:a16="http://schemas.microsoft.com/office/drawing/2014/main" id="{6AEE0E9D-53D0-09FD-2993-4BB634FDDDB1}"/>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3" name="Google Shape;1412;p39">
              <a:extLst>
                <a:ext uri="{FF2B5EF4-FFF2-40B4-BE49-F238E27FC236}">
                  <a16:creationId xmlns:a16="http://schemas.microsoft.com/office/drawing/2014/main" id="{DEC0C61F-1D4B-91BA-DC16-10AB1C68DD35}"/>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413;p39">
              <a:extLst>
                <a:ext uri="{FF2B5EF4-FFF2-40B4-BE49-F238E27FC236}">
                  <a16:creationId xmlns:a16="http://schemas.microsoft.com/office/drawing/2014/main" id="{8E2C59EE-CB8E-235A-A276-64A13CC7D63D}"/>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5" name="Google Shape;1414;p39">
              <a:extLst>
                <a:ext uri="{FF2B5EF4-FFF2-40B4-BE49-F238E27FC236}">
                  <a16:creationId xmlns:a16="http://schemas.microsoft.com/office/drawing/2014/main" id="{84842469-573D-E3E9-9075-F86DDED50D05}"/>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415;p39">
              <a:extLst>
                <a:ext uri="{FF2B5EF4-FFF2-40B4-BE49-F238E27FC236}">
                  <a16:creationId xmlns:a16="http://schemas.microsoft.com/office/drawing/2014/main" id="{BE765DDD-78E4-5569-6C61-6C1D48819167}"/>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7" name="Google Shape;1416;p39">
              <a:extLst>
                <a:ext uri="{FF2B5EF4-FFF2-40B4-BE49-F238E27FC236}">
                  <a16:creationId xmlns:a16="http://schemas.microsoft.com/office/drawing/2014/main" id="{F0B58166-E98A-7663-F74E-643732F5463F}"/>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8" name="Google Shape;1417;p39">
              <a:extLst>
                <a:ext uri="{FF2B5EF4-FFF2-40B4-BE49-F238E27FC236}">
                  <a16:creationId xmlns:a16="http://schemas.microsoft.com/office/drawing/2014/main" id="{634EEBD2-DF41-769C-DE45-C7180CF5E6F5}"/>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418;p39">
              <a:extLst>
                <a:ext uri="{FF2B5EF4-FFF2-40B4-BE49-F238E27FC236}">
                  <a16:creationId xmlns:a16="http://schemas.microsoft.com/office/drawing/2014/main" id="{D475EA19-67C9-2E52-4CFE-5DF7B6D07DC6}"/>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419;p39">
              <a:extLst>
                <a:ext uri="{FF2B5EF4-FFF2-40B4-BE49-F238E27FC236}">
                  <a16:creationId xmlns:a16="http://schemas.microsoft.com/office/drawing/2014/main" id="{3C0E2149-2A88-1D23-9A6F-DDB51446A4E0}"/>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420;p39">
              <a:extLst>
                <a:ext uri="{FF2B5EF4-FFF2-40B4-BE49-F238E27FC236}">
                  <a16:creationId xmlns:a16="http://schemas.microsoft.com/office/drawing/2014/main" id="{2A5FE82C-2FE0-9F92-8650-11231587013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421;p39">
              <a:extLst>
                <a:ext uri="{FF2B5EF4-FFF2-40B4-BE49-F238E27FC236}">
                  <a16:creationId xmlns:a16="http://schemas.microsoft.com/office/drawing/2014/main" id="{C6C8A716-6D0F-06D4-C97F-F0A36EA64D2F}"/>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422;p39">
              <a:extLst>
                <a:ext uri="{FF2B5EF4-FFF2-40B4-BE49-F238E27FC236}">
                  <a16:creationId xmlns:a16="http://schemas.microsoft.com/office/drawing/2014/main" id="{79AD8323-0B8E-DA3E-DF6D-AB718C042D6F}"/>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13" name="Google Shape;118;p4">
            <a:extLst>
              <a:ext uri="{FF2B5EF4-FFF2-40B4-BE49-F238E27FC236}">
                <a16:creationId xmlns:a16="http://schemas.microsoft.com/office/drawing/2014/main" id="{66F04F1B-FAFF-4B67-6691-8383BEE2A393}"/>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4" name="Google Shape;118;p4">
            <a:extLst>
              <a:ext uri="{FF2B5EF4-FFF2-40B4-BE49-F238E27FC236}">
                <a16:creationId xmlns:a16="http://schemas.microsoft.com/office/drawing/2014/main" id="{488F3532-9D55-1B46-E972-02247F9E28B9}"/>
              </a:ext>
            </a:extLst>
          </p:cNvPr>
          <p:cNvSpPr/>
          <p:nvPr/>
        </p:nvSpPr>
        <p:spPr>
          <a:xfrm rot="19980337">
            <a:off x="6867429" y="3879254"/>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28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15"/>
                                        </p:tgtEl>
                                        <p:attrNameLst>
                                          <p:attrName>style.visibility</p:attrName>
                                        </p:attrNameLst>
                                      </p:cBhvr>
                                      <p:to>
                                        <p:strVal val="visible"/>
                                      </p:to>
                                    </p:set>
                                    <p:anim calcmode="lin" valueType="num">
                                      <p:cBhvr>
                                        <p:cTn id="7" dur="1000" fill="hold"/>
                                        <p:tgtEl>
                                          <p:spTgt spid="215"/>
                                        </p:tgtEl>
                                        <p:attrNameLst>
                                          <p:attrName>ppt_w</p:attrName>
                                        </p:attrNameLst>
                                      </p:cBhvr>
                                      <p:tavLst>
                                        <p:tav tm="0">
                                          <p:val>
                                            <p:strVal val="#ppt_w+.3"/>
                                          </p:val>
                                        </p:tav>
                                        <p:tav tm="100000">
                                          <p:val>
                                            <p:strVal val="#ppt_w"/>
                                          </p:val>
                                        </p:tav>
                                      </p:tavLst>
                                    </p:anim>
                                    <p:anim calcmode="lin" valueType="num">
                                      <p:cBhvr>
                                        <p:cTn id="8" dur="1000" fill="hold"/>
                                        <p:tgtEl>
                                          <p:spTgt spid="215"/>
                                        </p:tgtEl>
                                        <p:attrNameLst>
                                          <p:attrName>ppt_h</p:attrName>
                                        </p:attrNameLst>
                                      </p:cBhvr>
                                      <p:tavLst>
                                        <p:tav tm="0">
                                          <p:val>
                                            <p:strVal val="#ppt_h"/>
                                          </p:val>
                                        </p:tav>
                                        <p:tav tm="100000">
                                          <p:val>
                                            <p:strVal val="#ppt_h"/>
                                          </p:val>
                                        </p:tav>
                                      </p:tavLst>
                                    </p:anim>
                                    <p:animEffect transition="in" filter="fade">
                                      <p:cBhvr>
                                        <p:cTn id="9" dur="1000"/>
                                        <p:tgtEl>
                                          <p:spTgt spid="215"/>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210"/>
                                        </p:tgtEl>
                                        <p:attrNameLst>
                                          <p:attrName>style.visibility</p:attrName>
                                        </p:attrNameLst>
                                      </p:cBhvr>
                                      <p:to>
                                        <p:strVal val="visible"/>
                                      </p:to>
                                    </p:set>
                                    <p:anim calcmode="lin" valueType="num">
                                      <p:cBhvr>
                                        <p:cTn id="13" dur="500" fill="hold"/>
                                        <p:tgtEl>
                                          <p:spTgt spid="210"/>
                                        </p:tgtEl>
                                        <p:attrNameLst>
                                          <p:attrName>ppt_w</p:attrName>
                                        </p:attrNameLst>
                                      </p:cBhvr>
                                      <p:tavLst>
                                        <p:tav tm="0">
                                          <p:val>
                                            <p:fltVal val="0"/>
                                          </p:val>
                                        </p:tav>
                                        <p:tav tm="100000">
                                          <p:val>
                                            <p:strVal val="#ppt_w"/>
                                          </p:val>
                                        </p:tav>
                                      </p:tavLst>
                                    </p:anim>
                                    <p:anim calcmode="lin" valueType="num">
                                      <p:cBhvr>
                                        <p:cTn id="14" dur="500" fill="hold"/>
                                        <p:tgtEl>
                                          <p:spTgt spid="210"/>
                                        </p:tgtEl>
                                        <p:attrNameLst>
                                          <p:attrName>ppt_h</p:attrName>
                                        </p:attrNameLst>
                                      </p:cBhvr>
                                      <p:tavLst>
                                        <p:tav tm="0">
                                          <p:val>
                                            <p:fltVal val="0"/>
                                          </p:val>
                                        </p:tav>
                                        <p:tav tm="100000">
                                          <p:val>
                                            <p:strVal val="#ppt_h"/>
                                          </p:val>
                                        </p:tav>
                                      </p:tavLst>
                                    </p:anim>
                                    <p:animEffect transition="in" filter="fade">
                                      <p:cBhvr>
                                        <p:cTn id="15" dur="500"/>
                                        <p:tgtEl>
                                          <p:spTgt spid="210"/>
                                        </p:tgtEl>
                                      </p:cBhvr>
                                    </p:animEffect>
                                  </p:childTnLst>
                                </p:cTn>
                              </p:par>
                              <p:par>
                                <p:cTn id="16" presetID="53" presetClass="entr" presetSubtype="16" fill="hold" nodeType="withEffect">
                                  <p:stCondLst>
                                    <p:cond delay="0"/>
                                  </p:stCondLst>
                                  <p:childTnLst>
                                    <p:set>
                                      <p:cBhvr>
                                        <p:cTn id="17" dur="1" fill="hold">
                                          <p:stCondLst>
                                            <p:cond delay="0"/>
                                          </p:stCondLst>
                                        </p:cTn>
                                        <p:tgtEl>
                                          <p:spTgt spid="211"/>
                                        </p:tgtEl>
                                        <p:attrNameLst>
                                          <p:attrName>style.visibility</p:attrName>
                                        </p:attrNameLst>
                                      </p:cBhvr>
                                      <p:to>
                                        <p:strVal val="visible"/>
                                      </p:to>
                                    </p:set>
                                    <p:anim calcmode="lin" valueType="num">
                                      <p:cBhvr>
                                        <p:cTn id="18" dur="500" fill="hold"/>
                                        <p:tgtEl>
                                          <p:spTgt spid="211"/>
                                        </p:tgtEl>
                                        <p:attrNameLst>
                                          <p:attrName>ppt_w</p:attrName>
                                        </p:attrNameLst>
                                      </p:cBhvr>
                                      <p:tavLst>
                                        <p:tav tm="0">
                                          <p:val>
                                            <p:fltVal val="0"/>
                                          </p:val>
                                        </p:tav>
                                        <p:tav tm="100000">
                                          <p:val>
                                            <p:strVal val="#ppt_w"/>
                                          </p:val>
                                        </p:tav>
                                      </p:tavLst>
                                    </p:anim>
                                    <p:anim calcmode="lin" valueType="num">
                                      <p:cBhvr>
                                        <p:cTn id="19" dur="500" fill="hold"/>
                                        <p:tgtEl>
                                          <p:spTgt spid="211"/>
                                        </p:tgtEl>
                                        <p:attrNameLst>
                                          <p:attrName>ppt_h</p:attrName>
                                        </p:attrNameLst>
                                      </p:cBhvr>
                                      <p:tavLst>
                                        <p:tav tm="0">
                                          <p:val>
                                            <p:fltVal val="0"/>
                                          </p:val>
                                        </p:tav>
                                        <p:tav tm="100000">
                                          <p:val>
                                            <p:strVal val="#ppt_h"/>
                                          </p:val>
                                        </p:tav>
                                      </p:tavLst>
                                    </p:anim>
                                    <p:animEffect transition="in" filter="fade">
                                      <p:cBhvr>
                                        <p:cTn id="20" dur="500"/>
                                        <p:tgtEl>
                                          <p:spTgt spid="211"/>
                                        </p:tgtEl>
                                      </p:cBhvr>
                                    </p:animEffect>
                                  </p:childTnLst>
                                </p:cTn>
                              </p:par>
                              <p:par>
                                <p:cTn id="21" presetID="53" presetClass="entr" presetSubtype="16" fill="hold" nodeType="withEffect">
                                  <p:stCondLst>
                                    <p:cond delay="0"/>
                                  </p:stCondLst>
                                  <p:childTnLst>
                                    <p:set>
                                      <p:cBhvr>
                                        <p:cTn id="22" dur="1" fill="hold">
                                          <p:stCondLst>
                                            <p:cond delay="0"/>
                                          </p:stCondLst>
                                        </p:cTn>
                                        <p:tgtEl>
                                          <p:spTgt spid="212"/>
                                        </p:tgtEl>
                                        <p:attrNameLst>
                                          <p:attrName>style.visibility</p:attrName>
                                        </p:attrNameLst>
                                      </p:cBhvr>
                                      <p:to>
                                        <p:strVal val="visible"/>
                                      </p:to>
                                    </p:set>
                                    <p:anim calcmode="lin" valueType="num">
                                      <p:cBhvr>
                                        <p:cTn id="23" dur="500" fill="hold"/>
                                        <p:tgtEl>
                                          <p:spTgt spid="212"/>
                                        </p:tgtEl>
                                        <p:attrNameLst>
                                          <p:attrName>ppt_w</p:attrName>
                                        </p:attrNameLst>
                                      </p:cBhvr>
                                      <p:tavLst>
                                        <p:tav tm="0">
                                          <p:val>
                                            <p:fltVal val="0"/>
                                          </p:val>
                                        </p:tav>
                                        <p:tav tm="100000">
                                          <p:val>
                                            <p:strVal val="#ppt_w"/>
                                          </p:val>
                                        </p:tav>
                                      </p:tavLst>
                                    </p:anim>
                                    <p:anim calcmode="lin" valueType="num">
                                      <p:cBhvr>
                                        <p:cTn id="24" dur="500" fill="hold"/>
                                        <p:tgtEl>
                                          <p:spTgt spid="212"/>
                                        </p:tgtEl>
                                        <p:attrNameLst>
                                          <p:attrName>ppt_h</p:attrName>
                                        </p:attrNameLst>
                                      </p:cBhvr>
                                      <p:tavLst>
                                        <p:tav tm="0">
                                          <p:val>
                                            <p:fltVal val="0"/>
                                          </p:val>
                                        </p:tav>
                                        <p:tav tm="100000">
                                          <p:val>
                                            <p:strVal val="#ppt_h"/>
                                          </p:val>
                                        </p:tav>
                                      </p:tavLst>
                                    </p:anim>
                                    <p:animEffect transition="in" filter="fade">
                                      <p:cBhvr>
                                        <p:cTn id="25" dur="500"/>
                                        <p:tgtEl>
                                          <p:spTgt spid="2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210"/>
                    </p:tgtEl>
                  </p:cond>
                </p:stCondLst>
                <p:endSync evt="end" delay="0">
                  <p:rtn val="all"/>
                </p:endSync>
                <p:childTnLst>
                  <p:par>
                    <p:cTn id="27" fill="hold">
                      <p:stCondLst>
                        <p:cond delay="0"/>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49"/>
                                        </p:tgtEl>
                                        <p:attrNameLst>
                                          <p:attrName>style.visibility</p:attrName>
                                        </p:attrNameLst>
                                      </p:cBhvr>
                                      <p:to>
                                        <p:strVal val="visible"/>
                                      </p:to>
                                    </p:set>
                                    <p:animEffect transition="in" filter="fade">
                                      <p:cBhvr>
                                        <p:cTn id="31" dur="1000"/>
                                        <p:tgtEl>
                                          <p:spTgt spid="149"/>
                                        </p:tgtEl>
                                      </p:cBhvr>
                                    </p:animEffect>
                                    <p:anim calcmode="lin" valueType="num">
                                      <p:cBhvr>
                                        <p:cTn id="32" dur="1000" fill="hold"/>
                                        <p:tgtEl>
                                          <p:spTgt spid="149"/>
                                        </p:tgtEl>
                                        <p:attrNameLst>
                                          <p:attrName>ppt_x</p:attrName>
                                        </p:attrNameLst>
                                      </p:cBhvr>
                                      <p:tavLst>
                                        <p:tav tm="0">
                                          <p:val>
                                            <p:strVal val="#ppt_x"/>
                                          </p:val>
                                        </p:tav>
                                        <p:tav tm="100000">
                                          <p:val>
                                            <p:strVal val="#ppt_x"/>
                                          </p:val>
                                        </p:tav>
                                      </p:tavLst>
                                    </p:anim>
                                    <p:anim calcmode="lin" valueType="num">
                                      <p:cBhvr>
                                        <p:cTn id="33" dur="900" decel="100000" fill="hold"/>
                                        <p:tgtEl>
                                          <p:spTgt spid="149"/>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4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10"/>
                  </p:tgtEl>
                </p:cond>
              </p:nextCondLst>
            </p:seq>
            <p:seq concurrent="1" nextAc="seek">
              <p:cTn id="35" restart="whenNotActive" fill="hold" evtFilter="cancelBubble" nodeType="interactiveSeq">
                <p:stCondLst>
                  <p:cond evt="onClick" delay="0">
                    <p:tgtEl>
                      <p:spTgt spid="211"/>
                    </p:tgtEl>
                  </p:cond>
                </p:stCondLst>
                <p:endSync evt="end" delay="0">
                  <p:rtn val="all"/>
                </p:endSync>
                <p:childTnLst>
                  <p:par>
                    <p:cTn id="36" fill="hold">
                      <p:stCondLst>
                        <p:cond delay="0"/>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14"/>
                                        </p:tgtEl>
                                        <p:attrNameLst>
                                          <p:attrName>style.visibility</p:attrName>
                                        </p:attrNameLst>
                                      </p:cBhvr>
                                      <p:to>
                                        <p:strVal val="visible"/>
                                      </p:to>
                                    </p:set>
                                    <p:animEffect transition="in" filter="fade">
                                      <p:cBhvr>
                                        <p:cTn id="40" dur="1000"/>
                                        <p:tgtEl>
                                          <p:spTgt spid="214"/>
                                        </p:tgtEl>
                                      </p:cBhvr>
                                    </p:animEffect>
                                    <p:anim calcmode="lin" valueType="num">
                                      <p:cBhvr>
                                        <p:cTn id="41" dur="1000" fill="hold"/>
                                        <p:tgtEl>
                                          <p:spTgt spid="214"/>
                                        </p:tgtEl>
                                        <p:attrNameLst>
                                          <p:attrName>ppt_x</p:attrName>
                                        </p:attrNameLst>
                                      </p:cBhvr>
                                      <p:tavLst>
                                        <p:tav tm="0">
                                          <p:val>
                                            <p:strVal val="#ppt_x"/>
                                          </p:val>
                                        </p:tav>
                                        <p:tav tm="100000">
                                          <p:val>
                                            <p:strVal val="#ppt_x"/>
                                          </p:val>
                                        </p:tav>
                                      </p:tavLst>
                                    </p:anim>
                                    <p:anim calcmode="lin" valueType="num">
                                      <p:cBhvr>
                                        <p:cTn id="42" dur="900" decel="100000" fill="hold"/>
                                        <p:tgtEl>
                                          <p:spTgt spid="214"/>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14"/>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38"/>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1"/>
                  </p:tgtEl>
                </p:cond>
              </p:nextCondLst>
            </p:seq>
            <p:seq concurrent="1" nextAc="seek">
              <p:cTn id="44" restart="whenNotActive" fill="hold" evtFilter="cancelBubble" nodeType="interactiveSeq">
                <p:stCondLst>
                  <p:cond evt="onClick" delay="0">
                    <p:tgtEl>
                      <p:spTgt spid="212"/>
                    </p:tgtEl>
                  </p:cond>
                </p:stCondLst>
                <p:endSync evt="end" delay="0">
                  <p:rtn val="all"/>
                </p:endSync>
                <p:childTnLst>
                  <p:par>
                    <p:cTn id="45" fill="hold">
                      <p:stCondLst>
                        <p:cond delay="0"/>
                      </p:stCondLst>
                      <p:childTnLst>
                        <p:par>
                          <p:cTn id="46" fill="hold">
                            <p:stCondLst>
                              <p:cond delay="0"/>
                            </p:stCondLst>
                            <p:childTnLst>
                              <p:par>
                                <p:cTn id="47" presetID="37" presetClass="entr" presetSubtype="0" fill="hold" grpId="0" nodeType="clickEffect">
                                  <p:stCondLst>
                                    <p:cond delay="0"/>
                                  </p:stCondLst>
                                  <p:childTnLst>
                                    <p:set>
                                      <p:cBhvr>
                                        <p:cTn id="48" dur="1" fill="hold">
                                          <p:stCondLst>
                                            <p:cond delay="0"/>
                                          </p:stCondLst>
                                        </p:cTn>
                                        <p:tgtEl>
                                          <p:spTgt spid="213"/>
                                        </p:tgtEl>
                                        <p:attrNameLst>
                                          <p:attrName>style.visibility</p:attrName>
                                        </p:attrNameLst>
                                      </p:cBhvr>
                                      <p:to>
                                        <p:strVal val="visible"/>
                                      </p:to>
                                    </p:set>
                                    <p:animEffect transition="in" filter="fade">
                                      <p:cBhvr>
                                        <p:cTn id="49" dur="1000"/>
                                        <p:tgtEl>
                                          <p:spTgt spid="213"/>
                                        </p:tgtEl>
                                      </p:cBhvr>
                                    </p:animEffect>
                                    <p:anim calcmode="lin" valueType="num">
                                      <p:cBhvr>
                                        <p:cTn id="50" dur="1000" fill="hold"/>
                                        <p:tgtEl>
                                          <p:spTgt spid="213"/>
                                        </p:tgtEl>
                                        <p:attrNameLst>
                                          <p:attrName>ppt_x</p:attrName>
                                        </p:attrNameLst>
                                      </p:cBhvr>
                                      <p:tavLst>
                                        <p:tav tm="0">
                                          <p:val>
                                            <p:strVal val="#ppt_x"/>
                                          </p:val>
                                        </p:tav>
                                        <p:tav tm="100000">
                                          <p:val>
                                            <p:strVal val="#ppt_x"/>
                                          </p:val>
                                        </p:tav>
                                      </p:tavLst>
                                    </p:anim>
                                    <p:anim calcmode="lin" valueType="num">
                                      <p:cBhvr>
                                        <p:cTn id="51" dur="900" decel="100000" fill="hold"/>
                                        <p:tgtEl>
                                          <p:spTgt spid="213"/>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213"/>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47"/>
                                            </p:cond>
                                          </p:stCondLst>
                                          <p:endCondLst>
                                            <p:cond evt="onStopAudio" delay="0">
                                              <p:tgtEl>
                                                <p:sldTgt/>
                                              </p:tgtEl>
                                            </p:cond>
                                          </p:endCondLst>
                                        </p:cTn>
                                        <p:tgtEl>
                                          <p:sndTgt r:embed="rId4" name="voltage.wav"/>
                                        </p:tgtEl>
                                      </p:cMediaNode>
                                    </p:audio>
                                  </p:subTnLst>
                                </p:cTn>
                              </p:par>
                            </p:childTnLst>
                          </p:cTn>
                        </p:par>
                      </p:childTnLst>
                    </p:cTn>
                  </p:par>
                </p:childTnLst>
              </p:cTn>
              <p:nextCondLst>
                <p:cond evt="onClick" delay="0">
                  <p:tgtEl>
                    <p:spTgt spid="212"/>
                  </p:tgtEl>
                </p:cond>
              </p:nextCondLst>
            </p:seq>
          </p:childTnLst>
        </p:cTn>
      </p:par>
    </p:tnLst>
    <p:bldLst>
      <p:bldP spid="213" grpId="0" animBg="1"/>
      <p:bldP spid="2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81B5AFD3-5981-F001-A767-DB1D415D8BAA}"/>
              </a:ext>
            </a:extLst>
          </p:cNvPr>
          <p:cNvGrpSpPr/>
          <p:nvPr/>
        </p:nvGrpSpPr>
        <p:grpSpPr>
          <a:xfrm>
            <a:off x="285195" y="3826939"/>
            <a:ext cx="8546543" cy="1364750"/>
            <a:chOff x="2098496" y="3659454"/>
            <a:chExt cx="8546543" cy="1198789"/>
          </a:xfrm>
        </p:grpSpPr>
        <p:sp>
          <p:nvSpPr>
            <p:cNvPr id="21" name="Rectangle: Rounded Corners 20">
              <a:extLst>
                <a:ext uri="{FF2B5EF4-FFF2-40B4-BE49-F238E27FC236}">
                  <a16:creationId xmlns:a16="http://schemas.microsoft.com/office/drawing/2014/main" id="{9DC61915-0E62-E5EB-1653-923765C5B38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2" name="Google Shape;282;p27">
              <a:extLst>
                <a:ext uri="{FF2B5EF4-FFF2-40B4-BE49-F238E27FC236}">
                  <a16:creationId xmlns:a16="http://schemas.microsoft.com/office/drawing/2014/main" id="{B3FB99B9-B318-4CC1-1E1E-4E3BAE806252}"/>
                </a:ext>
              </a:extLst>
            </p:cNvPr>
            <p:cNvGrpSpPr/>
            <p:nvPr/>
          </p:nvGrpSpPr>
          <p:grpSpPr>
            <a:xfrm rot="-488383">
              <a:off x="2098496" y="3659454"/>
              <a:ext cx="1094690" cy="1171482"/>
              <a:chOff x="2769810" y="1396779"/>
              <a:chExt cx="508124" cy="605419"/>
            </a:xfrm>
          </p:grpSpPr>
          <p:sp>
            <p:nvSpPr>
              <p:cNvPr id="24" name="Google Shape;283;p27">
                <a:extLst>
                  <a:ext uri="{FF2B5EF4-FFF2-40B4-BE49-F238E27FC236}">
                    <a16:creationId xmlns:a16="http://schemas.microsoft.com/office/drawing/2014/main" id="{6C6B4BBF-96BE-9247-E1D6-B0C7340DCD7B}"/>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84;p27">
                <a:extLst>
                  <a:ext uri="{FF2B5EF4-FFF2-40B4-BE49-F238E27FC236}">
                    <a16:creationId xmlns:a16="http://schemas.microsoft.com/office/drawing/2014/main" id="{8B0343B1-73D7-3F5F-1410-B498EB3266DD}"/>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5;p27">
                <a:extLst>
                  <a:ext uri="{FF2B5EF4-FFF2-40B4-BE49-F238E27FC236}">
                    <a16:creationId xmlns:a16="http://schemas.microsoft.com/office/drawing/2014/main" id="{32959414-B562-7EA6-977E-2504BD1BE2D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6;p27">
                <a:extLst>
                  <a:ext uri="{FF2B5EF4-FFF2-40B4-BE49-F238E27FC236}">
                    <a16:creationId xmlns:a16="http://schemas.microsoft.com/office/drawing/2014/main" id="{7E7281FF-3D7A-636C-D4E0-7608925A909E}"/>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7;p27">
                <a:extLst>
                  <a:ext uri="{FF2B5EF4-FFF2-40B4-BE49-F238E27FC236}">
                    <a16:creationId xmlns:a16="http://schemas.microsoft.com/office/drawing/2014/main" id="{79BA692C-97B0-5A73-1D5F-44FC0EFFFFBB}"/>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8;p27">
                <a:extLst>
                  <a:ext uri="{FF2B5EF4-FFF2-40B4-BE49-F238E27FC236}">
                    <a16:creationId xmlns:a16="http://schemas.microsoft.com/office/drawing/2014/main" id="{901FAD18-C0F8-5CB3-D420-99FE5C26B06B}"/>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9;p27">
                <a:extLst>
                  <a:ext uri="{FF2B5EF4-FFF2-40B4-BE49-F238E27FC236}">
                    <a16:creationId xmlns:a16="http://schemas.microsoft.com/office/drawing/2014/main" id="{8E01A9B7-2736-4622-DD22-69968A288811}"/>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90;p27">
                <a:extLst>
                  <a:ext uri="{FF2B5EF4-FFF2-40B4-BE49-F238E27FC236}">
                    <a16:creationId xmlns:a16="http://schemas.microsoft.com/office/drawing/2014/main" id="{4841AE55-D889-B046-48F3-A2F55DD33E41}"/>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1;p27">
                <a:extLst>
                  <a:ext uri="{FF2B5EF4-FFF2-40B4-BE49-F238E27FC236}">
                    <a16:creationId xmlns:a16="http://schemas.microsoft.com/office/drawing/2014/main" id="{8CBDC81F-8878-301D-3FA8-5E906DB71970}"/>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2;p27">
                <a:extLst>
                  <a:ext uri="{FF2B5EF4-FFF2-40B4-BE49-F238E27FC236}">
                    <a16:creationId xmlns:a16="http://schemas.microsoft.com/office/drawing/2014/main" id="{9FFF0CF0-8AAA-29EB-E4E1-26D8BC962560}"/>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3" name="TextBox 22">
              <a:extLst>
                <a:ext uri="{FF2B5EF4-FFF2-40B4-BE49-F238E27FC236}">
                  <a16:creationId xmlns:a16="http://schemas.microsoft.com/office/drawing/2014/main" id="{E0449302-55B8-5159-512B-AC19A442E2FF}"/>
                </a:ext>
              </a:extLst>
            </p:cNvPr>
            <p:cNvSpPr txBox="1"/>
            <p:nvPr/>
          </p:nvSpPr>
          <p:spPr>
            <a:xfrm>
              <a:off x="3877639" y="3935286"/>
              <a:ext cx="5306047" cy="8683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các</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bô</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níc</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4" name="Group 33">
            <a:extLst>
              <a:ext uri="{FF2B5EF4-FFF2-40B4-BE49-F238E27FC236}">
                <a16:creationId xmlns:a16="http://schemas.microsoft.com/office/drawing/2014/main" id="{34E0A765-4243-5ACC-1606-ED36C165E155}"/>
              </a:ext>
            </a:extLst>
          </p:cNvPr>
          <p:cNvGrpSpPr/>
          <p:nvPr/>
        </p:nvGrpSpPr>
        <p:grpSpPr>
          <a:xfrm>
            <a:off x="2808020" y="2130585"/>
            <a:ext cx="8819884" cy="1507248"/>
            <a:chOff x="1861723" y="2134893"/>
            <a:chExt cx="8819884" cy="1270717"/>
          </a:xfrm>
        </p:grpSpPr>
        <p:sp>
          <p:nvSpPr>
            <p:cNvPr id="35" name="Rectangle: Rounded Corners 34">
              <a:extLst>
                <a:ext uri="{FF2B5EF4-FFF2-40B4-BE49-F238E27FC236}">
                  <a16:creationId xmlns:a16="http://schemas.microsoft.com/office/drawing/2014/main" id="{D3BE5D83-7848-BB4E-DBA0-05BB2E6D7E85}"/>
                </a:ext>
              </a:extLst>
            </p:cNvPr>
            <p:cNvSpPr/>
            <p:nvPr/>
          </p:nvSpPr>
          <p:spPr>
            <a:xfrm>
              <a:off x="2265256" y="2348686"/>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oogle Shape;438;p31">
              <a:extLst>
                <a:ext uri="{FF2B5EF4-FFF2-40B4-BE49-F238E27FC236}">
                  <a16:creationId xmlns:a16="http://schemas.microsoft.com/office/drawing/2014/main" id="{39AEA930-711D-272F-1B63-693E6881697D}"/>
                </a:ext>
              </a:extLst>
            </p:cNvPr>
            <p:cNvGrpSpPr/>
            <p:nvPr/>
          </p:nvGrpSpPr>
          <p:grpSpPr>
            <a:xfrm>
              <a:off x="1861723" y="2134893"/>
              <a:ext cx="1371125" cy="1248645"/>
              <a:chOff x="1702688" y="1359262"/>
              <a:chExt cx="519674" cy="648887"/>
            </a:xfrm>
          </p:grpSpPr>
          <p:sp>
            <p:nvSpPr>
              <p:cNvPr id="38" name="Google Shape;439;p31">
                <a:extLst>
                  <a:ext uri="{FF2B5EF4-FFF2-40B4-BE49-F238E27FC236}">
                    <a16:creationId xmlns:a16="http://schemas.microsoft.com/office/drawing/2014/main" id="{95517F3F-CF3C-C608-CB34-F5FE052C2B6A}"/>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440;p31">
                <a:extLst>
                  <a:ext uri="{FF2B5EF4-FFF2-40B4-BE49-F238E27FC236}">
                    <a16:creationId xmlns:a16="http://schemas.microsoft.com/office/drawing/2014/main" id="{A9EDE623-D571-014E-E5F4-72C72953700C}"/>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1;p31">
                <a:extLst>
                  <a:ext uri="{FF2B5EF4-FFF2-40B4-BE49-F238E27FC236}">
                    <a16:creationId xmlns:a16="http://schemas.microsoft.com/office/drawing/2014/main" id="{24B2005D-5DE5-7C23-3BA8-C47D050CEE49}"/>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2;p31">
                <a:extLst>
                  <a:ext uri="{FF2B5EF4-FFF2-40B4-BE49-F238E27FC236}">
                    <a16:creationId xmlns:a16="http://schemas.microsoft.com/office/drawing/2014/main" id="{E208CCF5-7E53-25C3-F94D-B2D90D247738}"/>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3;p31">
                <a:extLst>
                  <a:ext uri="{FF2B5EF4-FFF2-40B4-BE49-F238E27FC236}">
                    <a16:creationId xmlns:a16="http://schemas.microsoft.com/office/drawing/2014/main" id="{D7EC82A6-F0DF-A911-6A45-00A88BB2227F}"/>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4;p31">
                <a:extLst>
                  <a:ext uri="{FF2B5EF4-FFF2-40B4-BE49-F238E27FC236}">
                    <a16:creationId xmlns:a16="http://schemas.microsoft.com/office/drawing/2014/main" id="{C61E89D1-6AFE-AED9-A170-098541FA01DC}"/>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5;p31">
                <a:extLst>
                  <a:ext uri="{FF2B5EF4-FFF2-40B4-BE49-F238E27FC236}">
                    <a16:creationId xmlns:a16="http://schemas.microsoft.com/office/drawing/2014/main" id="{EF2C1908-9766-FD20-6C3A-350911269160}"/>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6;p31">
                <a:extLst>
                  <a:ext uri="{FF2B5EF4-FFF2-40B4-BE49-F238E27FC236}">
                    <a16:creationId xmlns:a16="http://schemas.microsoft.com/office/drawing/2014/main" id="{7695CD6F-81BB-5BB6-0F3E-FF9259C3FC80}"/>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7;p31">
                <a:extLst>
                  <a:ext uri="{FF2B5EF4-FFF2-40B4-BE49-F238E27FC236}">
                    <a16:creationId xmlns:a16="http://schemas.microsoft.com/office/drawing/2014/main" id="{772D4E9F-D9DE-86BE-86E3-DE93F8297F70}"/>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8;p31">
                <a:extLst>
                  <a:ext uri="{FF2B5EF4-FFF2-40B4-BE49-F238E27FC236}">
                    <a16:creationId xmlns:a16="http://schemas.microsoft.com/office/drawing/2014/main" id="{A491D992-2C96-87D2-ACD5-24B801BFE4CE}"/>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9;p31">
                <a:extLst>
                  <a:ext uri="{FF2B5EF4-FFF2-40B4-BE49-F238E27FC236}">
                    <a16:creationId xmlns:a16="http://schemas.microsoft.com/office/drawing/2014/main" id="{C916ECB8-2C9E-466C-5B04-E6B8560B574F}"/>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50;p31">
                <a:extLst>
                  <a:ext uri="{FF2B5EF4-FFF2-40B4-BE49-F238E27FC236}">
                    <a16:creationId xmlns:a16="http://schemas.microsoft.com/office/drawing/2014/main" id="{20DDEA54-F1AF-AD22-2FB0-9DE13AAD626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1;p31">
                <a:extLst>
                  <a:ext uri="{FF2B5EF4-FFF2-40B4-BE49-F238E27FC236}">
                    <a16:creationId xmlns:a16="http://schemas.microsoft.com/office/drawing/2014/main" id="{3929919B-6069-297B-6554-7679F50D6350}"/>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2;p31">
                <a:extLst>
                  <a:ext uri="{FF2B5EF4-FFF2-40B4-BE49-F238E27FC236}">
                    <a16:creationId xmlns:a16="http://schemas.microsoft.com/office/drawing/2014/main" id="{D411A46E-C5F5-3E37-F82C-EF55EA4F4D18}"/>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3;p31">
                <a:extLst>
                  <a:ext uri="{FF2B5EF4-FFF2-40B4-BE49-F238E27FC236}">
                    <a16:creationId xmlns:a16="http://schemas.microsoft.com/office/drawing/2014/main" id="{5A338685-9948-1841-6130-54E63BC6686F}"/>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7" name="TextBox 36">
              <a:extLst>
                <a:ext uri="{FF2B5EF4-FFF2-40B4-BE49-F238E27FC236}">
                  <a16:creationId xmlns:a16="http://schemas.microsoft.com/office/drawing/2014/main" id="{3E03E25C-E3D4-F050-0A70-F53C2687B0C6}"/>
                </a:ext>
              </a:extLst>
            </p:cNvPr>
            <p:cNvSpPr txBox="1"/>
            <p:nvPr/>
          </p:nvSpPr>
          <p:spPr>
            <a:xfrm>
              <a:off x="3869471" y="2523340"/>
              <a:ext cx="5306047" cy="80382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ô xi</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3" name="Group 52">
            <a:extLst>
              <a:ext uri="{FF2B5EF4-FFF2-40B4-BE49-F238E27FC236}">
                <a16:creationId xmlns:a16="http://schemas.microsoft.com/office/drawing/2014/main" id="{AAC7D656-9B6C-CD51-B57C-98EF6B9266D5}"/>
              </a:ext>
            </a:extLst>
          </p:cNvPr>
          <p:cNvGrpSpPr/>
          <p:nvPr/>
        </p:nvGrpSpPr>
        <p:grpSpPr>
          <a:xfrm>
            <a:off x="2104240" y="5232171"/>
            <a:ext cx="8973766" cy="1624977"/>
            <a:chOff x="1612674" y="5184381"/>
            <a:chExt cx="8973766" cy="1409055"/>
          </a:xfrm>
        </p:grpSpPr>
        <p:sp>
          <p:nvSpPr>
            <p:cNvPr id="54" name="Rectangle: Rounded Corners 53">
              <a:extLst>
                <a:ext uri="{FF2B5EF4-FFF2-40B4-BE49-F238E27FC236}">
                  <a16:creationId xmlns:a16="http://schemas.microsoft.com/office/drawing/2014/main" id="{E7999CD0-C3E4-A374-9E38-DB6E4754300E}"/>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5" name="Google Shape;293;p27">
              <a:extLst>
                <a:ext uri="{FF2B5EF4-FFF2-40B4-BE49-F238E27FC236}">
                  <a16:creationId xmlns:a16="http://schemas.microsoft.com/office/drawing/2014/main" id="{59D4F3E0-1221-8B63-251C-62A63D3133AE}"/>
                </a:ext>
              </a:extLst>
            </p:cNvPr>
            <p:cNvGrpSpPr/>
            <p:nvPr/>
          </p:nvGrpSpPr>
          <p:grpSpPr>
            <a:xfrm rot="21403310">
              <a:off x="1612674" y="5184381"/>
              <a:ext cx="1724419" cy="1409055"/>
              <a:chOff x="3676506" y="1404273"/>
              <a:chExt cx="792384" cy="610489"/>
            </a:xfrm>
          </p:grpSpPr>
          <p:sp>
            <p:nvSpPr>
              <p:cNvPr id="57" name="Google Shape;294;p27">
                <a:extLst>
                  <a:ext uri="{FF2B5EF4-FFF2-40B4-BE49-F238E27FC236}">
                    <a16:creationId xmlns:a16="http://schemas.microsoft.com/office/drawing/2014/main" id="{ECE855B9-87AB-8B2D-EA22-C166CFE7D5D8}"/>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295;p27">
                <a:extLst>
                  <a:ext uri="{FF2B5EF4-FFF2-40B4-BE49-F238E27FC236}">
                    <a16:creationId xmlns:a16="http://schemas.microsoft.com/office/drawing/2014/main" id="{EE65A1CA-F1DD-6102-EB6A-DA0508880F38}"/>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6;p27">
                <a:extLst>
                  <a:ext uri="{FF2B5EF4-FFF2-40B4-BE49-F238E27FC236}">
                    <a16:creationId xmlns:a16="http://schemas.microsoft.com/office/drawing/2014/main" id="{82CB9922-86A4-D3EB-4D1C-5BE28F3933F2}"/>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7;p27">
                <a:extLst>
                  <a:ext uri="{FF2B5EF4-FFF2-40B4-BE49-F238E27FC236}">
                    <a16:creationId xmlns:a16="http://schemas.microsoft.com/office/drawing/2014/main" id="{B1A056D7-7F56-37F3-6AE7-D232E500DA57}"/>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8;p27">
                <a:extLst>
                  <a:ext uri="{FF2B5EF4-FFF2-40B4-BE49-F238E27FC236}">
                    <a16:creationId xmlns:a16="http://schemas.microsoft.com/office/drawing/2014/main" id="{B0A3B9FF-4A40-162E-FEC6-0C8B5DDCED48}"/>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9;p27">
                <a:extLst>
                  <a:ext uri="{FF2B5EF4-FFF2-40B4-BE49-F238E27FC236}">
                    <a16:creationId xmlns:a16="http://schemas.microsoft.com/office/drawing/2014/main" id="{B8B66864-EECB-8887-E40A-2C4A15A27B03}"/>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300;p27">
                <a:extLst>
                  <a:ext uri="{FF2B5EF4-FFF2-40B4-BE49-F238E27FC236}">
                    <a16:creationId xmlns:a16="http://schemas.microsoft.com/office/drawing/2014/main" id="{6DAE620E-9633-F022-E52F-11F181F2B414}"/>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1;p27">
                <a:extLst>
                  <a:ext uri="{FF2B5EF4-FFF2-40B4-BE49-F238E27FC236}">
                    <a16:creationId xmlns:a16="http://schemas.microsoft.com/office/drawing/2014/main" id="{B063B58B-D7B2-AA23-F74A-9B578370A4E3}"/>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2;p27">
                <a:extLst>
                  <a:ext uri="{FF2B5EF4-FFF2-40B4-BE49-F238E27FC236}">
                    <a16:creationId xmlns:a16="http://schemas.microsoft.com/office/drawing/2014/main" id="{A08495FF-DB6C-6104-FAEE-6D6657CB3700}"/>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3;p27">
                <a:extLst>
                  <a:ext uri="{FF2B5EF4-FFF2-40B4-BE49-F238E27FC236}">
                    <a16:creationId xmlns:a16="http://schemas.microsoft.com/office/drawing/2014/main" id="{1C4FB3DA-8F08-E220-29DC-16F5DED9A4D4}"/>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4;p27">
                <a:extLst>
                  <a:ext uri="{FF2B5EF4-FFF2-40B4-BE49-F238E27FC236}">
                    <a16:creationId xmlns:a16="http://schemas.microsoft.com/office/drawing/2014/main" id="{E82F6A72-642C-F5CD-E109-BA078A192F14}"/>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5;p27">
                <a:extLst>
                  <a:ext uri="{FF2B5EF4-FFF2-40B4-BE49-F238E27FC236}">
                    <a16:creationId xmlns:a16="http://schemas.microsoft.com/office/drawing/2014/main" id="{383A865B-6984-250B-646D-73754EF2ECAB}"/>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6;p27">
                <a:extLst>
                  <a:ext uri="{FF2B5EF4-FFF2-40B4-BE49-F238E27FC236}">
                    <a16:creationId xmlns:a16="http://schemas.microsoft.com/office/drawing/2014/main" id="{64F8D1E2-F302-1BAC-A6D8-80622A61A4CC}"/>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7;p27">
                <a:extLst>
                  <a:ext uri="{FF2B5EF4-FFF2-40B4-BE49-F238E27FC236}">
                    <a16:creationId xmlns:a16="http://schemas.microsoft.com/office/drawing/2014/main" id="{175090D6-598D-16B8-2ADD-4E489A4B7BA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8;p27">
                <a:extLst>
                  <a:ext uri="{FF2B5EF4-FFF2-40B4-BE49-F238E27FC236}">
                    <a16:creationId xmlns:a16="http://schemas.microsoft.com/office/drawing/2014/main" id="{1A3C3D8F-B94E-507E-D582-E699324B2128}"/>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9;p27">
                <a:extLst>
                  <a:ext uri="{FF2B5EF4-FFF2-40B4-BE49-F238E27FC236}">
                    <a16:creationId xmlns:a16="http://schemas.microsoft.com/office/drawing/2014/main" id="{D4634E0E-A227-A24A-5E41-D13EB1777E2B}"/>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10;p27">
                <a:extLst>
                  <a:ext uri="{FF2B5EF4-FFF2-40B4-BE49-F238E27FC236}">
                    <a16:creationId xmlns:a16="http://schemas.microsoft.com/office/drawing/2014/main" id="{7F4E4A9F-5AE1-158D-BF44-56DCCFC27014}"/>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1;p27">
                <a:extLst>
                  <a:ext uri="{FF2B5EF4-FFF2-40B4-BE49-F238E27FC236}">
                    <a16:creationId xmlns:a16="http://schemas.microsoft.com/office/drawing/2014/main" id="{A303C753-297A-09D6-C4CB-3D124DFD419B}"/>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2;p27">
                <a:extLst>
                  <a:ext uri="{FF2B5EF4-FFF2-40B4-BE49-F238E27FC236}">
                    <a16:creationId xmlns:a16="http://schemas.microsoft.com/office/drawing/2014/main" id="{1A2D576B-F57F-A443-5829-DE3B9B59EDFA}"/>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3;p27">
                <a:extLst>
                  <a:ext uri="{FF2B5EF4-FFF2-40B4-BE49-F238E27FC236}">
                    <a16:creationId xmlns:a16="http://schemas.microsoft.com/office/drawing/2014/main" id="{7D9BD3AB-C870-FC50-AD27-D9988E56A2B7}"/>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4;p27">
                <a:extLst>
                  <a:ext uri="{FF2B5EF4-FFF2-40B4-BE49-F238E27FC236}">
                    <a16:creationId xmlns:a16="http://schemas.microsoft.com/office/drawing/2014/main" id="{EDFAC28A-C724-6004-8E74-FB7D9E8DB154}"/>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6" name="TextBox 55">
              <a:extLst>
                <a:ext uri="{FF2B5EF4-FFF2-40B4-BE49-F238E27FC236}">
                  <a16:creationId xmlns:a16="http://schemas.microsoft.com/office/drawing/2014/main" id="{42804AD4-1F31-50BE-AF90-0B7ABE2385E9}"/>
                </a:ext>
              </a:extLst>
            </p:cNvPr>
            <p:cNvSpPr txBox="1"/>
            <p:nvPr/>
          </p:nvSpPr>
          <p:spPr>
            <a:xfrm>
              <a:off x="3877638" y="5564860"/>
              <a:ext cx="5306047" cy="82676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Khí</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ni</a:t>
              </a:r>
              <a:r>
                <a:rPr kumimoji="0" lang="en-US"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50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tơ</a:t>
              </a:r>
              <a:endParaRPr kumimoji="0" lang="vi-VN" sz="50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8" name="Google Shape;1408;p39">
            <a:extLst>
              <a:ext uri="{FF2B5EF4-FFF2-40B4-BE49-F238E27FC236}">
                <a16:creationId xmlns:a16="http://schemas.microsoft.com/office/drawing/2014/main" id="{C2478A37-2BF7-8F3F-2FAE-9BDF35EBD811}"/>
              </a:ext>
            </a:extLst>
          </p:cNvPr>
          <p:cNvGrpSpPr/>
          <p:nvPr/>
        </p:nvGrpSpPr>
        <p:grpSpPr>
          <a:xfrm flipH="1">
            <a:off x="6822963" y="3829908"/>
            <a:ext cx="1805754" cy="1610631"/>
            <a:chOff x="2178000" y="1370575"/>
            <a:chExt cx="1417475" cy="1417450"/>
          </a:xfrm>
        </p:grpSpPr>
        <p:sp>
          <p:nvSpPr>
            <p:cNvPr id="79" name="Google Shape;1409;p39">
              <a:extLst>
                <a:ext uri="{FF2B5EF4-FFF2-40B4-BE49-F238E27FC236}">
                  <a16:creationId xmlns:a16="http://schemas.microsoft.com/office/drawing/2014/main" id="{923CF08C-51B5-9B08-EF5C-A88775363AE9}"/>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 name="Google Shape;1410;p39">
              <a:extLst>
                <a:ext uri="{FF2B5EF4-FFF2-40B4-BE49-F238E27FC236}">
                  <a16:creationId xmlns:a16="http://schemas.microsoft.com/office/drawing/2014/main" id="{2FDCAC83-7D47-E4A9-3C29-DE80A449ACA3}"/>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1;p39">
              <a:extLst>
                <a:ext uri="{FF2B5EF4-FFF2-40B4-BE49-F238E27FC236}">
                  <a16:creationId xmlns:a16="http://schemas.microsoft.com/office/drawing/2014/main" id="{CC9204C5-5B65-B813-6C15-D65230266348}"/>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2;p39">
              <a:extLst>
                <a:ext uri="{FF2B5EF4-FFF2-40B4-BE49-F238E27FC236}">
                  <a16:creationId xmlns:a16="http://schemas.microsoft.com/office/drawing/2014/main" id="{D993A3E6-F277-E022-28DC-3167A141616C}"/>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3;p39">
              <a:extLst>
                <a:ext uri="{FF2B5EF4-FFF2-40B4-BE49-F238E27FC236}">
                  <a16:creationId xmlns:a16="http://schemas.microsoft.com/office/drawing/2014/main" id="{151538D1-D9C2-614A-DB41-347D3C9F9F3E}"/>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4;p39">
              <a:extLst>
                <a:ext uri="{FF2B5EF4-FFF2-40B4-BE49-F238E27FC236}">
                  <a16:creationId xmlns:a16="http://schemas.microsoft.com/office/drawing/2014/main" id="{3C3BDB25-46A9-07A9-9506-3910AC067692}"/>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5;p39">
              <a:extLst>
                <a:ext uri="{FF2B5EF4-FFF2-40B4-BE49-F238E27FC236}">
                  <a16:creationId xmlns:a16="http://schemas.microsoft.com/office/drawing/2014/main" id="{9D006B52-9AAE-BC5D-663C-510CA32C3459}"/>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6;p39">
              <a:extLst>
                <a:ext uri="{FF2B5EF4-FFF2-40B4-BE49-F238E27FC236}">
                  <a16:creationId xmlns:a16="http://schemas.microsoft.com/office/drawing/2014/main" id="{009C6E80-8E63-E29D-DB38-11B87E4FD718}"/>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7;p39">
              <a:extLst>
                <a:ext uri="{FF2B5EF4-FFF2-40B4-BE49-F238E27FC236}">
                  <a16:creationId xmlns:a16="http://schemas.microsoft.com/office/drawing/2014/main" id="{61FF8998-C631-5AB6-CFA3-800AEEF00A98}"/>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8;p39">
              <a:extLst>
                <a:ext uri="{FF2B5EF4-FFF2-40B4-BE49-F238E27FC236}">
                  <a16:creationId xmlns:a16="http://schemas.microsoft.com/office/drawing/2014/main" id="{3F837775-817E-E8E4-951A-360675708F7C}"/>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9;p39">
              <a:extLst>
                <a:ext uri="{FF2B5EF4-FFF2-40B4-BE49-F238E27FC236}">
                  <a16:creationId xmlns:a16="http://schemas.microsoft.com/office/drawing/2014/main" id="{04574DF9-3B2B-DE36-1F63-7DB2855A00B1}"/>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20;p39">
              <a:extLst>
                <a:ext uri="{FF2B5EF4-FFF2-40B4-BE49-F238E27FC236}">
                  <a16:creationId xmlns:a16="http://schemas.microsoft.com/office/drawing/2014/main" id="{465385CD-0C09-5114-0301-7A8C67A50A68}"/>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1;p39">
              <a:extLst>
                <a:ext uri="{FF2B5EF4-FFF2-40B4-BE49-F238E27FC236}">
                  <a16:creationId xmlns:a16="http://schemas.microsoft.com/office/drawing/2014/main" id="{9AC9F5C6-8E9B-17F1-938E-F09CE58FC90B}"/>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2;p39">
              <a:extLst>
                <a:ext uri="{FF2B5EF4-FFF2-40B4-BE49-F238E27FC236}">
                  <a16:creationId xmlns:a16="http://schemas.microsoft.com/office/drawing/2014/main" id="{700E90A0-D9DB-ECD0-47A7-743A1B927B3D}"/>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118;p4">
            <a:extLst>
              <a:ext uri="{FF2B5EF4-FFF2-40B4-BE49-F238E27FC236}">
                <a16:creationId xmlns:a16="http://schemas.microsoft.com/office/drawing/2014/main" id="{69468DFF-D0E2-CAB3-DAAE-B36296DF8590}"/>
              </a:ext>
            </a:extLst>
          </p:cNvPr>
          <p:cNvSpPr/>
          <p:nvPr/>
        </p:nvSpPr>
        <p:spPr>
          <a:xfrm rot="19980337">
            <a:off x="9512631" y="5414670"/>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Google Shape;118;p4">
            <a:extLst>
              <a:ext uri="{FF2B5EF4-FFF2-40B4-BE49-F238E27FC236}">
                <a16:creationId xmlns:a16="http://schemas.microsoft.com/office/drawing/2014/main" id="{1E0F6780-2ABA-DF79-611B-5BF2C3008B53}"/>
              </a:ext>
            </a:extLst>
          </p:cNvPr>
          <p:cNvSpPr/>
          <p:nvPr/>
        </p:nvSpPr>
        <p:spPr>
          <a:xfrm rot="19980337">
            <a:off x="9657703" y="2222421"/>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6" name="Group 95">
            <a:extLst>
              <a:ext uri="{FF2B5EF4-FFF2-40B4-BE49-F238E27FC236}">
                <a16:creationId xmlns:a16="http://schemas.microsoft.com/office/drawing/2014/main" id="{5FBE8033-E0B7-318A-C12A-A6116D6A19FA}"/>
              </a:ext>
            </a:extLst>
          </p:cNvPr>
          <p:cNvGrpSpPr/>
          <p:nvPr/>
        </p:nvGrpSpPr>
        <p:grpSpPr>
          <a:xfrm>
            <a:off x="-693571" y="141735"/>
            <a:ext cx="13579140" cy="2452152"/>
            <a:chOff x="-693571" y="141735"/>
            <a:chExt cx="13579140" cy="2452152"/>
          </a:xfrm>
        </p:grpSpPr>
        <p:sp>
          <p:nvSpPr>
            <p:cNvPr id="17" name="Rectangle 16">
              <a:extLst>
                <a:ext uri="{FF2B5EF4-FFF2-40B4-BE49-F238E27FC236}">
                  <a16:creationId xmlns:a16="http://schemas.microsoft.com/office/drawing/2014/main" id="{D4371CF6-959F-296A-DCCC-51765A410DAB}"/>
                </a:ext>
              </a:extLst>
            </p:cNvPr>
            <p:cNvSpPr/>
            <p:nvPr/>
          </p:nvSpPr>
          <p:spPr>
            <a:xfrm>
              <a:off x="-693571" y="258857"/>
              <a:ext cx="13579140" cy="1719865"/>
            </a:xfrm>
            <a:prstGeom prst="rect">
              <a:avLst/>
            </a:prstGeom>
            <a:solidFill>
              <a:srgbClr val="FFFF0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1686775-3806-8442-230F-77AD4AE6E993}"/>
                </a:ext>
              </a:extLst>
            </p:cNvPr>
            <p:cNvSpPr txBox="1"/>
            <p:nvPr/>
          </p:nvSpPr>
          <p:spPr>
            <a:xfrm>
              <a:off x="2032567" y="627717"/>
              <a:ext cx="9502824" cy="1328023"/>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Trong quá trình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quang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hợp</a:t>
              </a:r>
              <a:r>
                <a:rPr kumimoji="0" lang="vi-VN"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thực vật hấp thụ khí nào sau đây?</a:t>
              </a:r>
            </a:p>
          </p:txBody>
        </p:sp>
        <p:pic>
          <p:nvPicPr>
            <p:cNvPr id="95" name="Picture 94">
              <a:hlinkClick r:id="rId4" action="ppaction://hlinksldjump"/>
              <a:extLst>
                <a:ext uri="{FF2B5EF4-FFF2-40B4-BE49-F238E27FC236}">
                  <a16:creationId xmlns:a16="http://schemas.microsoft.com/office/drawing/2014/main" id="{892FEB64-772E-4754-0D04-1726D5206FC5}"/>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60556" y="141735"/>
              <a:ext cx="1990020" cy="2452152"/>
            </a:xfrm>
            <a:prstGeom prst="rect">
              <a:avLst/>
            </a:prstGeom>
          </p:spPr>
        </p:pic>
      </p:grpSp>
    </p:spTree>
    <p:extLst>
      <p:ext uri="{BB962C8B-B14F-4D97-AF65-F5344CB8AC3E}">
        <p14:creationId xmlns:p14="http://schemas.microsoft.com/office/powerpoint/2010/main" val="3040231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p:cTn id="7" dur="1000" fill="hold"/>
                                        <p:tgtEl>
                                          <p:spTgt spid="96"/>
                                        </p:tgtEl>
                                        <p:attrNameLst>
                                          <p:attrName>ppt_w</p:attrName>
                                        </p:attrNameLst>
                                      </p:cBhvr>
                                      <p:tavLst>
                                        <p:tav tm="0">
                                          <p:val>
                                            <p:strVal val="#ppt_w+.3"/>
                                          </p:val>
                                        </p:tav>
                                        <p:tav tm="100000">
                                          <p:val>
                                            <p:strVal val="#ppt_w"/>
                                          </p:val>
                                        </p:tav>
                                      </p:tavLst>
                                    </p:anim>
                                    <p:anim calcmode="lin" valueType="num">
                                      <p:cBhvr>
                                        <p:cTn id="8" dur="1000" fill="hold"/>
                                        <p:tgtEl>
                                          <p:spTgt spid="96"/>
                                        </p:tgtEl>
                                        <p:attrNameLst>
                                          <p:attrName>ppt_h</p:attrName>
                                        </p:attrNameLst>
                                      </p:cBhvr>
                                      <p:tavLst>
                                        <p:tav tm="0">
                                          <p:val>
                                            <p:strVal val="#ppt_h"/>
                                          </p:val>
                                        </p:tav>
                                        <p:tav tm="100000">
                                          <p:val>
                                            <p:strVal val="#ppt_h"/>
                                          </p:val>
                                        </p:tav>
                                      </p:tavLst>
                                    </p:anim>
                                    <p:animEffect transition="in" filter="fade">
                                      <p:cBhvr>
                                        <p:cTn id="9" dur="1000"/>
                                        <p:tgtEl>
                                          <p:spTgt spid="96"/>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randombar(horizontal)">
                                      <p:cBhvr>
                                        <p:cTn id="13" dur="500"/>
                                        <p:tgtEl>
                                          <p:spTgt spid="34"/>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randombar(horizontal)">
                                      <p:cBhvr>
                                        <p:cTn id="19"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4"/>
                    </p:tgtEl>
                  </p:cond>
                </p:stCondLst>
                <p:endSync evt="end" delay="0">
                  <p:rtn val="all"/>
                </p:endSync>
                <p:childTnLst>
                  <p:par>
                    <p:cTn id="21" fill="hold">
                      <p:stCondLst>
                        <p:cond delay="0"/>
                      </p:stCondLst>
                      <p:childTnLst>
                        <p:par>
                          <p:cTn id="22" fill="hold">
                            <p:stCondLst>
                              <p:cond delay="0"/>
                            </p:stCondLst>
                            <p:childTnLst>
                              <p:par>
                                <p:cTn id="23" presetID="50" presetClass="entr" presetSubtype="0" decel="100000" fill="hold" grpId="0" nodeType="clickEffect">
                                  <p:stCondLst>
                                    <p:cond delay="0"/>
                                  </p:stCondLst>
                                  <p:childTnLst>
                                    <p:set>
                                      <p:cBhvr>
                                        <p:cTn id="24" dur="1" fill="hold">
                                          <p:stCondLst>
                                            <p:cond delay="0"/>
                                          </p:stCondLst>
                                        </p:cTn>
                                        <p:tgtEl>
                                          <p:spTgt spid="94"/>
                                        </p:tgtEl>
                                        <p:attrNameLst>
                                          <p:attrName>style.visibility</p:attrName>
                                        </p:attrNameLst>
                                      </p:cBhvr>
                                      <p:to>
                                        <p:strVal val="visible"/>
                                      </p:to>
                                    </p:set>
                                    <p:anim calcmode="lin" valueType="num">
                                      <p:cBhvr>
                                        <p:cTn id="25" dur="1000" fill="hold"/>
                                        <p:tgtEl>
                                          <p:spTgt spid="94"/>
                                        </p:tgtEl>
                                        <p:attrNameLst>
                                          <p:attrName>ppt_w</p:attrName>
                                        </p:attrNameLst>
                                      </p:cBhvr>
                                      <p:tavLst>
                                        <p:tav tm="0">
                                          <p:val>
                                            <p:strVal val="#ppt_w+.3"/>
                                          </p:val>
                                        </p:tav>
                                        <p:tav tm="100000">
                                          <p:val>
                                            <p:strVal val="#ppt_w"/>
                                          </p:val>
                                        </p:tav>
                                      </p:tavLst>
                                    </p:anim>
                                    <p:anim calcmode="lin" valueType="num">
                                      <p:cBhvr>
                                        <p:cTn id="26" dur="1000" fill="hold"/>
                                        <p:tgtEl>
                                          <p:spTgt spid="94"/>
                                        </p:tgtEl>
                                        <p:attrNameLst>
                                          <p:attrName>ppt_h</p:attrName>
                                        </p:attrNameLst>
                                      </p:cBhvr>
                                      <p:tavLst>
                                        <p:tav tm="0">
                                          <p:val>
                                            <p:strVal val="#ppt_h"/>
                                          </p:val>
                                        </p:tav>
                                        <p:tav tm="100000">
                                          <p:val>
                                            <p:strVal val="#ppt_h"/>
                                          </p:val>
                                        </p:tav>
                                      </p:tavLst>
                                    </p:anim>
                                    <p:animEffect transition="in" filter="fade">
                                      <p:cBhvr>
                                        <p:cTn id="27" dur="1000"/>
                                        <p:tgtEl>
                                          <p:spTgt spid="94"/>
                                        </p:tgtEl>
                                      </p:cBhvr>
                                    </p:animEffect>
                                  </p:childTnLst>
                                  <p:subTnLst>
                                    <p:audio>
                                      <p:cMediaNode>
                                        <p:cTn display="0" masterRel="sameClick">
                                          <p:stCondLst>
                                            <p:cond evt="begin" delay="0">
                                              <p:tn val="23"/>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4"/>
                  </p:tgtEl>
                </p:cond>
              </p:nextCondLst>
            </p:seq>
            <p:seq concurrent="1" nextAc="seek">
              <p:cTn id="28" restart="whenNotActive" fill="hold" evtFilter="cancelBubble" nodeType="interactiveSeq">
                <p:stCondLst>
                  <p:cond evt="onClick" delay="0">
                    <p:tgtEl>
                      <p:spTgt spid="20"/>
                    </p:tgtEl>
                  </p:cond>
                </p:stCondLst>
                <p:endSync evt="end" delay="0">
                  <p:rtn val="all"/>
                </p:endSync>
                <p:childTnLst>
                  <p:par>
                    <p:cTn id="29" fill="hold">
                      <p:stCondLst>
                        <p:cond delay="0"/>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78"/>
                                        </p:tgtEl>
                                        <p:attrNameLst>
                                          <p:attrName>style.visibility</p:attrName>
                                        </p:attrNameLst>
                                      </p:cBhvr>
                                      <p:to>
                                        <p:strVal val="visible"/>
                                      </p:to>
                                    </p:set>
                                    <p:anim calcmode="lin" valueType="num">
                                      <p:cBhvr>
                                        <p:cTn id="33" dur="1000" fill="hold"/>
                                        <p:tgtEl>
                                          <p:spTgt spid="78"/>
                                        </p:tgtEl>
                                        <p:attrNameLst>
                                          <p:attrName>ppt_w</p:attrName>
                                        </p:attrNameLst>
                                      </p:cBhvr>
                                      <p:tavLst>
                                        <p:tav tm="0">
                                          <p:val>
                                            <p:strVal val="#ppt_w+.3"/>
                                          </p:val>
                                        </p:tav>
                                        <p:tav tm="100000">
                                          <p:val>
                                            <p:strVal val="#ppt_w"/>
                                          </p:val>
                                        </p:tav>
                                      </p:tavLst>
                                    </p:anim>
                                    <p:anim calcmode="lin" valueType="num">
                                      <p:cBhvr>
                                        <p:cTn id="34" dur="1000" fill="hold"/>
                                        <p:tgtEl>
                                          <p:spTgt spid="78"/>
                                        </p:tgtEl>
                                        <p:attrNameLst>
                                          <p:attrName>ppt_h</p:attrName>
                                        </p:attrNameLst>
                                      </p:cBhvr>
                                      <p:tavLst>
                                        <p:tav tm="0">
                                          <p:val>
                                            <p:strVal val="#ppt_h"/>
                                          </p:val>
                                        </p:tav>
                                        <p:tav tm="100000">
                                          <p:val>
                                            <p:strVal val="#ppt_h"/>
                                          </p:val>
                                        </p:tav>
                                      </p:tavLst>
                                    </p:anim>
                                    <p:animEffect transition="in" filter="fade">
                                      <p:cBhvr>
                                        <p:cTn id="35" dur="1000"/>
                                        <p:tgtEl>
                                          <p:spTgt spid="78"/>
                                        </p:tgtEl>
                                      </p:cBhvr>
                                    </p:animEffect>
                                  </p:childTnLst>
                                  <p:subTnLst>
                                    <p:audio>
                                      <p:cMediaNode>
                                        <p:cTn display="0" masterRel="sameClick">
                                          <p:stCondLst>
                                            <p:cond evt="begin" delay="0">
                                              <p:tn val="31"/>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20"/>
                  </p:tgtEl>
                </p:cond>
              </p:nextCondLst>
            </p:seq>
            <p:seq concurrent="1" nextAc="seek">
              <p:cTn id="36" restart="whenNotActive" fill="hold" evtFilter="cancelBubble" nodeType="interactiveSeq">
                <p:stCondLst>
                  <p:cond evt="onClick" delay="0">
                    <p:tgtEl>
                      <p:spTgt spid="53"/>
                    </p:tgtEl>
                  </p:cond>
                </p:stCondLst>
                <p:endSync evt="end" delay="0">
                  <p:rtn val="all"/>
                </p:endSync>
                <p:childTnLst>
                  <p:par>
                    <p:cTn id="37" fill="hold">
                      <p:stCondLst>
                        <p:cond delay="0"/>
                      </p:stCondLst>
                      <p:childTnLst>
                        <p:par>
                          <p:cTn id="38" fill="hold">
                            <p:stCondLst>
                              <p:cond delay="0"/>
                            </p:stCondLst>
                            <p:childTnLst>
                              <p:par>
                                <p:cTn id="39" presetID="50" presetClass="entr" presetSubtype="0" decel="100000" fill="hold" grpId="0" nodeType="clickEffect">
                                  <p:stCondLst>
                                    <p:cond delay="0"/>
                                  </p:stCondLst>
                                  <p:childTnLst>
                                    <p:set>
                                      <p:cBhvr>
                                        <p:cTn id="40" dur="1" fill="hold">
                                          <p:stCondLst>
                                            <p:cond delay="0"/>
                                          </p:stCondLst>
                                        </p:cTn>
                                        <p:tgtEl>
                                          <p:spTgt spid="93"/>
                                        </p:tgtEl>
                                        <p:attrNameLst>
                                          <p:attrName>style.visibility</p:attrName>
                                        </p:attrNameLst>
                                      </p:cBhvr>
                                      <p:to>
                                        <p:strVal val="visible"/>
                                      </p:to>
                                    </p:set>
                                    <p:anim calcmode="lin" valueType="num">
                                      <p:cBhvr>
                                        <p:cTn id="41" dur="1000" fill="hold"/>
                                        <p:tgtEl>
                                          <p:spTgt spid="93"/>
                                        </p:tgtEl>
                                        <p:attrNameLst>
                                          <p:attrName>ppt_w</p:attrName>
                                        </p:attrNameLst>
                                      </p:cBhvr>
                                      <p:tavLst>
                                        <p:tav tm="0">
                                          <p:val>
                                            <p:strVal val="#ppt_w+.3"/>
                                          </p:val>
                                        </p:tav>
                                        <p:tav tm="100000">
                                          <p:val>
                                            <p:strVal val="#ppt_w"/>
                                          </p:val>
                                        </p:tav>
                                      </p:tavLst>
                                    </p:anim>
                                    <p:anim calcmode="lin" valueType="num">
                                      <p:cBhvr>
                                        <p:cTn id="42" dur="1000" fill="hold"/>
                                        <p:tgtEl>
                                          <p:spTgt spid="93"/>
                                        </p:tgtEl>
                                        <p:attrNameLst>
                                          <p:attrName>ppt_h</p:attrName>
                                        </p:attrNameLst>
                                      </p:cBhvr>
                                      <p:tavLst>
                                        <p:tav tm="0">
                                          <p:val>
                                            <p:strVal val="#ppt_h"/>
                                          </p:val>
                                        </p:tav>
                                        <p:tav tm="100000">
                                          <p:val>
                                            <p:strVal val="#ppt_h"/>
                                          </p:val>
                                        </p:tav>
                                      </p:tavLst>
                                    </p:anim>
                                    <p:animEffect transition="in" filter="fade">
                                      <p:cBhvr>
                                        <p:cTn id="43" dur="1000"/>
                                        <p:tgtEl>
                                          <p:spTgt spid="93"/>
                                        </p:tgtEl>
                                      </p:cBhvr>
                                    </p:animEffect>
                                  </p:childTnLst>
                                  <p:subTnLst>
                                    <p:audio>
                                      <p:cMediaNode>
                                        <p:cTn display="0" masterRel="sameClick">
                                          <p:stCondLst>
                                            <p:cond evt="begin" delay="0">
                                              <p:tn val="3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53"/>
                  </p:tgtEl>
                </p:cond>
              </p:nextCondLst>
            </p:seq>
          </p:childTnLst>
        </p:cTn>
      </p:par>
    </p:tnLst>
    <p:bldLst>
      <p:bldP spid="93" grpId="0" animBg="1"/>
      <p:bldP spid="9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4"/>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722DF0AD-9BCD-13B8-6ED3-692253171ED1}"/>
              </a:ext>
            </a:extLst>
          </p:cNvPr>
          <p:cNvPicPr>
            <a:picLocks noChangeAspect="1"/>
          </p:cNvPicPr>
          <p:nvPr/>
        </p:nvPicPr>
        <p:blipFill>
          <a:blip r:embed="rId5"/>
          <a:stretch>
            <a:fillRect/>
          </a:stretch>
        </p:blipFill>
        <p:spPr>
          <a:xfrm>
            <a:off x="2993249" y="1525657"/>
            <a:ext cx="6712278" cy="4115157"/>
          </a:xfrm>
          <a:prstGeom prst="rect">
            <a:avLst/>
          </a:prstGeom>
        </p:spPr>
      </p:pic>
    </p:spTree>
    <p:extLst>
      <p:ext uri="{BB962C8B-B14F-4D97-AF65-F5344CB8AC3E}">
        <p14:creationId xmlns:p14="http://schemas.microsoft.com/office/powerpoint/2010/main" val="12544111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C1D243B2-748F-559A-C2C1-282EC8A3B486}"/>
              </a:ext>
            </a:extLst>
          </p:cNvPr>
          <p:cNvGrpSpPr/>
          <p:nvPr/>
        </p:nvGrpSpPr>
        <p:grpSpPr>
          <a:xfrm>
            <a:off x="3440388" y="3841659"/>
            <a:ext cx="8546543" cy="1364750"/>
            <a:chOff x="2098496" y="3659454"/>
            <a:chExt cx="8546543" cy="1198789"/>
          </a:xfrm>
        </p:grpSpPr>
        <p:sp>
          <p:nvSpPr>
            <p:cNvPr id="22" name="Rectangle: Rounded Corners 21">
              <a:extLst>
                <a:ext uri="{FF2B5EF4-FFF2-40B4-BE49-F238E27FC236}">
                  <a16:creationId xmlns:a16="http://schemas.microsoft.com/office/drawing/2014/main" id="{B116C137-75AB-72D2-DA99-317994BC8111}"/>
                </a:ext>
              </a:extLst>
            </p:cNvPr>
            <p:cNvSpPr/>
            <p:nvPr/>
          </p:nvSpPr>
          <p:spPr>
            <a:xfrm>
              <a:off x="2228688" y="380131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3" name="Google Shape;282;p27">
              <a:extLst>
                <a:ext uri="{FF2B5EF4-FFF2-40B4-BE49-F238E27FC236}">
                  <a16:creationId xmlns:a16="http://schemas.microsoft.com/office/drawing/2014/main" id="{1F5BE7CA-7E8E-576E-1981-AD71AFFAE4D9}"/>
                </a:ext>
              </a:extLst>
            </p:cNvPr>
            <p:cNvGrpSpPr/>
            <p:nvPr/>
          </p:nvGrpSpPr>
          <p:grpSpPr>
            <a:xfrm rot="-488383">
              <a:off x="2098496" y="3659454"/>
              <a:ext cx="1094690" cy="1171482"/>
              <a:chOff x="2769810" y="1396779"/>
              <a:chExt cx="508124" cy="605419"/>
            </a:xfrm>
          </p:grpSpPr>
          <p:sp>
            <p:nvSpPr>
              <p:cNvPr id="25" name="Google Shape;283;p27">
                <a:extLst>
                  <a:ext uri="{FF2B5EF4-FFF2-40B4-BE49-F238E27FC236}">
                    <a16:creationId xmlns:a16="http://schemas.microsoft.com/office/drawing/2014/main" id="{0A4C761D-A579-0CD1-A969-454CE28550C2}"/>
                  </a:ext>
                </a:extLst>
              </p:cNvPr>
              <p:cNvSpPr/>
              <p:nvPr/>
            </p:nvSpPr>
            <p:spPr>
              <a:xfrm>
                <a:off x="2769810" y="1396779"/>
                <a:ext cx="508124" cy="605419"/>
              </a:xfrm>
              <a:custGeom>
                <a:avLst/>
                <a:gdLst/>
                <a:ahLst/>
                <a:cxnLst/>
                <a:rect l="l" t="t" r="r" b="b"/>
                <a:pathLst>
                  <a:path w="11526" h="13733" extrusionOk="0">
                    <a:moveTo>
                      <a:pt x="6561" y="3755"/>
                    </a:moveTo>
                    <a:cubicBezTo>
                      <a:pt x="7763" y="3755"/>
                      <a:pt x="8239" y="4243"/>
                      <a:pt x="8239" y="5076"/>
                    </a:cubicBezTo>
                    <a:cubicBezTo>
                      <a:pt x="8239" y="5922"/>
                      <a:pt x="7763" y="6422"/>
                      <a:pt x="6561" y="6422"/>
                    </a:cubicBezTo>
                    <a:lnTo>
                      <a:pt x="4536" y="6422"/>
                    </a:lnTo>
                    <a:lnTo>
                      <a:pt x="4536" y="3755"/>
                    </a:lnTo>
                    <a:close/>
                    <a:moveTo>
                      <a:pt x="6703" y="8636"/>
                    </a:moveTo>
                    <a:cubicBezTo>
                      <a:pt x="7811" y="8636"/>
                      <a:pt x="8525" y="9077"/>
                      <a:pt x="8525" y="10053"/>
                    </a:cubicBezTo>
                    <a:cubicBezTo>
                      <a:pt x="8525" y="11089"/>
                      <a:pt x="7870" y="11518"/>
                      <a:pt x="6703" y="11518"/>
                    </a:cubicBezTo>
                    <a:lnTo>
                      <a:pt x="4536" y="11518"/>
                    </a:lnTo>
                    <a:lnTo>
                      <a:pt x="4536" y="8636"/>
                    </a:lnTo>
                    <a:close/>
                    <a:moveTo>
                      <a:pt x="2279" y="0"/>
                    </a:moveTo>
                    <a:cubicBezTo>
                      <a:pt x="2117" y="0"/>
                      <a:pt x="1951" y="32"/>
                      <a:pt x="1786" y="100"/>
                    </a:cubicBezTo>
                    <a:cubicBezTo>
                      <a:pt x="834" y="492"/>
                      <a:pt x="726" y="1790"/>
                      <a:pt x="1584" y="2350"/>
                    </a:cubicBezTo>
                    <a:cubicBezTo>
                      <a:pt x="1536" y="2528"/>
                      <a:pt x="1500" y="2719"/>
                      <a:pt x="1500" y="2909"/>
                    </a:cubicBezTo>
                    <a:lnTo>
                      <a:pt x="1500" y="10768"/>
                    </a:lnTo>
                    <a:cubicBezTo>
                      <a:pt x="1358" y="10672"/>
                      <a:pt x="1179" y="10625"/>
                      <a:pt x="1012" y="10625"/>
                    </a:cubicBezTo>
                    <a:cubicBezTo>
                      <a:pt x="417" y="10637"/>
                      <a:pt x="0" y="11208"/>
                      <a:pt x="179" y="11768"/>
                    </a:cubicBezTo>
                    <a:cubicBezTo>
                      <a:pt x="295" y="12167"/>
                      <a:pt x="650" y="12409"/>
                      <a:pt x="1024" y="12409"/>
                    </a:cubicBezTo>
                    <a:cubicBezTo>
                      <a:pt x="1185" y="12409"/>
                      <a:pt x="1350" y="12365"/>
                      <a:pt x="1500" y="12268"/>
                    </a:cubicBezTo>
                    <a:lnTo>
                      <a:pt x="1500" y="12363"/>
                    </a:lnTo>
                    <a:cubicBezTo>
                      <a:pt x="1500" y="13256"/>
                      <a:pt x="1989" y="13732"/>
                      <a:pt x="2882" y="13732"/>
                    </a:cubicBezTo>
                    <a:lnTo>
                      <a:pt x="7132" y="13732"/>
                    </a:lnTo>
                    <a:cubicBezTo>
                      <a:pt x="9894" y="13732"/>
                      <a:pt x="11525" y="12303"/>
                      <a:pt x="11525" y="10089"/>
                    </a:cubicBezTo>
                    <a:cubicBezTo>
                      <a:pt x="11514" y="8529"/>
                      <a:pt x="10406" y="7600"/>
                      <a:pt x="8978" y="7339"/>
                    </a:cubicBezTo>
                    <a:lnTo>
                      <a:pt x="8978" y="7291"/>
                    </a:lnTo>
                    <a:cubicBezTo>
                      <a:pt x="10478" y="6827"/>
                      <a:pt x="11133" y="5838"/>
                      <a:pt x="11133" y="4588"/>
                    </a:cubicBezTo>
                    <a:cubicBezTo>
                      <a:pt x="11144" y="3790"/>
                      <a:pt x="10811" y="3017"/>
                      <a:pt x="10216" y="2481"/>
                    </a:cubicBezTo>
                    <a:cubicBezTo>
                      <a:pt x="11192" y="2147"/>
                      <a:pt x="11383" y="838"/>
                      <a:pt x="10537" y="242"/>
                    </a:cubicBezTo>
                    <a:cubicBezTo>
                      <a:pt x="10306" y="80"/>
                      <a:pt x="10051" y="6"/>
                      <a:pt x="9802" y="6"/>
                    </a:cubicBezTo>
                    <a:cubicBezTo>
                      <a:pt x="9141" y="6"/>
                      <a:pt x="8525" y="526"/>
                      <a:pt x="8525" y="1278"/>
                    </a:cubicBezTo>
                    <a:cubicBezTo>
                      <a:pt x="8525" y="1421"/>
                      <a:pt x="8549" y="1552"/>
                      <a:pt x="8597" y="1683"/>
                    </a:cubicBezTo>
                    <a:cubicBezTo>
                      <a:pt x="8144" y="1588"/>
                      <a:pt x="7668" y="1540"/>
                      <a:pt x="7203" y="1540"/>
                    </a:cubicBezTo>
                    <a:lnTo>
                      <a:pt x="3524" y="1540"/>
                    </a:lnTo>
                    <a:cubicBezTo>
                      <a:pt x="3702" y="713"/>
                      <a:pt x="3049" y="0"/>
                      <a:pt x="2279" y="0"/>
                    </a:cubicBezTo>
                    <a:close/>
                  </a:path>
                </a:pathLst>
              </a:custGeom>
              <a:solidFill>
                <a:srgbClr val="DD895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84;p27">
                <a:extLst>
                  <a:ext uri="{FF2B5EF4-FFF2-40B4-BE49-F238E27FC236}">
                    <a16:creationId xmlns:a16="http://schemas.microsoft.com/office/drawing/2014/main" id="{8297E678-27AE-048C-05DF-18E2A0564194}"/>
                  </a:ext>
                </a:extLst>
              </p:cNvPr>
              <p:cNvSpPr/>
              <p:nvPr/>
            </p:nvSpPr>
            <p:spPr>
              <a:xfrm>
                <a:off x="2828046" y="1421599"/>
                <a:ext cx="73534" cy="63438"/>
              </a:xfrm>
              <a:custGeom>
                <a:avLst/>
                <a:gdLst/>
                <a:ahLst/>
                <a:cxnLst/>
                <a:rect l="l" t="t" r="r" b="b"/>
                <a:pathLst>
                  <a:path w="1668" h="1439" extrusionOk="0">
                    <a:moveTo>
                      <a:pt x="953" y="1"/>
                    </a:moveTo>
                    <a:cubicBezTo>
                      <a:pt x="322" y="1"/>
                      <a:pt x="1" y="775"/>
                      <a:pt x="453" y="1227"/>
                    </a:cubicBezTo>
                    <a:cubicBezTo>
                      <a:pt x="599" y="1373"/>
                      <a:pt x="778" y="1439"/>
                      <a:pt x="952" y="1439"/>
                    </a:cubicBezTo>
                    <a:cubicBezTo>
                      <a:pt x="1318" y="1439"/>
                      <a:pt x="1668" y="1151"/>
                      <a:pt x="1668" y="715"/>
                    </a:cubicBezTo>
                    <a:cubicBezTo>
                      <a:pt x="1668"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85;p27">
                <a:extLst>
                  <a:ext uri="{FF2B5EF4-FFF2-40B4-BE49-F238E27FC236}">
                    <a16:creationId xmlns:a16="http://schemas.microsoft.com/office/drawing/2014/main" id="{6052E752-0B84-94F8-0312-B4D180C25415}"/>
                  </a:ext>
                </a:extLst>
              </p:cNvPr>
              <p:cNvSpPr/>
              <p:nvPr/>
            </p:nvSpPr>
            <p:spPr>
              <a:xfrm>
                <a:off x="3159786" y="1421599"/>
                <a:ext cx="73534" cy="63218"/>
              </a:xfrm>
              <a:custGeom>
                <a:avLst/>
                <a:gdLst/>
                <a:ahLst/>
                <a:cxnLst/>
                <a:rect l="l" t="t" r="r" b="b"/>
                <a:pathLst>
                  <a:path w="1668" h="1434" extrusionOk="0">
                    <a:moveTo>
                      <a:pt x="953" y="1"/>
                    </a:moveTo>
                    <a:cubicBezTo>
                      <a:pt x="310" y="1"/>
                      <a:pt x="1" y="775"/>
                      <a:pt x="441" y="1227"/>
                    </a:cubicBezTo>
                    <a:cubicBezTo>
                      <a:pt x="587" y="1369"/>
                      <a:pt x="766" y="1433"/>
                      <a:pt x="942" y="1433"/>
                    </a:cubicBezTo>
                    <a:cubicBezTo>
                      <a:pt x="1312" y="1433"/>
                      <a:pt x="1667" y="1151"/>
                      <a:pt x="1667" y="715"/>
                    </a:cubicBezTo>
                    <a:cubicBezTo>
                      <a:pt x="1667" y="322"/>
                      <a:pt x="1346" y="1"/>
                      <a:pt x="953"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6;p27">
                <a:extLst>
                  <a:ext uri="{FF2B5EF4-FFF2-40B4-BE49-F238E27FC236}">
                    <a16:creationId xmlns:a16="http://schemas.microsoft.com/office/drawing/2014/main" id="{0E501726-6A44-01E1-3207-BC700EEDDE83}"/>
                  </a:ext>
                </a:extLst>
              </p:cNvPr>
              <p:cNvSpPr/>
              <p:nvPr/>
            </p:nvSpPr>
            <p:spPr>
              <a:xfrm>
                <a:off x="2860581" y="1494559"/>
                <a:ext cx="392136" cy="477705"/>
              </a:xfrm>
              <a:custGeom>
                <a:avLst/>
                <a:gdLst/>
                <a:ahLst/>
                <a:cxnLst/>
                <a:rect l="l" t="t" r="r" b="b"/>
                <a:pathLst>
                  <a:path w="8895" h="10836" extrusionOk="0">
                    <a:moveTo>
                      <a:pt x="4537" y="1120"/>
                    </a:moveTo>
                    <a:cubicBezTo>
                      <a:pt x="5621" y="1120"/>
                      <a:pt x="6561" y="1644"/>
                      <a:pt x="6502" y="3156"/>
                    </a:cubicBezTo>
                    <a:cubicBezTo>
                      <a:pt x="6478" y="3894"/>
                      <a:pt x="5609" y="4597"/>
                      <a:pt x="4537" y="4597"/>
                    </a:cubicBezTo>
                    <a:lnTo>
                      <a:pt x="2168" y="4597"/>
                    </a:lnTo>
                    <a:lnTo>
                      <a:pt x="2168" y="1120"/>
                    </a:lnTo>
                    <a:close/>
                    <a:moveTo>
                      <a:pt x="4621" y="6109"/>
                    </a:moveTo>
                    <a:cubicBezTo>
                      <a:pt x="5609" y="6109"/>
                      <a:pt x="6680" y="6347"/>
                      <a:pt x="6680" y="7764"/>
                    </a:cubicBezTo>
                    <a:cubicBezTo>
                      <a:pt x="6680" y="9431"/>
                      <a:pt x="5621" y="9633"/>
                      <a:pt x="4597" y="9633"/>
                    </a:cubicBezTo>
                    <a:lnTo>
                      <a:pt x="2168" y="9633"/>
                    </a:lnTo>
                    <a:lnTo>
                      <a:pt x="2192" y="6109"/>
                    </a:lnTo>
                    <a:close/>
                    <a:moveTo>
                      <a:pt x="1215" y="1"/>
                    </a:moveTo>
                    <a:cubicBezTo>
                      <a:pt x="430" y="1"/>
                      <a:pt x="1" y="429"/>
                      <a:pt x="1" y="1227"/>
                    </a:cubicBezTo>
                    <a:lnTo>
                      <a:pt x="1" y="9621"/>
                    </a:lnTo>
                    <a:cubicBezTo>
                      <a:pt x="1" y="10407"/>
                      <a:pt x="430" y="10836"/>
                      <a:pt x="1215" y="10836"/>
                    </a:cubicBezTo>
                    <a:lnTo>
                      <a:pt x="4990" y="10836"/>
                    </a:lnTo>
                    <a:cubicBezTo>
                      <a:pt x="7442" y="10836"/>
                      <a:pt x="8895" y="9562"/>
                      <a:pt x="8895" y="7597"/>
                    </a:cubicBezTo>
                    <a:cubicBezTo>
                      <a:pt x="8895" y="6216"/>
                      <a:pt x="7919" y="5382"/>
                      <a:pt x="6645" y="5156"/>
                    </a:cubicBezTo>
                    <a:lnTo>
                      <a:pt x="6645" y="5109"/>
                    </a:lnTo>
                    <a:cubicBezTo>
                      <a:pt x="7978" y="4692"/>
                      <a:pt x="8550" y="3823"/>
                      <a:pt x="8550" y="2715"/>
                    </a:cubicBezTo>
                    <a:cubicBezTo>
                      <a:pt x="8550" y="1156"/>
                      <a:pt x="7359" y="1"/>
                      <a:pt x="5061" y="1"/>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87;p27">
                <a:extLst>
                  <a:ext uri="{FF2B5EF4-FFF2-40B4-BE49-F238E27FC236}">
                    <a16:creationId xmlns:a16="http://schemas.microsoft.com/office/drawing/2014/main" id="{10E070EE-7039-6F1E-959C-A5BADFFBC7DD}"/>
                  </a:ext>
                </a:extLst>
              </p:cNvPr>
              <p:cNvSpPr/>
              <p:nvPr/>
            </p:nvSpPr>
            <p:spPr>
              <a:xfrm>
                <a:off x="2929354" y="1508225"/>
                <a:ext cx="42057" cy="35841"/>
              </a:xfrm>
              <a:custGeom>
                <a:avLst/>
                <a:gdLst/>
                <a:ahLst/>
                <a:cxnLst/>
                <a:rect l="l" t="t" r="r" b="b"/>
                <a:pathLst>
                  <a:path w="954" h="813" extrusionOk="0">
                    <a:moveTo>
                      <a:pt x="548" y="0"/>
                    </a:moveTo>
                    <a:cubicBezTo>
                      <a:pt x="191" y="0"/>
                      <a:pt x="1" y="441"/>
                      <a:pt x="263" y="691"/>
                    </a:cubicBezTo>
                    <a:cubicBezTo>
                      <a:pt x="343" y="775"/>
                      <a:pt x="444" y="813"/>
                      <a:pt x="543" y="813"/>
                    </a:cubicBezTo>
                    <a:cubicBezTo>
                      <a:pt x="751" y="813"/>
                      <a:pt x="953" y="647"/>
                      <a:pt x="953" y="405"/>
                    </a:cubicBezTo>
                    <a:cubicBezTo>
                      <a:pt x="953" y="179"/>
                      <a:pt x="775"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 name="Google Shape;288;p27">
                <a:extLst>
                  <a:ext uri="{FF2B5EF4-FFF2-40B4-BE49-F238E27FC236}">
                    <a16:creationId xmlns:a16="http://schemas.microsoft.com/office/drawing/2014/main" id="{A5F4193E-8000-BE02-62B4-26D53D4A332C}"/>
                  </a:ext>
                </a:extLst>
              </p:cNvPr>
              <p:cNvSpPr/>
              <p:nvPr/>
            </p:nvSpPr>
            <p:spPr>
              <a:xfrm>
                <a:off x="3105209" y="1508225"/>
                <a:ext cx="42013" cy="35841"/>
              </a:xfrm>
              <a:custGeom>
                <a:avLst/>
                <a:gdLst/>
                <a:ahLst/>
                <a:cxnLst/>
                <a:rect l="l" t="t" r="r" b="b"/>
                <a:pathLst>
                  <a:path w="953" h="813" extrusionOk="0">
                    <a:moveTo>
                      <a:pt x="548" y="0"/>
                    </a:moveTo>
                    <a:cubicBezTo>
                      <a:pt x="191" y="0"/>
                      <a:pt x="0" y="441"/>
                      <a:pt x="262" y="691"/>
                    </a:cubicBezTo>
                    <a:cubicBezTo>
                      <a:pt x="343" y="775"/>
                      <a:pt x="443" y="813"/>
                      <a:pt x="542" y="813"/>
                    </a:cubicBezTo>
                    <a:cubicBezTo>
                      <a:pt x="750" y="813"/>
                      <a:pt x="953" y="647"/>
                      <a:pt x="953" y="405"/>
                    </a:cubicBezTo>
                    <a:cubicBezTo>
                      <a:pt x="953" y="179"/>
                      <a:pt x="774" y="0"/>
                      <a:pt x="54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 name="Google Shape;289;p27">
                <a:extLst>
                  <a:ext uri="{FF2B5EF4-FFF2-40B4-BE49-F238E27FC236}">
                    <a16:creationId xmlns:a16="http://schemas.microsoft.com/office/drawing/2014/main" id="{401A2BB8-0187-85D0-0560-137F9B6F2477}"/>
                  </a:ext>
                </a:extLst>
              </p:cNvPr>
              <p:cNvSpPr/>
              <p:nvPr/>
            </p:nvSpPr>
            <p:spPr>
              <a:xfrm>
                <a:off x="3021756" y="1509284"/>
                <a:ext cx="43732" cy="31521"/>
              </a:xfrm>
              <a:custGeom>
                <a:avLst/>
                <a:gdLst/>
                <a:ahLst/>
                <a:cxnLst/>
                <a:rect l="l" t="t" r="r" b="b"/>
                <a:pathLst>
                  <a:path w="992" h="715" extrusionOk="0">
                    <a:moveTo>
                      <a:pt x="465" y="0"/>
                    </a:moveTo>
                    <a:cubicBezTo>
                      <a:pt x="429" y="0"/>
                      <a:pt x="405" y="12"/>
                      <a:pt x="393" y="36"/>
                    </a:cubicBezTo>
                    <a:lnTo>
                      <a:pt x="36" y="560"/>
                    </a:lnTo>
                    <a:cubicBezTo>
                      <a:pt x="0" y="607"/>
                      <a:pt x="12" y="667"/>
                      <a:pt x="60" y="703"/>
                    </a:cubicBezTo>
                    <a:cubicBezTo>
                      <a:pt x="72" y="715"/>
                      <a:pt x="95" y="715"/>
                      <a:pt x="107" y="715"/>
                    </a:cubicBezTo>
                    <a:cubicBezTo>
                      <a:pt x="143" y="715"/>
                      <a:pt x="179" y="703"/>
                      <a:pt x="203" y="667"/>
                    </a:cubicBezTo>
                    <a:lnTo>
                      <a:pt x="476" y="262"/>
                    </a:lnTo>
                    <a:lnTo>
                      <a:pt x="786" y="679"/>
                    </a:lnTo>
                    <a:cubicBezTo>
                      <a:pt x="798" y="702"/>
                      <a:pt x="818" y="712"/>
                      <a:pt x="840" y="712"/>
                    </a:cubicBezTo>
                    <a:cubicBezTo>
                      <a:pt x="906" y="712"/>
                      <a:pt x="992" y="623"/>
                      <a:pt x="929" y="560"/>
                    </a:cubicBezTo>
                    <a:lnTo>
                      <a:pt x="548" y="36"/>
                    </a:lnTo>
                    <a:cubicBezTo>
                      <a:pt x="524" y="12"/>
                      <a:pt x="500" y="0"/>
                      <a:pt x="465"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2" name="Google Shape;290;p27">
                <a:extLst>
                  <a:ext uri="{FF2B5EF4-FFF2-40B4-BE49-F238E27FC236}">
                    <a16:creationId xmlns:a16="http://schemas.microsoft.com/office/drawing/2014/main" id="{BF9C5157-F41E-4485-4DEF-F109E3385B3C}"/>
                  </a:ext>
                </a:extLst>
              </p:cNvPr>
              <p:cNvSpPr/>
              <p:nvPr/>
            </p:nvSpPr>
            <p:spPr>
              <a:xfrm>
                <a:off x="2882139" y="1536572"/>
                <a:ext cx="65643" cy="37825"/>
              </a:xfrm>
              <a:custGeom>
                <a:avLst/>
                <a:gdLst/>
                <a:ahLst/>
                <a:cxnLst/>
                <a:rect l="l" t="t" r="r" b="b"/>
                <a:pathLst>
                  <a:path w="1489" h="858" extrusionOk="0">
                    <a:moveTo>
                      <a:pt x="738" y="0"/>
                    </a:moveTo>
                    <a:cubicBezTo>
                      <a:pt x="334" y="0"/>
                      <a:pt x="0" y="191"/>
                      <a:pt x="0" y="429"/>
                    </a:cubicBezTo>
                    <a:cubicBezTo>
                      <a:pt x="0" y="667"/>
                      <a:pt x="334" y="858"/>
                      <a:pt x="738" y="858"/>
                    </a:cubicBezTo>
                    <a:cubicBezTo>
                      <a:pt x="1155" y="858"/>
                      <a:pt x="1488" y="667"/>
                      <a:pt x="1488" y="429"/>
                    </a:cubicBezTo>
                    <a:cubicBezTo>
                      <a:pt x="1488" y="191"/>
                      <a:pt x="1155" y="0"/>
                      <a:pt x="738"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 name="Google Shape;291;p27">
                <a:extLst>
                  <a:ext uri="{FF2B5EF4-FFF2-40B4-BE49-F238E27FC236}">
                    <a16:creationId xmlns:a16="http://schemas.microsoft.com/office/drawing/2014/main" id="{FDBEB4E4-1FD5-8BCC-008A-4EBC4DDA8706}"/>
                  </a:ext>
                </a:extLst>
              </p:cNvPr>
              <p:cNvSpPr/>
              <p:nvPr/>
            </p:nvSpPr>
            <p:spPr>
              <a:xfrm>
                <a:off x="3136156" y="1536572"/>
                <a:ext cx="65687" cy="37825"/>
              </a:xfrm>
              <a:custGeom>
                <a:avLst/>
                <a:gdLst/>
                <a:ahLst/>
                <a:cxnLst/>
                <a:rect l="l" t="t" r="r" b="b"/>
                <a:pathLst>
                  <a:path w="1490" h="858" extrusionOk="0">
                    <a:moveTo>
                      <a:pt x="751" y="0"/>
                    </a:moveTo>
                    <a:cubicBezTo>
                      <a:pt x="334" y="0"/>
                      <a:pt x="1" y="191"/>
                      <a:pt x="1" y="429"/>
                    </a:cubicBezTo>
                    <a:cubicBezTo>
                      <a:pt x="1" y="667"/>
                      <a:pt x="334" y="858"/>
                      <a:pt x="751" y="858"/>
                    </a:cubicBezTo>
                    <a:cubicBezTo>
                      <a:pt x="1156" y="858"/>
                      <a:pt x="1489" y="667"/>
                      <a:pt x="1489" y="429"/>
                    </a:cubicBezTo>
                    <a:cubicBezTo>
                      <a:pt x="1489" y="191"/>
                      <a:pt x="1156" y="0"/>
                      <a:pt x="751"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 name="Google Shape;292;p27">
                <a:extLst>
                  <a:ext uri="{FF2B5EF4-FFF2-40B4-BE49-F238E27FC236}">
                    <a16:creationId xmlns:a16="http://schemas.microsoft.com/office/drawing/2014/main" id="{01F2EB89-3C14-5473-AFAE-DA8FC8086F34}"/>
                  </a:ext>
                </a:extLst>
              </p:cNvPr>
              <p:cNvSpPr/>
              <p:nvPr/>
            </p:nvSpPr>
            <p:spPr>
              <a:xfrm>
                <a:off x="2975555" y="1646255"/>
                <a:ext cx="133357" cy="80147"/>
              </a:xfrm>
              <a:custGeom>
                <a:avLst/>
                <a:gdLst/>
                <a:ahLst/>
                <a:cxnLst/>
                <a:rect l="l" t="t" r="r" b="b"/>
                <a:pathLst>
                  <a:path w="3025" h="1818" extrusionOk="0">
                    <a:moveTo>
                      <a:pt x="317" y="1"/>
                    </a:moveTo>
                    <a:cubicBezTo>
                      <a:pt x="221" y="1"/>
                      <a:pt x="143" y="77"/>
                      <a:pt x="84" y="239"/>
                    </a:cubicBezTo>
                    <a:cubicBezTo>
                      <a:pt x="0" y="465"/>
                      <a:pt x="203" y="918"/>
                      <a:pt x="203" y="918"/>
                    </a:cubicBezTo>
                    <a:cubicBezTo>
                      <a:pt x="203" y="918"/>
                      <a:pt x="12" y="1441"/>
                      <a:pt x="84" y="1584"/>
                    </a:cubicBezTo>
                    <a:cubicBezTo>
                      <a:pt x="139" y="1704"/>
                      <a:pt x="231" y="1817"/>
                      <a:pt x="341" y="1817"/>
                    </a:cubicBezTo>
                    <a:cubicBezTo>
                      <a:pt x="373" y="1817"/>
                      <a:pt x="406" y="1808"/>
                      <a:pt x="441" y="1787"/>
                    </a:cubicBezTo>
                    <a:lnTo>
                      <a:pt x="1251" y="1322"/>
                    </a:lnTo>
                    <a:cubicBezTo>
                      <a:pt x="1335" y="1345"/>
                      <a:pt x="1422" y="1357"/>
                      <a:pt x="1509" y="1357"/>
                    </a:cubicBezTo>
                    <a:cubicBezTo>
                      <a:pt x="1606" y="1357"/>
                      <a:pt x="1704" y="1342"/>
                      <a:pt x="1798" y="1310"/>
                    </a:cubicBezTo>
                    <a:lnTo>
                      <a:pt x="2644" y="1787"/>
                    </a:lnTo>
                    <a:cubicBezTo>
                      <a:pt x="2680" y="1806"/>
                      <a:pt x="2718" y="1815"/>
                      <a:pt x="2755" y="1815"/>
                    </a:cubicBezTo>
                    <a:cubicBezTo>
                      <a:pt x="2873" y="1815"/>
                      <a:pt x="2980" y="1721"/>
                      <a:pt x="2989" y="1584"/>
                    </a:cubicBezTo>
                    <a:cubicBezTo>
                      <a:pt x="3025" y="1418"/>
                      <a:pt x="2894" y="918"/>
                      <a:pt x="2894" y="918"/>
                    </a:cubicBezTo>
                    <a:cubicBezTo>
                      <a:pt x="2941" y="691"/>
                      <a:pt x="2977" y="465"/>
                      <a:pt x="2989" y="239"/>
                    </a:cubicBezTo>
                    <a:cubicBezTo>
                      <a:pt x="2989" y="102"/>
                      <a:pt x="2878" y="8"/>
                      <a:pt x="2756" y="8"/>
                    </a:cubicBezTo>
                    <a:cubicBezTo>
                      <a:pt x="2719" y="8"/>
                      <a:pt x="2680" y="17"/>
                      <a:pt x="2644" y="36"/>
                    </a:cubicBezTo>
                    <a:lnTo>
                      <a:pt x="1810" y="525"/>
                    </a:lnTo>
                    <a:cubicBezTo>
                      <a:pt x="1766" y="454"/>
                      <a:pt x="1635" y="418"/>
                      <a:pt x="1508" y="418"/>
                    </a:cubicBezTo>
                    <a:cubicBezTo>
                      <a:pt x="1397" y="418"/>
                      <a:pt x="1288" y="446"/>
                      <a:pt x="1239" y="501"/>
                    </a:cubicBezTo>
                    <a:lnTo>
                      <a:pt x="441" y="36"/>
                    </a:lnTo>
                    <a:cubicBezTo>
                      <a:pt x="397" y="13"/>
                      <a:pt x="356" y="1"/>
                      <a:pt x="317"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24" name="TextBox 23">
              <a:extLst>
                <a:ext uri="{FF2B5EF4-FFF2-40B4-BE49-F238E27FC236}">
                  <a16:creationId xmlns:a16="http://schemas.microsoft.com/office/drawing/2014/main" id="{AD0FD5D8-A7C3-6F46-A212-A20077D9FD75}"/>
                </a:ext>
              </a:extLst>
            </p:cNvPr>
            <p:cNvSpPr txBox="1"/>
            <p:nvPr/>
          </p:nvSpPr>
          <p:spPr>
            <a:xfrm>
              <a:off x="3183925" y="3935286"/>
              <a:ext cx="5999762" cy="568309"/>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Nước</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c</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hất</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khoáng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35" name="Group 34">
            <a:extLst>
              <a:ext uri="{FF2B5EF4-FFF2-40B4-BE49-F238E27FC236}">
                <a16:creationId xmlns:a16="http://schemas.microsoft.com/office/drawing/2014/main" id="{05CD5CE6-7705-1DEB-93FE-5CF567542DEC}"/>
              </a:ext>
            </a:extLst>
          </p:cNvPr>
          <p:cNvGrpSpPr/>
          <p:nvPr/>
        </p:nvGrpSpPr>
        <p:grpSpPr>
          <a:xfrm>
            <a:off x="196294" y="2197017"/>
            <a:ext cx="9140764" cy="1526429"/>
            <a:chOff x="1861723" y="2134893"/>
            <a:chExt cx="9140764" cy="1286888"/>
          </a:xfrm>
        </p:grpSpPr>
        <p:sp>
          <p:nvSpPr>
            <p:cNvPr id="36" name="Rectangle: Rounded Corners 35">
              <a:extLst>
                <a:ext uri="{FF2B5EF4-FFF2-40B4-BE49-F238E27FC236}">
                  <a16:creationId xmlns:a16="http://schemas.microsoft.com/office/drawing/2014/main" id="{FD590951-796E-9CCE-EE18-42E3A86889A3}"/>
                </a:ext>
              </a:extLst>
            </p:cNvPr>
            <p:cNvSpPr/>
            <p:nvPr/>
          </p:nvSpPr>
          <p:spPr>
            <a:xfrm>
              <a:off x="2586136" y="2364857"/>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7" name="Google Shape;438;p31">
              <a:extLst>
                <a:ext uri="{FF2B5EF4-FFF2-40B4-BE49-F238E27FC236}">
                  <a16:creationId xmlns:a16="http://schemas.microsoft.com/office/drawing/2014/main" id="{5AD131C6-AFA7-81DC-EFC6-7D0580B52271}"/>
                </a:ext>
              </a:extLst>
            </p:cNvPr>
            <p:cNvGrpSpPr/>
            <p:nvPr/>
          </p:nvGrpSpPr>
          <p:grpSpPr>
            <a:xfrm>
              <a:off x="1861723" y="2134893"/>
              <a:ext cx="1371125" cy="1248645"/>
              <a:chOff x="1702688" y="1359262"/>
              <a:chExt cx="519674" cy="648887"/>
            </a:xfrm>
          </p:grpSpPr>
          <p:sp>
            <p:nvSpPr>
              <p:cNvPr id="39" name="Google Shape;439;p31">
                <a:extLst>
                  <a:ext uri="{FF2B5EF4-FFF2-40B4-BE49-F238E27FC236}">
                    <a16:creationId xmlns:a16="http://schemas.microsoft.com/office/drawing/2014/main" id="{654093A8-DAD0-6E70-FEAC-523AD7C73B86}"/>
                  </a:ext>
                </a:extLst>
              </p:cNvPr>
              <p:cNvSpPr/>
              <p:nvPr/>
            </p:nvSpPr>
            <p:spPr>
              <a:xfrm>
                <a:off x="1702688" y="1792926"/>
                <a:ext cx="73402" cy="71197"/>
              </a:xfrm>
              <a:custGeom>
                <a:avLst/>
                <a:gdLst/>
                <a:ahLst/>
                <a:cxnLst/>
                <a:rect l="l" t="t" r="r" b="b"/>
                <a:pathLst>
                  <a:path w="1665" h="1615" extrusionOk="0">
                    <a:moveTo>
                      <a:pt x="399" y="0"/>
                    </a:moveTo>
                    <a:cubicBezTo>
                      <a:pt x="389" y="0"/>
                      <a:pt x="379" y="3"/>
                      <a:pt x="370" y="8"/>
                    </a:cubicBezTo>
                    <a:cubicBezTo>
                      <a:pt x="346" y="19"/>
                      <a:pt x="334" y="55"/>
                      <a:pt x="346" y="79"/>
                    </a:cubicBezTo>
                    <a:lnTo>
                      <a:pt x="477" y="317"/>
                    </a:lnTo>
                    <a:cubicBezTo>
                      <a:pt x="429" y="341"/>
                      <a:pt x="394" y="389"/>
                      <a:pt x="370" y="436"/>
                    </a:cubicBezTo>
                    <a:lnTo>
                      <a:pt x="72" y="424"/>
                    </a:lnTo>
                    <a:cubicBezTo>
                      <a:pt x="13" y="424"/>
                      <a:pt x="1" y="508"/>
                      <a:pt x="60" y="519"/>
                    </a:cubicBezTo>
                    <a:lnTo>
                      <a:pt x="346" y="543"/>
                    </a:lnTo>
                    <a:cubicBezTo>
                      <a:pt x="334" y="579"/>
                      <a:pt x="334" y="615"/>
                      <a:pt x="346" y="650"/>
                    </a:cubicBezTo>
                    <a:cubicBezTo>
                      <a:pt x="377" y="785"/>
                      <a:pt x="507" y="884"/>
                      <a:pt x="650" y="884"/>
                    </a:cubicBezTo>
                    <a:cubicBezTo>
                      <a:pt x="672" y="884"/>
                      <a:pt x="693" y="881"/>
                      <a:pt x="715" y="877"/>
                    </a:cubicBezTo>
                    <a:cubicBezTo>
                      <a:pt x="715" y="877"/>
                      <a:pt x="715" y="889"/>
                      <a:pt x="715" y="900"/>
                    </a:cubicBezTo>
                    <a:cubicBezTo>
                      <a:pt x="376" y="1017"/>
                      <a:pt x="499" y="1483"/>
                      <a:pt x="799" y="1483"/>
                    </a:cubicBezTo>
                    <a:cubicBezTo>
                      <a:pt x="836" y="1483"/>
                      <a:pt x="876" y="1476"/>
                      <a:pt x="918" y="1460"/>
                    </a:cubicBezTo>
                    <a:cubicBezTo>
                      <a:pt x="965" y="1448"/>
                      <a:pt x="1025" y="1424"/>
                      <a:pt x="1060" y="1377"/>
                    </a:cubicBezTo>
                    <a:lnTo>
                      <a:pt x="1334" y="1603"/>
                    </a:lnTo>
                    <a:cubicBezTo>
                      <a:pt x="1346" y="1603"/>
                      <a:pt x="1358" y="1615"/>
                      <a:pt x="1370" y="1615"/>
                    </a:cubicBezTo>
                    <a:cubicBezTo>
                      <a:pt x="1382" y="1615"/>
                      <a:pt x="1394" y="1603"/>
                      <a:pt x="1406" y="1591"/>
                    </a:cubicBezTo>
                    <a:cubicBezTo>
                      <a:pt x="1418" y="1579"/>
                      <a:pt x="1418" y="1543"/>
                      <a:pt x="1406" y="1531"/>
                    </a:cubicBezTo>
                    <a:lnTo>
                      <a:pt x="1120" y="1293"/>
                    </a:lnTo>
                    <a:cubicBezTo>
                      <a:pt x="1132" y="1281"/>
                      <a:pt x="1132" y="1258"/>
                      <a:pt x="1144" y="1246"/>
                    </a:cubicBezTo>
                    <a:lnTo>
                      <a:pt x="1525" y="1305"/>
                    </a:lnTo>
                    <a:lnTo>
                      <a:pt x="1537" y="1305"/>
                    </a:lnTo>
                    <a:cubicBezTo>
                      <a:pt x="1561" y="1305"/>
                      <a:pt x="1572" y="1293"/>
                      <a:pt x="1584" y="1270"/>
                    </a:cubicBezTo>
                    <a:cubicBezTo>
                      <a:pt x="1584" y="1246"/>
                      <a:pt x="1572" y="1222"/>
                      <a:pt x="1537" y="1210"/>
                    </a:cubicBezTo>
                    <a:lnTo>
                      <a:pt x="1144" y="1150"/>
                    </a:lnTo>
                    <a:cubicBezTo>
                      <a:pt x="1144" y="1127"/>
                      <a:pt x="1144" y="1115"/>
                      <a:pt x="1144" y="1103"/>
                    </a:cubicBezTo>
                    <a:cubicBezTo>
                      <a:pt x="1144" y="1067"/>
                      <a:pt x="1132" y="1043"/>
                      <a:pt x="1108" y="1020"/>
                    </a:cubicBezTo>
                    <a:cubicBezTo>
                      <a:pt x="1144" y="996"/>
                      <a:pt x="1168" y="960"/>
                      <a:pt x="1180" y="924"/>
                    </a:cubicBezTo>
                    <a:lnTo>
                      <a:pt x="1537" y="1031"/>
                    </a:lnTo>
                    <a:lnTo>
                      <a:pt x="1561" y="1031"/>
                    </a:lnTo>
                    <a:cubicBezTo>
                      <a:pt x="1572" y="1031"/>
                      <a:pt x="1596" y="1020"/>
                      <a:pt x="1596" y="1008"/>
                    </a:cubicBezTo>
                    <a:cubicBezTo>
                      <a:pt x="1608" y="984"/>
                      <a:pt x="1596" y="948"/>
                      <a:pt x="1572" y="948"/>
                    </a:cubicBezTo>
                    <a:lnTo>
                      <a:pt x="1191" y="829"/>
                    </a:lnTo>
                    <a:cubicBezTo>
                      <a:pt x="1191" y="817"/>
                      <a:pt x="1191" y="793"/>
                      <a:pt x="1191" y="781"/>
                    </a:cubicBezTo>
                    <a:lnTo>
                      <a:pt x="1608" y="698"/>
                    </a:lnTo>
                    <a:cubicBezTo>
                      <a:pt x="1664" y="687"/>
                      <a:pt x="1646" y="602"/>
                      <a:pt x="1594" y="602"/>
                    </a:cubicBezTo>
                    <a:cubicBezTo>
                      <a:pt x="1591" y="602"/>
                      <a:pt x="1588" y="602"/>
                      <a:pt x="1584" y="603"/>
                    </a:cubicBezTo>
                    <a:lnTo>
                      <a:pt x="1180" y="698"/>
                    </a:lnTo>
                    <a:cubicBezTo>
                      <a:pt x="1168" y="698"/>
                      <a:pt x="1168" y="698"/>
                      <a:pt x="1156" y="710"/>
                    </a:cubicBezTo>
                    <a:lnTo>
                      <a:pt x="1310" y="484"/>
                    </a:lnTo>
                    <a:cubicBezTo>
                      <a:pt x="1328" y="450"/>
                      <a:pt x="1302" y="422"/>
                      <a:pt x="1273" y="422"/>
                    </a:cubicBezTo>
                    <a:cubicBezTo>
                      <a:pt x="1261" y="422"/>
                      <a:pt x="1249" y="426"/>
                      <a:pt x="1239" y="436"/>
                    </a:cubicBezTo>
                    <a:lnTo>
                      <a:pt x="1096" y="650"/>
                    </a:lnTo>
                    <a:cubicBezTo>
                      <a:pt x="1049" y="615"/>
                      <a:pt x="1001" y="603"/>
                      <a:pt x="941" y="603"/>
                    </a:cubicBezTo>
                    <a:cubicBezTo>
                      <a:pt x="953" y="567"/>
                      <a:pt x="953" y="531"/>
                      <a:pt x="941" y="496"/>
                    </a:cubicBezTo>
                    <a:cubicBezTo>
                      <a:pt x="911" y="352"/>
                      <a:pt x="783" y="262"/>
                      <a:pt x="642" y="262"/>
                    </a:cubicBezTo>
                    <a:cubicBezTo>
                      <a:pt x="619" y="262"/>
                      <a:pt x="596" y="264"/>
                      <a:pt x="572" y="269"/>
                    </a:cubicBezTo>
                    <a:lnTo>
                      <a:pt x="441" y="31"/>
                    </a:lnTo>
                    <a:cubicBezTo>
                      <a:pt x="434" y="9"/>
                      <a:pt x="417" y="0"/>
                      <a:pt x="399"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40;p31">
                <a:extLst>
                  <a:ext uri="{FF2B5EF4-FFF2-40B4-BE49-F238E27FC236}">
                    <a16:creationId xmlns:a16="http://schemas.microsoft.com/office/drawing/2014/main" id="{D9A58BB4-0BE0-CDF9-6097-A008A489794D}"/>
                  </a:ext>
                </a:extLst>
              </p:cNvPr>
              <p:cNvSpPr/>
              <p:nvPr/>
            </p:nvSpPr>
            <p:spPr>
              <a:xfrm>
                <a:off x="1749948" y="1801567"/>
                <a:ext cx="13137" cy="12256"/>
              </a:xfrm>
              <a:custGeom>
                <a:avLst/>
                <a:gdLst/>
                <a:ahLst/>
                <a:cxnLst/>
                <a:rect l="l" t="t" r="r" b="b"/>
                <a:pathLst>
                  <a:path w="298" h="278" extrusionOk="0">
                    <a:moveTo>
                      <a:pt x="209" y="0"/>
                    </a:moveTo>
                    <a:cubicBezTo>
                      <a:pt x="195" y="0"/>
                      <a:pt x="177" y="5"/>
                      <a:pt x="155" y="14"/>
                    </a:cubicBezTo>
                    <a:cubicBezTo>
                      <a:pt x="72" y="38"/>
                      <a:pt x="0" y="73"/>
                      <a:pt x="24" y="157"/>
                    </a:cubicBezTo>
                    <a:cubicBezTo>
                      <a:pt x="35" y="232"/>
                      <a:pt x="103" y="278"/>
                      <a:pt x="186" y="278"/>
                    </a:cubicBezTo>
                    <a:cubicBezTo>
                      <a:pt x="195" y="278"/>
                      <a:pt x="205" y="277"/>
                      <a:pt x="215" y="276"/>
                    </a:cubicBezTo>
                    <a:cubicBezTo>
                      <a:pt x="298" y="252"/>
                      <a:pt x="298" y="193"/>
                      <a:pt x="274" y="97"/>
                    </a:cubicBezTo>
                    <a:cubicBezTo>
                      <a:pt x="265" y="36"/>
                      <a:pt x="250" y="0"/>
                      <a:pt x="209"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41;p31">
                <a:extLst>
                  <a:ext uri="{FF2B5EF4-FFF2-40B4-BE49-F238E27FC236}">
                    <a16:creationId xmlns:a16="http://schemas.microsoft.com/office/drawing/2014/main" id="{57D90EA6-44C8-0DAD-32C6-D4288C73C1F8}"/>
                  </a:ext>
                </a:extLst>
              </p:cNvPr>
              <p:cNvSpPr/>
              <p:nvPr/>
            </p:nvSpPr>
            <p:spPr>
              <a:xfrm>
                <a:off x="1734915" y="1706343"/>
                <a:ext cx="70712" cy="74856"/>
              </a:xfrm>
              <a:custGeom>
                <a:avLst/>
                <a:gdLst/>
                <a:ahLst/>
                <a:cxnLst/>
                <a:rect l="l" t="t" r="r" b="b"/>
                <a:pathLst>
                  <a:path w="1604" h="1698" extrusionOk="0">
                    <a:moveTo>
                      <a:pt x="442" y="0"/>
                    </a:moveTo>
                    <a:cubicBezTo>
                      <a:pt x="413" y="0"/>
                      <a:pt x="381" y="28"/>
                      <a:pt x="389" y="67"/>
                    </a:cubicBezTo>
                    <a:lnTo>
                      <a:pt x="496" y="317"/>
                    </a:lnTo>
                    <a:cubicBezTo>
                      <a:pt x="449" y="340"/>
                      <a:pt x="413" y="376"/>
                      <a:pt x="377" y="436"/>
                    </a:cubicBezTo>
                    <a:lnTo>
                      <a:pt x="79" y="388"/>
                    </a:lnTo>
                    <a:cubicBezTo>
                      <a:pt x="75" y="387"/>
                      <a:pt x="71" y="387"/>
                      <a:pt x="67" y="387"/>
                    </a:cubicBezTo>
                    <a:cubicBezTo>
                      <a:pt x="7" y="387"/>
                      <a:pt x="0" y="472"/>
                      <a:pt x="68" y="483"/>
                    </a:cubicBezTo>
                    <a:lnTo>
                      <a:pt x="341" y="531"/>
                    </a:lnTo>
                    <a:cubicBezTo>
                      <a:pt x="329" y="567"/>
                      <a:pt x="329" y="602"/>
                      <a:pt x="341" y="638"/>
                    </a:cubicBezTo>
                    <a:cubicBezTo>
                      <a:pt x="364" y="785"/>
                      <a:pt x="494" y="889"/>
                      <a:pt x="639" y="889"/>
                    </a:cubicBezTo>
                    <a:cubicBezTo>
                      <a:pt x="647" y="889"/>
                      <a:pt x="655" y="889"/>
                      <a:pt x="663" y="888"/>
                    </a:cubicBezTo>
                    <a:cubicBezTo>
                      <a:pt x="663" y="912"/>
                      <a:pt x="663" y="924"/>
                      <a:pt x="663" y="936"/>
                    </a:cubicBezTo>
                    <a:cubicBezTo>
                      <a:pt x="340" y="1092"/>
                      <a:pt x="516" y="1514"/>
                      <a:pt x="787" y="1514"/>
                    </a:cubicBezTo>
                    <a:cubicBezTo>
                      <a:pt x="845" y="1514"/>
                      <a:pt x="909" y="1494"/>
                      <a:pt x="972" y="1448"/>
                    </a:cubicBezTo>
                    <a:lnTo>
                      <a:pt x="1222" y="1686"/>
                    </a:lnTo>
                    <a:cubicBezTo>
                      <a:pt x="1234" y="1698"/>
                      <a:pt x="1246" y="1698"/>
                      <a:pt x="1258" y="1698"/>
                    </a:cubicBezTo>
                    <a:cubicBezTo>
                      <a:pt x="1270" y="1698"/>
                      <a:pt x="1282" y="1698"/>
                      <a:pt x="1294" y="1686"/>
                    </a:cubicBezTo>
                    <a:cubicBezTo>
                      <a:pt x="1306" y="1674"/>
                      <a:pt x="1306" y="1638"/>
                      <a:pt x="1294" y="1614"/>
                    </a:cubicBezTo>
                    <a:lnTo>
                      <a:pt x="1032" y="1364"/>
                    </a:lnTo>
                    <a:cubicBezTo>
                      <a:pt x="1044" y="1352"/>
                      <a:pt x="1044" y="1329"/>
                      <a:pt x="1056" y="1317"/>
                    </a:cubicBezTo>
                    <a:lnTo>
                      <a:pt x="1437" y="1412"/>
                    </a:lnTo>
                    <a:lnTo>
                      <a:pt x="1449" y="1412"/>
                    </a:lnTo>
                    <a:cubicBezTo>
                      <a:pt x="1508" y="1412"/>
                      <a:pt x="1520" y="1329"/>
                      <a:pt x="1461" y="1317"/>
                    </a:cubicBezTo>
                    <a:lnTo>
                      <a:pt x="1068" y="1221"/>
                    </a:lnTo>
                    <a:cubicBezTo>
                      <a:pt x="1068" y="1210"/>
                      <a:pt x="1068" y="1186"/>
                      <a:pt x="1068" y="1174"/>
                    </a:cubicBezTo>
                    <a:cubicBezTo>
                      <a:pt x="1068" y="1138"/>
                      <a:pt x="1056" y="1114"/>
                      <a:pt x="1044" y="1090"/>
                    </a:cubicBezTo>
                    <a:cubicBezTo>
                      <a:pt x="1080" y="1067"/>
                      <a:pt x="1103" y="1031"/>
                      <a:pt x="1115" y="995"/>
                    </a:cubicBezTo>
                    <a:lnTo>
                      <a:pt x="1472" y="1150"/>
                    </a:lnTo>
                    <a:lnTo>
                      <a:pt x="1484" y="1150"/>
                    </a:lnTo>
                    <a:cubicBezTo>
                      <a:pt x="1508" y="1150"/>
                      <a:pt x="1520" y="1138"/>
                      <a:pt x="1532" y="1114"/>
                    </a:cubicBezTo>
                    <a:cubicBezTo>
                      <a:pt x="1544" y="1090"/>
                      <a:pt x="1532" y="1067"/>
                      <a:pt x="1508" y="1055"/>
                    </a:cubicBezTo>
                    <a:lnTo>
                      <a:pt x="1139" y="912"/>
                    </a:lnTo>
                    <a:cubicBezTo>
                      <a:pt x="1139" y="888"/>
                      <a:pt x="1139" y="876"/>
                      <a:pt x="1139" y="864"/>
                    </a:cubicBezTo>
                    <a:lnTo>
                      <a:pt x="1556" y="805"/>
                    </a:lnTo>
                    <a:cubicBezTo>
                      <a:pt x="1592" y="805"/>
                      <a:pt x="1603" y="781"/>
                      <a:pt x="1603" y="757"/>
                    </a:cubicBezTo>
                    <a:cubicBezTo>
                      <a:pt x="1592" y="733"/>
                      <a:pt x="1568" y="721"/>
                      <a:pt x="1544" y="721"/>
                    </a:cubicBezTo>
                    <a:lnTo>
                      <a:pt x="1127" y="781"/>
                    </a:lnTo>
                    <a:cubicBezTo>
                      <a:pt x="1126" y="781"/>
                      <a:pt x="1125" y="781"/>
                      <a:pt x="1125" y="781"/>
                    </a:cubicBezTo>
                    <a:lnTo>
                      <a:pt x="1125" y="781"/>
                    </a:lnTo>
                    <a:lnTo>
                      <a:pt x="1282" y="578"/>
                    </a:lnTo>
                    <a:cubicBezTo>
                      <a:pt x="1306" y="555"/>
                      <a:pt x="1306" y="531"/>
                      <a:pt x="1282" y="519"/>
                    </a:cubicBezTo>
                    <a:cubicBezTo>
                      <a:pt x="1276" y="513"/>
                      <a:pt x="1267" y="510"/>
                      <a:pt x="1258" y="510"/>
                    </a:cubicBezTo>
                    <a:cubicBezTo>
                      <a:pt x="1249" y="510"/>
                      <a:pt x="1240" y="513"/>
                      <a:pt x="1234" y="519"/>
                    </a:cubicBezTo>
                    <a:lnTo>
                      <a:pt x="1068" y="721"/>
                    </a:lnTo>
                    <a:cubicBezTo>
                      <a:pt x="1032" y="698"/>
                      <a:pt x="996" y="674"/>
                      <a:pt x="949" y="662"/>
                    </a:cubicBezTo>
                    <a:cubicBezTo>
                      <a:pt x="960" y="626"/>
                      <a:pt x="960" y="578"/>
                      <a:pt x="949" y="543"/>
                    </a:cubicBezTo>
                    <a:cubicBezTo>
                      <a:pt x="927" y="390"/>
                      <a:pt x="796" y="278"/>
                      <a:pt x="646" y="278"/>
                    </a:cubicBezTo>
                    <a:cubicBezTo>
                      <a:pt x="632" y="278"/>
                      <a:pt x="618" y="279"/>
                      <a:pt x="603" y="281"/>
                    </a:cubicBezTo>
                    <a:lnTo>
                      <a:pt x="484" y="31"/>
                    </a:lnTo>
                    <a:cubicBezTo>
                      <a:pt x="476" y="9"/>
                      <a:pt x="459" y="0"/>
                      <a:pt x="442"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42;p31">
                <a:extLst>
                  <a:ext uri="{FF2B5EF4-FFF2-40B4-BE49-F238E27FC236}">
                    <a16:creationId xmlns:a16="http://schemas.microsoft.com/office/drawing/2014/main" id="{8F7D06EC-F1EC-F235-CE0C-695765DD9DE5}"/>
                  </a:ext>
                </a:extLst>
              </p:cNvPr>
              <p:cNvSpPr/>
              <p:nvPr/>
            </p:nvSpPr>
            <p:spPr>
              <a:xfrm>
                <a:off x="1781424" y="1719613"/>
                <a:ext cx="13181" cy="11815"/>
              </a:xfrm>
              <a:custGeom>
                <a:avLst/>
                <a:gdLst/>
                <a:ahLst/>
                <a:cxnLst/>
                <a:rect l="l" t="t" r="r" b="b"/>
                <a:pathLst>
                  <a:path w="299" h="268" extrusionOk="0">
                    <a:moveTo>
                      <a:pt x="202" y="1"/>
                    </a:moveTo>
                    <a:cubicBezTo>
                      <a:pt x="192" y="1"/>
                      <a:pt x="181" y="2"/>
                      <a:pt x="167" y="4"/>
                    </a:cubicBezTo>
                    <a:cubicBezTo>
                      <a:pt x="84" y="16"/>
                      <a:pt x="1" y="39"/>
                      <a:pt x="13" y="123"/>
                    </a:cubicBezTo>
                    <a:cubicBezTo>
                      <a:pt x="24" y="210"/>
                      <a:pt x="94" y="267"/>
                      <a:pt x="179" y="267"/>
                    </a:cubicBezTo>
                    <a:cubicBezTo>
                      <a:pt x="187" y="267"/>
                      <a:pt x="195" y="267"/>
                      <a:pt x="203" y="266"/>
                    </a:cubicBezTo>
                    <a:cubicBezTo>
                      <a:pt x="275" y="242"/>
                      <a:pt x="298" y="182"/>
                      <a:pt x="275" y="99"/>
                    </a:cubicBezTo>
                    <a:cubicBezTo>
                      <a:pt x="265" y="29"/>
                      <a:pt x="255" y="1"/>
                      <a:pt x="202"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43;p31">
                <a:extLst>
                  <a:ext uri="{FF2B5EF4-FFF2-40B4-BE49-F238E27FC236}">
                    <a16:creationId xmlns:a16="http://schemas.microsoft.com/office/drawing/2014/main" id="{79A93F92-5558-717E-F5BE-5F4F97D8E110}"/>
                  </a:ext>
                </a:extLst>
              </p:cNvPr>
              <p:cNvSpPr/>
              <p:nvPr/>
            </p:nvSpPr>
            <p:spPr>
              <a:xfrm>
                <a:off x="1763085" y="1626109"/>
                <a:ext cx="69302" cy="78471"/>
              </a:xfrm>
              <a:custGeom>
                <a:avLst/>
                <a:gdLst/>
                <a:ahLst/>
                <a:cxnLst/>
                <a:rect l="l" t="t" r="r" b="b"/>
                <a:pathLst>
                  <a:path w="1572" h="1780" extrusionOk="0">
                    <a:moveTo>
                      <a:pt x="453" y="1"/>
                    </a:moveTo>
                    <a:cubicBezTo>
                      <a:pt x="446" y="1"/>
                      <a:pt x="438" y="2"/>
                      <a:pt x="429" y="5"/>
                    </a:cubicBezTo>
                    <a:cubicBezTo>
                      <a:pt x="405" y="17"/>
                      <a:pt x="393" y="41"/>
                      <a:pt x="405" y="77"/>
                    </a:cubicBezTo>
                    <a:lnTo>
                      <a:pt x="488" y="327"/>
                    </a:lnTo>
                    <a:cubicBezTo>
                      <a:pt x="441" y="351"/>
                      <a:pt x="393" y="386"/>
                      <a:pt x="357" y="434"/>
                    </a:cubicBezTo>
                    <a:lnTo>
                      <a:pt x="71" y="363"/>
                    </a:lnTo>
                    <a:cubicBezTo>
                      <a:pt x="65" y="360"/>
                      <a:pt x="59" y="359"/>
                      <a:pt x="53" y="359"/>
                    </a:cubicBezTo>
                    <a:cubicBezTo>
                      <a:pt x="27" y="359"/>
                      <a:pt x="10" y="379"/>
                      <a:pt x="0" y="398"/>
                    </a:cubicBezTo>
                    <a:cubicBezTo>
                      <a:pt x="0" y="434"/>
                      <a:pt x="12" y="458"/>
                      <a:pt x="48" y="470"/>
                    </a:cubicBezTo>
                    <a:lnTo>
                      <a:pt x="310" y="529"/>
                    </a:lnTo>
                    <a:cubicBezTo>
                      <a:pt x="298" y="565"/>
                      <a:pt x="298" y="601"/>
                      <a:pt x="298" y="636"/>
                    </a:cubicBezTo>
                    <a:cubicBezTo>
                      <a:pt x="310" y="791"/>
                      <a:pt x="452" y="922"/>
                      <a:pt x="619" y="922"/>
                    </a:cubicBezTo>
                    <a:cubicBezTo>
                      <a:pt x="619" y="934"/>
                      <a:pt x="619" y="946"/>
                      <a:pt x="619" y="958"/>
                    </a:cubicBezTo>
                    <a:cubicBezTo>
                      <a:pt x="248" y="1025"/>
                      <a:pt x="323" y="1559"/>
                      <a:pt x="663" y="1559"/>
                    </a:cubicBezTo>
                    <a:cubicBezTo>
                      <a:pt x="683" y="1559"/>
                      <a:pt x="704" y="1557"/>
                      <a:pt x="726" y="1553"/>
                    </a:cubicBezTo>
                    <a:cubicBezTo>
                      <a:pt x="786" y="1553"/>
                      <a:pt x="845" y="1529"/>
                      <a:pt x="893" y="1494"/>
                    </a:cubicBezTo>
                    <a:lnTo>
                      <a:pt x="1119" y="1756"/>
                    </a:lnTo>
                    <a:cubicBezTo>
                      <a:pt x="1131" y="1767"/>
                      <a:pt x="1143" y="1779"/>
                      <a:pt x="1155" y="1779"/>
                    </a:cubicBezTo>
                    <a:cubicBezTo>
                      <a:pt x="1167" y="1779"/>
                      <a:pt x="1179" y="1767"/>
                      <a:pt x="1191" y="1767"/>
                    </a:cubicBezTo>
                    <a:cubicBezTo>
                      <a:pt x="1203" y="1744"/>
                      <a:pt x="1203" y="1708"/>
                      <a:pt x="1191" y="1696"/>
                    </a:cubicBezTo>
                    <a:lnTo>
                      <a:pt x="964" y="1434"/>
                    </a:lnTo>
                    <a:cubicBezTo>
                      <a:pt x="964" y="1422"/>
                      <a:pt x="976" y="1398"/>
                      <a:pt x="988" y="1386"/>
                    </a:cubicBezTo>
                    <a:lnTo>
                      <a:pt x="1357" y="1506"/>
                    </a:lnTo>
                    <a:lnTo>
                      <a:pt x="1369" y="1506"/>
                    </a:lnTo>
                    <a:cubicBezTo>
                      <a:pt x="1393" y="1506"/>
                      <a:pt x="1417" y="1494"/>
                      <a:pt x="1417" y="1470"/>
                    </a:cubicBezTo>
                    <a:cubicBezTo>
                      <a:pt x="1429" y="1446"/>
                      <a:pt x="1417" y="1422"/>
                      <a:pt x="1393" y="1410"/>
                    </a:cubicBezTo>
                    <a:lnTo>
                      <a:pt x="1012" y="1291"/>
                    </a:lnTo>
                    <a:lnTo>
                      <a:pt x="1012" y="1244"/>
                    </a:lnTo>
                    <a:cubicBezTo>
                      <a:pt x="1012" y="1208"/>
                      <a:pt x="1000" y="1184"/>
                      <a:pt x="988" y="1148"/>
                    </a:cubicBezTo>
                    <a:cubicBezTo>
                      <a:pt x="1024" y="1136"/>
                      <a:pt x="1048" y="1101"/>
                      <a:pt x="1072" y="1065"/>
                    </a:cubicBezTo>
                    <a:lnTo>
                      <a:pt x="1405" y="1244"/>
                    </a:lnTo>
                    <a:lnTo>
                      <a:pt x="1429" y="1244"/>
                    </a:lnTo>
                    <a:cubicBezTo>
                      <a:pt x="1476" y="1244"/>
                      <a:pt x="1488" y="1172"/>
                      <a:pt x="1453" y="1148"/>
                    </a:cubicBezTo>
                    <a:lnTo>
                      <a:pt x="1107" y="970"/>
                    </a:lnTo>
                    <a:cubicBezTo>
                      <a:pt x="1107" y="958"/>
                      <a:pt x="1107" y="946"/>
                      <a:pt x="1107" y="934"/>
                    </a:cubicBezTo>
                    <a:lnTo>
                      <a:pt x="1524" y="910"/>
                    </a:lnTo>
                    <a:cubicBezTo>
                      <a:pt x="1548" y="910"/>
                      <a:pt x="1572" y="886"/>
                      <a:pt x="1572" y="863"/>
                    </a:cubicBezTo>
                    <a:cubicBezTo>
                      <a:pt x="1562" y="843"/>
                      <a:pt x="1544" y="824"/>
                      <a:pt x="1525" y="824"/>
                    </a:cubicBezTo>
                    <a:cubicBezTo>
                      <a:pt x="1521" y="824"/>
                      <a:pt x="1516" y="825"/>
                      <a:pt x="1512" y="827"/>
                    </a:cubicBezTo>
                    <a:lnTo>
                      <a:pt x="1095" y="851"/>
                    </a:lnTo>
                    <a:lnTo>
                      <a:pt x="1083" y="851"/>
                    </a:lnTo>
                    <a:lnTo>
                      <a:pt x="1274" y="648"/>
                    </a:lnTo>
                    <a:cubicBezTo>
                      <a:pt x="1286" y="624"/>
                      <a:pt x="1286" y="601"/>
                      <a:pt x="1274" y="589"/>
                    </a:cubicBezTo>
                    <a:cubicBezTo>
                      <a:pt x="1262" y="583"/>
                      <a:pt x="1250" y="580"/>
                      <a:pt x="1240" y="580"/>
                    </a:cubicBezTo>
                    <a:cubicBezTo>
                      <a:pt x="1229" y="580"/>
                      <a:pt x="1220" y="583"/>
                      <a:pt x="1214" y="589"/>
                    </a:cubicBezTo>
                    <a:lnTo>
                      <a:pt x="1036" y="779"/>
                    </a:lnTo>
                    <a:cubicBezTo>
                      <a:pt x="1000" y="744"/>
                      <a:pt x="953" y="720"/>
                      <a:pt x="905" y="708"/>
                    </a:cubicBezTo>
                    <a:cubicBezTo>
                      <a:pt x="917" y="672"/>
                      <a:pt x="917" y="624"/>
                      <a:pt x="917" y="589"/>
                    </a:cubicBezTo>
                    <a:cubicBezTo>
                      <a:pt x="905" y="429"/>
                      <a:pt x="774" y="302"/>
                      <a:pt x="616" y="302"/>
                    </a:cubicBezTo>
                    <a:cubicBezTo>
                      <a:pt x="609" y="302"/>
                      <a:pt x="602" y="302"/>
                      <a:pt x="595" y="303"/>
                    </a:cubicBezTo>
                    <a:lnTo>
                      <a:pt x="500" y="41"/>
                    </a:lnTo>
                    <a:cubicBezTo>
                      <a:pt x="491" y="14"/>
                      <a:pt x="476" y="1"/>
                      <a:pt x="453"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4;p31">
                <a:extLst>
                  <a:ext uri="{FF2B5EF4-FFF2-40B4-BE49-F238E27FC236}">
                    <a16:creationId xmlns:a16="http://schemas.microsoft.com/office/drawing/2014/main" id="{C3E9A8D3-1F70-1D2D-B64E-E31004373EBD}"/>
                  </a:ext>
                </a:extLst>
              </p:cNvPr>
              <p:cNvSpPr/>
              <p:nvPr/>
            </p:nvSpPr>
            <p:spPr>
              <a:xfrm>
                <a:off x="1809771" y="1642508"/>
                <a:ext cx="12123" cy="11683"/>
              </a:xfrm>
              <a:custGeom>
                <a:avLst/>
                <a:gdLst/>
                <a:ahLst/>
                <a:cxnLst/>
                <a:rect l="l" t="t" r="r" b="b"/>
                <a:pathLst>
                  <a:path w="275" h="265" extrusionOk="0">
                    <a:moveTo>
                      <a:pt x="184" y="0"/>
                    </a:moveTo>
                    <a:cubicBezTo>
                      <a:pt x="175" y="0"/>
                      <a:pt x="166" y="1"/>
                      <a:pt x="155" y="2"/>
                    </a:cubicBezTo>
                    <a:cubicBezTo>
                      <a:pt x="72" y="2"/>
                      <a:pt x="1" y="26"/>
                      <a:pt x="13" y="110"/>
                    </a:cubicBezTo>
                    <a:cubicBezTo>
                      <a:pt x="13" y="205"/>
                      <a:pt x="84" y="264"/>
                      <a:pt x="179" y="264"/>
                    </a:cubicBezTo>
                    <a:cubicBezTo>
                      <a:pt x="263" y="252"/>
                      <a:pt x="275" y="193"/>
                      <a:pt x="275" y="110"/>
                    </a:cubicBezTo>
                    <a:cubicBezTo>
                      <a:pt x="264" y="37"/>
                      <a:pt x="245" y="0"/>
                      <a:pt x="18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 name="Google Shape;445;p31">
                <a:extLst>
                  <a:ext uri="{FF2B5EF4-FFF2-40B4-BE49-F238E27FC236}">
                    <a16:creationId xmlns:a16="http://schemas.microsoft.com/office/drawing/2014/main" id="{1D795A98-ED7D-FA7F-A798-6D6B51D469CD}"/>
                  </a:ext>
                </a:extLst>
              </p:cNvPr>
              <p:cNvSpPr/>
              <p:nvPr/>
            </p:nvSpPr>
            <p:spPr>
              <a:xfrm>
                <a:off x="1861218" y="1435706"/>
                <a:ext cx="33637" cy="32711"/>
              </a:xfrm>
              <a:custGeom>
                <a:avLst/>
                <a:gdLst/>
                <a:ahLst/>
                <a:cxnLst/>
                <a:rect l="l" t="t" r="r" b="b"/>
                <a:pathLst>
                  <a:path w="763" h="742" extrusionOk="0">
                    <a:moveTo>
                      <a:pt x="414" y="0"/>
                    </a:moveTo>
                    <a:cubicBezTo>
                      <a:pt x="205" y="0"/>
                      <a:pt x="23" y="53"/>
                      <a:pt x="12" y="276"/>
                    </a:cubicBezTo>
                    <a:cubicBezTo>
                      <a:pt x="0" y="514"/>
                      <a:pt x="191" y="717"/>
                      <a:pt x="429" y="741"/>
                    </a:cubicBezTo>
                    <a:cubicBezTo>
                      <a:pt x="437" y="741"/>
                      <a:pt x="445" y="741"/>
                      <a:pt x="452" y="741"/>
                    </a:cubicBezTo>
                    <a:cubicBezTo>
                      <a:pt x="683" y="741"/>
                      <a:pt x="739" y="566"/>
                      <a:pt x="751" y="336"/>
                    </a:cubicBezTo>
                    <a:cubicBezTo>
                      <a:pt x="762" y="86"/>
                      <a:pt x="727" y="14"/>
                      <a:pt x="489" y="2"/>
                    </a:cubicBezTo>
                    <a:cubicBezTo>
                      <a:pt x="464" y="1"/>
                      <a:pt x="439" y="0"/>
                      <a:pt x="414"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 name="Google Shape;446;p31">
                <a:extLst>
                  <a:ext uri="{FF2B5EF4-FFF2-40B4-BE49-F238E27FC236}">
                    <a16:creationId xmlns:a16="http://schemas.microsoft.com/office/drawing/2014/main" id="{27349DDA-5032-37E9-5EF6-598DC6855DBA}"/>
                  </a:ext>
                </a:extLst>
              </p:cNvPr>
              <p:cNvSpPr/>
              <p:nvPr/>
            </p:nvSpPr>
            <p:spPr>
              <a:xfrm>
                <a:off x="1751006" y="1359262"/>
                <a:ext cx="136796" cy="216810"/>
              </a:xfrm>
              <a:custGeom>
                <a:avLst/>
                <a:gdLst/>
                <a:ahLst/>
                <a:cxnLst/>
                <a:rect l="l" t="t" r="r" b="b"/>
                <a:pathLst>
                  <a:path w="3103" h="4918" extrusionOk="0">
                    <a:moveTo>
                      <a:pt x="1074" y="1"/>
                    </a:moveTo>
                    <a:cubicBezTo>
                      <a:pt x="1036" y="1"/>
                      <a:pt x="1006" y="23"/>
                      <a:pt x="988" y="58"/>
                    </a:cubicBezTo>
                    <a:cubicBezTo>
                      <a:pt x="881" y="296"/>
                      <a:pt x="869" y="558"/>
                      <a:pt x="941" y="808"/>
                    </a:cubicBezTo>
                    <a:cubicBezTo>
                      <a:pt x="822" y="867"/>
                      <a:pt x="715" y="939"/>
                      <a:pt x="631" y="1034"/>
                    </a:cubicBezTo>
                    <a:cubicBezTo>
                      <a:pt x="417" y="867"/>
                      <a:pt x="226" y="617"/>
                      <a:pt x="357" y="343"/>
                    </a:cubicBezTo>
                    <a:cubicBezTo>
                      <a:pt x="381" y="274"/>
                      <a:pt x="323" y="219"/>
                      <a:pt x="264" y="219"/>
                    </a:cubicBezTo>
                    <a:cubicBezTo>
                      <a:pt x="232" y="219"/>
                      <a:pt x="200" y="235"/>
                      <a:pt x="179" y="272"/>
                    </a:cubicBezTo>
                    <a:cubicBezTo>
                      <a:pt x="0" y="641"/>
                      <a:pt x="250" y="974"/>
                      <a:pt x="512" y="1189"/>
                    </a:cubicBezTo>
                    <a:cubicBezTo>
                      <a:pt x="119" y="1832"/>
                      <a:pt x="560" y="2665"/>
                      <a:pt x="1310" y="2701"/>
                    </a:cubicBezTo>
                    <a:lnTo>
                      <a:pt x="1334" y="2701"/>
                    </a:lnTo>
                    <a:cubicBezTo>
                      <a:pt x="1334" y="2748"/>
                      <a:pt x="1334" y="2796"/>
                      <a:pt x="1346" y="2844"/>
                    </a:cubicBezTo>
                    <a:cubicBezTo>
                      <a:pt x="1298" y="2867"/>
                      <a:pt x="1250" y="2903"/>
                      <a:pt x="1215" y="2927"/>
                    </a:cubicBezTo>
                    <a:cubicBezTo>
                      <a:pt x="834" y="3165"/>
                      <a:pt x="715" y="3677"/>
                      <a:pt x="953" y="4058"/>
                    </a:cubicBezTo>
                    <a:cubicBezTo>
                      <a:pt x="1110" y="4268"/>
                      <a:pt x="1352" y="4379"/>
                      <a:pt x="1596" y="4379"/>
                    </a:cubicBezTo>
                    <a:cubicBezTo>
                      <a:pt x="1740" y="4379"/>
                      <a:pt x="1884" y="4340"/>
                      <a:pt x="2012" y="4260"/>
                    </a:cubicBezTo>
                    <a:cubicBezTo>
                      <a:pt x="2239" y="4368"/>
                      <a:pt x="2370" y="4594"/>
                      <a:pt x="2358" y="4832"/>
                    </a:cubicBezTo>
                    <a:cubicBezTo>
                      <a:pt x="2358" y="4875"/>
                      <a:pt x="2396" y="4917"/>
                      <a:pt x="2438" y="4917"/>
                    </a:cubicBezTo>
                    <a:cubicBezTo>
                      <a:pt x="2443" y="4917"/>
                      <a:pt x="2448" y="4917"/>
                      <a:pt x="2453" y="4915"/>
                    </a:cubicBezTo>
                    <a:cubicBezTo>
                      <a:pt x="2500" y="4915"/>
                      <a:pt x="2548" y="4880"/>
                      <a:pt x="2548" y="4820"/>
                    </a:cubicBezTo>
                    <a:cubicBezTo>
                      <a:pt x="2560" y="4546"/>
                      <a:pt x="2417" y="4296"/>
                      <a:pt x="2191" y="4141"/>
                    </a:cubicBezTo>
                    <a:cubicBezTo>
                      <a:pt x="2310" y="4034"/>
                      <a:pt x="2405" y="3891"/>
                      <a:pt x="2441" y="3737"/>
                    </a:cubicBezTo>
                    <a:cubicBezTo>
                      <a:pt x="2512" y="3760"/>
                      <a:pt x="2572" y="3808"/>
                      <a:pt x="2631" y="3856"/>
                    </a:cubicBezTo>
                    <a:cubicBezTo>
                      <a:pt x="2727" y="3951"/>
                      <a:pt x="2774" y="4082"/>
                      <a:pt x="2774" y="4213"/>
                    </a:cubicBezTo>
                    <a:cubicBezTo>
                      <a:pt x="2774" y="4260"/>
                      <a:pt x="2822" y="4308"/>
                      <a:pt x="2870" y="4308"/>
                    </a:cubicBezTo>
                    <a:cubicBezTo>
                      <a:pt x="2917" y="4308"/>
                      <a:pt x="2965" y="4272"/>
                      <a:pt x="2965" y="4213"/>
                    </a:cubicBezTo>
                    <a:cubicBezTo>
                      <a:pt x="2965" y="4034"/>
                      <a:pt x="2893" y="3856"/>
                      <a:pt x="2774" y="3725"/>
                    </a:cubicBezTo>
                    <a:cubicBezTo>
                      <a:pt x="2691" y="3641"/>
                      <a:pt x="2596" y="3582"/>
                      <a:pt x="2477" y="3546"/>
                    </a:cubicBezTo>
                    <a:cubicBezTo>
                      <a:pt x="2489" y="3391"/>
                      <a:pt x="2441" y="3237"/>
                      <a:pt x="2358" y="3094"/>
                    </a:cubicBezTo>
                    <a:cubicBezTo>
                      <a:pt x="2381" y="3058"/>
                      <a:pt x="2417" y="3022"/>
                      <a:pt x="2441" y="2975"/>
                    </a:cubicBezTo>
                    <a:cubicBezTo>
                      <a:pt x="2798" y="2963"/>
                      <a:pt x="3024" y="2820"/>
                      <a:pt x="3096" y="2522"/>
                    </a:cubicBezTo>
                    <a:cubicBezTo>
                      <a:pt x="3103" y="2457"/>
                      <a:pt x="3049" y="2414"/>
                      <a:pt x="2995" y="2414"/>
                    </a:cubicBezTo>
                    <a:cubicBezTo>
                      <a:pt x="2959" y="2414"/>
                      <a:pt x="2924" y="2432"/>
                      <a:pt x="2905" y="2475"/>
                    </a:cubicBezTo>
                    <a:cubicBezTo>
                      <a:pt x="2893" y="2558"/>
                      <a:pt x="2834" y="2748"/>
                      <a:pt x="2500" y="2772"/>
                    </a:cubicBezTo>
                    <a:cubicBezTo>
                      <a:pt x="2500" y="2772"/>
                      <a:pt x="2500" y="2760"/>
                      <a:pt x="2500" y="2748"/>
                    </a:cubicBezTo>
                    <a:cubicBezTo>
                      <a:pt x="2500" y="2665"/>
                      <a:pt x="2489" y="2582"/>
                      <a:pt x="2453" y="2498"/>
                    </a:cubicBezTo>
                    <a:lnTo>
                      <a:pt x="2751" y="2415"/>
                    </a:lnTo>
                    <a:cubicBezTo>
                      <a:pt x="2878" y="2383"/>
                      <a:pt x="2844" y="2217"/>
                      <a:pt x="2741" y="2217"/>
                    </a:cubicBezTo>
                    <a:cubicBezTo>
                      <a:pt x="2729" y="2217"/>
                      <a:pt x="2717" y="2220"/>
                      <a:pt x="2703" y="2225"/>
                    </a:cubicBezTo>
                    <a:lnTo>
                      <a:pt x="2346" y="2332"/>
                    </a:lnTo>
                    <a:cubicBezTo>
                      <a:pt x="2310" y="2284"/>
                      <a:pt x="2274" y="2248"/>
                      <a:pt x="2215" y="2225"/>
                    </a:cubicBezTo>
                    <a:cubicBezTo>
                      <a:pt x="2608" y="1582"/>
                      <a:pt x="2167" y="760"/>
                      <a:pt x="1417" y="724"/>
                    </a:cubicBezTo>
                    <a:cubicBezTo>
                      <a:pt x="1391" y="721"/>
                      <a:pt x="1365" y="720"/>
                      <a:pt x="1338" y="720"/>
                    </a:cubicBezTo>
                    <a:cubicBezTo>
                      <a:pt x="1265" y="720"/>
                      <a:pt x="1189" y="731"/>
                      <a:pt x="1119" y="748"/>
                    </a:cubicBezTo>
                    <a:cubicBezTo>
                      <a:pt x="1060" y="546"/>
                      <a:pt x="1072" y="331"/>
                      <a:pt x="1167" y="141"/>
                    </a:cubicBezTo>
                    <a:cubicBezTo>
                      <a:pt x="1191" y="93"/>
                      <a:pt x="1167" y="34"/>
                      <a:pt x="1119" y="10"/>
                    </a:cubicBezTo>
                    <a:cubicBezTo>
                      <a:pt x="1103" y="4"/>
                      <a:pt x="1088" y="1"/>
                      <a:pt x="1074"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47;p31">
                <a:extLst>
                  <a:ext uri="{FF2B5EF4-FFF2-40B4-BE49-F238E27FC236}">
                    <a16:creationId xmlns:a16="http://schemas.microsoft.com/office/drawing/2014/main" id="{5BE4FA1F-8F6D-D8DC-B7F9-62172DBA591A}"/>
                  </a:ext>
                </a:extLst>
              </p:cNvPr>
              <p:cNvSpPr/>
              <p:nvPr/>
            </p:nvSpPr>
            <p:spPr>
              <a:xfrm>
                <a:off x="1787199" y="1434736"/>
                <a:ext cx="16840" cy="14019"/>
              </a:xfrm>
              <a:custGeom>
                <a:avLst/>
                <a:gdLst/>
                <a:ahLst/>
                <a:cxnLst/>
                <a:rect l="l" t="t" r="r" b="b"/>
                <a:pathLst>
                  <a:path w="382" h="318" extrusionOk="0">
                    <a:moveTo>
                      <a:pt x="227" y="1"/>
                    </a:moveTo>
                    <a:cubicBezTo>
                      <a:pt x="72" y="1"/>
                      <a:pt x="1" y="167"/>
                      <a:pt x="108" y="274"/>
                    </a:cubicBezTo>
                    <a:cubicBezTo>
                      <a:pt x="138" y="304"/>
                      <a:pt x="176" y="318"/>
                      <a:pt x="214" y="318"/>
                    </a:cubicBezTo>
                    <a:cubicBezTo>
                      <a:pt x="298" y="318"/>
                      <a:pt x="382" y="253"/>
                      <a:pt x="382" y="155"/>
                    </a:cubicBezTo>
                    <a:cubicBezTo>
                      <a:pt x="382" y="72"/>
                      <a:pt x="310" y="1"/>
                      <a:pt x="22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48;p31">
                <a:extLst>
                  <a:ext uri="{FF2B5EF4-FFF2-40B4-BE49-F238E27FC236}">
                    <a16:creationId xmlns:a16="http://schemas.microsoft.com/office/drawing/2014/main" id="{2ECEAFEF-6852-A33B-0FB1-AE08C9A26318}"/>
                  </a:ext>
                </a:extLst>
              </p:cNvPr>
              <p:cNvSpPr/>
              <p:nvPr/>
            </p:nvSpPr>
            <p:spPr>
              <a:xfrm>
                <a:off x="1824495" y="1411106"/>
                <a:ext cx="16840" cy="14416"/>
              </a:xfrm>
              <a:custGeom>
                <a:avLst/>
                <a:gdLst/>
                <a:ahLst/>
                <a:cxnLst/>
                <a:rect l="l" t="t" r="r" b="b"/>
                <a:pathLst>
                  <a:path w="382" h="327" extrusionOk="0">
                    <a:moveTo>
                      <a:pt x="214" y="1"/>
                    </a:moveTo>
                    <a:cubicBezTo>
                      <a:pt x="71" y="1"/>
                      <a:pt x="0" y="179"/>
                      <a:pt x="107" y="275"/>
                    </a:cubicBezTo>
                    <a:cubicBezTo>
                      <a:pt x="139" y="310"/>
                      <a:pt x="180" y="326"/>
                      <a:pt x="221" y="326"/>
                    </a:cubicBezTo>
                    <a:cubicBezTo>
                      <a:pt x="302" y="326"/>
                      <a:pt x="381" y="263"/>
                      <a:pt x="381" y="167"/>
                    </a:cubicBezTo>
                    <a:cubicBezTo>
                      <a:pt x="381" y="72"/>
                      <a:pt x="310" y="1"/>
                      <a:pt x="214"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49;p31">
                <a:extLst>
                  <a:ext uri="{FF2B5EF4-FFF2-40B4-BE49-F238E27FC236}">
                    <a16:creationId xmlns:a16="http://schemas.microsoft.com/office/drawing/2014/main" id="{2CF2D8C1-AD36-50E5-2901-654088485E48}"/>
                  </a:ext>
                </a:extLst>
              </p:cNvPr>
              <p:cNvSpPr/>
              <p:nvPr/>
            </p:nvSpPr>
            <p:spPr>
              <a:xfrm>
                <a:off x="1809374" y="1423582"/>
                <a:ext cx="15650" cy="13314"/>
              </a:xfrm>
              <a:custGeom>
                <a:avLst/>
                <a:gdLst/>
                <a:ahLst/>
                <a:cxnLst/>
                <a:rect l="l" t="t" r="r" b="b"/>
                <a:pathLst>
                  <a:path w="355" h="302" extrusionOk="0">
                    <a:moveTo>
                      <a:pt x="268" y="1"/>
                    </a:moveTo>
                    <a:cubicBezTo>
                      <a:pt x="244" y="1"/>
                      <a:pt x="219" y="26"/>
                      <a:pt x="236" y="51"/>
                    </a:cubicBezTo>
                    <a:cubicBezTo>
                      <a:pt x="284" y="99"/>
                      <a:pt x="272" y="170"/>
                      <a:pt x="224" y="218"/>
                    </a:cubicBezTo>
                    <a:cubicBezTo>
                      <a:pt x="209" y="229"/>
                      <a:pt x="191" y="235"/>
                      <a:pt x="173" y="235"/>
                    </a:cubicBezTo>
                    <a:cubicBezTo>
                      <a:pt x="134" y="235"/>
                      <a:pt x="93" y="211"/>
                      <a:pt x="69" y="170"/>
                    </a:cubicBezTo>
                    <a:cubicBezTo>
                      <a:pt x="64" y="165"/>
                      <a:pt x="57" y="162"/>
                      <a:pt x="50" y="162"/>
                    </a:cubicBezTo>
                    <a:cubicBezTo>
                      <a:pt x="27" y="162"/>
                      <a:pt x="0" y="190"/>
                      <a:pt x="10" y="218"/>
                    </a:cubicBezTo>
                    <a:cubicBezTo>
                      <a:pt x="45" y="265"/>
                      <a:pt x="105" y="301"/>
                      <a:pt x="176" y="301"/>
                    </a:cubicBezTo>
                    <a:cubicBezTo>
                      <a:pt x="212" y="301"/>
                      <a:pt x="236" y="289"/>
                      <a:pt x="272" y="277"/>
                    </a:cubicBezTo>
                    <a:cubicBezTo>
                      <a:pt x="343" y="206"/>
                      <a:pt x="355" y="99"/>
                      <a:pt x="295" y="15"/>
                    </a:cubicBezTo>
                    <a:cubicBezTo>
                      <a:pt x="288" y="5"/>
                      <a:pt x="278" y="1"/>
                      <a:pt x="26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450;p31">
                <a:extLst>
                  <a:ext uri="{FF2B5EF4-FFF2-40B4-BE49-F238E27FC236}">
                    <a16:creationId xmlns:a16="http://schemas.microsoft.com/office/drawing/2014/main" id="{0EF9CB73-13F0-192B-81A1-DC12C175B94F}"/>
                  </a:ext>
                </a:extLst>
              </p:cNvPr>
              <p:cNvSpPr/>
              <p:nvPr/>
            </p:nvSpPr>
            <p:spPr>
              <a:xfrm>
                <a:off x="1789844" y="1449945"/>
                <a:ext cx="14195" cy="10536"/>
              </a:xfrm>
              <a:custGeom>
                <a:avLst/>
                <a:gdLst/>
                <a:ahLst/>
                <a:cxnLst/>
                <a:rect l="l" t="t" r="r" b="b"/>
                <a:pathLst>
                  <a:path w="322" h="239" extrusionOk="0">
                    <a:moveTo>
                      <a:pt x="216" y="1"/>
                    </a:moveTo>
                    <a:cubicBezTo>
                      <a:pt x="182" y="1"/>
                      <a:pt x="143" y="13"/>
                      <a:pt x="107" y="37"/>
                    </a:cubicBezTo>
                    <a:cubicBezTo>
                      <a:pt x="36" y="84"/>
                      <a:pt x="0" y="156"/>
                      <a:pt x="36" y="203"/>
                    </a:cubicBezTo>
                    <a:cubicBezTo>
                      <a:pt x="54" y="227"/>
                      <a:pt x="84" y="239"/>
                      <a:pt x="118" y="239"/>
                    </a:cubicBezTo>
                    <a:cubicBezTo>
                      <a:pt x="152" y="239"/>
                      <a:pt x="191" y="227"/>
                      <a:pt x="226" y="203"/>
                    </a:cubicBezTo>
                    <a:cubicBezTo>
                      <a:pt x="298" y="156"/>
                      <a:pt x="322" y="84"/>
                      <a:pt x="298" y="37"/>
                    </a:cubicBezTo>
                    <a:cubicBezTo>
                      <a:pt x="280" y="13"/>
                      <a:pt x="250" y="1"/>
                      <a:pt x="216"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451;p31">
                <a:extLst>
                  <a:ext uri="{FF2B5EF4-FFF2-40B4-BE49-F238E27FC236}">
                    <a16:creationId xmlns:a16="http://schemas.microsoft.com/office/drawing/2014/main" id="{6674E2B8-CCBD-01EB-AB06-8C8C4E672BE3}"/>
                  </a:ext>
                </a:extLst>
              </p:cNvPr>
              <p:cNvSpPr/>
              <p:nvPr/>
            </p:nvSpPr>
            <p:spPr>
              <a:xfrm>
                <a:off x="1839705" y="1417807"/>
                <a:ext cx="16840" cy="12785"/>
              </a:xfrm>
              <a:custGeom>
                <a:avLst/>
                <a:gdLst/>
                <a:ahLst/>
                <a:cxnLst/>
                <a:rect l="l" t="t" r="r" b="b"/>
                <a:pathLst>
                  <a:path w="382" h="290" extrusionOk="0">
                    <a:moveTo>
                      <a:pt x="191" y="1"/>
                    </a:moveTo>
                    <a:cubicBezTo>
                      <a:pt x="161" y="1"/>
                      <a:pt x="131" y="10"/>
                      <a:pt x="107" y="27"/>
                    </a:cubicBezTo>
                    <a:cubicBezTo>
                      <a:pt x="0" y="111"/>
                      <a:pt x="60" y="289"/>
                      <a:pt x="191" y="289"/>
                    </a:cubicBezTo>
                    <a:cubicBezTo>
                      <a:pt x="322" y="289"/>
                      <a:pt x="381" y="111"/>
                      <a:pt x="274" y="27"/>
                    </a:cubicBezTo>
                    <a:cubicBezTo>
                      <a:pt x="250" y="10"/>
                      <a:pt x="221" y="1"/>
                      <a:pt x="191" y="1"/>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452;p31">
                <a:extLst>
                  <a:ext uri="{FF2B5EF4-FFF2-40B4-BE49-F238E27FC236}">
                    <a16:creationId xmlns:a16="http://schemas.microsoft.com/office/drawing/2014/main" id="{9267773E-3881-3D95-17CC-8ECF5F8FE8B5}"/>
                  </a:ext>
                </a:extLst>
              </p:cNvPr>
              <p:cNvSpPr/>
              <p:nvPr/>
            </p:nvSpPr>
            <p:spPr>
              <a:xfrm>
                <a:off x="1733151" y="1458894"/>
                <a:ext cx="489211" cy="549255"/>
              </a:xfrm>
              <a:custGeom>
                <a:avLst/>
                <a:gdLst/>
                <a:ahLst/>
                <a:cxnLst/>
                <a:rect l="l" t="t" r="r" b="b"/>
                <a:pathLst>
                  <a:path w="11097" h="12459" extrusionOk="0">
                    <a:moveTo>
                      <a:pt x="5584" y="2822"/>
                    </a:moveTo>
                    <a:cubicBezTo>
                      <a:pt x="5763" y="3524"/>
                      <a:pt x="5906" y="4096"/>
                      <a:pt x="6156" y="4882"/>
                    </a:cubicBezTo>
                    <a:lnTo>
                      <a:pt x="6763" y="6823"/>
                    </a:lnTo>
                    <a:lnTo>
                      <a:pt x="6192" y="7215"/>
                    </a:lnTo>
                    <a:cubicBezTo>
                      <a:pt x="6215" y="6953"/>
                      <a:pt x="6275" y="6692"/>
                      <a:pt x="6370" y="6442"/>
                    </a:cubicBezTo>
                    <a:lnTo>
                      <a:pt x="6370" y="6442"/>
                    </a:lnTo>
                    <a:cubicBezTo>
                      <a:pt x="6025" y="6668"/>
                      <a:pt x="5715" y="6918"/>
                      <a:pt x="5430" y="7204"/>
                    </a:cubicBezTo>
                    <a:cubicBezTo>
                      <a:pt x="5418" y="7001"/>
                      <a:pt x="5489" y="6799"/>
                      <a:pt x="5632" y="6656"/>
                    </a:cubicBezTo>
                    <a:cubicBezTo>
                      <a:pt x="5775" y="6513"/>
                      <a:pt x="5882" y="6334"/>
                      <a:pt x="5953" y="6156"/>
                    </a:cubicBezTo>
                    <a:lnTo>
                      <a:pt x="5953" y="6156"/>
                    </a:lnTo>
                    <a:cubicBezTo>
                      <a:pt x="5489" y="6394"/>
                      <a:pt x="5144" y="6811"/>
                      <a:pt x="4810" y="7227"/>
                    </a:cubicBezTo>
                    <a:cubicBezTo>
                      <a:pt x="4941" y="6811"/>
                      <a:pt x="5156" y="6430"/>
                      <a:pt x="5430" y="6096"/>
                    </a:cubicBezTo>
                    <a:lnTo>
                      <a:pt x="5430" y="6096"/>
                    </a:lnTo>
                    <a:cubicBezTo>
                      <a:pt x="5156" y="6227"/>
                      <a:pt x="4965" y="6477"/>
                      <a:pt x="4787" y="6727"/>
                    </a:cubicBezTo>
                    <a:lnTo>
                      <a:pt x="4334" y="7346"/>
                    </a:lnTo>
                    <a:lnTo>
                      <a:pt x="4048" y="7346"/>
                    </a:lnTo>
                    <a:lnTo>
                      <a:pt x="4822" y="4882"/>
                    </a:lnTo>
                    <a:cubicBezTo>
                      <a:pt x="5072" y="4096"/>
                      <a:pt x="5215" y="3524"/>
                      <a:pt x="5394" y="2822"/>
                    </a:cubicBezTo>
                    <a:close/>
                    <a:moveTo>
                      <a:pt x="6787" y="6930"/>
                    </a:moveTo>
                    <a:lnTo>
                      <a:pt x="6918" y="7346"/>
                    </a:lnTo>
                    <a:lnTo>
                      <a:pt x="6704" y="7346"/>
                    </a:lnTo>
                    <a:cubicBezTo>
                      <a:pt x="6727" y="7215"/>
                      <a:pt x="6763" y="7073"/>
                      <a:pt x="6787" y="6930"/>
                    </a:cubicBezTo>
                    <a:close/>
                    <a:moveTo>
                      <a:pt x="5561" y="0"/>
                    </a:moveTo>
                    <a:cubicBezTo>
                      <a:pt x="4552" y="0"/>
                      <a:pt x="3542" y="572"/>
                      <a:pt x="3144" y="1715"/>
                    </a:cubicBezTo>
                    <a:lnTo>
                      <a:pt x="84" y="10597"/>
                    </a:lnTo>
                    <a:cubicBezTo>
                      <a:pt x="24" y="10740"/>
                      <a:pt x="0" y="10894"/>
                      <a:pt x="0" y="11049"/>
                    </a:cubicBezTo>
                    <a:cubicBezTo>
                      <a:pt x="0" y="11740"/>
                      <a:pt x="512" y="12335"/>
                      <a:pt x="1203" y="12430"/>
                    </a:cubicBezTo>
                    <a:cubicBezTo>
                      <a:pt x="1276" y="12442"/>
                      <a:pt x="1349" y="12447"/>
                      <a:pt x="1421" y="12447"/>
                    </a:cubicBezTo>
                    <a:cubicBezTo>
                      <a:pt x="2020" y="12447"/>
                      <a:pt x="2571" y="12061"/>
                      <a:pt x="2763" y="11466"/>
                    </a:cubicBezTo>
                    <a:lnTo>
                      <a:pt x="3286" y="9740"/>
                    </a:lnTo>
                    <a:lnTo>
                      <a:pt x="7680" y="9740"/>
                    </a:lnTo>
                    <a:lnTo>
                      <a:pt x="8216" y="11430"/>
                    </a:lnTo>
                    <a:cubicBezTo>
                      <a:pt x="8419" y="12050"/>
                      <a:pt x="8996" y="12459"/>
                      <a:pt x="9628" y="12459"/>
                    </a:cubicBezTo>
                    <a:cubicBezTo>
                      <a:pt x="9700" y="12459"/>
                      <a:pt x="9773" y="12453"/>
                      <a:pt x="9847" y="12442"/>
                    </a:cubicBezTo>
                    <a:cubicBezTo>
                      <a:pt x="10561" y="12323"/>
                      <a:pt x="11085" y="11716"/>
                      <a:pt x="11097" y="10990"/>
                    </a:cubicBezTo>
                    <a:cubicBezTo>
                      <a:pt x="11085" y="10823"/>
                      <a:pt x="11061" y="10656"/>
                      <a:pt x="11014" y="10502"/>
                    </a:cubicBezTo>
                    <a:lnTo>
                      <a:pt x="7978" y="1715"/>
                    </a:lnTo>
                    <a:cubicBezTo>
                      <a:pt x="7579" y="572"/>
                      <a:pt x="6570" y="0"/>
                      <a:pt x="5561"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453;p31">
                <a:extLst>
                  <a:ext uri="{FF2B5EF4-FFF2-40B4-BE49-F238E27FC236}">
                    <a16:creationId xmlns:a16="http://schemas.microsoft.com/office/drawing/2014/main" id="{7B2EF4BB-C833-FF53-0CD8-77B20C514DB6}"/>
                  </a:ext>
                </a:extLst>
              </p:cNvPr>
              <p:cNvSpPr/>
              <p:nvPr/>
            </p:nvSpPr>
            <p:spPr>
              <a:xfrm>
                <a:off x="1756252" y="1485389"/>
                <a:ext cx="441996" cy="496309"/>
              </a:xfrm>
              <a:custGeom>
                <a:avLst/>
                <a:gdLst/>
                <a:ahLst/>
                <a:cxnLst/>
                <a:rect l="l" t="t" r="r" b="b"/>
                <a:pathLst>
                  <a:path w="10026" h="11258" extrusionOk="0">
                    <a:moveTo>
                      <a:pt x="5489" y="2042"/>
                    </a:moveTo>
                    <a:cubicBezTo>
                      <a:pt x="5668" y="2745"/>
                      <a:pt x="5799" y="3495"/>
                      <a:pt x="6049" y="4281"/>
                    </a:cubicBezTo>
                    <a:lnTo>
                      <a:pt x="6823" y="6972"/>
                    </a:lnTo>
                    <a:lnTo>
                      <a:pt x="3215" y="6972"/>
                    </a:lnTo>
                    <a:lnTo>
                      <a:pt x="3989" y="4281"/>
                    </a:lnTo>
                    <a:cubicBezTo>
                      <a:pt x="4227" y="3495"/>
                      <a:pt x="4382" y="2757"/>
                      <a:pt x="4560" y="2042"/>
                    </a:cubicBezTo>
                    <a:close/>
                    <a:moveTo>
                      <a:pt x="5032" y="1"/>
                    </a:moveTo>
                    <a:cubicBezTo>
                      <a:pt x="4123" y="1"/>
                      <a:pt x="3215" y="518"/>
                      <a:pt x="2858" y="1554"/>
                    </a:cubicBezTo>
                    <a:lnTo>
                      <a:pt x="72" y="9579"/>
                    </a:lnTo>
                    <a:cubicBezTo>
                      <a:pt x="24" y="9710"/>
                      <a:pt x="0" y="9841"/>
                      <a:pt x="0" y="9984"/>
                    </a:cubicBezTo>
                    <a:cubicBezTo>
                      <a:pt x="0" y="10686"/>
                      <a:pt x="250" y="11258"/>
                      <a:pt x="953" y="11258"/>
                    </a:cubicBezTo>
                    <a:cubicBezTo>
                      <a:pt x="1512" y="11258"/>
                      <a:pt x="2012" y="10901"/>
                      <a:pt x="2179" y="10365"/>
                    </a:cubicBezTo>
                    <a:lnTo>
                      <a:pt x="2655" y="8805"/>
                    </a:lnTo>
                    <a:lnTo>
                      <a:pt x="7180" y="8805"/>
                    </a:lnTo>
                    <a:lnTo>
                      <a:pt x="7668" y="10329"/>
                    </a:lnTo>
                    <a:cubicBezTo>
                      <a:pt x="7846" y="10877"/>
                      <a:pt x="8358" y="11246"/>
                      <a:pt x="8930" y="11258"/>
                    </a:cubicBezTo>
                    <a:cubicBezTo>
                      <a:pt x="9668" y="11258"/>
                      <a:pt x="10025" y="10663"/>
                      <a:pt x="10025" y="9924"/>
                    </a:cubicBezTo>
                    <a:cubicBezTo>
                      <a:pt x="10025" y="9770"/>
                      <a:pt x="10001" y="9627"/>
                      <a:pt x="9954" y="9484"/>
                    </a:cubicBezTo>
                    <a:lnTo>
                      <a:pt x="7215" y="1554"/>
                    </a:lnTo>
                    <a:cubicBezTo>
                      <a:pt x="6852" y="518"/>
                      <a:pt x="5941" y="1"/>
                      <a:pt x="5032" y="1"/>
                    </a:cubicBezTo>
                    <a:close/>
                  </a:path>
                </a:pathLst>
              </a:custGeom>
              <a:solidFill>
                <a:srgbClr val="F2888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TextBox 37">
              <a:extLst>
                <a:ext uri="{FF2B5EF4-FFF2-40B4-BE49-F238E27FC236}">
                  <a16:creationId xmlns:a16="http://schemas.microsoft.com/office/drawing/2014/main" id="{ABA69331-7FCB-BEC3-E92F-EA285263B32D}"/>
                </a:ext>
              </a:extLst>
            </p:cNvPr>
            <p:cNvSpPr txBox="1"/>
            <p:nvPr/>
          </p:nvSpPr>
          <p:spPr>
            <a:xfrm>
              <a:off x="3354295" y="2621007"/>
              <a:ext cx="6246948" cy="545455"/>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70AD47">
                      <a:lumMod val="50000"/>
                    </a:srgbClr>
                  </a:solidFill>
                  <a:latin typeface="Cambria" panose="02040503050406030204" pitchFamily="18" charset="0"/>
                  <a:ea typeface="Cambria" panose="02040503050406030204" pitchFamily="18" charset="0"/>
                </a:rPr>
                <a:t>Ánh</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sáng</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và</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nhiệt</a:t>
              </a:r>
              <a:r>
                <a:rPr lang="en-US" sz="3200" b="1" dirty="0">
                  <a:solidFill>
                    <a:srgbClr val="70AD47">
                      <a:lumMod val="50000"/>
                    </a:srgbClr>
                  </a:solidFill>
                  <a:latin typeface="Cambria" panose="02040503050406030204" pitchFamily="18" charset="0"/>
                  <a:ea typeface="Cambria" panose="02040503050406030204" pitchFamily="18" charset="0"/>
                </a:rPr>
                <a:t> </a:t>
              </a:r>
              <a:r>
                <a:rPr lang="en-US" sz="3200" b="1" dirty="0" err="1">
                  <a:solidFill>
                    <a:srgbClr val="70AD47">
                      <a:lumMod val="50000"/>
                    </a:srgbClr>
                  </a:solidFill>
                  <a:latin typeface="Cambria" panose="02040503050406030204" pitchFamily="18" charset="0"/>
                  <a:ea typeface="Cambria" panose="02040503050406030204" pitchFamily="18" charset="0"/>
                </a:rPr>
                <a:t>độ</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54" name="Group 53">
            <a:extLst>
              <a:ext uri="{FF2B5EF4-FFF2-40B4-BE49-F238E27FC236}">
                <a16:creationId xmlns:a16="http://schemas.microsoft.com/office/drawing/2014/main" id="{0CFDA4EC-A277-F10A-2771-117F04601AAB}"/>
              </a:ext>
            </a:extLst>
          </p:cNvPr>
          <p:cNvGrpSpPr/>
          <p:nvPr/>
        </p:nvGrpSpPr>
        <p:grpSpPr>
          <a:xfrm>
            <a:off x="364803" y="5097554"/>
            <a:ext cx="8973766" cy="1626618"/>
            <a:chOff x="1612674" y="5184381"/>
            <a:chExt cx="8973766" cy="1409055"/>
          </a:xfrm>
        </p:grpSpPr>
        <p:sp>
          <p:nvSpPr>
            <p:cNvPr id="55" name="Rectangle: Rounded Corners 54">
              <a:extLst>
                <a:ext uri="{FF2B5EF4-FFF2-40B4-BE49-F238E27FC236}">
                  <a16:creationId xmlns:a16="http://schemas.microsoft.com/office/drawing/2014/main" id="{9BCEB223-BBFC-039C-0E5B-7C349C320707}"/>
                </a:ext>
              </a:extLst>
            </p:cNvPr>
            <p:cNvSpPr/>
            <p:nvPr/>
          </p:nvSpPr>
          <p:spPr>
            <a:xfrm>
              <a:off x="2170089" y="5479849"/>
              <a:ext cx="8416351" cy="1056924"/>
            </a:xfrm>
            <a:custGeom>
              <a:avLst/>
              <a:gdLst>
                <a:gd name="connsiteX0" fmla="*/ 0 w 8416351"/>
                <a:gd name="connsiteY0" fmla="*/ 176158 h 1056924"/>
                <a:gd name="connsiteX1" fmla="*/ 176158 w 8416351"/>
                <a:gd name="connsiteY1" fmla="*/ 0 h 1056924"/>
                <a:gd name="connsiteX2" fmla="*/ 8240193 w 8416351"/>
                <a:gd name="connsiteY2" fmla="*/ 0 h 1056924"/>
                <a:gd name="connsiteX3" fmla="*/ 8416351 w 8416351"/>
                <a:gd name="connsiteY3" fmla="*/ 176158 h 1056924"/>
                <a:gd name="connsiteX4" fmla="*/ 8416351 w 8416351"/>
                <a:gd name="connsiteY4" fmla="*/ 880766 h 1056924"/>
                <a:gd name="connsiteX5" fmla="*/ 8240193 w 8416351"/>
                <a:gd name="connsiteY5" fmla="*/ 1056924 h 1056924"/>
                <a:gd name="connsiteX6" fmla="*/ 176158 w 8416351"/>
                <a:gd name="connsiteY6" fmla="*/ 1056924 h 1056924"/>
                <a:gd name="connsiteX7" fmla="*/ 0 w 8416351"/>
                <a:gd name="connsiteY7" fmla="*/ 880766 h 1056924"/>
                <a:gd name="connsiteX8" fmla="*/ 0 w 8416351"/>
                <a:gd name="connsiteY8" fmla="*/ 176158 h 1056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16351" h="1056924" fill="none" extrusionOk="0">
                  <a:moveTo>
                    <a:pt x="0" y="176158"/>
                  </a:moveTo>
                  <a:cubicBezTo>
                    <a:pt x="7893" y="86111"/>
                    <a:pt x="87871" y="12775"/>
                    <a:pt x="176158" y="0"/>
                  </a:cubicBezTo>
                  <a:cubicBezTo>
                    <a:pt x="3287664" y="-168267"/>
                    <a:pt x="7429709" y="-42953"/>
                    <a:pt x="8240193" y="0"/>
                  </a:cubicBezTo>
                  <a:cubicBezTo>
                    <a:pt x="8338451" y="1100"/>
                    <a:pt x="8416199" y="76805"/>
                    <a:pt x="8416351" y="176158"/>
                  </a:cubicBezTo>
                  <a:cubicBezTo>
                    <a:pt x="8447587" y="400663"/>
                    <a:pt x="8400357" y="608119"/>
                    <a:pt x="8416351" y="880766"/>
                  </a:cubicBezTo>
                  <a:cubicBezTo>
                    <a:pt x="8419209" y="975368"/>
                    <a:pt x="8344736" y="1073000"/>
                    <a:pt x="8240193" y="1056924"/>
                  </a:cubicBezTo>
                  <a:cubicBezTo>
                    <a:pt x="5621790" y="1125149"/>
                    <a:pt x="3127106" y="1067800"/>
                    <a:pt x="176158" y="1056924"/>
                  </a:cubicBezTo>
                  <a:cubicBezTo>
                    <a:pt x="80438" y="1059435"/>
                    <a:pt x="14419" y="970632"/>
                    <a:pt x="0" y="880766"/>
                  </a:cubicBezTo>
                  <a:cubicBezTo>
                    <a:pt x="2431" y="685142"/>
                    <a:pt x="20249" y="458778"/>
                    <a:pt x="0" y="176158"/>
                  </a:cubicBezTo>
                  <a:close/>
                </a:path>
                <a:path w="8416351" h="1056924" stroke="0" extrusionOk="0">
                  <a:moveTo>
                    <a:pt x="0" y="176158"/>
                  </a:moveTo>
                  <a:cubicBezTo>
                    <a:pt x="-1824" y="70834"/>
                    <a:pt x="77632" y="2937"/>
                    <a:pt x="176158" y="0"/>
                  </a:cubicBezTo>
                  <a:cubicBezTo>
                    <a:pt x="3423790" y="163917"/>
                    <a:pt x="5828000" y="128764"/>
                    <a:pt x="8240193" y="0"/>
                  </a:cubicBezTo>
                  <a:cubicBezTo>
                    <a:pt x="8345984" y="5674"/>
                    <a:pt x="8417788" y="84358"/>
                    <a:pt x="8416351" y="176158"/>
                  </a:cubicBezTo>
                  <a:cubicBezTo>
                    <a:pt x="8468870" y="513959"/>
                    <a:pt x="8372524" y="656074"/>
                    <a:pt x="8416351" y="880766"/>
                  </a:cubicBezTo>
                  <a:cubicBezTo>
                    <a:pt x="8408151" y="993363"/>
                    <a:pt x="8337518" y="1059432"/>
                    <a:pt x="8240193" y="1056924"/>
                  </a:cubicBezTo>
                  <a:cubicBezTo>
                    <a:pt x="7110429" y="1034942"/>
                    <a:pt x="3876525" y="982036"/>
                    <a:pt x="176158" y="1056924"/>
                  </a:cubicBezTo>
                  <a:cubicBezTo>
                    <a:pt x="95668" y="1050394"/>
                    <a:pt x="-2288" y="982049"/>
                    <a:pt x="0" y="880766"/>
                  </a:cubicBezTo>
                  <a:cubicBezTo>
                    <a:pt x="47304" y="724577"/>
                    <a:pt x="4060" y="391678"/>
                    <a:pt x="0" y="176158"/>
                  </a:cubicBezTo>
                  <a:close/>
                </a:path>
              </a:pathLst>
            </a:custGeom>
            <a:ln w="38100">
              <a:extLst>
                <a:ext uri="{C807C97D-BFC1-408E-A445-0C87EB9F89A2}">
                  <ask:lineSketchStyleProps xmlns:ask="http://schemas.microsoft.com/office/drawing/2018/sketchyshapes" sd="1872881490">
                    <a:prstGeom prst="roundRect">
                      <a:avLst/>
                    </a:prstGeom>
                    <ask:type>
                      <ask:lineSketchCurved/>
                    </ask:type>
                  </ask:lineSketchStyleProps>
                </a:ext>
              </a:extLst>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6" name="Google Shape;293;p27">
              <a:extLst>
                <a:ext uri="{FF2B5EF4-FFF2-40B4-BE49-F238E27FC236}">
                  <a16:creationId xmlns:a16="http://schemas.microsoft.com/office/drawing/2014/main" id="{B38CC949-5A8F-FBF2-2724-6B274FFD5872}"/>
                </a:ext>
              </a:extLst>
            </p:cNvPr>
            <p:cNvGrpSpPr/>
            <p:nvPr/>
          </p:nvGrpSpPr>
          <p:grpSpPr>
            <a:xfrm rot="21403310">
              <a:off x="1612674" y="5184381"/>
              <a:ext cx="1724419" cy="1409055"/>
              <a:chOff x="3676506" y="1404273"/>
              <a:chExt cx="792384" cy="610489"/>
            </a:xfrm>
          </p:grpSpPr>
          <p:sp>
            <p:nvSpPr>
              <p:cNvPr id="58" name="Google Shape;294;p27">
                <a:extLst>
                  <a:ext uri="{FF2B5EF4-FFF2-40B4-BE49-F238E27FC236}">
                    <a16:creationId xmlns:a16="http://schemas.microsoft.com/office/drawing/2014/main" id="{5445B8A5-8E71-9E7B-6A66-09F29937C07A}"/>
                  </a:ext>
                </a:extLst>
              </p:cNvPr>
              <p:cNvSpPr/>
              <p:nvPr/>
            </p:nvSpPr>
            <p:spPr>
              <a:xfrm>
                <a:off x="3899885" y="1404273"/>
                <a:ext cx="177442" cy="160690"/>
              </a:xfrm>
              <a:custGeom>
                <a:avLst/>
                <a:gdLst/>
                <a:ahLst/>
                <a:cxnLst/>
                <a:rect l="l" t="t" r="r" b="b"/>
                <a:pathLst>
                  <a:path w="4025" h="3645" extrusionOk="0">
                    <a:moveTo>
                      <a:pt x="1158" y="1"/>
                    </a:moveTo>
                    <a:cubicBezTo>
                      <a:pt x="1024" y="1"/>
                      <a:pt x="906" y="30"/>
                      <a:pt x="810" y="96"/>
                    </a:cubicBezTo>
                    <a:cubicBezTo>
                      <a:pt x="0" y="656"/>
                      <a:pt x="1096" y="3644"/>
                      <a:pt x="1096" y="3644"/>
                    </a:cubicBezTo>
                    <a:lnTo>
                      <a:pt x="4025" y="1620"/>
                    </a:lnTo>
                    <a:cubicBezTo>
                      <a:pt x="4025" y="1620"/>
                      <a:pt x="2155" y="1"/>
                      <a:pt x="1158"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295;p27">
                <a:extLst>
                  <a:ext uri="{FF2B5EF4-FFF2-40B4-BE49-F238E27FC236}">
                    <a16:creationId xmlns:a16="http://schemas.microsoft.com/office/drawing/2014/main" id="{9EEE9F9F-D655-1B30-13F3-B5425978D731}"/>
                  </a:ext>
                </a:extLst>
              </p:cNvPr>
              <p:cNvSpPr/>
              <p:nvPr/>
            </p:nvSpPr>
            <p:spPr>
              <a:xfrm>
                <a:off x="3935065" y="1440820"/>
                <a:ext cx="121807" cy="109948"/>
              </a:xfrm>
              <a:custGeom>
                <a:avLst/>
                <a:gdLst/>
                <a:ahLst/>
                <a:cxnLst/>
                <a:rect l="l" t="t" r="r" b="b"/>
                <a:pathLst>
                  <a:path w="2763" h="2494" extrusionOk="0">
                    <a:moveTo>
                      <a:pt x="798" y="0"/>
                    </a:moveTo>
                    <a:cubicBezTo>
                      <a:pt x="706" y="0"/>
                      <a:pt x="625" y="20"/>
                      <a:pt x="560" y="65"/>
                    </a:cubicBezTo>
                    <a:cubicBezTo>
                      <a:pt x="0" y="446"/>
                      <a:pt x="750" y="2494"/>
                      <a:pt x="750" y="2494"/>
                    </a:cubicBezTo>
                    <a:lnTo>
                      <a:pt x="2762" y="1113"/>
                    </a:lnTo>
                    <a:cubicBezTo>
                      <a:pt x="2762" y="1113"/>
                      <a:pt x="1483" y="0"/>
                      <a:pt x="798"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 name="Google Shape;296;p27">
                <a:extLst>
                  <a:ext uri="{FF2B5EF4-FFF2-40B4-BE49-F238E27FC236}">
                    <a16:creationId xmlns:a16="http://schemas.microsoft.com/office/drawing/2014/main" id="{22380462-FAF3-A75E-46E0-2AEAFA216527}"/>
                  </a:ext>
                </a:extLst>
              </p:cNvPr>
              <p:cNvSpPr/>
              <p:nvPr/>
            </p:nvSpPr>
            <p:spPr>
              <a:xfrm>
                <a:off x="4228450" y="1404273"/>
                <a:ext cx="177442" cy="160690"/>
              </a:xfrm>
              <a:custGeom>
                <a:avLst/>
                <a:gdLst/>
                <a:ahLst/>
                <a:cxnLst/>
                <a:rect l="l" t="t" r="r" b="b"/>
                <a:pathLst>
                  <a:path w="4025" h="3645" extrusionOk="0">
                    <a:moveTo>
                      <a:pt x="2856" y="1"/>
                    </a:moveTo>
                    <a:cubicBezTo>
                      <a:pt x="1861" y="1"/>
                      <a:pt x="1" y="1620"/>
                      <a:pt x="1" y="1620"/>
                    </a:cubicBezTo>
                    <a:lnTo>
                      <a:pt x="2918" y="3644"/>
                    </a:lnTo>
                    <a:cubicBezTo>
                      <a:pt x="2918" y="3644"/>
                      <a:pt x="4025" y="656"/>
                      <a:pt x="3203" y="96"/>
                    </a:cubicBezTo>
                    <a:cubicBezTo>
                      <a:pt x="3108" y="30"/>
                      <a:pt x="2990" y="1"/>
                      <a:pt x="2856" y="1"/>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 name="Google Shape;297;p27">
                <a:extLst>
                  <a:ext uri="{FF2B5EF4-FFF2-40B4-BE49-F238E27FC236}">
                    <a16:creationId xmlns:a16="http://schemas.microsoft.com/office/drawing/2014/main" id="{93D0F105-7B11-0D15-6ABC-E32F4E4DE5A3}"/>
                  </a:ext>
                </a:extLst>
              </p:cNvPr>
              <p:cNvSpPr/>
              <p:nvPr/>
            </p:nvSpPr>
            <p:spPr>
              <a:xfrm>
                <a:off x="4246834" y="1437601"/>
                <a:ext cx="126524" cy="114753"/>
              </a:xfrm>
              <a:custGeom>
                <a:avLst/>
                <a:gdLst/>
                <a:ahLst/>
                <a:cxnLst/>
                <a:rect l="l" t="t" r="r" b="b"/>
                <a:pathLst>
                  <a:path w="2870" h="2603" extrusionOk="0">
                    <a:moveTo>
                      <a:pt x="2044" y="0"/>
                    </a:moveTo>
                    <a:cubicBezTo>
                      <a:pt x="1338" y="0"/>
                      <a:pt x="0" y="1162"/>
                      <a:pt x="0" y="1162"/>
                    </a:cubicBezTo>
                    <a:lnTo>
                      <a:pt x="2084" y="2603"/>
                    </a:lnTo>
                    <a:cubicBezTo>
                      <a:pt x="2084" y="2603"/>
                      <a:pt x="2870" y="471"/>
                      <a:pt x="2286" y="67"/>
                    </a:cubicBezTo>
                    <a:cubicBezTo>
                      <a:pt x="2220" y="21"/>
                      <a:pt x="2138" y="0"/>
                      <a:pt x="2044" y="0"/>
                    </a:cubicBezTo>
                    <a:close/>
                  </a:path>
                </a:pathLst>
              </a:custGeom>
              <a:solidFill>
                <a:srgbClr val="DE626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298;p27">
                <a:extLst>
                  <a:ext uri="{FF2B5EF4-FFF2-40B4-BE49-F238E27FC236}">
                    <a16:creationId xmlns:a16="http://schemas.microsoft.com/office/drawing/2014/main" id="{22449808-B52E-57B1-D3AC-750D562C62A3}"/>
                  </a:ext>
                </a:extLst>
              </p:cNvPr>
              <p:cNvSpPr/>
              <p:nvPr/>
            </p:nvSpPr>
            <p:spPr>
              <a:xfrm>
                <a:off x="3891994" y="1453648"/>
                <a:ext cx="480306" cy="560673"/>
              </a:xfrm>
              <a:custGeom>
                <a:avLst/>
                <a:gdLst/>
                <a:ahLst/>
                <a:cxnLst/>
                <a:rect l="l" t="t" r="r" b="b"/>
                <a:pathLst>
                  <a:path w="10895" h="12718" extrusionOk="0">
                    <a:moveTo>
                      <a:pt x="5966" y="0"/>
                    </a:moveTo>
                    <a:cubicBezTo>
                      <a:pt x="5311" y="0"/>
                      <a:pt x="4668" y="84"/>
                      <a:pt x="4049" y="262"/>
                    </a:cubicBezTo>
                    <a:cubicBezTo>
                      <a:pt x="3954" y="298"/>
                      <a:pt x="3858" y="322"/>
                      <a:pt x="3763" y="357"/>
                    </a:cubicBezTo>
                    <a:cubicBezTo>
                      <a:pt x="3573" y="429"/>
                      <a:pt x="3394" y="500"/>
                      <a:pt x="3215" y="595"/>
                    </a:cubicBezTo>
                    <a:cubicBezTo>
                      <a:pt x="3120" y="631"/>
                      <a:pt x="3037" y="679"/>
                      <a:pt x="2954" y="726"/>
                    </a:cubicBezTo>
                    <a:cubicBezTo>
                      <a:pt x="1084" y="1750"/>
                      <a:pt x="1" y="3822"/>
                      <a:pt x="1" y="6453"/>
                    </a:cubicBezTo>
                    <a:cubicBezTo>
                      <a:pt x="1" y="8751"/>
                      <a:pt x="715" y="10537"/>
                      <a:pt x="2120" y="11597"/>
                    </a:cubicBezTo>
                    <a:cubicBezTo>
                      <a:pt x="2668" y="12002"/>
                      <a:pt x="3299" y="12299"/>
                      <a:pt x="3954" y="12466"/>
                    </a:cubicBezTo>
                    <a:cubicBezTo>
                      <a:pt x="4568" y="12633"/>
                      <a:pt x="5202" y="12717"/>
                      <a:pt x="5839" y="12717"/>
                    </a:cubicBezTo>
                    <a:cubicBezTo>
                      <a:pt x="5881" y="12717"/>
                      <a:pt x="5923" y="12717"/>
                      <a:pt x="5966" y="12716"/>
                    </a:cubicBezTo>
                    <a:cubicBezTo>
                      <a:pt x="6168" y="12716"/>
                      <a:pt x="6383" y="12704"/>
                      <a:pt x="6597" y="12692"/>
                    </a:cubicBezTo>
                    <a:cubicBezTo>
                      <a:pt x="6799" y="12680"/>
                      <a:pt x="7014" y="12656"/>
                      <a:pt x="7228" y="12621"/>
                    </a:cubicBezTo>
                    <a:cubicBezTo>
                      <a:pt x="9073" y="12323"/>
                      <a:pt x="10895" y="11406"/>
                      <a:pt x="10895" y="9775"/>
                    </a:cubicBezTo>
                    <a:cubicBezTo>
                      <a:pt x="10895" y="9239"/>
                      <a:pt x="10609" y="8727"/>
                      <a:pt x="10133" y="8466"/>
                    </a:cubicBezTo>
                    <a:cubicBezTo>
                      <a:pt x="9907" y="8335"/>
                      <a:pt x="9645" y="8263"/>
                      <a:pt x="9383" y="8263"/>
                    </a:cubicBezTo>
                    <a:cubicBezTo>
                      <a:pt x="8204" y="8263"/>
                      <a:pt x="8085" y="9394"/>
                      <a:pt x="7192" y="9966"/>
                    </a:cubicBezTo>
                    <a:cubicBezTo>
                      <a:pt x="7073" y="10037"/>
                      <a:pt x="6942" y="10097"/>
                      <a:pt x="6811" y="10144"/>
                    </a:cubicBezTo>
                    <a:cubicBezTo>
                      <a:pt x="6565" y="10230"/>
                      <a:pt x="6309" y="10277"/>
                      <a:pt x="6052" y="10277"/>
                    </a:cubicBezTo>
                    <a:cubicBezTo>
                      <a:pt x="6024" y="10277"/>
                      <a:pt x="5995" y="10276"/>
                      <a:pt x="5966" y="10275"/>
                    </a:cubicBezTo>
                    <a:cubicBezTo>
                      <a:pt x="5945" y="10276"/>
                      <a:pt x="5925" y="10276"/>
                      <a:pt x="5904" y="10276"/>
                    </a:cubicBezTo>
                    <a:cubicBezTo>
                      <a:pt x="5473" y="10276"/>
                      <a:pt x="5055" y="10157"/>
                      <a:pt x="4680" y="9930"/>
                    </a:cubicBezTo>
                    <a:cubicBezTo>
                      <a:pt x="4644" y="9906"/>
                      <a:pt x="4608" y="9882"/>
                      <a:pt x="4573" y="9847"/>
                    </a:cubicBezTo>
                    <a:cubicBezTo>
                      <a:pt x="4489" y="9799"/>
                      <a:pt x="4418" y="9739"/>
                      <a:pt x="4358" y="9680"/>
                    </a:cubicBezTo>
                    <a:cubicBezTo>
                      <a:pt x="4323" y="9644"/>
                      <a:pt x="4287" y="9608"/>
                      <a:pt x="4251" y="9573"/>
                    </a:cubicBezTo>
                    <a:cubicBezTo>
                      <a:pt x="3644" y="8954"/>
                      <a:pt x="3251" y="7894"/>
                      <a:pt x="3251" y="6299"/>
                    </a:cubicBezTo>
                    <a:cubicBezTo>
                      <a:pt x="3251" y="4917"/>
                      <a:pt x="3549" y="3953"/>
                      <a:pt x="4049" y="3322"/>
                    </a:cubicBezTo>
                    <a:cubicBezTo>
                      <a:pt x="4097" y="3262"/>
                      <a:pt x="4156" y="3191"/>
                      <a:pt x="4227" y="3132"/>
                    </a:cubicBezTo>
                    <a:cubicBezTo>
                      <a:pt x="4251" y="3096"/>
                      <a:pt x="4287" y="3060"/>
                      <a:pt x="4323" y="3024"/>
                    </a:cubicBezTo>
                    <a:cubicBezTo>
                      <a:pt x="4763" y="2642"/>
                      <a:pt x="5328" y="2429"/>
                      <a:pt x="5918" y="2429"/>
                    </a:cubicBezTo>
                    <a:cubicBezTo>
                      <a:pt x="5934" y="2429"/>
                      <a:pt x="5950" y="2429"/>
                      <a:pt x="5966" y="2429"/>
                    </a:cubicBezTo>
                    <a:cubicBezTo>
                      <a:pt x="5988" y="2428"/>
                      <a:pt x="6011" y="2428"/>
                      <a:pt x="6033" y="2428"/>
                    </a:cubicBezTo>
                    <a:cubicBezTo>
                      <a:pt x="6369" y="2428"/>
                      <a:pt x="6713" y="2510"/>
                      <a:pt x="7025" y="2655"/>
                    </a:cubicBezTo>
                    <a:cubicBezTo>
                      <a:pt x="7240" y="2762"/>
                      <a:pt x="7430" y="2905"/>
                      <a:pt x="7597" y="3084"/>
                    </a:cubicBezTo>
                    <a:cubicBezTo>
                      <a:pt x="7823" y="3334"/>
                      <a:pt x="8014" y="3608"/>
                      <a:pt x="8240" y="3822"/>
                    </a:cubicBezTo>
                    <a:cubicBezTo>
                      <a:pt x="8481" y="4086"/>
                      <a:pt x="8833" y="4239"/>
                      <a:pt x="9199" y="4239"/>
                    </a:cubicBezTo>
                    <a:cubicBezTo>
                      <a:pt x="9213" y="4239"/>
                      <a:pt x="9226" y="4239"/>
                      <a:pt x="9240" y="4239"/>
                    </a:cubicBezTo>
                    <a:cubicBezTo>
                      <a:pt x="9585" y="4239"/>
                      <a:pt x="9907" y="4120"/>
                      <a:pt x="10169" y="3905"/>
                    </a:cubicBezTo>
                    <a:cubicBezTo>
                      <a:pt x="10204" y="3882"/>
                      <a:pt x="10240" y="3846"/>
                      <a:pt x="10276" y="3822"/>
                    </a:cubicBezTo>
                    <a:cubicBezTo>
                      <a:pt x="10550" y="3536"/>
                      <a:pt x="10716" y="3167"/>
                      <a:pt x="10704" y="2774"/>
                    </a:cubicBezTo>
                    <a:cubicBezTo>
                      <a:pt x="10704" y="2191"/>
                      <a:pt x="10454" y="1643"/>
                      <a:pt x="10014" y="1262"/>
                    </a:cubicBezTo>
                    <a:cubicBezTo>
                      <a:pt x="9788" y="1060"/>
                      <a:pt x="9538" y="881"/>
                      <a:pt x="9264" y="738"/>
                    </a:cubicBezTo>
                    <a:cubicBezTo>
                      <a:pt x="8299" y="226"/>
                      <a:pt x="7025" y="0"/>
                      <a:pt x="5966" y="0"/>
                    </a:cubicBezTo>
                    <a:close/>
                  </a:path>
                </a:pathLst>
              </a:custGeom>
              <a:solidFill>
                <a:srgbClr val="EFD89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 name="Google Shape;299;p27">
                <a:extLst>
                  <a:ext uri="{FF2B5EF4-FFF2-40B4-BE49-F238E27FC236}">
                    <a16:creationId xmlns:a16="http://schemas.microsoft.com/office/drawing/2014/main" id="{987AB54E-F596-F312-7384-958823E42375}"/>
                  </a:ext>
                </a:extLst>
              </p:cNvPr>
              <p:cNvSpPr/>
              <p:nvPr/>
            </p:nvSpPr>
            <p:spPr>
              <a:xfrm>
                <a:off x="3676506" y="1453648"/>
                <a:ext cx="721482" cy="561114"/>
              </a:xfrm>
              <a:custGeom>
                <a:avLst/>
                <a:gdLst/>
                <a:ahLst/>
                <a:cxnLst/>
                <a:rect l="l" t="t" r="r" b="b"/>
                <a:pathLst>
                  <a:path w="15783" h="12728" extrusionOk="0">
                    <a:moveTo>
                      <a:pt x="10854" y="465"/>
                    </a:moveTo>
                    <a:cubicBezTo>
                      <a:pt x="12628" y="465"/>
                      <a:pt x="15128" y="1179"/>
                      <a:pt x="15128" y="2774"/>
                    </a:cubicBezTo>
                    <a:cubicBezTo>
                      <a:pt x="15140" y="3315"/>
                      <a:pt x="14699" y="3763"/>
                      <a:pt x="14161" y="3763"/>
                    </a:cubicBezTo>
                    <a:cubicBezTo>
                      <a:pt x="14154" y="3763"/>
                      <a:pt x="14147" y="3763"/>
                      <a:pt x="14140" y="3763"/>
                    </a:cubicBezTo>
                    <a:cubicBezTo>
                      <a:pt x="13699" y="3763"/>
                      <a:pt x="13509" y="3560"/>
                      <a:pt x="13176" y="3143"/>
                    </a:cubicBezTo>
                    <a:cubicBezTo>
                      <a:pt x="12759" y="2643"/>
                      <a:pt x="12199" y="1953"/>
                      <a:pt x="10854" y="1953"/>
                    </a:cubicBezTo>
                    <a:cubicBezTo>
                      <a:pt x="8865" y="1953"/>
                      <a:pt x="7675" y="3584"/>
                      <a:pt x="7675" y="6310"/>
                    </a:cubicBezTo>
                    <a:cubicBezTo>
                      <a:pt x="7675" y="10430"/>
                      <a:pt x="10116" y="10751"/>
                      <a:pt x="10854" y="10751"/>
                    </a:cubicBezTo>
                    <a:cubicBezTo>
                      <a:pt x="12259" y="10751"/>
                      <a:pt x="12830" y="9989"/>
                      <a:pt x="13259" y="9442"/>
                    </a:cubicBezTo>
                    <a:cubicBezTo>
                      <a:pt x="13616" y="8966"/>
                      <a:pt x="13818" y="8739"/>
                      <a:pt x="14283" y="8739"/>
                    </a:cubicBezTo>
                    <a:cubicBezTo>
                      <a:pt x="14854" y="8739"/>
                      <a:pt x="15307" y="9204"/>
                      <a:pt x="15307" y="9775"/>
                    </a:cubicBezTo>
                    <a:cubicBezTo>
                      <a:pt x="15307" y="11466"/>
                      <a:pt x="12652" y="12240"/>
                      <a:pt x="10854" y="12240"/>
                    </a:cubicBezTo>
                    <a:cubicBezTo>
                      <a:pt x="9068" y="12240"/>
                      <a:pt x="7687" y="11728"/>
                      <a:pt x="6758" y="10728"/>
                    </a:cubicBezTo>
                    <a:lnTo>
                      <a:pt x="6818" y="10680"/>
                    </a:lnTo>
                    <a:cubicBezTo>
                      <a:pt x="7195" y="10274"/>
                      <a:pt x="6857" y="9711"/>
                      <a:pt x="6411" y="9711"/>
                    </a:cubicBezTo>
                    <a:cubicBezTo>
                      <a:pt x="6308" y="9711"/>
                      <a:pt x="6199" y="9741"/>
                      <a:pt x="6091" y="9811"/>
                    </a:cubicBezTo>
                    <a:cubicBezTo>
                      <a:pt x="5603" y="8918"/>
                      <a:pt x="5353" y="7787"/>
                      <a:pt x="5353" y="6453"/>
                    </a:cubicBezTo>
                    <a:cubicBezTo>
                      <a:pt x="5353" y="2810"/>
                      <a:pt x="7508" y="465"/>
                      <a:pt x="10854" y="465"/>
                    </a:cubicBezTo>
                    <a:close/>
                    <a:moveTo>
                      <a:pt x="10854" y="0"/>
                    </a:moveTo>
                    <a:cubicBezTo>
                      <a:pt x="7187" y="0"/>
                      <a:pt x="4877" y="2631"/>
                      <a:pt x="4877" y="6453"/>
                    </a:cubicBezTo>
                    <a:cubicBezTo>
                      <a:pt x="4877" y="7882"/>
                      <a:pt x="5151" y="9108"/>
                      <a:pt x="5698" y="10085"/>
                    </a:cubicBezTo>
                    <a:cubicBezTo>
                      <a:pt x="5437" y="10194"/>
                      <a:pt x="5081" y="10263"/>
                      <a:pt x="4740" y="10263"/>
                    </a:cubicBezTo>
                    <a:cubicBezTo>
                      <a:pt x="4413" y="10263"/>
                      <a:pt x="4098" y="10200"/>
                      <a:pt x="3889" y="10049"/>
                    </a:cubicBezTo>
                    <a:cubicBezTo>
                      <a:pt x="3448" y="9739"/>
                      <a:pt x="3698" y="8989"/>
                      <a:pt x="3996" y="8430"/>
                    </a:cubicBezTo>
                    <a:cubicBezTo>
                      <a:pt x="5091" y="6370"/>
                      <a:pt x="4484" y="5037"/>
                      <a:pt x="3555" y="4477"/>
                    </a:cubicBezTo>
                    <a:cubicBezTo>
                      <a:pt x="3168" y="4247"/>
                      <a:pt x="2730" y="4138"/>
                      <a:pt x="2295" y="4138"/>
                    </a:cubicBezTo>
                    <a:cubicBezTo>
                      <a:pt x="1512" y="4138"/>
                      <a:pt x="741" y="4493"/>
                      <a:pt x="305" y="5144"/>
                    </a:cubicBezTo>
                    <a:cubicBezTo>
                      <a:pt x="0" y="5592"/>
                      <a:pt x="393" y="6040"/>
                      <a:pt x="795" y="6040"/>
                    </a:cubicBezTo>
                    <a:cubicBezTo>
                      <a:pt x="959" y="6040"/>
                      <a:pt x="1125" y="5966"/>
                      <a:pt x="1245" y="5787"/>
                    </a:cubicBezTo>
                    <a:cubicBezTo>
                      <a:pt x="1467" y="5458"/>
                      <a:pt x="1884" y="5277"/>
                      <a:pt x="2303" y="5277"/>
                    </a:cubicBezTo>
                    <a:cubicBezTo>
                      <a:pt x="2537" y="5277"/>
                      <a:pt x="2771" y="5334"/>
                      <a:pt x="2972" y="5453"/>
                    </a:cubicBezTo>
                    <a:cubicBezTo>
                      <a:pt x="3603" y="5834"/>
                      <a:pt x="3615" y="6727"/>
                      <a:pt x="2996" y="7906"/>
                    </a:cubicBezTo>
                    <a:cubicBezTo>
                      <a:pt x="2019" y="9728"/>
                      <a:pt x="2722" y="10609"/>
                      <a:pt x="3222" y="10978"/>
                    </a:cubicBezTo>
                    <a:cubicBezTo>
                      <a:pt x="3644" y="11244"/>
                      <a:pt x="4128" y="11397"/>
                      <a:pt x="4636" y="11397"/>
                    </a:cubicBezTo>
                    <a:cubicBezTo>
                      <a:pt x="4672" y="11397"/>
                      <a:pt x="4709" y="11396"/>
                      <a:pt x="4746" y="11394"/>
                    </a:cubicBezTo>
                    <a:cubicBezTo>
                      <a:pt x="4769" y="11395"/>
                      <a:pt x="4793" y="11395"/>
                      <a:pt x="4816" y="11395"/>
                    </a:cubicBezTo>
                    <a:cubicBezTo>
                      <a:pt x="5351" y="11395"/>
                      <a:pt x="5874" y="11264"/>
                      <a:pt x="6353" y="11013"/>
                    </a:cubicBezTo>
                    <a:cubicBezTo>
                      <a:pt x="7365" y="12121"/>
                      <a:pt x="8865" y="12728"/>
                      <a:pt x="10854" y="12728"/>
                    </a:cubicBezTo>
                    <a:cubicBezTo>
                      <a:pt x="13009" y="12728"/>
                      <a:pt x="15771" y="11787"/>
                      <a:pt x="15771" y="9787"/>
                    </a:cubicBezTo>
                    <a:cubicBezTo>
                      <a:pt x="15783" y="8954"/>
                      <a:pt x="15116" y="8275"/>
                      <a:pt x="14283" y="8263"/>
                    </a:cubicBezTo>
                    <a:cubicBezTo>
                      <a:pt x="12711" y="8263"/>
                      <a:pt x="13009" y="10275"/>
                      <a:pt x="10854" y="10275"/>
                    </a:cubicBezTo>
                    <a:cubicBezTo>
                      <a:pt x="9389" y="10275"/>
                      <a:pt x="8139" y="9132"/>
                      <a:pt x="8139" y="6310"/>
                    </a:cubicBezTo>
                    <a:cubicBezTo>
                      <a:pt x="8139" y="3572"/>
                      <a:pt x="9318" y="2441"/>
                      <a:pt x="10854" y="2441"/>
                    </a:cubicBezTo>
                    <a:cubicBezTo>
                      <a:pt x="12914" y="2441"/>
                      <a:pt x="12640" y="4251"/>
                      <a:pt x="14128" y="4251"/>
                    </a:cubicBezTo>
                    <a:cubicBezTo>
                      <a:pt x="14938" y="4251"/>
                      <a:pt x="15604" y="3584"/>
                      <a:pt x="15604" y="2774"/>
                    </a:cubicBezTo>
                    <a:cubicBezTo>
                      <a:pt x="15604" y="834"/>
                      <a:pt x="12854" y="0"/>
                      <a:pt x="10854" y="0"/>
                    </a:cubicBezTo>
                    <a:close/>
                  </a:path>
                </a:pathLst>
              </a:custGeom>
              <a:solidFill>
                <a:srgbClr val="FFFF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 name="Google Shape;300;p27">
                <a:extLst>
                  <a:ext uri="{FF2B5EF4-FFF2-40B4-BE49-F238E27FC236}">
                    <a16:creationId xmlns:a16="http://schemas.microsoft.com/office/drawing/2014/main" id="{C99FF2D7-AEDB-E8AA-D96C-B0831D9F0B2E}"/>
                  </a:ext>
                </a:extLst>
              </p:cNvPr>
              <p:cNvSpPr/>
              <p:nvPr/>
            </p:nvSpPr>
            <p:spPr>
              <a:xfrm>
                <a:off x="4049465" y="1507167"/>
                <a:ext cx="42057" cy="35885"/>
              </a:xfrm>
              <a:custGeom>
                <a:avLst/>
                <a:gdLst/>
                <a:ahLst/>
                <a:cxnLst/>
                <a:rect l="l" t="t" r="r" b="b"/>
                <a:pathLst>
                  <a:path w="954" h="814" extrusionOk="0">
                    <a:moveTo>
                      <a:pt x="548" y="1"/>
                    </a:moveTo>
                    <a:cubicBezTo>
                      <a:pt x="191" y="1"/>
                      <a:pt x="1" y="441"/>
                      <a:pt x="263" y="691"/>
                    </a:cubicBezTo>
                    <a:cubicBezTo>
                      <a:pt x="343" y="776"/>
                      <a:pt x="444" y="813"/>
                      <a:pt x="543" y="813"/>
                    </a:cubicBezTo>
                    <a:cubicBezTo>
                      <a:pt x="751" y="813"/>
                      <a:pt x="953" y="647"/>
                      <a:pt x="953" y="405"/>
                    </a:cubicBezTo>
                    <a:cubicBezTo>
                      <a:pt x="953" y="179"/>
                      <a:pt x="775"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301;p27">
                <a:extLst>
                  <a:ext uri="{FF2B5EF4-FFF2-40B4-BE49-F238E27FC236}">
                    <a16:creationId xmlns:a16="http://schemas.microsoft.com/office/drawing/2014/main" id="{A2DDAAEE-D088-561E-1BDB-ED07EB38E91A}"/>
                  </a:ext>
                </a:extLst>
              </p:cNvPr>
              <p:cNvSpPr/>
              <p:nvPr/>
            </p:nvSpPr>
            <p:spPr>
              <a:xfrm>
                <a:off x="4140809" y="1511223"/>
                <a:ext cx="53563" cy="23806"/>
              </a:xfrm>
              <a:custGeom>
                <a:avLst/>
                <a:gdLst/>
                <a:ahLst/>
                <a:cxnLst/>
                <a:rect l="l" t="t" r="r" b="b"/>
                <a:pathLst>
                  <a:path w="1215" h="540" extrusionOk="0">
                    <a:moveTo>
                      <a:pt x="1103" y="1"/>
                    </a:moveTo>
                    <a:cubicBezTo>
                      <a:pt x="1054" y="1"/>
                      <a:pt x="1006" y="34"/>
                      <a:pt x="1000" y="99"/>
                    </a:cubicBezTo>
                    <a:cubicBezTo>
                      <a:pt x="989" y="182"/>
                      <a:pt x="953" y="254"/>
                      <a:pt x="893" y="313"/>
                    </a:cubicBezTo>
                    <a:cubicBezTo>
                      <a:pt x="810" y="278"/>
                      <a:pt x="739" y="242"/>
                      <a:pt x="679" y="171"/>
                    </a:cubicBezTo>
                    <a:cubicBezTo>
                      <a:pt x="655" y="153"/>
                      <a:pt x="628" y="144"/>
                      <a:pt x="603" y="144"/>
                    </a:cubicBezTo>
                    <a:cubicBezTo>
                      <a:pt x="578" y="144"/>
                      <a:pt x="554" y="153"/>
                      <a:pt x="536" y="171"/>
                    </a:cubicBezTo>
                    <a:cubicBezTo>
                      <a:pt x="465" y="230"/>
                      <a:pt x="405" y="278"/>
                      <a:pt x="334" y="325"/>
                    </a:cubicBezTo>
                    <a:cubicBezTo>
                      <a:pt x="262" y="278"/>
                      <a:pt x="215" y="194"/>
                      <a:pt x="215" y="111"/>
                    </a:cubicBezTo>
                    <a:cubicBezTo>
                      <a:pt x="215" y="40"/>
                      <a:pt x="161" y="4"/>
                      <a:pt x="107" y="4"/>
                    </a:cubicBezTo>
                    <a:cubicBezTo>
                      <a:pt x="54" y="4"/>
                      <a:pt x="0" y="40"/>
                      <a:pt x="0" y="111"/>
                    </a:cubicBezTo>
                    <a:cubicBezTo>
                      <a:pt x="0" y="266"/>
                      <a:pt x="72" y="409"/>
                      <a:pt x="203" y="504"/>
                    </a:cubicBezTo>
                    <a:cubicBezTo>
                      <a:pt x="234" y="523"/>
                      <a:pt x="269" y="531"/>
                      <a:pt x="304" y="531"/>
                    </a:cubicBezTo>
                    <a:cubicBezTo>
                      <a:pt x="403" y="531"/>
                      <a:pt x="511" y="470"/>
                      <a:pt x="608" y="409"/>
                    </a:cubicBezTo>
                    <a:cubicBezTo>
                      <a:pt x="679" y="480"/>
                      <a:pt x="786" y="528"/>
                      <a:pt x="905" y="540"/>
                    </a:cubicBezTo>
                    <a:cubicBezTo>
                      <a:pt x="929" y="528"/>
                      <a:pt x="965" y="516"/>
                      <a:pt x="989" y="492"/>
                    </a:cubicBezTo>
                    <a:cubicBezTo>
                      <a:pt x="1120" y="409"/>
                      <a:pt x="1203" y="254"/>
                      <a:pt x="1215" y="99"/>
                    </a:cubicBezTo>
                    <a:cubicBezTo>
                      <a:pt x="1203" y="34"/>
                      <a:pt x="1152" y="1"/>
                      <a:pt x="1103"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 name="Google Shape;302;p27">
                <a:extLst>
                  <a:ext uri="{FF2B5EF4-FFF2-40B4-BE49-F238E27FC236}">
                    <a16:creationId xmlns:a16="http://schemas.microsoft.com/office/drawing/2014/main" id="{07621602-8F5C-D40D-B3D9-0D0FFA8B6C82}"/>
                  </a:ext>
                </a:extLst>
              </p:cNvPr>
              <p:cNvSpPr/>
              <p:nvPr/>
            </p:nvSpPr>
            <p:spPr>
              <a:xfrm>
                <a:off x="4225320" y="1507167"/>
                <a:ext cx="42013" cy="35885"/>
              </a:xfrm>
              <a:custGeom>
                <a:avLst/>
                <a:gdLst/>
                <a:ahLst/>
                <a:cxnLst/>
                <a:rect l="l" t="t" r="r" b="b"/>
                <a:pathLst>
                  <a:path w="953" h="814" extrusionOk="0">
                    <a:moveTo>
                      <a:pt x="548" y="1"/>
                    </a:moveTo>
                    <a:cubicBezTo>
                      <a:pt x="191" y="1"/>
                      <a:pt x="0" y="441"/>
                      <a:pt x="262" y="691"/>
                    </a:cubicBezTo>
                    <a:cubicBezTo>
                      <a:pt x="343" y="776"/>
                      <a:pt x="443" y="813"/>
                      <a:pt x="542" y="813"/>
                    </a:cubicBezTo>
                    <a:cubicBezTo>
                      <a:pt x="750" y="813"/>
                      <a:pt x="953" y="647"/>
                      <a:pt x="953" y="405"/>
                    </a:cubicBezTo>
                    <a:cubicBezTo>
                      <a:pt x="953" y="179"/>
                      <a:pt x="774" y="1"/>
                      <a:pt x="54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303;p27">
                <a:extLst>
                  <a:ext uri="{FF2B5EF4-FFF2-40B4-BE49-F238E27FC236}">
                    <a16:creationId xmlns:a16="http://schemas.microsoft.com/office/drawing/2014/main" id="{E9C6D847-17E5-72E9-2FAC-72E324C449CD}"/>
                  </a:ext>
                </a:extLst>
              </p:cNvPr>
              <p:cNvSpPr/>
              <p:nvPr/>
            </p:nvSpPr>
            <p:spPr>
              <a:xfrm>
                <a:off x="4003264" y="1538556"/>
                <a:ext cx="53078" cy="16929"/>
              </a:xfrm>
              <a:custGeom>
                <a:avLst/>
                <a:gdLst/>
                <a:ahLst/>
                <a:cxnLst/>
                <a:rect l="l" t="t" r="r" b="b"/>
                <a:pathLst>
                  <a:path w="1204" h="384" extrusionOk="0">
                    <a:moveTo>
                      <a:pt x="102" y="1"/>
                    </a:moveTo>
                    <a:cubicBezTo>
                      <a:pt x="61" y="1"/>
                      <a:pt x="23" y="34"/>
                      <a:pt x="13" y="86"/>
                    </a:cubicBezTo>
                    <a:cubicBezTo>
                      <a:pt x="1" y="134"/>
                      <a:pt x="37" y="182"/>
                      <a:pt x="84" y="193"/>
                    </a:cubicBezTo>
                    <a:lnTo>
                      <a:pt x="1061" y="384"/>
                    </a:lnTo>
                    <a:lnTo>
                      <a:pt x="1072" y="384"/>
                    </a:lnTo>
                    <a:cubicBezTo>
                      <a:pt x="1192" y="372"/>
                      <a:pt x="1203" y="217"/>
                      <a:pt x="1096" y="193"/>
                    </a:cubicBezTo>
                    <a:lnTo>
                      <a:pt x="120" y="3"/>
                    </a:lnTo>
                    <a:cubicBezTo>
                      <a:pt x="114" y="1"/>
                      <a:pt x="108" y="1"/>
                      <a:pt x="102"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304;p27">
                <a:extLst>
                  <a:ext uri="{FF2B5EF4-FFF2-40B4-BE49-F238E27FC236}">
                    <a16:creationId xmlns:a16="http://schemas.microsoft.com/office/drawing/2014/main" id="{3CC276B9-C69E-3552-4465-F18ED642D03A}"/>
                  </a:ext>
                </a:extLst>
              </p:cNvPr>
              <p:cNvSpPr/>
              <p:nvPr/>
            </p:nvSpPr>
            <p:spPr>
              <a:xfrm>
                <a:off x="3998547" y="1560731"/>
                <a:ext cx="54621" cy="8420"/>
              </a:xfrm>
              <a:custGeom>
                <a:avLst/>
                <a:gdLst/>
                <a:ahLst/>
                <a:cxnLst/>
                <a:rect l="l" t="t" r="r" b="b"/>
                <a:pathLst>
                  <a:path w="1239" h="191" extrusionOk="0">
                    <a:moveTo>
                      <a:pt x="132" y="0"/>
                    </a:moveTo>
                    <a:cubicBezTo>
                      <a:pt x="1" y="0"/>
                      <a:pt x="1" y="191"/>
                      <a:pt x="132" y="191"/>
                    </a:cubicBezTo>
                    <a:lnTo>
                      <a:pt x="1120" y="191"/>
                    </a:lnTo>
                    <a:cubicBezTo>
                      <a:pt x="1239" y="191"/>
                      <a:pt x="1239" y="0"/>
                      <a:pt x="1120"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305;p27">
                <a:extLst>
                  <a:ext uri="{FF2B5EF4-FFF2-40B4-BE49-F238E27FC236}">
                    <a16:creationId xmlns:a16="http://schemas.microsoft.com/office/drawing/2014/main" id="{26D31304-E984-A156-EFE6-28C16C6ABFE6}"/>
                  </a:ext>
                </a:extLst>
              </p:cNvPr>
              <p:cNvSpPr/>
              <p:nvPr/>
            </p:nvSpPr>
            <p:spPr>
              <a:xfrm>
                <a:off x="4264688" y="1538556"/>
                <a:ext cx="51976" cy="16929"/>
              </a:xfrm>
              <a:custGeom>
                <a:avLst/>
                <a:gdLst/>
                <a:ahLst/>
                <a:cxnLst/>
                <a:rect l="l" t="t" r="r" b="b"/>
                <a:pathLst>
                  <a:path w="1179" h="384" extrusionOk="0">
                    <a:moveTo>
                      <a:pt x="1078" y="1"/>
                    </a:moveTo>
                    <a:cubicBezTo>
                      <a:pt x="1072" y="1"/>
                      <a:pt x="1066" y="1"/>
                      <a:pt x="1060" y="3"/>
                    </a:cubicBezTo>
                    <a:lnTo>
                      <a:pt x="84" y="193"/>
                    </a:lnTo>
                    <a:cubicBezTo>
                      <a:pt x="36" y="193"/>
                      <a:pt x="0" y="241"/>
                      <a:pt x="12" y="301"/>
                    </a:cubicBezTo>
                    <a:cubicBezTo>
                      <a:pt x="12" y="348"/>
                      <a:pt x="60" y="384"/>
                      <a:pt x="107" y="384"/>
                    </a:cubicBezTo>
                    <a:lnTo>
                      <a:pt x="119" y="372"/>
                    </a:lnTo>
                    <a:lnTo>
                      <a:pt x="1096" y="193"/>
                    </a:lnTo>
                    <a:cubicBezTo>
                      <a:pt x="1143" y="182"/>
                      <a:pt x="1179" y="134"/>
                      <a:pt x="1167" y="86"/>
                    </a:cubicBezTo>
                    <a:cubicBezTo>
                      <a:pt x="1157" y="34"/>
                      <a:pt x="1119" y="1"/>
                      <a:pt x="1078"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306;p27">
                <a:extLst>
                  <a:ext uri="{FF2B5EF4-FFF2-40B4-BE49-F238E27FC236}">
                    <a16:creationId xmlns:a16="http://schemas.microsoft.com/office/drawing/2014/main" id="{E98ABBB1-18A8-35B9-3860-5C9C14DD6D73}"/>
                  </a:ext>
                </a:extLst>
              </p:cNvPr>
              <p:cNvSpPr/>
              <p:nvPr/>
            </p:nvSpPr>
            <p:spPr>
              <a:xfrm>
                <a:off x="4266760" y="1560731"/>
                <a:ext cx="54665" cy="8420"/>
              </a:xfrm>
              <a:custGeom>
                <a:avLst/>
                <a:gdLst/>
                <a:ahLst/>
                <a:cxnLst/>
                <a:rect l="l" t="t" r="r" b="b"/>
                <a:pathLst>
                  <a:path w="1240" h="191" extrusionOk="0">
                    <a:moveTo>
                      <a:pt x="132" y="0"/>
                    </a:moveTo>
                    <a:cubicBezTo>
                      <a:pt x="1" y="0"/>
                      <a:pt x="1" y="191"/>
                      <a:pt x="132" y="191"/>
                    </a:cubicBezTo>
                    <a:lnTo>
                      <a:pt x="1108" y="191"/>
                    </a:lnTo>
                    <a:cubicBezTo>
                      <a:pt x="1239" y="191"/>
                      <a:pt x="1239" y="0"/>
                      <a:pt x="1108" y="0"/>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307;p27">
                <a:extLst>
                  <a:ext uri="{FF2B5EF4-FFF2-40B4-BE49-F238E27FC236}">
                    <a16:creationId xmlns:a16="http://schemas.microsoft.com/office/drawing/2014/main" id="{54175451-D514-C055-90A4-203ACE0D804F}"/>
                  </a:ext>
                </a:extLst>
              </p:cNvPr>
              <p:cNvSpPr/>
              <p:nvPr/>
            </p:nvSpPr>
            <p:spPr>
              <a:xfrm>
                <a:off x="4362292" y="1636821"/>
                <a:ext cx="66172" cy="56341"/>
              </a:xfrm>
              <a:custGeom>
                <a:avLst/>
                <a:gdLst/>
                <a:ahLst/>
                <a:cxnLst/>
                <a:rect l="l" t="t" r="r" b="b"/>
                <a:pathLst>
                  <a:path w="1501" h="1278" extrusionOk="0">
                    <a:moveTo>
                      <a:pt x="858" y="0"/>
                    </a:moveTo>
                    <a:cubicBezTo>
                      <a:pt x="287" y="0"/>
                      <a:pt x="1" y="691"/>
                      <a:pt x="406" y="1096"/>
                    </a:cubicBezTo>
                    <a:cubicBezTo>
                      <a:pt x="535" y="1222"/>
                      <a:pt x="694" y="1278"/>
                      <a:pt x="850" y="1278"/>
                    </a:cubicBezTo>
                    <a:cubicBezTo>
                      <a:pt x="1182" y="1278"/>
                      <a:pt x="1501" y="1024"/>
                      <a:pt x="1501" y="643"/>
                    </a:cubicBezTo>
                    <a:cubicBezTo>
                      <a:pt x="1501" y="286"/>
                      <a:pt x="1215" y="0"/>
                      <a:pt x="858"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308;p27">
                <a:extLst>
                  <a:ext uri="{FF2B5EF4-FFF2-40B4-BE49-F238E27FC236}">
                    <a16:creationId xmlns:a16="http://schemas.microsoft.com/office/drawing/2014/main" id="{794F76E6-F9B9-009C-FB11-AFEF729C4E36}"/>
                  </a:ext>
                </a:extLst>
              </p:cNvPr>
              <p:cNvSpPr/>
              <p:nvPr/>
            </p:nvSpPr>
            <p:spPr>
              <a:xfrm>
                <a:off x="4407435" y="1615308"/>
                <a:ext cx="28391" cy="24688"/>
              </a:xfrm>
              <a:custGeom>
                <a:avLst/>
                <a:gdLst/>
                <a:ahLst/>
                <a:cxnLst/>
                <a:rect l="l" t="t" r="r" b="b"/>
                <a:pathLst>
                  <a:path w="644" h="560" extrusionOk="0">
                    <a:moveTo>
                      <a:pt x="370" y="0"/>
                    </a:moveTo>
                    <a:cubicBezTo>
                      <a:pt x="120" y="0"/>
                      <a:pt x="1" y="298"/>
                      <a:pt x="167" y="477"/>
                    </a:cubicBezTo>
                    <a:cubicBezTo>
                      <a:pt x="225" y="534"/>
                      <a:pt x="295" y="560"/>
                      <a:pt x="363" y="560"/>
                    </a:cubicBezTo>
                    <a:cubicBezTo>
                      <a:pt x="507" y="560"/>
                      <a:pt x="644" y="447"/>
                      <a:pt x="644" y="286"/>
                    </a:cubicBezTo>
                    <a:cubicBezTo>
                      <a:pt x="644" y="131"/>
                      <a:pt x="525" y="0"/>
                      <a:pt x="37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309;p27">
                <a:extLst>
                  <a:ext uri="{FF2B5EF4-FFF2-40B4-BE49-F238E27FC236}">
                    <a16:creationId xmlns:a16="http://schemas.microsoft.com/office/drawing/2014/main" id="{50CC958B-A41E-E411-DD4B-7A50D912F278}"/>
                  </a:ext>
                </a:extLst>
              </p:cNvPr>
              <p:cNvSpPr/>
              <p:nvPr/>
            </p:nvSpPr>
            <p:spPr>
              <a:xfrm>
                <a:off x="4375430" y="1608960"/>
                <a:ext cx="28920" cy="24335"/>
              </a:xfrm>
              <a:custGeom>
                <a:avLst/>
                <a:gdLst/>
                <a:ahLst/>
                <a:cxnLst/>
                <a:rect l="l" t="t" r="r" b="b"/>
                <a:pathLst>
                  <a:path w="656" h="552" extrusionOk="0">
                    <a:moveTo>
                      <a:pt x="389" y="1"/>
                    </a:moveTo>
                    <a:cubicBezTo>
                      <a:pt x="383" y="1"/>
                      <a:pt x="376" y="1"/>
                      <a:pt x="370" y="1"/>
                    </a:cubicBezTo>
                    <a:cubicBezTo>
                      <a:pt x="119" y="1"/>
                      <a:pt x="0" y="299"/>
                      <a:pt x="179" y="466"/>
                    </a:cubicBezTo>
                    <a:cubicBezTo>
                      <a:pt x="234" y="525"/>
                      <a:pt x="305" y="551"/>
                      <a:pt x="375" y="551"/>
                    </a:cubicBezTo>
                    <a:cubicBezTo>
                      <a:pt x="517" y="551"/>
                      <a:pt x="655" y="443"/>
                      <a:pt x="655" y="275"/>
                    </a:cubicBezTo>
                    <a:cubicBezTo>
                      <a:pt x="644" y="127"/>
                      <a:pt x="534" y="1"/>
                      <a:pt x="38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4" name="Google Shape;310;p27">
                <a:extLst>
                  <a:ext uri="{FF2B5EF4-FFF2-40B4-BE49-F238E27FC236}">
                    <a16:creationId xmlns:a16="http://schemas.microsoft.com/office/drawing/2014/main" id="{F2737650-0A22-3F17-EC6D-B3DE1AC85E5D}"/>
                  </a:ext>
                </a:extLst>
              </p:cNvPr>
              <p:cNvSpPr/>
              <p:nvPr/>
            </p:nvSpPr>
            <p:spPr>
              <a:xfrm>
                <a:off x="4427406" y="1639951"/>
                <a:ext cx="28876" cy="24688"/>
              </a:xfrm>
              <a:custGeom>
                <a:avLst/>
                <a:gdLst/>
                <a:ahLst/>
                <a:cxnLst/>
                <a:rect l="l" t="t" r="r" b="b"/>
                <a:pathLst>
                  <a:path w="655" h="560" extrusionOk="0">
                    <a:moveTo>
                      <a:pt x="369" y="1"/>
                    </a:moveTo>
                    <a:cubicBezTo>
                      <a:pt x="119" y="1"/>
                      <a:pt x="0" y="299"/>
                      <a:pt x="179" y="477"/>
                    </a:cubicBezTo>
                    <a:cubicBezTo>
                      <a:pt x="232" y="534"/>
                      <a:pt x="300" y="560"/>
                      <a:pt x="368" y="560"/>
                    </a:cubicBezTo>
                    <a:cubicBezTo>
                      <a:pt x="512" y="560"/>
                      <a:pt x="655" y="445"/>
                      <a:pt x="655" y="275"/>
                    </a:cubicBezTo>
                    <a:cubicBezTo>
                      <a:pt x="655" y="120"/>
                      <a:pt x="524" y="1"/>
                      <a:pt x="369"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5" name="Google Shape;311;p27">
                <a:extLst>
                  <a:ext uri="{FF2B5EF4-FFF2-40B4-BE49-F238E27FC236}">
                    <a16:creationId xmlns:a16="http://schemas.microsoft.com/office/drawing/2014/main" id="{F6408E10-FCBB-3BE6-6FB2-B15743887AA4}"/>
                  </a:ext>
                </a:extLst>
              </p:cNvPr>
              <p:cNvSpPr/>
              <p:nvPr/>
            </p:nvSpPr>
            <p:spPr>
              <a:xfrm>
                <a:off x="4411139" y="1559144"/>
                <a:ext cx="57222" cy="43071"/>
              </a:xfrm>
              <a:custGeom>
                <a:avLst/>
                <a:gdLst/>
                <a:ahLst/>
                <a:cxnLst/>
                <a:rect l="l" t="t" r="r" b="b"/>
                <a:pathLst>
                  <a:path w="1298" h="977" extrusionOk="0">
                    <a:moveTo>
                      <a:pt x="655" y="0"/>
                    </a:moveTo>
                    <a:cubicBezTo>
                      <a:pt x="530" y="0"/>
                      <a:pt x="405" y="48"/>
                      <a:pt x="310" y="143"/>
                    </a:cubicBezTo>
                    <a:cubicBezTo>
                      <a:pt x="0" y="453"/>
                      <a:pt x="226" y="977"/>
                      <a:pt x="655" y="977"/>
                    </a:cubicBezTo>
                    <a:cubicBezTo>
                      <a:pt x="1084" y="977"/>
                      <a:pt x="1298" y="453"/>
                      <a:pt x="1000" y="143"/>
                    </a:cubicBezTo>
                    <a:cubicBezTo>
                      <a:pt x="905" y="48"/>
                      <a:pt x="780" y="0"/>
                      <a:pt x="655"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6" name="Google Shape;312;p27">
                <a:extLst>
                  <a:ext uri="{FF2B5EF4-FFF2-40B4-BE49-F238E27FC236}">
                    <a16:creationId xmlns:a16="http://schemas.microsoft.com/office/drawing/2014/main" id="{4B4AD3FA-EFD3-7F10-EC91-598EDFD040CB}"/>
                  </a:ext>
                </a:extLst>
              </p:cNvPr>
              <p:cNvSpPr/>
              <p:nvPr/>
            </p:nvSpPr>
            <p:spPr>
              <a:xfrm>
                <a:off x="4420044" y="1538556"/>
                <a:ext cx="25217" cy="18516"/>
              </a:xfrm>
              <a:custGeom>
                <a:avLst/>
                <a:gdLst/>
                <a:ahLst/>
                <a:cxnLst/>
                <a:rect l="l" t="t" r="r" b="b"/>
                <a:pathLst>
                  <a:path w="572" h="420" extrusionOk="0">
                    <a:moveTo>
                      <a:pt x="280" y="0"/>
                    </a:moveTo>
                    <a:cubicBezTo>
                      <a:pt x="227" y="0"/>
                      <a:pt x="173" y="21"/>
                      <a:pt x="131" y="63"/>
                    </a:cubicBezTo>
                    <a:cubicBezTo>
                      <a:pt x="0" y="193"/>
                      <a:pt x="96" y="420"/>
                      <a:pt x="286" y="420"/>
                    </a:cubicBezTo>
                    <a:cubicBezTo>
                      <a:pt x="477" y="420"/>
                      <a:pt x="572" y="193"/>
                      <a:pt x="429" y="63"/>
                    </a:cubicBezTo>
                    <a:cubicBezTo>
                      <a:pt x="387" y="21"/>
                      <a:pt x="334" y="0"/>
                      <a:pt x="280" y="0"/>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313;p27">
                <a:extLst>
                  <a:ext uri="{FF2B5EF4-FFF2-40B4-BE49-F238E27FC236}">
                    <a16:creationId xmlns:a16="http://schemas.microsoft.com/office/drawing/2014/main" id="{2BE6A232-4057-49D8-5E98-80064C70F3E2}"/>
                  </a:ext>
                </a:extLst>
              </p:cNvPr>
              <p:cNvSpPr/>
              <p:nvPr/>
            </p:nvSpPr>
            <p:spPr>
              <a:xfrm>
                <a:off x="4399059" y="1552178"/>
                <a:ext cx="25217" cy="18560"/>
              </a:xfrm>
              <a:custGeom>
                <a:avLst/>
                <a:gdLst/>
                <a:ahLst/>
                <a:cxnLst/>
                <a:rect l="l" t="t" r="r" b="b"/>
                <a:pathLst>
                  <a:path w="572" h="421" extrusionOk="0">
                    <a:moveTo>
                      <a:pt x="292" y="1"/>
                    </a:moveTo>
                    <a:cubicBezTo>
                      <a:pt x="238" y="1"/>
                      <a:pt x="185" y="21"/>
                      <a:pt x="143" y="63"/>
                    </a:cubicBezTo>
                    <a:cubicBezTo>
                      <a:pt x="0" y="194"/>
                      <a:pt x="95" y="420"/>
                      <a:pt x="286" y="420"/>
                    </a:cubicBezTo>
                    <a:cubicBezTo>
                      <a:pt x="476" y="420"/>
                      <a:pt x="572" y="194"/>
                      <a:pt x="441" y="63"/>
                    </a:cubicBezTo>
                    <a:cubicBezTo>
                      <a:pt x="399" y="21"/>
                      <a:pt x="345" y="1"/>
                      <a:pt x="292"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8" name="Google Shape;314;p27">
                <a:extLst>
                  <a:ext uri="{FF2B5EF4-FFF2-40B4-BE49-F238E27FC236}">
                    <a16:creationId xmlns:a16="http://schemas.microsoft.com/office/drawing/2014/main" id="{8142CA0F-805E-E6B3-D8DC-D8DD9622B79B}"/>
                  </a:ext>
                </a:extLst>
              </p:cNvPr>
              <p:cNvSpPr/>
              <p:nvPr/>
            </p:nvSpPr>
            <p:spPr>
              <a:xfrm>
                <a:off x="4444202" y="1541157"/>
                <a:ext cx="24688" cy="18560"/>
              </a:xfrm>
              <a:custGeom>
                <a:avLst/>
                <a:gdLst/>
                <a:ahLst/>
                <a:cxnLst/>
                <a:rect l="l" t="t" r="r" b="b"/>
                <a:pathLst>
                  <a:path w="560" h="421" extrusionOk="0">
                    <a:moveTo>
                      <a:pt x="280" y="1"/>
                    </a:moveTo>
                    <a:cubicBezTo>
                      <a:pt x="226" y="1"/>
                      <a:pt x="173" y="21"/>
                      <a:pt x="131" y="63"/>
                    </a:cubicBezTo>
                    <a:cubicBezTo>
                      <a:pt x="0" y="194"/>
                      <a:pt x="95" y="420"/>
                      <a:pt x="286" y="420"/>
                    </a:cubicBezTo>
                    <a:cubicBezTo>
                      <a:pt x="464" y="420"/>
                      <a:pt x="560" y="194"/>
                      <a:pt x="429" y="63"/>
                    </a:cubicBezTo>
                    <a:cubicBezTo>
                      <a:pt x="387" y="21"/>
                      <a:pt x="334" y="1"/>
                      <a:pt x="280" y="1"/>
                    </a:cubicBezTo>
                    <a:close/>
                  </a:path>
                </a:pathLst>
              </a:custGeom>
              <a:solidFill>
                <a:srgbClr val="49CAD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32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 name="TextBox 56">
              <a:extLst>
                <a:ext uri="{FF2B5EF4-FFF2-40B4-BE49-F238E27FC236}">
                  <a16:creationId xmlns:a16="http://schemas.microsoft.com/office/drawing/2014/main" id="{F17F94FC-A3B1-8B1A-249E-7C18AF058245}"/>
                </a:ext>
              </a:extLst>
            </p:cNvPr>
            <p:cNvSpPr txBox="1"/>
            <p:nvPr/>
          </p:nvSpPr>
          <p:spPr>
            <a:xfrm>
              <a:off x="3696329" y="5716165"/>
              <a:ext cx="5306047" cy="560450"/>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Cả</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2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đáp</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án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trên</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đều</a:t>
              </a:r>
              <a:r>
                <a:rPr kumimoji="0" lang="en-US"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srgbClr val="70AD47">
                      <a:lumMod val="50000"/>
                    </a:srgbClr>
                  </a:solidFill>
                  <a:effectLst/>
                  <a:uLnTx/>
                  <a:uFillTx/>
                  <a:latin typeface="Cambria" panose="02040503050406030204" pitchFamily="18" charset="0"/>
                  <a:ea typeface="Cambria" panose="02040503050406030204" pitchFamily="18" charset="0"/>
                  <a:cs typeface="+mn-cs"/>
                </a:rPr>
                <a:t>đúng</a:t>
              </a:r>
              <a:endParaRPr kumimoji="0" lang="vi-VN" sz="3200" b="1" i="0" u="none" strike="noStrike" kern="1200" cap="none" spc="0" normalizeH="0" baseline="0" noProof="0" dirty="0">
                <a:ln>
                  <a:noFill/>
                </a:ln>
                <a:solidFill>
                  <a:srgbClr val="70AD47">
                    <a:lumMod val="50000"/>
                  </a:srgbClr>
                </a:solidFill>
                <a:effectLst/>
                <a:uLnTx/>
                <a:uFillTx/>
                <a:latin typeface="Cambria" panose="02040503050406030204" pitchFamily="18" charset="0"/>
                <a:ea typeface="Cambria" panose="02040503050406030204" pitchFamily="18" charset="0"/>
                <a:cs typeface="+mn-cs"/>
              </a:endParaRPr>
            </a:p>
          </p:txBody>
        </p:sp>
      </p:grpSp>
      <p:grpSp>
        <p:nvGrpSpPr>
          <p:cNvPr id="79" name="Google Shape;1408;p39">
            <a:extLst>
              <a:ext uri="{FF2B5EF4-FFF2-40B4-BE49-F238E27FC236}">
                <a16:creationId xmlns:a16="http://schemas.microsoft.com/office/drawing/2014/main" id="{35C9ED2D-3065-1429-522E-9A75A0CC80BF}"/>
              </a:ext>
            </a:extLst>
          </p:cNvPr>
          <p:cNvGrpSpPr/>
          <p:nvPr/>
        </p:nvGrpSpPr>
        <p:grpSpPr>
          <a:xfrm flipH="1">
            <a:off x="7950103" y="5209538"/>
            <a:ext cx="1805754" cy="1610631"/>
            <a:chOff x="2178000" y="1370575"/>
            <a:chExt cx="1417475" cy="1417450"/>
          </a:xfrm>
        </p:grpSpPr>
        <p:sp>
          <p:nvSpPr>
            <p:cNvPr id="80" name="Google Shape;1409;p39">
              <a:extLst>
                <a:ext uri="{FF2B5EF4-FFF2-40B4-BE49-F238E27FC236}">
                  <a16:creationId xmlns:a16="http://schemas.microsoft.com/office/drawing/2014/main" id="{9BC4F281-F2DE-9434-CE29-21D094A3851C}"/>
                </a:ext>
              </a:extLst>
            </p:cNvPr>
            <p:cNvSpPr/>
            <p:nvPr/>
          </p:nvSpPr>
          <p:spPr>
            <a:xfrm>
              <a:off x="2437575" y="1615825"/>
              <a:ext cx="926925" cy="926925"/>
            </a:xfrm>
            <a:custGeom>
              <a:avLst/>
              <a:gdLst/>
              <a:ahLst/>
              <a:cxnLst/>
              <a:rect l="l" t="t" r="r" b="b"/>
              <a:pathLst>
                <a:path w="37077" h="37077" extrusionOk="0">
                  <a:moveTo>
                    <a:pt x="18538" y="1"/>
                  </a:moveTo>
                  <a:cubicBezTo>
                    <a:pt x="8299" y="1"/>
                    <a:pt x="0" y="8300"/>
                    <a:pt x="0" y="18539"/>
                  </a:cubicBezTo>
                  <a:cubicBezTo>
                    <a:pt x="0" y="28778"/>
                    <a:pt x="8299" y="37077"/>
                    <a:pt x="18538" y="37077"/>
                  </a:cubicBezTo>
                  <a:cubicBezTo>
                    <a:pt x="28778" y="37077"/>
                    <a:pt x="37076" y="28778"/>
                    <a:pt x="37076" y="18539"/>
                  </a:cubicBezTo>
                  <a:cubicBezTo>
                    <a:pt x="37076" y="8300"/>
                    <a:pt x="28778" y="1"/>
                    <a:pt x="18538" y="1"/>
                  </a:cubicBezTo>
                  <a:close/>
                </a:path>
              </a:pathLst>
            </a:custGeom>
            <a:solidFill>
              <a:srgbClr val="FFFF00"/>
            </a:solidFill>
            <a:ln>
              <a:solidFill>
                <a:srgbClr val="FFC000"/>
              </a:solid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 name="Google Shape;1410;p39">
              <a:extLst>
                <a:ext uri="{FF2B5EF4-FFF2-40B4-BE49-F238E27FC236}">
                  <a16:creationId xmlns:a16="http://schemas.microsoft.com/office/drawing/2014/main" id="{7CBDEB4E-FB39-4F32-6B18-2FDDF368C8D8}"/>
                </a:ext>
              </a:extLst>
            </p:cNvPr>
            <p:cNvSpPr/>
            <p:nvPr/>
          </p:nvSpPr>
          <p:spPr>
            <a:xfrm>
              <a:off x="2725998" y="1974523"/>
              <a:ext cx="37100" cy="73041"/>
            </a:xfrm>
            <a:custGeom>
              <a:avLst/>
              <a:gdLst/>
              <a:ahLst/>
              <a:cxnLst/>
              <a:rect l="l" t="t" r="r" b="b"/>
              <a:pathLst>
                <a:path w="1120" h="2205" extrusionOk="0">
                  <a:moveTo>
                    <a:pt x="547" y="1"/>
                  </a:moveTo>
                  <a:cubicBezTo>
                    <a:pt x="543" y="1"/>
                    <a:pt x="540" y="1"/>
                    <a:pt x="536" y="1"/>
                  </a:cubicBezTo>
                  <a:cubicBezTo>
                    <a:pt x="239" y="13"/>
                    <a:pt x="1" y="501"/>
                    <a:pt x="13" y="1120"/>
                  </a:cubicBezTo>
                  <a:cubicBezTo>
                    <a:pt x="24" y="1720"/>
                    <a:pt x="280" y="2204"/>
                    <a:pt x="573" y="2204"/>
                  </a:cubicBezTo>
                  <a:cubicBezTo>
                    <a:pt x="577" y="2204"/>
                    <a:pt x="581" y="2204"/>
                    <a:pt x="584" y="2204"/>
                  </a:cubicBezTo>
                  <a:cubicBezTo>
                    <a:pt x="882" y="2204"/>
                    <a:pt x="1120" y="1704"/>
                    <a:pt x="1108" y="1097"/>
                  </a:cubicBezTo>
                  <a:cubicBezTo>
                    <a:pt x="1096" y="496"/>
                    <a:pt x="840" y="1"/>
                    <a:pt x="54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 name="Google Shape;1411;p39">
              <a:extLst>
                <a:ext uri="{FF2B5EF4-FFF2-40B4-BE49-F238E27FC236}">
                  <a16:creationId xmlns:a16="http://schemas.microsoft.com/office/drawing/2014/main" id="{DD2A5313-519F-17A8-0BD9-97CF3D16DFE3}"/>
                </a:ext>
              </a:extLst>
            </p:cNvPr>
            <p:cNvSpPr/>
            <p:nvPr/>
          </p:nvSpPr>
          <p:spPr>
            <a:xfrm>
              <a:off x="3037174" y="1967832"/>
              <a:ext cx="37100" cy="73405"/>
            </a:xfrm>
            <a:custGeom>
              <a:avLst/>
              <a:gdLst/>
              <a:ahLst/>
              <a:cxnLst/>
              <a:rect l="l" t="t" r="r" b="b"/>
              <a:pathLst>
                <a:path w="1120" h="2216" extrusionOk="0">
                  <a:moveTo>
                    <a:pt x="537" y="1"/>
                  </a:moveTo>
                  <a:cubicBezTo>
                    <a:pt x="239" y="13"/>
                    <a:pt x="1" y="513"/>
                    <a:pt x="25" y="1120"/>
                  </a:cubicBezTo>
                  <a:cubicBezTo>
                    <a:pt x="36" y="1727"/>
                    <a:pt x="286" y="2215"/>
                    <a:pt x="584" y="2215"/>
                  </a:cubicBezTo>
                  <a:cubicBezTo>
                    <a:pt x="894" y="2203"/>
                    <a:pt x="1120" y="1703"/>
                    <a:pt x="1108" y="1096"/>
                  </a:cubicBezTo>
                  <a:cubicBezTo>
                    <a:pt x="1096" y="501"/>
                    <a:pt x="846" y="1"/>
                    <a:pt x="53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 name="Google Shape;1412;p39">
              <a:extLst>
                <a:ext uri="{FF2B5EF4-FFF2-40B4-BE49-F238E27FC236}">
                  <a16:creationId xmlns:a16="http://schemas.microsoft.com/office/drawing/2014/main" id="{80B67492-4BDB-CE50-DF7E-74363D67320F}"/>
                </a:ext>
              </a:extLst>
            </p:cNvPr>
            <p:cNvSpPr/>
            <p:nvPr/>
          </p:nvSpPr>
          <p:spPr>
            <a:xfrm>
              <a:off x="2841173" y="2079427"/>
              <a:ext cx="120708" cy="48992"/>
            </a:xfrm>
            <a:custGeom>
              <a:avLst/>
              <a:gdLst/>
              <a:ahLst/>
              <a:cxnLst/>
              <a:rect l="l" t="t" r="r" b="b"/>
              <a:pathLst>
                <a:path w="3644" h="1479" extrusionOk="0">
                  <a:moveTo>
                    <a:pt x="3617" y="1"/>
                  </a:moveTo>
                  <a:cubicBezTo>
                    <a:pt x="3578" y="1"/>
                    <a:pt x="3458" y="223"/>
                    <a:pt x="3191" y="525"/>
                  </a:cubicBezTo>
                  <a:cubicBezTo>
                    <a:pt x="3036" y="704"/>
                    <a:pt x="2858" y="870"/>
                    <a:pt x="2655" y="989"/>
                  </a:cubicBezTo>
                  <a:cubicBezTo>
                    <a:pt x="2417" y="1144"/>
                    <a:pt x="2143" y="1228"/>
                    <a:pt x="1858" y="1251"/>
                  </a:cubicBezTo>
                  <a:cubicBezTo>
                    <a:pt x="1834" y="1252"/>
                    <a:pt x="1810" y="1253"/>
                    <a:pt x="1786" y="1253"/>
                  </a:cubicBezTo>
                  <a:cubicBezTo>
                    <a:pt x="1525" y="1253"/>
                    <a:pt x="1265" y="1193"/>
                    <a:pt x="1036" y="1073"/>
                  </a:cubicBezTo>
                  <a:cubicBezTo>
                    <a:pt x="822" y="978"/>
                    <a:pt x="631" y="835"/>
                    <a:pt x="465" y="668"/>
                  </a:cubicBezTo>
                  <a:cubicBezTo>
                    <a:pt x="192" y="384"/>
                    <a:pt x="82" y="143"/>
                    <a:pt x="41" y="143"/>
                  </a:cubicBezTo>
                  <a:cubicBezTo>
                    <a:pt x="39" y="143"/>
                    <a:pt x="38" y="143"/>
                    <a:pt x="36" y="144"/>
                  </a:cubicBezTo>
                  <a:cubicBezTo>
                    <a:pt x="0" y="156"/>
                    <a:pt x="60" y="418"/>
                    <a:pt x="334" y="775"/>
                  </a:cubicBezTo>
                  <a:cubicBezTo>
                    <a:pt x="500" y="978"/>
                    <a:pt x="703" y="1144"/>
                    <a:pt x="929" y="1263"/>
                  </a:cubicBezTo>
                  <a:cubicBezTo>
                    <a:pt x="1194" y="1407"/>
                    <a:pt x="1490" y="1479"/>
                    <a:pt x="1789" y="1479"/>
                  </a:cubicBezTo>
                  <a:cubicBezTo>
                    <a:pt x="1812" y="1479"/>
                    <a:pt x="1835" y="1478"/>
                    <a:pt x="1858" y="1478"/>
                  </a:cubicBezTo>
                  <a:cubicBezTo>
                    <a:pt x="2191" y="1466"/>
                    <a:pt x="2501" y="1359"/>
                    <a:pt x="2763" y="1168"/>
                  </a:cubicBezTo>
                  <a:cubicBezTo>
                    <a:pt x="2977" y="1025"/>
                    <a:pt x="3167" y="847"/>
                    <a:pt x="3322" y="632"/>
                  </a:cubicBezTo>
                  <a:cubicBezTo>
                    <a:pt x="3572" y="275"/>
                    <a:pt x="3644" y="13"/>
                    <a:pt x="3620" y="1"/>
                  </a:cubicBezTo>
                  <a:cubicBezTo>
                    <a:pt x="3619" y="1"/>
                    <a:pt x="3618" y="1"/>
                    <a:pt x="3617" y="1"/>
                  </a:cubicBezTo>
                  <a:close/>
                </a:path>
              </a:pathLst>
            </a:custGeom>
            <a:solidFill>
              <a:srgbClr val="80463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1413;p39">
              <a:extLst>
                <a:ext uri="{FF2B5EF4-FFF2-40B4-BE49-F238E27FC236}">
                  <a16:creationId xmlns:a16="http://schemas.microsoft.com/office/drawing/2014/main" id="{4B8F8EAE-4563-E7CA-465E-CF932451D454}"/>
                </a:ext>
              </a:extLst>
            </p:cNvPr>
            <p:cNvSpPr/>
            <p:nvPr/>
          </p:nvSpPr>
          <p:spPr>
            <a:xfrm>
              <a:off x="2644775" y="2060116"/>
              <a:ext cx="143564" cy="122331"/>
            </a:xfrm>
            <a:custGeom>
              <a:avLst/>
              <a:gdLst/>
              <a:ahLst/>
              <a:cxnLst/>
              <a:rect l="l" t="t" r="r" b="b"/>
              <a:pathLst>
                <a:path w="4334" h="3693" extrusionOk="0">
                  <a:moveTo>
                    <a:pt x="2182" y="0"/>
                  </a:moveTo>
                  <a:cubicBezTo>
                    <a:pt x="2165" y="0"/>
                    <a:pt x="2148" y="1"/>
                    <a:pt x="2131" y="1"/>
                  </a:cubicBezTo>
                  <a:cubicBezTo>
                    <a:pt x="941" y="25"/>
                    <a:pt x="0" y="870"/>
                    <a:pt x="24" y="1894"/>
                  </a:cubicBezTo>
                  <a:cubicBezTo>
                    <a:pt x="36" y="2891"/>
                    <a:pt x="984" y="3692"/>
                    <a:pt x="2151" y="3692"/>
                  </a:cubicBezTo>
                  <a:cubicBezTo>
                    <a:pt x="2168" y="3692"/>
                    <a:pt x="2186" y="3692"/>
                    <a:pt x="2203" y="3692"/>
                  </a:cubicBezTo>
                  <a:cubicBezTo>
                    <a:pt x="3393" y="3668"/>
                    <a:pt x="4334" y="2823"/>
                    <a:pt x="4322" y="1799"/>
                  </a:cubicBezTo>
                  <a:cubicBezTo>
                    <a:pt x="4299" y="801"/>
                    <a:pt x="3338" y="0"/>
                    <a:pt x="2182"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1414;p39">
              <a:extLst>
                <a:ext uri="{FF2B5EF4-FFF2-40B4-BE49-F238E27FC236}">
                  <a16:creationId xmlns:a16="http://schemas.microsoft.com/office/drawing/2014/main" id="{39BF3084-BED9-863C-BB10-3DD4CED884FF}"/>
                </a:ext>
              </a:extLst>
            </p:cNvPr>
            <p:cNvSpPr/>
            <p:nvPr/>
          </p:nvSpPr>
          <p:spPr>
            <a:xfrm>
              <a:off x="3015080" y="2052232"/>
              <a:ext cx="143994" cy="122728"/>
            </a:xfrm>
            <a:custGeom>
              <a:avLst/>
              <a:gdLst/>
              <a:ahLst/>
              <a:cxnLst/>
              <a:rect l="l" t="t" r="r" b="b"/>
              <a:pathLst>
                <a:path w="4347" h="3705" extrusionOk="0">
                  <a:moveTo>
                    <a:pt x="2183" y="0"/>
                  </a:moveTo>
                  <a:cubicBezTo>
                    <a:pt x="2166" y="0"/>
                    <a:pt x="2149" y="0"/>
                    <a:pt x="2132" y="1"/>
                  </a:cubicBezTo>
                  <a:cubicBezTo>
                    <a:pt x="953" y="25"/>
                    <a:pt x="1" y="870"/>
                    <a:pt x="25" y="1894"/>
                  </a:cubicBezTo>
                  <a:cubicBezTo>
                    <a:pt x="48" y="2903"/>
                    <a:pt x="997" y="3704"/>
                    <a:pt x="2164" y="3704"/>
                  </a:cubicBezTo>
                  <a:cubicBezTo>
                    <a:pt x="2181" y="3704"/>
                    <a:pt x="2198" y="3704"/>
                    <a:pt x="2216" y="3704"/>
                  </a:cubicBezTo>
                  <a:cubicBezTo>
                    <a:pt x="3394" y="3680"/>
                    <a:pt x="4347" y="2823"/>
                    <a:pt x="4323" y="1810"/>
                  </a:cubicBezTo>
                  <a:cubicBezTo>
                    <a:pt x="4299" y="801"/>
                    <a:pt x="3351" y="0"/>
                    <a:pt x="2183" y="0"/>
                  </a:cubicBezTo>
                  <a:close/>
                </a:path>
              </a:pathLst>
            </a:custGeom>
            <a:solidFill>
              <a:srgbClr val="EEA38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6" name="Google Shape;1415;p39">
              <a:extLst>
                <a:ext uri="{FF2B5EF4-FFF2-40B4-BE49-F238E27FC236}">
                  <a16:creationId xmlns:a16="http://schemas.microsoft.com/office/drawing/2014/main" id="{A75EE300-E1E1-83E4-8F1B-017349E9F5BF}"/>
                </a:ext>
              </a:extLst>
            </p:cNvPr>
            <p:cNvSpPr/>
            <p:nvPr/>
          </p:nvSpPr>
          <p:spPr>
            <a:xfrm>
              <a:off x="2833150" y="1370575"/>
              <a:ext cx="166725" cy="183375"/>
            </a:xfrm>
            <a:custGeom>
              <a:avLst/>
              <a:gdLst/>
              <a:ahLst/>
              <a:cxnLst/>
              <a:rect l="l" t="t" r="r" b="b"/>
              <a:pathLst>
                <a:path w="6669" h="7335" extrusionOk="0">
                  <a:moveTo>
                    <a:pt x="3334" y="0"/>
                  </a:moveTo>
                  <a:lnTo>
                    <a:pt x="1" y="7334"/>
                  </a:lnTo>
                  <a:lnTo>
                    <a:pt x="6668" y="7334"/>
                  </a:lnTo>
                  <a:lnTo>
                    <a:pt x="3334"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7" name="Google Shape;1416;p39">
              <a:extLst>
                <a:ext uri="{FF2B5EF4-FFF2-40B4-BE49-F238E27FC236}">
                  <a16:creationId xmlns:a16="http://schemas.microsoft.com/office/drawing/2014/main" id="{AA857DC8-B523-585E-5CD3-E05C0CB010CD}"/>
                </a:ext>
              </a:extLst>
            </p:cNvPr>
            <p:cNvSpPr/>
            <p:nvPr/>
          </p:nvSpPr>
          <p:spPr>
            <a:xfrm>
              <a:off x="2833150" y="2604650"/>
              <a:ext cx="166725" cy="183375"/>
            </a:xfrm>
            <a:custGeom>
              <a:avLst/>
              <a:gdLst/>
              <a:ahLst/>
              <a:cxnLst/>
              <a:rect l="l" t="t" r="r" b="b"/>
              <a:pathLst>
                <a:path w="6669" h="7335" extrusionOk="0">
                  <a:moveTo>
                    <a:pt x="1" y="0"/>
                  </a:moveTo>
                  <a:lnTo>
                    <a:pt x="3334" y="7335"/>
                  </a:lnTo>
                  <a:lnTo>
                    <a:pt x="6668"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8" name="Google Shape;1417;p39">
              <a:extLst>
                <a:ext uri="{FF2B5EF4-FFF2-40B4-BE49-F238E27FC236}">
                  <a16:creationId xmlns:a16="http://schemas.microsoft.com/office/drawing/2014/main" id="{27475FEB-9744-424F-CDE8-2C33A9EFA12A}"/>
                </a:ext>
              </a:extLst>
            </p:cNvPr>
            <p:cNvSpPr/>
            <p:nvPr/>
          </p:nvSpPr>
          <p:spPr>
            <a:xfrm>
              <a:off x="3412100" y="1995950"/>
              <a:ext cx="183375" cy="166700"/>
            </a:xfrm>
            <a:custGeom>
              <a:avLst/>
              <a:gdLst/>
              <a:ahLst/>
              <a:cxnLst/>
              <a:rect l="l" t="t" r="r" b="b"/>
              <a:pathLst>
                <a:path w="7335" h="6668" extrusionOk="0">
                  <a:moveTo>
                    <a:pt x="0" y="0"/>
                  </a:moveTo>
                  <a:lnTo>
                    <a:pt x="0" y="6668"/>
                  </a:lnTo>
                  <a:lnTo>
                    <a:pt x="7334" y="3334"/>
                  </a:lnTo>
                  <a:lnTo>
                    <a:pt x="0"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1418;p39">
              <a:extLst>
                <a:ext uri="{FF2B5EF4-FFF2-40B4-BE49-F238E27FC236}">
                  <a16:creationId xmlns:a16="http://schemas.microsoft.com/office/drawing/2014/main" id="{65239C90-10D3-3056-C902-E5DD967B9841}"/>
                </a:ext>
              </a:extLst>
            </p:cNvPr>
            <p:cNvSpPr/>
            <p:nvPr/>
          </p:nvSpPr>
          <p:spPr>
            <a:xfrm>
              <a:off x="2178000" y="1995950"/>
              <a:ext cx="183400" cy="166700"/>
            </a:xfrm>
            <a:custGeom>
              <a:avLst/>
              <a:gdLst/>
              <a:ahLst/>
              <a:cxnLst/>
              <a:rect l="l" t="t" r="r" b="b"/>
              <a:pathLst>
                <a:path w="7336" h="6668" extrusionOk="0">
                  <a:moveTo>
                    <a:pt x="7335" y="0"/>
                  </a:moveTo>
                  <a:lnTo>
                    <a:pt x="1" y="3334"/>
                  </a:lnTo>
                  <a:lnTo>
                    <a:pt x="7335" y="6668"/>
                  </a:lnTo>
                  <a:lnTo>
                    <a:pt x="7335"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1419;p39">
              <a:extLst>
                <a:ext uri="{FF2B5EF4-FFF2-40B4-BE49-F238E27FC236}">
                  <a16:creationId xmlns:a16="http://schemas.microsoft.com/office/drawing/2014/main" id="{1169E778-573E-F039-51A6-8F3D67CB7FF4}"/>
                </a:ext>
              </a:extLst>
            </p:cNvPr>
            <p:cNvSpPr/>
            <p:nvPr/>
          </p:nvSpPr>
          <p:spPr>
            <a:xfrm>
              <a:off x="2420900" y="1556900"/>
              <a:ext cx="188725" cy="188750"/>
            </a:xfrm>
            <a:custGeom>
              <a:avLst/>
              <a:gdLst/>
              <a:ahLst/>
              <a:cxnLst/>
              <a:rect l="l" t="t" r="r" b="b"/>
              <a:pathLst>
                <a:path w="7549" h="7550" extrusionOk="0">
                  <a:moveTo>
                    <a:pt x="0" y="1"/>
                  </a:moveTo>
                  <a:lnTo>
                    <a:pt x="2822" y="7549"/>
                  </a:lnTo>
                  <a:lnTo>
                    <a:pt x="7549" y="2834"/>
                  </a:lnTo>
                  <a:lnTo>
                    <a:pt x="0"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1420;p39">
              <a:extLst>
                <a:ext uri="{FF2B5EF4-FFF2-40B4-BE49-F238E27FC236}">
                  <a16:creationId xmlns:a16="http://schemas.microsoft.com/office/drawing/2014/main" id="{38EA7D83-3334-766B-7B16-A75816BDF782}"/>
                </a:ext>
              </a:extLst>
            </p:cNvPr>
            <p:cNvSpPr/>
            <p:nvPr/>
          </p:nvSpPr>
          <p:spPr>
            <a:xfrm>
              <a:off x="3234400" y="2370700"/>
              <a:ext cx="188725" cy="188725"/>
            </a:xfrm>
            <a:custGeom>
              <a:avLst/>
              <a:gdLst/>
              <a:ahLst/>
              <a:cxnLst/>
              <a:rect l="l" t="t" r="r" b="b"/>
              <a:pathLst>
                <a:path w="7549" h="7549" extrusionOk="0">
                  <a:moveTo>
                    <a:pt x="4727" y="0"/>
                  </a:moveTo>
                  <a:lnTo>
                    <a:pt x="0" y="4715"/>
                  </a:lnTo>
                  <a:lnTo>
                    <a:pt x="7549" y="7549"/>
                  </a:lnTo>
                  <a:lnTo>
                    <a:pt x="4727" y="0"/>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1421;p39">
              <a:extLst>
                <a:ext uri="{FF2B5EF4-FFF2-40B4-BE49-F238E27FC236}">
                  <a16:creationId xmlns:a16="http://schemas.microsoft.com/office/drawing/2014/main" id="{78365350-64EA-F694-86EE-EB8CF488AFC7}"/>
                </a:ext>
              </a:extLst>
            </p:cNvPr>
            <p:cNvSpPr/>
            <p:nvPr/>
          </p:nvSpPr>
          <p:spPr>
            <a:xfrm>
              <a:off x="3213550" y="1578025"/>
              <a:ext cx="188750" cy="188750"/>
            </a:xfrm>
            <a:custGeom>
              <a:avLst/>
              <a:gdLst/>
              <a:ahLst/>
              <a:cxnLst/>
              <a:rect l="l" t="t" r="r" b="b"/>
              <a:pathLst>
                <a:path w="7550" h="7550" extrusionOk="0">
                  <a:moveTo>
                    <a:pt x="7549" y="1"/>
                  </a:moveTo>
                  <a:lnTo>
                    <a:pt x="1" y="2835"/>
                  </a:lnTo>
                  <a:lnTo>
                    <a:pt x="4716" y="7549"/>
                  </a:lnTo>
                  <a:lnTo>
                    <a:pt x="7549"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3" name="Google Shape;1422;p39">
              <a:extLst>
                <a:ext uri="{FF2B5EF4-FFF2-40B4-BE49-F238E27FC236}">
                  <a16:creationId xmlns:a16="http://schemas.microsoft.com/office/drawing/2014/main" id="{09893285-86B9-2DDE-E877-C2F2A6127E18}"/>
                </a:ext>
              </a:extLst>
            </p:cNvPr>
            <p:cNvSpPr/>
            <p:nvPr/>
          </p:nvSpPr>
          <p:spPr>
            <a:xfrm>
              <a:off x="2399775" y="2391825"/>
              <a:ext cx="188725" cy="188750"/>
            </a:xfrm>
            <a:custGeom>
              <a:avLst/>
              <a:gdLst/>
              <a:ahLst/>
              <a:cxnLst/>
              <a:rect l="l" t="t" r="r" b="b"/>
              <a:pathLst>
                <a:path w="7549" h="7550" extrusionOk="0">
                  <a:moveTo>
                    <a:pt x="2834" y="1"/>
                  </a:moveTo>
                  <a:lnTo>
                    <a:pt x="0" y="7549"/>
                  </a:lnTo>
                  <a:lnTo>
                    <a:pt x="0" y="7549"/>
                  </a:lnTo>
                  <a:lnTo>
                    <a:pt x="7549" y="4715"/>
                  </a:lnTo>
                  <a:lnTo>
                    <a:pt x="2834" y="1"/>
                  </a:lnTo>
                  <a:close/>
                </a:path>
              </a:pathLst>
            </a:custGeom>
            <a:solidFill>
              <a:srgbClr val="EFC658"/>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4" name="Google Shape;118;p4">
            <a:extLst>
              <a:ext uri="{FF2B5EF4-FFF2-40B4-BE49-F238E27FC236}">
                <a16:creationId xmlns:a16="http://schemas.microsoft.com/office/drawing/2014/main" id="{21A53009-AF69-C48E-E688-E9ECE216F03D}"/>
              </a:ext>
            </a:extLst>
          </p:cNvPr>
          <p:cNvSpPr/>
          <p:nvPr/>
        </p:nvSpPr>
        <p:spPr>
          <a:xfrm rot="19980337">
            <a:off x="10291971" y="3748886"/>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99" name="Group 98">
            <a:extLst>
              <a:ext uri="{FF2B5EF4-FFF2-40B4-BE49-F238E27FC236}">
                <a16:creationId xmlns:a16="http://schemas.microsoft.com/office/drawing/2014/main" id="{9E6FC00E-EB73-4CD7-A805-52C164B9C4C9}"/>
              </a:ext>
            </a:extLst>
          </p:cNvPr>
          <p:cNvGrpSpPr/>
          <p:nvPr/>
        </p:nvGrpSpPr>
        <p:grpSpPr>
          <a:xfrm>
            <a:off x="-693571" y="178312"/>
            <a:ext cx="13579140" cy="2441764"/>
            <a:chOff x="-693571" y="178312"/>
            <a:chExt cx="13579140" cy="2441764"/>
          </a:xfrm>
        </p:grpSpPr>
        <p:sp>
          <p:nvSpPr>
            <p:cNvPr id="19" name="Rectangle 18">
              <a:extLst>
                <a:ext uri="{FF2B5EF4-FFF2-40B4-BE49-F238E27FC236}">
                  <a16:creationId xmlns:a16="http://schemas.microsoft.com/office/drawing/2014/main" id="{0B513573-BCD9-445B-BAC8-6557DDE11B53}"/>
                </a:ext>
              </a:extLst>
            </p:cNvPr>
            <p:cNvSpPr/>
            <p:nvPr/>
          </p:nvSpPr>
          <p:spPr>
            <a:xfrm>
              <a:off x="-693571" y="258857"/>
              <a:ext cx="13579140" cy="1719865"/>
            </a:xfrm>
            <a:prstGeom prst="rect">
              <a:avLst/>
            </a:pr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BA8EDF4F-38F1-0B74-B2C7-0F492A67D527}"/>
                </a:ext>
              </a:extLst>
            </p:cNvPr>
            <p:cNvSpPr txBox="1"/>
            <p:nvPr/>
          </p:nvSpPr>
          <p:spPr>
            <a:xfrm>
              <a:off x="1856305" y="654714"/>
              <a:ext cx="10117817" cy="1464231"/>
            </a:xfrm>
            <a:prstGeom prst="roundRect">
              <a:avLst/>
            </a:prstGeom>
            <a:noFill/>
            <a:ln w="57150">
              <a:noFill/>
            </a:ln>
          </p:spPr>
          <p:style>
            <a:lnRef idx="2">
              <a:schemeClr val="accent5">
                <a:shade val="50000"/>
              </a:schemeClr>
            </a:lnRef>
            <a:fillRef idx="1">
              <a:schemeClr val="accent5"/>
            </a:fillRef>
            <a:effectRef idx="0">
              <a:schemeClr val="accent5"/>
            </a:effectRef>
            <a:fontRef idx="minor">
              <a:schemeClr val="lt1"/>
            </a:fontRef>
          </p:style>
          <p:txBody>
            <a:bodyPr wrap="square">
              <a:spAutoFit/>
            </a:bodyPr>
            <a:lstStyle/>
            <a:p>
              <a:pPr marL="0" marR="0" algn="ctr">
                <a:spcBef>
                  <a:spcPts val="0"/>
                </a:spcBef>
                <a:spcAft>
                  <a:spcPts val="0"/>
                </a:spcAft>
              </a:pP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Trong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rau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cải</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cây</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sống</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phát</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triển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cần</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yếu</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tố</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nào</a:t>
              </a:r>
              <a:r>
                <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96" name="Picture 95">
              <a:hlinkClick r:id="rId4" action="ppaction://hlinksldjump"/>
              <a:extLst>
                <a:ext uri="{FF2B5EF4-FFF2-40B4-BE49-F238E27FC236}">
                  <a16:creationId xmlns:a16="http://schemas.microsoft.com/office/drawing/2014/main" id="{336DA2D6-C22D-E747-DEF3-588F280E592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20144" y="178312"/>
              <a:ext cx="2134160" cy="2441764"/>
            </a:xfrm>
            <a:prstGeom prst="rect">
              <a:avLst/>
            </a:prstGeom>
          </p:spPr>
        </p:pic>
      </p:grpSp>
      <p:sp>
        <p:nvSpPr>
          <p:cNvPr id="97" name="Google Shape;118;p4">
            <a:extLst>
              <a:ext uri="{FF2B5EF4-FFF2-40B4-BE49-F238E27FC236}">
                <a16:creationId xmlns:a16="http://schemas.microsoft.com/office/drawing/2014/main" id="{04343CA0-0DB8-ED8F-B49C-E3DFD4AF16B2}"/>
              </a:ext>
            </a:extLst>
          </p:cNvPr>
          <p:cNvSpPr/>
          <p:nvPr/>
        </p:nvSpPr>
        <p:spPr>
          <a:xfrm rot="19980337">
            <a:off x="7814585" y="2318707"/>
            <a:ext cx="1621216" cy="1519206"/>
          </a:xfrm>
          <a:custGeom>
            <a:avLst/>
            <a:gdLst/>
            <a:ahLst/>
            <a:cxnLst/>
            <a:rect l="l" t="t" r="r" b="b"/>
            <a:pathLst>
              <a:path w="18027" h="15457" extrusionOk="0">
                <a:moveTo>
                  <a:pt x="6484" y="0"/>
                </a:moveTo>
                <a:cubicBezTo>
                  <a:pt x="6270" y="0"/>
                  <a:pt x="6046" y="42"/>
                  <a:pt x="5811" y="132"/>
                </a:cubicBezTo>
                <a:cubicBezTo>
                  <a:pt x="3465" y="1025"/>
                  <a:pt x="6502" y="6990"/>
                  <a:pt x="6406" y="7216"/>
                </a:cubicBezTo>
                <a:cubicBezTo>
                  <a:pt x="6299" y="7442"/>
                  <a:pt x="1" y="8906"/>
                  <a:pt x="1191" y="11514"/>
                </a:cubicBezTo>
                <a:cubicBezTo>
                  <a:pt x="1500" y="12194"/>
                  <a:pt x="2065" y="12444"/>
                  <a:pt x="2736" y="12444"/>
                </a:cubicBezTo>
                <a:cubicBezTo>
                  <a:pt x="4599" y="12444"/>
                  <a:pt x="7287" y="10521"/>
                  <a:pt x="7644" y="10521"/>
                </a:cubicBezTo>
                <a:cubicBezTo>
                  <a:pt x="7654" y="10521"/>
                  <a:pt x="7662" y="10523"/>
                  <a:pt x="7668" y="10526"/>
                </a:cubicBezTo>
                <a:cubicBezTo>
                  <a:pt x="7946" y="10654"/>
                  <a:pt x="9383" y="15457"/>
                  <a:pt x="11790" y="15457"/>
                </a:cubicBezTo>
                <a:cubicBezTo>
                  <a:pt x="12066" y="15457"/>
                  <a:pt x="12355" y="15393"/>
                  <a:pt x="12657" y="15252"/>
                </a:cubicBezTo>
                <a:cubicBezTo>
                  <a:pt x="15586" y="13871"/>
                  <a:pt x="11550" y="9014"/>
                  <a:pt x="11633" y="8775"/>
                </a:cubicBezTo>
                <a:cubicBezTo>
                  <a:pt x="11717" y="8549"/>
                  <a:pt x="18027" y="6620"/>
                  <a:pt x="16812" y="4358"/>
                </a:cubicBezTo>
                <a:cubicBezTo>
                  <a:pt x="16512" y="3790"/>
                  <a:pt x="15959" y="3579"/>
                  <a:pt x="15293" y="3579"/>
                </a:cubicBezTo>
                <a:cubicBezTo>
                  <a:pt x="13348" y="3579"/>
                  <a:pt x="10443" y="5387"/>
                  <a:pt x="10096" y="5387"/>
                </a:cubicBezTo>
                <a:cubicBezTo>
                  <a:pt x="10087" y="5387"/>
                  <a:pt x="10079" y="5385"/>
                  <a:pt x="10073" y="5382"/>
                </a:cubicBezTo>
                <a:cubicBezTo>
                  <a:pt x="9920" y="5284"/>
                  <a:pt x="8893" y="0"/>
                  <a:pt x="6484" y="0"/>
                </a:cubicBezTo>
                <a:close/>
              </a:path>
            </a:pathLst>
          </a:custGeom>
          <a:solidFill>
            <a:srgbClr val="EE452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78097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 calcmode="lin" valueType="num">
                                      <p:cBhvr>
                                        <p:cTn id="7" dur="1000" fill="hold"/>
                                        <p:tgtEl>
                                          <p:spTgt spid="99"/>
                                        </p:tgtEl>
                                        <p:attrNameLst>
                                          <p:attrName>ppt_w</p:attrName>
                                        </p:attrNameLst>
                                      </p:cBhvr>
                                      <p:tavLst>
                                        <p:tav tm="0">
                                          <p:val>
                                            <p:strVal val="#ppt_w+.3"/>
                                          </p:val>
                                        </p:tav>
                                        <p:tav tm="100000">
                                          <p:val>
                                            <p:strVal val="#ppt_w"/>
                                          </p:val>
                                        </p:tav>
                                      </p:tavLst>
                                    </p:anim>
                                    <p:anim calcmode="lin" valueType="num">
                                      <p:cBhvr>
                                        <p:cTn id="8" dur="1000" fill="hold"/>
                                        <p:tgtEl>
                                          <p:spTgt spid="99"/>
                                        </p:tgtEl>
                                        <p:attrNameLst>
                                          <p:attrName>ppt_h</p:attrName>
                                        </p:attrNameLst>
                                      </p:cBhvr>
                                      <p:tavLst>
                                        <p:tav tm="0">
                                          <p:val>
                                            <p:strVal val="#ppt_h"/>
                                          </p:val>
                                        </p:tav>
                                        <p:tav tm="100000">
                                          <p:val>
                                            <p:strVal val="#ppt_h"/>
                                          </p:val>
                                        </p:tav>
                                      </p:tavLst>
                                    </p:anim>
                                    <p:animEffect transition="in" filter="fade">
                                      <p:cBhvr>
                                        <p:cTn id="9" dur="1000"/>
                                        <p:tgtEl>
                                          <p:spTgt spid="99"/>
                                        </p:tgtEl>
                                      </p:cBhvr>
                                    </p:animEffect>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35"/>
                                        </p:tgtEl>
                                        <p:attrNameLst>
                                          <p:attrName>style.visibility</p:attrName>
                                        </p:attrNameLst>
                                      </p:cBhvr>
                                      <p:to>
                                        <p:strVal val="visible"/>
                                      </p:to>
                                    </p:set>
                                    <p:anim calcmode="lin" valueType="num">
                                      <p:cBhvr>
                                        <p:cTn id="13" dur="500" fill="hold"/>
                                        <p:tgtEl>
                                          <p:spTgt spid="35"/>
                                        </p:tgtEl>
                                        <p:attrNameLst>
                                          <p:attrName>ppt_w</p:attrName>
                                        </p:attrNameLst>
                                      </p:cBhvr>
                                      <p:tavLst>
                                        <p:tav tm="0">
                                          <p:val>
                                            <p:fltVal val="0"/>
                                          </p:val>
                                        </p:tav>
                                        <p:tav tm="100000">
                                          <p:val>
                                            <p:strVal val="#ppt_w"/>
                                          </p:val>
                                        </p:tav>
                                      </p:tavLst>
                                    </p:anim>
                                    <p:anim calcmode="lin" valueType="num">
                                      <p:cBhvr>
                                        <p:cTn id="14" dur="500" fill="hold"/>
                                        <p:tgtEl>
                                          <p:spTgt spid="35"/>
                                        </p:tgtEl>
                                        <p:attrNameLst>
                                          <p:attrName>ppt_h</p:attrName>
                                        </p:attrNameLst>
                                      </p:cBhvr>
                                      <p:tavLst>
                                        <p:tav tm="0">
                                          <p:val>
                                            <p:fltVal val="0"/>
                                          </p:val>
                                        </p:tav>
                                        <p:tav tm="100000">
                                          <p:val>
                                            <p:strVal val="#ppt_h"/>
                                          </p:val>
                                        </p:tav>
                                      </p:tavLst>
                                    </p:anim>
                                    <p:animEffect transition="in" filter="fade">
                                      <p:cBhvr>
                                        <p:cTn id="15" dur="500"/>
                                        <p:tgtEl>
                                          <p:spTgt spid="35"/>
                                        </p:tgtEl>
                                      </p:cBhvr>
                                    </p:animEffect>
                                  </p:childTnLst>
                                </p:cTn>
                              </p:par>
                              <p:par>
                                <p:cTn id="16" presetID="53" presetClass="entr" presetSubtype="16"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 calcmode="lin" valueType="num">
                                      <p:cBhvr>
                                        <p:cTn id="18" dur="500" fill="hold"/>
                                        <p:tgtEl>
                                          <p:spTgt spid="21"/>
                                        </p:tgtEl>
                                        <p:attrNameLst>
                                          <p:attrName>ppt_w</p:attrName>
                                        </p:attrNameLst>
                                      </p:cBhvr>
                                      <p:tavLst>
                                        <p:tav tm="0">
                                          <p:val>
                                            <p:fltVal val="0"/>
                                          </p:val>
                                        </p:tav>
                                        <p:tav tm="100000">
                                          <p:val>
                                            <p:strVal val="#ppt_w"/>
                                          </p:val>
                                        </p:tav>
                                      </p:tavLst>
                                    </p:anim>
                                    <p:anim calcmode="lin" valueType="num">
                                      <p:cBhvr>
                                        <p:cTn id="19" dur="500" fill="hold"/>
                                        <p:tgtEl>
                                          <p:spTgt spid="21"/>
                                        </p:tgtEl>
                                        <p:attrNameLst>
                                          <p:attrName>ppt_h</p:attrName>
                                        </p:attrNameLst>
                                      </p:cBhvr>
                                      <p:tavLst>
                                        <p:tav tm="0">
                                          <p:val>
                                            <p:fltVal val="0"/>
                                          </p:val>
                                        </p:tav>
                                        <p:tav tm="100000">
                                          <p:val>
                                            <p:strVal val="#ppt_h"/>
                                          </p:val>
                                        </p:tav>
                                      </p:tavLst>
                                    </p:anim>
                                    <p:animEffect transition="in" filter="fade">
                                      <p:cBhvr>
                                        <p:cTn id="20" dur="500"/>
                                        <p:tgtEl>
                                          <p:spTgt spid="21"/>
                                        </p:tgtEl>
                                      </p:cBhvr>
                                    </p:animEffect>
                                  </p:childTnLst>
                                </p:cTn>
                              </p:par>
                              <p:par>
                                <p:cTn id="21" presetID="53" presetClass="entr" presetSubtype="16" fill="hold" nodeType="withEffect">
                                  <p:stCondLst>
                                    <p:cond delay="0"/>
                                  </p:stCondLst>
                                  <p:childTnLst>
                                    <p:set>
                                      <p:cBhvr>
                                        <p:cTn id="22" dur="1" fill="hold">
                                          <p:stCondLst>
                                            <p:cond delay="0"/>
                                          </p:stCondLst>
                                        </p:cTn>
                                        <p:tgtEl>
                                          <p:spTgt spid="54"/>
                                        </p:tgtEl>
                                        <p:attrNameLst>
                                          <p:attrName>style.visibility</p:attrName>
                                        </p:attrNameLst>
                                      </p:cBhvr>
                                      <p:to>
                                        <p:strVal val="visible"/>
                                      </p:to>
                                    </p:set>
                                    <p:anim calcmode="lin" valueType="num">
                                      <p:cBhvr>
                                        <p:cTn id="23" dur="500" fill="hold"/>
                                        <p:tgtEl>
                                          <p:spTgt spid="54"/>
                                        </p:tgtEl>
                                        <p:attrNameLst>
                                          <p:attrName>ppt_w</p:attrName>
                                        </p:attrNameLst>
                                      </p:cBhvr>
                                      <p:tavLst>
                                        <p:tav tm="0">
                                          <p:val>
                                            <p:fltVal val="0"/>
                                          </p:val>
                                        </p:tav>
                                        <p:tav tm="100000">
                                          <p:val>
                                            <p:strVal val="#ppt_w"/>
                                          </p:val>
                                        </p:tav>
                                      </p:tavLst>
                                    </p:anim>
                                    <p:anim calcmode="lin" valueType="num">
                                      <p:cBhvr>
                                        <p:cTn id="24" dur="500" fill="hold"/>
                                        <p:tgtEl>
                                          <p:spTgt spid="54"/>
                                        </p:tgtEl>
                                        <p:attrNameLst>
                                          <p:attrName>ppt_h</p:attrName>
                                        </p:attrNameLst>
                                      </p:cBhvr>
                                      <p:tavLst>
                                        <p:tav tm="0">
                                          <p:val>
                                            <p:fltVal val="0"/>
                                          </p:val>
                                        </p:tav>
                                        <p:tav tm="100000">
                                          <p:val>
                                            <p:strVal val="#ppt_h"/>
                                          </p:val>
                                        </p:tav>
                                      </p:tavLst>
                                    </p:anim>
                                    <p:animEffect transition="in" filter="fade">
                                      <p:cBhvr>
                                        <p:cTn id="25"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35"/>
                    </p:tgtEl>
                  </p:cond>
                </p:stCondLst>
                <p:endSync evt="end" delay="0">
                  <p:rtn val="all"/>
                </p:endSync>
                <p:childTnLst>
                  <p:par>
                    <p:cTn id="27" fill="hold">
                      <p:stCondLst>
                        <p:cond delay="0"/>
                      </p:stCondLst>
                      <p:childTnLst>
                        <p:par>
                          <p:cTn id="28" fill="hold">
                            <p:stCondLst>
                              <p:cond delay="0"/>
                            </p:stCondLst>
                            <p:childTnLst>
                              <p:par>
                                <p:cTn id="29" presetID="2" presetClass="entr" presetSubtype="3"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anim calcmode="lin" valueType="num">
                                      <p:cBhvr additive="base">
                                        <p:cTn id="31" dur="500" fill="hold"/>
                                        <p:tgtEl>
                                          <p:spTgt spid="97"/>
                                        </p:tgtEl>
                                        <p:attrNameLst>
                                          <p:attrName>ppt_x</p:attrName>
                                        </p:attrNameLst>
                                      </p:cBhvr>
                                      <p:tavLst>
                                        <p:tav tm="0">
                                          <p:val>
                                            <p:strVal val="1+#ppt_w/2"/>
                                          </p:val>
                                        </p:tav>
                                        <p:tav tm="100000">
                                          <p:val>
                                            <p:strVal val="#ppt_x"/>
                                          </p:val>
                                        </p:tav>
                                      </p:tavLst>
                                    </p:anim>
                                    <p:anim calcmode="lin" valueType="num">
                                      <p:cBhvr additive="base">
                                        <p:cTn id="32" dur="500" fill="hold"/>
                                        <p:tgtEl>
                                          <p:spTgt spid="9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35"/>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2" presetClass="entr" presetSubtype="12" fill="hold" grpId="0" nodeType="clickEffect">
                                  <p:stCondLst>
                                    <p:cond delay="0"/>
                                  </p:stCondLst>
                                  <p:childTnLst>
                                    <p:set>
                                      <p:cBhvr>
                                        <p:cTn id="37" dur="1" fill="hold">
                                          <p:stCondLst>
                                            <p:cond delay="0"/>
                                          </p:stCondLst>
                                        </p:cTn>
                                        <p:tgtEl>
                                          <p:spTgt spid="94"/>
                                        </p:tgtEl>
                                        <p:attrNameLst>
                                          <p:attrName>style.visibility</p:attrName>
                                        </p:attrNameLst>
                                      </p:cBhvr>
                                      <p:to>
                                        <p:strVal val="visible"/>
                                      </p:to>
                                    </p:set>
                                    <p:anim calcmode="lin" valueType="num">
                                      <p:cBhvr additive="base">
                                        <p:cTn id="38" dur="500" fill="hold"/>
                                        <p:tgtEl>
                                          <p:spTgt spid="94"/>
                                        </p:tgtEl>
                                        <p:attrNameLst>
                                          <p:attrName>ppt_x</p:attrName>
                                        </p:attrNameLst>
                                      </p:cBhvr>
                                      <p:tavLst>
                                        <p:tav tm="0">
                                          <p:val>
                                            <p:strVal val="0-#ppt_w/2"/>
                                          </p:val>
                                        </p:tav>
                                        <p:tav tm="100000">
                                          <p:val>
                                            <p:strVal val="#ppt_x"/>
                                          </p:val>
                                        </p:tav>
                                      </p:tavLst>
                                    </p:anim>
                                    <p:anim calcmode="lin" valueType="num">
                                      <p:cBhvr additive="base">
                                        <p:cTn id="39" dur="500" fill="hold"/>
                                        <p:tgtEl>
                                          <p:spTgt spid="9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6"/>
                                            </p:cond>
                                          </p:stCondLst>
                                          <p:endCondLst>
                                            <p:cond evt="onStopAudio" delay="0">
                                              <p:tgtEl>
                                                <p:sldTgt/>
                                              </p:tgtEl>
                                            </p:cond>
                                          </p:endCondLst>
                                        </p:cTn>
                                        <p:tgtEl>
                                          <p:sndTgt r:embed="rId2" name="voltage.wav"/>
                                        </p:tgtEl>
                                      </p:cMediaNode>
                                    </p:audio>
                                  </p:subTnLst>
                                </p:cTn>
                              </p:par>
                            </p:childTnLst>
                          </p:cTn>
                        </p:par>
                      </p:childTnLst>
                    </p:cTn>
                  </p:par>
                </p:childTnLst>
              </p:cTn>
              <p:nextCondLst>
                <p:cond evt="onClick" delay="0">
                  <p:tgtEl>
                    <p:spTgt spid="21"/>
                  </p:tgtEl>
                </p:cond>
              </p:nextCondLst>
            </p:seq>
            <p:seq concurrent="1" nextAc="seek">
              <p:cTn id="40" restart="whenNotActive" fill="hold" evtFilter="cancelBubble" nodeType="interactiveSeq">
                <p:stCondLst>
                  <p:cond evt="onClick" delay="0">
                    <p:tgtEl>
                      <p:spTgt spid="54"/>
                    </p:tgtEl>
                  </p:cond>
                </p:stCondLst>
                <p:endSync evt="end" delay="0">
                  <p:rtn val="all"/>
                </p:endSync>
                <p:childTnLst>
                  <p:par>
                    <p:cTn id="41" fill="hold">
                      <p:stCondLst>
                        <p:cond delay="0"/>
                      </p:stCondLst>
                      <p:childTnLst>
                        <p:par>
                          <p:cTn id="42" fill="hold">
                            <p:stCondLst>
                              <p:cond delay="0"/>
                            </p:stCondLst>
                            <p:childTnLst>
                              <p:par>
                                <p:cTn id="43" presetID="2" presetClass="entr" presetSubtype="3" fill="hold" nodeType="clickEffect">
                                  <p:stCondLst>
                                    <p:cond delay="0"/>
                                  </p:stCondLst>
                                  <p:childTnLst>
                                    <p:set>
                                      <p:cBhvr>
                                        <p:cTn id="44" dur="1" fill="hold">
                                          <p:stCondLst>
                                            <p:cond delay="0"/>
                                          </p:stCondLst>
                                        </p:cTn>
                                        <p:tgtEl>
                                          <p:spTgt spid="79"/>
                                        </p:tgtEl>
                                        <p:attrNameLst>
                                          <p:attrName>style.visibility</p:attrName>
                                        </p:attrNameLst>
                                      </p:cBhvr>
                                      <p:to>
                                        <p:strVal val="visible"/>
                                      </p:to>
                                    </p:set>
                                    <p:anim calcmode="lin" valueType="num">
                                      <p:cBhvr additive="base">
                                        <p:cTn id="45" dur="500" fill="hold"/>
                                        <p:tgtEl>
                                          <p:spTgt spid="79"/>
                                        </p:tgtEl>
                                        <p:attrNameLst>
                                          <p:attrName>ppt_x</p:attrName>
                                        </p:attrNameLst>
                                      </p:cBhvr>
                                      <p:tavLst>
                                        <p:tav tm="0">
                                          <p:val>
                                            <p:strVal val="1+#ppt_w/2"/>
                                          </p:val>
                                        </p:tav>
                                        <p:tav tm="100000">
                                          <p:val>
                                            <p:strVal val="#ppt_x"/>
                                          </p:val>
                                        </p:tav>
                                      </p:tavLst>
                                    </p:anim>
                                    <p:anim calcmode="lin" valueType="num">
                                      <p:cBhvr additive="base">
                                        <p:cTn id="46"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3"/>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4"/>
                  </p:tgtEl>
                </p:cond>
              </p:nextCondLst>
            </p:seq>
          </p:childTnLst>
        </p:cTn>
      </p:par>
    </p:tnLst>
    <p:bldLst>
      <p:bldP spid="94" grpId="0" animBg="1"/>
      <p:bldP spid="9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2" name="TextBox 10">
            <a:extLst>
              <a:ext uri="{FF2B5EF4-FFF2-40B4-BE49-F238E27FC236}">
                <a16:creationId xmlns:a16="http://schemas.microsoft.com/office/drawing/2014/main" id="{3E1C8DFB-6C5E-430E-2F18-C7951B617B04}"/>
              </a:ext>
            </a:extLst>
          </p:cNvPr>
          <p:cNvSpPr txBox="1"/>
          <p:nvPr/>
        </p:nvSpPr>
        <p:spPr>
          <a:xfrm>
            <a:off x="1822551" y="1646286"/>
            <a:ext cx="8542340" cy="1164763"/>
          </a:xfrm>
          <a:prstGeom prst="rect">
            <a:avLst/>
          </a:prstGeom>
          <a:noFill/>
        </p:spPr>
        <p:txBody>
          <a:bodyPr wrap="square" lIns="86699" tIns="43349" rIns="86699" bIns="43349">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altLang="zh-CN"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Cambria" panose="02040503050406030204" pitchFamily="18" charset="0"/>
                <a:cs typeface="Arial" panose="020B0604020202020204" pitchFamily="34" charset="0"/>
                <a:sym typeface="Arial"/>
              </a:rPr>
              <a:t>Dặn dò</a:t>
            </a:r>
            <a:endParaRPr kumimoji="0" lang="zh-CN" altLang="en-US" sz="7000" b="1" i="0" u="none" strike="noStrike" kern="0" cap="all" spc="0" normalizeH="0" baseline="0" noProof="0" dirty="0">
              <a:ln>
                <a:noFill/>
              </a:ln>
              <a:solidFill>
                <a:srgbClr val="597000">
                  <a:lumMod val="50000"/>
                </a:srgbClr>
              </a:solidFill>
              <a:effectLst/>
              <a:uLnTx/>
              <a:uFillTx/>
              <a:latin typeface="Cambria" panose="02040503050406030204" pitchFamily="18" charset="0"/>
              <a:ea typeface="方正粗谭黑简体" panose="02000000000000000000" pitchFamily="2" charset="-122"/>
              <a:cs typeface="Arial" panose="020B0604020202020204" pitchFamily="34" charset="0"/>
              <a:sym typeface="Arial"/>
            </a:endParaRPr>
          </a:p>
        </p:txBody>
      </p:sp>
      <p:sp>
        <p:nvSpPr>
          <p:cNvPr id="3" name="TextBox 2">
            <a:extLst>
              <a:ext uri="{FF2B5EF4-FFF2-40B4-BE49-F238E27FC236}">
                <a16:creationId xmlns:a16="http://schemas.microsoft.com/office/drawing/2014/main" id="{36FE4EE6-D7F8-A24E-8080-BA1A76A3B1A6}"/>
              </a:ext>
            </a:extLst>
          </p:cNvPr>
          <p:cNvSpPr txBox="1"/>
          <p:nvPr/>
        </p:nvSpPr>
        <p:spPr>
          <a:xfrm>
            <a:off x="1467787" y="3133773"/>
            <a:ext cx="9523301"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Ôn tập kiến thức đã học.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434343"/>
                </a:solidFill>
                <a:effectLst/>
                <a:uLnTx/>
                <a:uFillTx/>
                <a:latin typeface="Cambria" panose="02040503050406030204" pitchFamily="18" charset="0"/>
                <a:ea typeface="Cambria" panose="02040503050406030204" pitchFamily="18" charset="0"/>
                <a:cs typeface="+mn-cs"/>
              </a:rPr>
              <a:t>- Đọc trước nội dung bài 16.</a:t>
            </a:r>
          </a:p>
        </p:txBody>
      </p:sp>
      <p:pic>
        <p:nvPicPr>
          <p:cNvPr id="4" name="图片 14">
            <a:extLst>
              <a:ext uri="{FF2B5EF4-FFF2-40B4-BE49-F238E27FC236}">
                <a16:creationId xmlns:a16="http://schemas.microsoft.com/office/drawing/2014/main" id="{B250F500-94A5-D0FE-66AD-429416889D1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664740" y="1296884"/>
            <a:ext cx="2083592" cy="1686544"/>
          </a:xfrm>
          <a:prstGeom prst="rect">
            <a:avLst/>
          </a:prstGeom>
        </p:spPr>
      </p:pic>
    </p:spTree>
    <p:extLst>
      <p:ext uri="{BB962C8B-B14F-4D97-AF65-F5344CB8AC3E}">
        <p14:creationId xmlns:p14="http://schemas.microsoft.com/office/powerpoint/2010/main" val="13261805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34343"/>
              </a:solidFill>
              <a:effectLst/>
              <a:uLnTx/>
              <a:uFillTx/>
              <a:latin typeface="Arial"/>
              <a:ea typeface="+mn-ea"/>
              <a:cs typeface="+mn-cs"/>
            </a:endParaRPr>
          </a:p>
        </p:txBody>
      </p:sp>
      <p:sp>
        <p:nvSpPr>
          <p:cNvPr id="6" name="Rectangle: Rounded Corners 5">
            <a:extLst>
              <a:ext uri="{FF2B5EF4-FFF2-40B4-BE49-F238E27FC236}">
                <a16:creationId xmlns:a16="http://schemas.microsoft.com/office/drawing/2014/main" id="{74974D39-36AA-EA69-9ABA-A705961AF8DA}"/>
              </a:ext>
            </a:extLst>
          </p:cNvPr>
          <p:cNvSpPr/>
          <p:nvPr/>
        </p:nvSpPr>
        <p:spPr>
          <a:xfrm>
            <a:off x="374820" y="3435427"/>
            <a:ext cx="2765675" cy="1038225"/>
          </a:xfrm>
          <a:prstGeom prst="roundRect">
            <a:avLst/>
          </a:prstGeom>
          <a:solidFill>
            <a:srgbClr val="FFFF0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endParaRPr lang="en-US" sz="4400" dirty="0">
              <a:latin typeface="Calibri" panose="020F0502020204030204" pitchFamily="34" charset="0"/>
              <a:cs typeface="Calibri" panose="020F0502020204030204" pitchFamily="34" charset="0"/>
            </a:endParaRPr>
          </a:p>
        </p:txBody>
      </p:sp>
      <p:cxnSp>
        <p:nvCxnSpPr>
          <p:cNvPr id="7" name="Straight Connector 6">
            <a:extLst>
              <a:ext uri="{FF2B5EF4-FFF2-40B4-BE49-F238E27FC236}">
                <a16:creationId xmlns:a16="http://schemas.microsoft.com/office/drawing/2014/main" id="{0C321A10-4114-1E43-E470-4799225DD640}"/>
              </a:ext>
            </a:extLst>
          </p:cNvPr>
          <p:cNvCxnSpPr>
            <a:cxnSpLocks/>
            <a:stCxn id="6" idx="3"/>
            <a:endCxn id="8" idx="1"/>
          </p:cNvCxnSpPr>
          <p:nvPr/>
        </p:nvCxnSpPr>
        <p:spPr>
          <a:xfrm flipV="1">
            <a:off x="3140495" y="1694533"/>
            <a:ext cx="1085850" cy="2260007"/>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99E56790-42E8-9C9D-9C42-C31D0C0D408B}"/>
              </a:ext>
            </a:extLst>
          </p:cNvPr>
          <p:cNvSpPr/>
          <p:nvPr/>
        </p:nvSpPr>
        <p:spPr>
          <a:xfrm>
            <a:off x="4226345" y="1134738"/>
            <a:ext cx="7172325" cy="111958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cần đủ nước, chất khoáng, không khí, ánh sáng và nhiệt độ thích hợp để sống và phát triển.</a:t>
            </a:r>
          </a:p>
        </p:txBody>
      </p:sp>
      <p:cxnSp>
        <p:nvCxnSpPr>
          <p:cNvPr id="9" name="Straight Connector 8">
            <a:extLst>
              <a:ext uri="{FF2B5EF4-FFF2-40B4-BE49-F238E27FC236}">
                <a16:creationId xmlns:a16="http://schemas.microsoft.com/office/drawing/2014/main" id="{C83B80E0-29E9-CF75-1CC3-6B98F9BCA213}"/>
              </a:ext>
            </a:extLst>
          </p:cNvPr>
          <p:cNvCxnSpPr>
            <a:cxnSpLocks/>
            <a:stCxn id="6" idx="3"/>
          </p:cNvCxnSpPr>
          <p:nvPr/>
        </p:nvCxnSpPr>
        <p:spPr>
          <a:xfrm flipV="1">
            <a:off x="3140495" y="3467962"/>
            <a:ext cx="1159053" cy="486578"/>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DDEAE2FA-23DF-9187-2606-720F942CF580}"/>
              </a:ext>
            </a:extLst>
          </p:cNvPr>
          <p:cNvSpPr/>
          <p:nvPr/>
        </p:nvSpPr>
        <p:spPr>
          <a:xfrm>
            <a:off x="4359695" y="2597228"/>
            <a:ext cx="7267575" cy="1485900"/>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002060"/>
                </a:solidFill>
              </a:rPr>
              <a:t>Thực vật có khả năng tự tổng hợp các chất dinh dưỡng cần cho sự sống nhờ quá trình quang hợp.</a:t>
            </a:r>
          </a:p>
        </p:txBody>
      </p:sp>
      <p:cxnSp>
        <p:nvCxnSpPr>
          <p:cNvPr id="19" name="Straight Connector 18">
            <a:extLst>
              <a:ext uri="{FF2B5EF4-FFF2-40B4-BE49-F238E27FC236}">
                <a16:creationId xmlns:a16="http://schemas.microsoft.com/office/drawing/2014/main" id="{2BC3D835-DDF2-FD39-387F-E6AD55B6512A}"/>
              </a:ext>
            </a:extLst>
          </p:cNvPr>
          <p:cNvCxnSpPr>
            <a:cxnSpLocks/>
            <a:stCxn id="6" idx="3"/>
            <a:endCxn id="20" idx="1"/>
          </p:cNvCxnSpPr>
          <p:nvPr/>
        </p:nvCxnSpPr>
        <p:spPr>
          <a:xfrm>
            <a:off x="3140495" y="3954540"/>
            <a:ext cx="1238250" cy="984862"/>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116A1BD5-B087-1B82-FB72-91A044633BDB}"/>
              </a:ext>
            </a:extLst>
          </p:cNvPr>
          <p:cNvSpPr/>
          <p:nvPr/>
        </p:nvSpPr>
        <p:spPr>
          <a:xfrm>
            <a:off x="4378745" y="4359352"/>
            <a:ext cx="7267575" cy="1160099"/>
          </a:xfrm>
          <a:prstGeom prst="roundRect">
            <a:avLst/>
          </a:prstGeom>
          <a:solidFill>
            <a:schemeClr val="accent5">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dirty="0">
                <a:solidFill>
                  <a:srgbClr val="002060"/>
                </a:solidFill>
              </a:rPr>
              <a:t>T</a:t>
            </a:r>
            <a:r>
              <a:rPr lang="vi-VN" sz="2400" dirty="0">
                <a:solidFill>
                  <a:srgbClr val="002060"/>
                </a:solidFill>
              </a:rPr>
              <a:t>hực vật trao đổi khí các-bô-níc, ô-xi, nước và các chất khoáng với môi trường.</a:t>
            </a:r>
          </a:p>
        </p:txBody>
      </p:sp>
    </p:spTree>
    <p:extLst>
      <p:ext uri="{BB962C8B-B14F-4D97-AF65-F5344CB8AC3E}">
        <p14:creationId xmlns:p14="http://schemas.microsoft.com/office/powerpoint/2010/main" val="422731182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500"/>
                                        <p:tgtEl>
                                          <p:spTgt spid="12"/>
                                        </p:tgtEl>
                                      </p:cBhvr>
                                    </p:animEffec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wipe(left)">
                                      <p:cBhvr>
                                        <p:cTn id="28" dur="500"/>
                                        <p:tgtEl>
                                          <p:spTgt spid="20"/>
                                        </p:tgtEl>
                                      </p:cBhvr>
                                    </p:animEffect>
                                  </p:childTnLst>
                                </p:cTn>
                              </p:par>
                              <p:par>
                                <p:cTn id="29" presetID="22" presetClass="entr" presetSubtype="8"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381"/>
        <p:cNvGrpSpPr/>
        <p:nvPr/>
      </p:nvGrpSpPr>
      <p:grpSpPr>
        <a:xfrm>
          <a:off x="0" y="0"/>
          <a:ext cx="0" cy="0"/>
          <a:chOff x="0" y="0"/>
          <a:chExt cx="0" cy="0"/>
        </a:xfrm>
      </p:grpSpPr>
      <p:pic>
        <p:nvPicPr>
          <p:cNvPr id="241" name="Picture 2">
            <a:extLst>
              <a:ext uri="{FF2B5EF4-FFF2-40B4-BE49-F238E27FC236}">
                <a16:creationId xmlns:a16="http://schemas.microsoft.com/office/drawing/2014/main" id="{A1616732-960A-405A-A1C7-5452559EC9D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5915883">
            <a:off x="-614213" y="3881797"/>
            <a:ext cx="2596065" cy="4114800"/>
          </a:xfrm>
          <a:prstGeom prst="rect">
            <a:avLst/>
          </a:prstGeom>
        </p:spPr>
      </p:pic>
      <p:grpSp>
        <p:nvGrpSpPr>
          <p:cNvPr id="6426" name="Google Shape;6426;p41"/>
          <p:cNvGrpSpPr/>
          <p:nvPr/>
        </p:nvGrpSpPr>
        <p:grpSpPr>
          <a:xfrm>
            <a:off x="9488068" y="3852134"/>
            <a:ext cx="1597033" cy="1387367"/>
            <a:chOff x="8263800" y="5524025"/>
            <a:chExt cx="1197775" cy="1040525"/>
          </a:xfrm>
        </p:grpSpPr>
        <p:sp>
          <p:nvSpPr>
            <p:cNvPr id="6427" name="Google Shape;6427;p41"/>
            <p:cNvSpPr/>
            <p:nvPr/>
          </p:nvSpPr>
          <p:spPr>
            <a:xfrm>
              <a:off x="8263800" y="5524025"/>
              <a:ext cx="1197775" cy="1040525"/>
            </a:xfrm>
            <a:custGeom>
              <a:avLst/>
              <a:gdLst/>
              <a:ahLst/>
              <a:cxnLst/>
              <a:rect l="l" t="t" r="r" b="b"/>
              <a:pathLst>
                <a:path w="47911" h="41621" extrusionOk="0">
                  <a:moveTo>
                    <a:pt x="18468" y="0"/>
                  </a:moveTo>
                  <a:cubicBezTo>
                    <a:pt x="17960" y="27"/>
                    <a:pt x="17425" y="161"/>
                    <a:pt x="16862" y="402"/>
                  </a:cubicBezTo>
                  <a:cubicBezTo>
                    <a:pt x="16327" y="589"/>
                    <a:pt x="15819" y="910"/>
                    <a:pt x="15310" y="1231"/>
                  </a:cubicBezTo>
                  <a:cubicBezTo>
                    <a:pt x="14909" y="1526"/>
                    <a:pt x="14480" y="1874"/>
                    <a:pt x="14052" y="2302"/>
                  </a:cubicBezTo>
                  <a:cubicBezTo>
                    <a:pt x="13677" y="2677"/>
                    <a:pt x="13329" y="3078"/>
                    <a:pt x="12981" y="3506"/>
                  </a:cubicBezTo>
                  <a:cubicBezTo>
                    <a:pt x="12366" y="4309"/>
                    <a:pt x="11804" y="5193"/>
                    <a:pt x="11242" y="6210"/>
                  </a:cubicBezTo>
                  <a:cubicBezTo>
                    <a:pt x="10760" y="7093"/>
                    <a:pt x="10332" y="8030"/>
                    <a:pt x="9957" y="8993"/>
                  </a:cubicBezTo>
                  <a:cubicBezTo>
                    <a:pt x="9796" y="9422"/>
                    <a:pt x="9663" y="9877"/>
                    <a:pt x="9529" y="10278"/>
                  </a:cubicBezTo>
                  <a:lnTo>
                    <a:pt x="9502" y="10278"/>
                  </a:lnTo>
                  <a:cubicBezTo>
                    <a:pt x="8886" y="10305"/>
                    <a:pt x="8378" y="10358"/>
                    <a:pt x="7923" y="10492"/>
                  </a:cubicBezTo>
                  <a:cubicBezTo>
                    <a:pt x="7575" y="10572"/>
                    <a:pt x="7280" y="10706"/>
                    <a:pt x="6986" y="10840"/>
                  </a:cubicBezTo>
                  <a:cubicBezTo>
                    <a:pt x="6611" y="11001"/>
                    <a:pt x="6237" y="11268"/>
                    <a:pt x="5942" y="11563"/>
                  </a:cubicBezTo>
                  <a:lnTo>
                    <a:pt x="5808" y="11697"/>
                  </a:lnTo>
                  <a:cubicBezTo>
                    <a:pt x="5782" y="11750"/>
                    <a:pt x="5755" y="11750"/>
                    <a:pt x="5701" y="11750"/>
                  </a:cubicBezTo>
                  <a:cubicBezTo>
                    <a:pt x="5541" y="11777"/>
                    <a:pt x="5353" y="11830"/>
                    <a:pt x="5139" y="11911"/>
                  </a:cubicBezTo>
                  <a:cubicBezTo>
                    <a:pt x="4738" y="12045"/>
                    <a:pt x="4336" y="12205"/>
                    <a:pt x="3908" y="12419"/>
                  </a:cubicBezTo>
                  <a:cubicBezTo>
                    <a:pt x="3373" y="12687"/>
                    <a:pt x="2971" y="12955"/>
                    <a:pt x="2570" y="13249"/>
                  </a:cubicBezTo>
                  <a:cubicBezTo>
                    <a:pt x="2302" y="13436"/>
                    <a:pt x="2061" y="13677"/>
                    <a:pt x="1820" y="13918"/>
                  </a:cubicBezTo>
                  <a:cubicBezTo>
                    <a:pt x="1553" y="14239"/>
                    <a:pt x="1338" y="14614"/>
                    <a:pt x="1151" y="15016"/>
                  </a:cubicBezTo>
                  <a:cubicBezTo>
                    <a:pt x="964" y="15578"/>
                    <a:pt x="857" y="16193"/>
                    <a:pt x="964" y="16755"/>
                  </a:cubicBezTo>
                  <a:cubicBezTo>
                    <a:pt x="1017" y="17371"/>
                    <a:pt x="1285" y="17933"/>
                    <a:pt x="1686" y="18388"/>
                  </a:cubicBezTo>
                  <a:cubicBezTo>
                    <a:pt x="1900" y="18629"/>
                    <a:pt x="2141" y="18870"/>
                    <a:pt x="2409" y="19030"/>
                  </a:cubicBezTo>
                  <a:cubicBezTo>
                    <a:pt x="2677" y="19191"/>
                    <a:pt x="2944" y="19325"/>
                    <a:pt x="3266" y="19432"/>
                  </a:cubicBezTo>
                  <a:lnTo>
                    <a:pt x="3346" y="19432"/>
                  </a:lnTo>
                  <a:cubicBezTo>
                    <a:pt x="3640" y="19485"/>
                    <a:pt x="3908" y="19539"/>
                    <a:pt x="4202" y="19539"/>
                  </a:cubicBezTo>
                  <a:cubicBezTo>
                    <a:pt x="4363" y="19539"/>
                    <a:pt x="4497" y="19539"/>
                    <a:pt x="4684" y="19485"/>
                  </a:cubicBezTo>
                  <a:lnTo>
                    <a:pt x="4684" y="19485"/>
                  </a:lnTo>
                  <a:cubicBezTo>
                    <a:pt x="4443" y="19700"/>
                    <a:pt x="4229" y="19940"/>
                    <a:pt x="4042" y="20128"/>
                  </a:cubicBezTo>
                  <a:cubicBezTo>
                    <a:pt x="3640" y="20556"/>
                    <a:pt x="3239" y="21038"/>
                    <a:pt x="2891" y="21573"/>
                  </a:cubicBezTo>
                  <a:cubicBezTo>
                    <a:pt x="2302" y="22483"/>
                    <a:pt x="1793" y="23500"/>
                    <a:pt x="1472" y="24624"/>
                  </a:cubicBezTo>
                  <a:cubicBezTo>
                    <a:pt x="1205" y="25454"/>
                    <a:pt x="1017" y="26364"/>
                    <a:pt x="937" y="27301"/>
                  </a:cubicBezTo>
                  <a:cubicBezTo>
                    <a:pt x="696" y="27702"/>
                    <a:pt x="455" y="28184"/>
                    <a:pt x="295" y="28720"/>
                  </a:cubicBezTo>
                  <a:cubicBezTo>
                    <a:pt x="161" y="29175"/>
                    <a:pt x="54" y="29630"/>
                    <a:pt x="27" y="30058"/>
                  </a:cubicBezTo>
                  <a:cubicBezTo>
                    <a:pt x="0" y="30299"/>
                    <a:pt x="0" y="30540"/>
                    <a:pt x="0" y="30780"/>
                  </a:cubicBezTo>
                  <a:cubicBezTo>
                    <a:pt x="27" y="31102"/>
                    <a:pt x="54" y="31396"/>
                    <a:pt x="80" y="31583"/>
                  </a:cubicBezTo>
                  <a:cubicBezTo>
                    <a:pt x="187" y="32038"/>
                    <a:pt x="348" y="32547"/>
                    <a:pt x="589" y="33056"/>
                  </a:cubicBezTo>
                  <a:cubicBezTo>
                    <a:pt x="723" y="33377"/>
                    <a:pt x="937" y="33671"/>
                    <a:pt x="1124" y="34019"/>
                  </a:cubicBezTo>
                  <a:cubicBezTo>
                    <a:pt x="1526" y="34581"/>
                    <a:pt x="1954" y="35143"/>
                    <a:pt x="2489" y="35652"/>
                  </a:cubicBezTo>
                  <a:cubicBezTo>
                    <a:pt x="2971" y="36080"/>
                    <a:pt x="3506" y="36535"/>
                    <a:pt x="4095" y="36937"/>
                  </a:cubicBezTo>
                  <a:cubicBezTo>
                    <a:pt x="4604" y="37285"/>
                    <a:pt x="5166" y="37606"/>
                    <a:pt x="5808" y="37900"/>
                  </a:cubicBezTo>
                  <a:cubicBezTo>
                    <a:pt x="6477" y="38221"/>
                    <a:pt x="7227" y="38543"/>
                    <a:pt x="8030" y="38757"/>
                  </a:cubicBezTo>
                  <a:cubicBezTo>
                    <a:pt x="8083" y="38810"/>
                    <a:pt x="8164" y="38810"/>
                    <a:pt x="8217" y="38837"/>
                  </a:cubicBezTo>
                  <a:cubicBezTo>
                    <a:pt x="8297" y="38864"/>
                    <a:pt x="8351" y="38864"/>
                    <a:pt x="8431" y="38890"/>
                  </a:cubicBezTo>
                  <a:cubicBezTo>
                    <a:pt x="8458" y="38944"/>
                    <a:pt x="8485" y="38944"/>
                    <a:pt x="8485" y="38944"/>
                  </a:cubicBezTo>
                  <a:cubicBezTo>
                    <a:pt x="8752" y="39024"/>
                    <a:pt x="9020" y="39105"/>
                    <a:pt x="9315" y="39158"/>
                  </a:cubicBezTo>
                  <a:cubicBezTo>
                    <a:pt x="10599" y="39426"/>
                    <a:pt x="11831" y="39613"/>
                    <a:pt x="13062" y="39640"/>
                  </a:cubicBezTo>
                  <a:lnTo>
                    <a:pt x="13329" y="39640"/>
                  </a:lnTo>
                  <a:cubicBezTo>
                    <a:pt x="13570" y="39640"/>
                    <a:pt x="13811" y="39613"/>
                    <a:pt x="14052" y="39613"/>
                  </a:cubicBezTo>
                  <a:lnTo>
                    <a:pt x="14079" y="39613"/>
                  </a:lnTo>
                  <a:cubicBezTo>
                    <a:pt x="15123" y="39533"/>
                    <a:pt x="16140" y="39399"/>
                    <a:pt x="17130" y="39131"/>
                  </a:cubicBezTo>
                  <a:cubicBezTo>
                    <a:pt x="17210" y="39105"/>
                    <a:pt x="17344" y="39078"/>
                    <a:pt x="17478" y="39024"/>
                  </a:cubicBezTo>
                  <a:cubicBezTo>
                    <a:pt x="17746" y="38971"/>
                    <a:pt x="18013" y="38864"/>
                    <a:pt x="18281" y="38783"/>
                  </a:cubicBezTo>
                  <a:cubicBezTo>
                    <a:pt x="18281" y="38810"/>
                    <a:pt x="18335" y="38864"/>
                    <a:pt x="18335" y="38944"/>
                  </a:cubicBezTo>
                  <a:cubicBezTo>
                    <a:pt x="18388" y="39319"/>
                    <a:pt x="18522" y="39613"/>
                    <a:pt x="18736" y="39934"/>
                  </a:cubicBezTo>
                  <a:cubicBezTo>
                    <a:pt x="18736" y="39961"/>
                    <a:pt x="18763" y="40015"/>
                    <a:pt x="18790" y="40041"/>
                  </a:cubicBezTo>
                  <a:cubicBezTo>
                    <a:pt x="18870" y="40148"/>
                    <a:pt x="18923" y="40202"/>
                    <a:pt x="19004" y="40309"/>
                  </a:cubicBezTo>
                  <a:cubicBezTo>
                    <a:pt x="19218" y="40577"/>
                    <a:pt x="19512" y="40818"/>
                    <a:pt x="19807" y="41005"/>
                  </a:cubicBezTo>
                  <a:cubicBezTo>
                    <a:pt x="19833" y="41005"/>
                    <a:pt x="19833" y="41032"/>
                    <a:pt x="19860" y="41032"/>
                  </a:cubicBezTo>
                  <a:cubicBezTo>
                    <a:pt x="19941" y="41085"/>
                    <a:pt x="20048" y="41166"/>
                    <a:pt x="20208" y="41246"/>
                  </a:cubicBezTo>
                  <a:cubicBezTo>
                    <a:pt x="20663" y="41487"/>
                    <a:pt x="21172" y="41567"/>
                    <a:pt x="21734" y="41621"/>
                  </a:cubicBezTo>
                  <a:cubicBezTo>
                    <a:pt x="21734" y="41621"/>
                    <a:pt x="21868" y="41621"/>
                    <a:pt x="21975" y="41540"/>
                  </a:cubicBezTo>
                  <a:cubicBezTo>
                    <a:pt x="22349" y="41540"/>
                    <a:pt x="22751" y="41487"/>
                    <a:pt x="23152" y="41380"/>
                  </a:cubicBezTo>
                  <a:cubicBezTo>
                    <a:pt x="23554" y="41273"/>
                    <a:pt x="23902" y="41112"/>
                    <a:pt x="24277" y="40925"/>
                  </a:cubicBezTo>
                  <a:cubicBezTo>
                    <a:pt x="24758" y="40657"/>
                    <a:pt x="25106" y="40309"/>
                    <a:pt x="25347" y="40068"/>
                  </a:cubicBezTo>
                  <a:cubicBezTo>
                    <a:pt x="25829" y="39613"/>
                    <a:pt x="26230" y="39051"/>
                    <a:pt x="26498" y="38435"/>
                  </a:cubicBezTo>
                  <a:cubicBezTo>
                    <a:pt x="27488" y="38275"/>
                    <a:pt x="28532" y="38007"/>
                    <a:pt x="29523" y="37659"/>
                  </a:cubicBezTo>
                  <a:cubicBezTo>
                    <a:pt x="29603" y="37740"/>
                    <a:pt x="29710" y="37766"/>
                    <a:pt x="29764" y="37847"/>
                  </a:cubicBezTo>
                  <a:cubicBezTo>
                    <a:pt x="30513" y="38328"/>
                    <a:pt x="31396" y="38676"/>
                    <a:pt x="32306" y="38783"/>
                  </a:cubicBezTo>
                  <a:cubicBezTo>
                    <a:pt x="32440" y="38783"/>
                    <a:pt x="32708" y="38810"/>
                    <a:pt x="32975" y="38810"/>
                  </a:cubicBezTo>
                  <a:cubicBezTo>
                    <a:pt x="33216" y="38810"/>
                    <a:pt x="33457" y="38783"/>
                    <a:pt x="33671" y="38730"/>
                  </a:cubicBezTo>
                  <a:cubicBezTo>
                    <a:pt x="34126" y="38676"/>
                    <a:pt x="34528" y="38569"/>
                    <a:pt x="34876" y="38409"/>
                  </a:cubicBezTo>
                  <a:cubicBezTo>
                    <a:pt x="35277" y="38248"/>
                    <a:pt x="35625" y="38034"/>
                    <a:pt x="35920" y="37793"/>
                  </a:cubicBezTo>
                  <a:cubicBezTo>
                    <a:pt x="35946" y="37793"/>
                    <a:pt x="36027" y="37740"/>
                    <a:pt x="36027" y="37740"/>
                  </a:cubicBezTo>
                  <a:cubicBezTo>
                    <a:pt x="36080" y="37713"/>
                    <a:pt x="36161" y="37632"/>
                    <a:pt x="36214" y="37579"/>
                  </a:cubicBezTo>
                  <a:cubicBezTo>
                    <a:pt x="36562" y="37258"/>
                    <a:pt x="36856" y="36856"/>
                    <a:pt x="37017" y="36508"/>
                  </a:cubicBezTo>
                  <a:cubicBezTo>
                    <a:pt x="37338" y="35893"/>
                    <a:pt x="37419" y="35197"/>
                    <a:pt x="37365" y="34554"/>
                  </a:cubicBezTo>
                  <a:lnTo>
                    <a:pt x="37365" y="34528"/>
                  </a:lnTo>
                  <a:cubicBezTo>
                    <a:pt x="37365" y="34447"/>
                    <a:pt x="37338" y="34421"/>
                    <a:pt x="37338" y="34367"/>
                  </a:cubicBezTo>
                  <a:lnTo>
                    <a:pt x="37338" y="34367"/>
                  </a:lnTo>
                  <a:cubicBezTo>
                    <a:pt x="37499" y="34394"/>
                    <a:pt x="37659" y="34394"/>
                    <a:pt x="37820" y="34394"/>
                  </a:cubicBezTo>
                  <a:cubicBezTo>
                    <a:pt x="38462" y="34394"/>
                    <a:pt x="39078" y="34287"/>
                    <a:pt x="39667" y="34099"/>
                  </a:cubicBezTo>
                  <a:cubicBezTo>
                    <a:pt x="39961" y="33992"/>
                    <a:pt x="40443" y="33778"/>
                    <a:pt x="40898" y="33484"/>
                  </a:cubicBezTo>
                  <a:cubicBezTo>
                    <a:pt x="41273" y="33243"/>
                    <a:pt x="41567" y="32975"/>
                    <a:pt x="41835" y="32681"/>
                  </a:cubicBezTo>
                  <a:cubicBezTo>
                    <a:pt x="42022" y="32493"/>
                    <a:pt x="42183" y="32253"/>
                    <a:pt x="42317" y="32012"/>
                  </a:cubicBezTo>
                  <a:cubicBezTo>
                    <a:pt x="42370" y="31958"/>
                    <a:pt x="42424" y="31878"/>
                    <a:pt x="42450" y="31824"/>
                  </a:cubicBezTo>
                  <a:lnTo>
                    <a:pt x="42477" y="31717"/>
                  </a:lnTo>
                  <a:cubicBezTo>
                    <a:pt x="42477" y="31691"/>
                    <a:pt x="42558" y="31583"/>
                    <a:pt x="42558" y="31557"/>
                  </a:cubicBezTo>
                  <a:cubicBezTo>
                    <a:pt x="42745" y="31048"/>
                    <a:pt x="42879" y="30513"/>
                    <a:pt x="42879" y="30004"/>
                  </a:cubicBezTo>
                  <a:cubicBezTo>
                    <a:pt x="42879" y="29308"/>
                    <a:pt x="42718" y="28639"/>
                    <a:pt x="42343" y="28104"/>
                  </a:cubicBezTo>
                  <a:cubicBezTo>
                    <a:pt x="42210" y="27890"/>
                    <a:pt x="42076" y="27729"/>
                    <a:pt x="41915" y="27569"/>
                  </a:cubicBezTo>
                  <a:cubicBezTo>
                    <a:pt x="42558" y="27087"/>
                    <a:pt x="43120" y="26605"/>
                    <a:pt x="43655" y="26070"/>
                  </a:cubicBezTo>
                  <a:cubicBezTo>
                    <a:pt x="44056" y="25668"/>
                    <a:pt x="44378" y="25213"/>
                    <a:pt x="44726" y="24865"/>
                  </a:cubicBezTo>
                  <a:cubicBezTo>
                    <a:pt x="45234" y="24276"/>
                    <a:pt x="45662" y="23688"/>
                    <a:pt x="46064" y="23126"/>
                  </a:cubicBezTo>
                  <a:cubicBezTo>
                    <a:pt x="46599" y="22349"/>
                    <a:pt x="47001" y="21653"/>
                    <a:pt x="47295" y="20984"/>
                  </a:cubicBezTo>
                  <a:cubicBezTo>
                    <a:pt x="47509" y="20529"/>
                    <a:pt x="47643" y="20128"/>
                    <a:pt x="47723" y="19700"/>
                  </a:cubicBezTo>
                  <a:cubicBezTo>
                    <a:pt x="47857" y="19164"/>
                    <a:pt x="47911" y="18602"/>
                    <a:pt x="47857" y="18094"/>
                  </a:cubicBezTo>
                  <a:cubicBezTo>
                    <a:pt x="47830" y="17398"/>
                    <a:pt x="47563" y="16702"/>
                    <a:pt x="47161" y="16113"/>
                  </a:cubicBezTo>
                  <a:cubicBezTo>
                    <a:pt x="46733" y="15524"/>
                    <a:pt x="46117" y="15042"/>
                    <a:pt x="45421" y="14748"/>
                  </a:cubicBezTo>
                  <a:lnTo>
                    <a:pt x="45421" y="14694"/>
                  </a:lnTo>
                  <a:cubicBezTo>
                    <a:pt x="45528" y="13838"/>
                    <a:pt x="45528" y="12981"/>
                    <a:pt x="45502" y="12152"/>
                  </a:cubicBezTo>
                  <a:cubicBezTo>
                    <a:pt x="45421" y="11161"/>
                    <a:pt x="45288" y="10412"/>
                    <a:pt x="45020" y="9662"/>
                  </a:cubicBezTo>
                  <a:cubicBezTo>
                    <a:pt x="44726" y="8886"/>
                    <a:pt x="44324" y="8190"/>
                    <a:pt x="43789" y="7601"/>
                  </a:cubicBezTo>
                  <a:cubicBezTo>
                    <a:pt x="43280" y="7013"/>
                    <a:pt x="42691" y="6558"/>
                    <a:pt x="41969" y="6210"/>
                  </a:cubicBezTo>
                  <a:cubicBezTo>
                    <a:pt x="41300" y="5888"/>
                    <a:pt x="40550" y="5648"/>
                    <a:pt x="39694" y="5514"/>
                  </a:cubicBezTo>
                  <a:cubicBezTo>
                    <a:pt x="39613" y="5514"/>
                    <a:pt x="39533" y="5487"/>
                    <a:pt x="39426" y="5487"/>
                  </a:cubicBezTo>
                  <a:lnTo>
                    <a:pt x="39292" y="5487"/>
                  </a:lnTo>
                  <a:cubicBezTo>
                    <a:pt x="38971" y="5407"/>
                    <a:pt x="38569" y="5380"/>
                    <a:pt x="38195" y="5380"/>
                  </a:cubicBezTo>
                  <a:lnTo>
                    <a:pt x="37552" y="5380"/>
                  </a:lnTo>
                  <a:cubicBezTo>
                    <a:pt x="37258" y="5380"/>
                    <a:pt x="36937" y="5380"/>
                    <a:pt x="36482" y="5407"/>
                  </a:cubicBezTo>
                  <a:cubicBezTo>
                    <a:pt x="35813" y="5407"/>
                    <a:pt x="35277" y="5487"/>
                    <a:pt x="34795" y="5514"/>
                  </a:cubicBezTo>
                  <a:cubicBezTo>
                    <a:pt x="34073" y="5594"/>
                    <a:pt x="33377" y="5674"/>
                    <a:pt x="32708" y="5808"/>
                  </a:cubicBezTo>
                  <a:cubicBezTo>
                    <a:pt x="32654" y="5862"/>
                    <a:pt x="32574" y="5862"/>
                    <a:pt x="32520" y="5888"/>
                  </a:cubicBezTo>
                  <a:cubicBezTo>
                    <a:pt x="30700" y="6290"/>
                    <a:pt x="28934" y="6932"/>
                    <a:pt x="27248" y="7762"/>
                  </a:cubicBezTo>
                  <a:lnTo>
                    <a:pt x="27248" y="7682"/>
                  </a:lnTo>
                  <a:cubicBezTo>
                    <a:pt x="27167" y="7387"/>
                    <a:pt x="27087" y="7066"/>
                    <a:pt x="26980" y="6691"/>
                  </a:cubicBezTo>
                  <a:cubicBezTo>
                    <a:pt x="26926" y="6531"/>
                    <a:pt x="26900" y="6343"/>
                    <a:pt x="26819" y="6156"/>
                  </a:cubicBezTo>
                  <a:cubicBezTo>
                    <a:pt x="26712" y="5755"/>
                    <a:pt x="26552" y="5353"/>
                    <a:pt x="26391" y="4978"/>
                  </a:cubicBezTo>
                  <a:cubicBezTo>
                    <a:pt x="26177" y="4523"/>
                    <a:pt x="25963" y="4068"/>
                    <a:pt x="25722" y="3667"/>
                  </a:cubicBezTo>
                  <a:cubicBezTo>
                    <a:pt x="25588" y="3453"/>
                    <a:pt x="25427" y="3212"/>
                    <a:pt x="25240" y="2998"/>
                  </a:cubicBezTo>
                  <a:cubicBezTo>
                    <a:pt x="25026" y="2730"/>
                    <a:pt x="24812" y="2516"/>
                    <a:pt x="24571" y="2302"/>
                  </a:cubicBezTo>
                  <a:cubicBezTo>
                    <a:pt x="23902" y="1713"/>
                    <a:pt x="23072" y="1365"/>
                    <a:pt x="22242" y="1365"/>
                  </a:cubicBezTo>
                  <a:cubicBezTo>
                    <a:pt x="22001" y="1178"/>
                    <a:pt x="21761" y="964"/>
                    <a:pt x="21493" y="803"/>
                  </a:cubicBezTo>
                  <a:cubicBezTo>
                    <a:pt x="21306" y="669"/>
                    <a:pt x="21065" y="535"/>
                    <a:pt x="20824" y="428"/>
                  </a:cubicBezTo>
                  <a:cubicBezTo>
                    <a:pt x="20610" y="321"/>
                    <a:pt x="20369" y="241"/>
                    <a:pt x="20101" y="161"/>
                  </a:cubicBezTo>
                  <a:cubicBezTo>
                    <a:pt x="19673" y="54"/>
                    <a:pt x="19218" y="0"/>
                    <a:pt x="18790" y="0"/>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8" name="Google Shape;6428;p41"/>
            <p:cNvSpPr/>
            <p:nvPr/>
          </p:nvSpPr>
          <p:spPr>
            <a:xfrm>
              <a:off x="8701400" y="6119550"/>
              <a:ext cx="554750" cy="307150"/>
            </a:xfrm>
            <a:custGeom>
              <a:avLst/>
              <a:gdLst/>
              <a:ahLst/>
              <a:cxnLst/>
              <a:rect l="l" t="t" r="r" b="b"/>
              <a:pathLst>
                <a:path w="22190" h="12286" extrusionOk="0">
                  <a:moveTo>
                    <a:pt x="10359" y="1794"/>
                  </a:moveTo>
                  <a:cubicBezTo>
                    <a:pt x="10279" y="1847"/>
                    <a:pt x="10252" y="1847"/>
                    <a:pt x="10199" y="1874"/>
                  </a:cubicBezTo>
                  <a:cubicBezTo>
                    <a:pt x="10225" y="1847"/>
                    <a:pt x="10279" y="1847"/>
                    <a:pt x="10332" y="1794"/>
                  </a:cubicBezTo>
                  <a:close/>
                  <a:moveTo>
                    <a:pt x="16301" y="0"/>
                  </a:moveTo>
                  <a:cubicBezTo>
                    <a:pt x="16060" y="0"/>
                    <a:pt x="15739" y="0"/>
                    <a:pt x="15445" y="27"/>
                  </a:cubicBezTo>
                  <a:cubicBezTo>
                    <a:pt x="14909" y="54"/>
                    <a:pt x="14374" y="134"/>
                    <a:pt x="13812" y="241"/>
                  </a:cubicBezTo>
                  <a:cubicBezTo>
                    <a:pt x="13330" y="322"/>
                    <a:pt x="12822" y="455"/>
                    <a:pt x="12260" y="643"/>
                  </a:cubicBezTo>
                  <a:cubicBezTo>
                    <a:pt x="11109" y="1044"/>
                    <a:pt x="9931" y="1499"/>
                    <a:pt x="8780" y="2061"/>
                  </a:cubicBezTo>
                  <a:cubicBezTo>
                    <a:pt x="7656" y="2597"/>
                    <a:pt x="6532" y="3239"/>
                    <a:pt x="5515" y="3935"/>
                  </a:cubicBezTo>
                  <a:cubicBezTo>
                    <a:pt x="5006" y="4283"/>
                    <a:pt x="4471" y="4684"/>
                    <a:pt x="3962" y="5059"/>
                  </a:cubicBezTo>
                  <a:cubicBezTo>
                    <a:pt x="3507" y="5407"/>
                    <a:pt x="3052" y="5782"/>
                    <a:pt x="2677" y="6157"/>
                  </a:cubicBezTo>
                  <a:cubicBezTo>
                    <a:pt x="1874" y="6879"/>
                    <a:pt x="1259" y="7602"/>
                    <a:pt x="831" y="8325"/>
                  </a:cubicBezTo>
                  <a:cubicBezTo>
                    <a:pt x="295" y="9208"/>
                    <a:pt x="1" y="10145"/>
                    <a:pt x="28" y="10974"/>
                  </a:cubicBezTo>
                  <a:cubicBezTo>
                    <a:pt x="28" y="11028"/>
                    <a:pt x="54" y="11055"/>
                    <a:pt x="81" y="11135"/>
                  </a:cubicBezTo>
                  <a:cubicBezTo>
                    <a:pt x="81" y="11162"/>
                    <a:pt x="81" y="11215"/>
                    <a:pt x="135" y="11215"/>
                  </a:cubicBezTo>
                  <a:cubicBezTo>
                    <a:pt x="161" y="11242"/>
                    <a:pt x="188" y="11269"/>
                    <a:pt x="269" y="11296"/>
                  </a:cubicBezTo>
                  <a:cubicBezTo>
                    <a:pt x="1874" y="11938"/>
                    <a:pt x="3641" y="12286"/>
                    <a:pt x="5515" y="12286"/>
                  </a:cubicBezTo>
                  <a:cubicBezTo>
                    <a:pt x="6023" y="12286"/>
                    <a:pt x="6505" y="12232"/>
                    <a:pt x="7013" y="12206"/>
                  </a:cubicBezTo>
                  <a:cubicBezTo>
                    <a:pt x="9262" y="11991"/>
                    <a:pt x="11537" y="11376"/>
                    <a:pt x="13705" y="10305"/>
                  </a:cubicBezTo>
                  <a:cubicBezTo>
                    <a:pt x="14749" y="9797"/>
                    <a:pt x="15712" y="9235"/>
                    <a:pt x="16649" y="8565"/>
                  </a:cubicBezTo>
                  <a:cubicBezTo>
                    <a:pt x="17158" y="8217"/>
                    <a:pt x="17586" y="7843"/>
                    <a:pt x="18014" y="7495"/>
                  </a:cubicBezTo>
                  <a:cubicBezTo>
                    <a:pt x="18442" y="7120"/>
                    <a:pt x="18844" y="6692"/>
                    <a:pt x="19219" y="6237"/>
                  </a:cubicBezTo>
                  <a:cubicBezTo>
                    <a:pt x="20557" y="4711"/>
                    <a:pt x="21601" y="2864"/>
                    <a:pt x="22190" y="937"/>
                  </a:cubicBezTo>
                  <a:lnTo>
                    <a:pt x="22190" y="803"/>
                  </a:lnTo>
                  <a:cubicBezTo>
                    <a:pt x="22163" y="723"/>
                    <a:pt x="22136" y="696"/>
                    <a:pt x="22056" y="696"/>
                  </a:cubicBezTo>
                  <a:lnTo>
                    <a:pt x="22002" y="696"/>
                  </a:lnTo>
                  <a:cubicBezTo>
                    <a:pt x="21895" y="696"/>
                    <a:pt x="21842" y="750"/>
                    <a:pt x="21788" y="830"/>
                  </a:cubicBezTo>
                  <a:cubicBezTo>
                    <a:pt x="21735" y="1071"/>
                    <a:pt x="21654" y="1258"/>
                    <a:pt x="21574" y="1499"/>
                  </a:cubicBezTo>
                  <a:cubicBezTo>
                    <a:pt x="21387" y="1365"/>
                    <a:pt x="21199" y="1232"/>
                    <a:pt x="20958" y="1098"/>
                  </a:cubicBezTo>
                  <a:cubicBezTo>
                    <a:pt x="20771" y="964"/>
                    <a:pt x="20530" y="857"/>
                    <a:pt x="20262" y="750"/>
                  </a:cubicBezTo>
                  <a:cubicBezTo>
                    <a:pt x="19781" y="563"/>
                    <a:pt x="19245" y="402"/>
                    <a:pt x="18737" y="268"/>
                  </a:cubicBezTo>
                  <a:cubicBezTo>
                    <a:pt x="17987" y="107"/>
                    <a:pt x="17158" y="0"/>
                    <a:pt x="16301"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9" name="Google Shape;6429;p41"/>
            <p:cNvSpPr/>
            <p:nvPr/>
          </p:nvSpPr>
          <p:spPr>
            <a:xfrm>
              <a:off x="8702750" y="6136950"/>
              <a:ext cx="555400" cy="291775"/>
            </a:xfrm>
            <a:custGeom>
              <a:avLst/>
              <a:gdLst/>
              <a:ahLst/>
              <a:cxnLst/>
              <a:rect l="l" t="t" r="r" b="b"/>
              <a:pathLst>
                <a:path w="22216" h="11671" extrusionOk="0">
                  <a:moveTo>
                    <a:pt x="22029" y="0"/>
                  </a:moveTo>
                  <a:cubicBezTo>
                    <a:pt x="21975" y="0"/>
                    <a:pt x="21948" y="0"/>
                    <a:pt x="21921" y="27"/>
                  </a:cubicBezTo>
                  <a:lnTo>
                    <a:pt x="21841" y="161"/>
                  </a:lnTo>
                  <a:lnTo>
                    <a:pt x="21788" y="268"/>
                  </a:lnTo>
                  <a:cubicBezTo>
                    <a:pt x="21707" y="429"/>
                    <a:pt x="21654" y="643"/>
                    <a:pt x="21574" y="830"/>
                  </a:cubicBezTo>
                  <a:lnTo>
                    <a:pt x="21493" y="750"/>
                  </a:lnTo>
                  <a:cubicBezTo>
                    <a:pt x="21440" y="803"/>
                    <a:pt x="21386" y="884"/>
                    <a:pt x="21359" y="937"/>
                  </a:cubicBezTo>
                  <a:lnTo>
                    <a:pt x="21279" y="1044"/>
                  </a:lnTo>
                  <a:cubicBezTo>
                    <a:pt x="20878" y="1606"/>
                    <a:pt x="20503" y="2142"/>
                    <a:pt x="20101" y="2650"/>
                  </a:cubicBezTo>
                  <a:cubicBezTo>
                    <a:pt x="19245" y="3748"/>
                    <a:pt x="18335" y="4711"/>
                    <a:pt x="17425" y="5568"/>
                  </a:cubicBezTo>
                  <a:cubicBezTo>
                    <a:pt x="16434" y="6451"/>
                    <a:pt x="15364" y="7200"/>
                    <a:pt x="14240" y="7789"/>
                  </a:cubicBezTo>
                  <a:cubicBezTo>
                    <a:pt x="13651" y="8110"/>
                    <a:pt x="13062" y="8405"/>
                    <a:pt x="12446" y="8646"/>
                  </a:cubicBezTo>
                  <a:cubicBezTo>
                    <a:pt x="11884" y="8860"/>
                    <a:pt x="11242" y="9047"/>
                    <a:pt x="10600" y="9208"/>
                  </a:cubicBezTo>
                  <a:cubicBezTo>
                    <a:pt x="10038" y="9342"/>
                    <a:pt x="9422" y="9475"/>
                    <a:pt x="8860" y="9529"/>
                  </a:cubicBezTo>
                  <a:cubicBezTo>
                    <a:pt x="8271" y="9636"/>
                    <a:pt x="7655" y="9716"/>
                    <a:pt x="7067" y="9743"/>
                  </a:cubicBezTo>
                  <a:cubicBezTo>
                    <a:pt x="6665" y="9770"/>
                    <a:pt x="6210" y="9770"/>
                    <a:pt x="5809" y="9770"/>
                  </a:cubicBezTo>
                  <a:cubicBezTo>
                    <a:pt x="4952" y="9770"/>
                    <a:pt x="4122" y="9716"/>
                    <a:pt x="3346" y="9609"/>
                  </a:cubicBezTo>
                  <a:cubicBezTo>
                    <a:pt x="2249" y="9449"/>
                    <a:pt x="1205" y="9181"/>
                    <a:pt x="295" y="8806"/>
                  </a:cubicBezTo>
                  <a:cubicBezTo>
                    <a:pt x="107" y="9342"/>
                    <a:pt x="0" y="9877"/>
                    <a:pt x="27" y="10385"/>
                  </a:cubicBezTo>
                  <a:cubicBezTo>
                    <a:pt x="27" y="10439"/>
                    <a:pt x="54" y="10519"/>
                    <a:pt x="107" y="10546"/>
                  </a:cubicBezTo>
                  <a:cubicBezTo>
                    <a:pt x="107" y="10573"/>
                    <a:pt x="107" y="10573"/>
                    <a:pt x="134" y="10600"/>
                  </a:cubicBezTo>
                  <a:cubicBezTo>
                    <a:pt x="161" y="10653"/>
                    <a:pt x="188" y="10680"/>
                    <a:pt x="268" y="10707"/>
                  </a:cubicBezTo>
                  <a:cubicBezTo>
                    <a:pt x="1874" y="11349"/>
                    <a:pt x="3641" y="11670"/>
                    <a:pt x="5514" y="11670"/>
                  </a:cubicBezTo>
                  <a:cubicBezTo>
                    <a:pt x="6023" y="11670"/>
                    <a:pt x="6531" y="11643"/>
                    <a:pt x="7013" y="11617"/>
                  </a:cubicBezTo>
                  <a:cubicBezTo>
                    <a:pt x="9261" y="11402"/>
                    <a:pt x="11536" y="10787"/>
                    <a:pt x="13704" y="9716"/>
                  </a:cubicBezTo>
                  <a:cubicBezTo>
                    <a:pt x="14748" y="9208"/>
                    <a:pt x="15712" y="8646"/>
                    <a:pt x="16649" y="7976"/>
                  </a:cubicBezTo>
                  <a:cubicBezTo>
                    <a:pt x="17130" y="7629"/>
                    <a:pt x="17585" y="7254"/>
                    <a:pt x="18040" y="6906"/>
                  </a:cubicBezTo>
                  <a:cubicBezTo>
                    <a:pt x="18469" y="6531"/>
                    <a:pt x="18870" y="6103"/>
                    <a:pt x="19245" y="5648"/>
                  </a:cubicBezTo>
                  <a:cubicBezTo>
                    <a:pt x="20583" y="4122"/>
                    <a:pt x="21600" y="2275"/>
                    <a:pt x="22216" y="322"/>
                  </a:cubicBezTo>
                  <a:lnTo>
                    <a:pt x="22216" y="161"/>
                  </a:lnTo>
                  <a:cubicBezTo>
                    <a:pt x="22189" y="107"/>
                    <a:pt x="22136" y="81"/>
                    <a:pt x="22082" y="81"/>
                  </a:cubicBezTo>
                  <a:cubicBezTo>
                    <a:pt x="22055" y="0"/>
                    <a:pt x="22029" y="0"/>
                    <a:pt x="22029"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0" name="Google Shape;6430;p41"/>
            <p:cNvSpPr/>
            <p:nvPr/>
          </p:nvSpPr>
          <p:spPr>
            <a:xfrm>
              <a:off x="8785050" y="6361425"/>
              <a:ext cx="85675" cy="136875"/>
            </a:xfrm>
            <a:custGeom>
              <a:avLst/>
              <a:gdLst/>
              <a:ahLst/>
              <a:cxnLst/>
              <a:rect l="l" t="t" r="r" b="b"/>
              <a:pathLst>
                <a:path w="3427" h="5475" extrusionOk="0">
                  <a:moveTo>
                    <a:pt x="2602" y="1"/>
                  </a:moveTo>
                  <a:cubicBezTo>
                    <a:pt x="2599" y="1"/>
                    <a:pt x="2597" y="6"/>
                    <a:pt x="2597" y="15"/>
                  </a:cubicBezTo>
                  <a:cubicBezTo>
                    <a:pt x="2570" y="68"/>
                    <a:pt x="2490" y="95"/>
                    <a:pt x="2490" y="122"/>
                  </a:cubicBezTo>
                  <a:cubicBezTo>
                    <a:pt x="2436" y="389"/>
                    <a:pt x="2302" y="657"/>
                    <a:pt x="2142" y="925"/>
                  </a:cubicBezTo>
                  <a:cubicBezTo>
                    <a:pt x="1901" y="1326"/>
                    <a:pt x="1607" y="1701"/>
                    <a:pt x="1285" y="2049"/>
                  </a:cubicBezTo>
                  <a:cubicBezTo>
                    <a:pt x="991" y="2423"/>
                    <a:pt x="696" y="2825"/>
                    <a:pt x="429" y="3280"/>
                  </a:cubicBezTo>
                  <a:cubicBezTo>
                    <a:pt x="295" y="3467"/>
                    <a:pt x="188" y="3708"/>
                    <a:pt x="134" y="3896"/>
                  </a:cubicBezTo>
                  <a:cubicBezTo>
                    <a:pt x="27" y="4163"/>
                    <a:pt x="1" y="4377"/>
                    <a:pt x="1" y="4565"/>
                  </a:cubicBezTo>
                  <a:cubicBezTo>
                    <a:pt x="1" y="4645"/>
                    <a:pt x="1" y="4725"/>
                    <a:pt x="27" y="4806"/>
                  </a:cubicBezTo>
                  <a:cubicBezTo>
                    <a:pt x="54" y="4913"/>
                    <a:pt x="81" y="4966"/>
                    <a:pt x="134" y="5073"/>
                  </a:cubicBezTo>
                  <a:cubicBezTo>
                    <a:pt x="188" y="5207"/>
                    <a:pt x="322" y="5314"/>
                    <a:pt x="482" y="5368"/>
                  </a:cubicBezTo>
                  <a:cubicBezTo>
                    <a:pt x="616" y="5448"/>
                    <a:pt x="750" y="5475"/>
                    <a:pt x="964" y="5475"/>
                  </a:cubicBezTo>
                  <a:lnTo>
                    <a:pt x="991" y="5475"/>
                  </a:lnTo>
                  <a:cubicBezTo>
                    <a:pt x="1151" y="5475"/>
                    <a:pt x="1339" y="5448"/>
                    <a:pt x="1499" y="5394"/>
                  </a:cubicBezTo>
                  <a:cubicBezTo>
                    <a:pt x="1660" y="5368"/>
                    <a:pt x="1821" y="5314"/>
                    <a:pt x="2008" y="5207"/>
                  </a:cubicBezTo>
                  <a:cubicBezTo>
                    <a:pt x="2195" y="5073"/>
                    <a:pt x="2409" y="4913"/>
                    <a:pt x="2517" y="4806"/>
                  </a:cubicBezTo>
                  <a:cubicBezTo>
                    <a:pt x="2864" y="4458"/>
                    <a:pt x="3132" y="4029"/>
                    <a:pt x="3266" y="3601"/>
                  </a:cubicBezTo>
                  <a:cubicBezTo>
                    <a:pt x="3400" y="3200"/>
                    <a:pt x="3427" y="2718"/>
                    <a:pt x="3400" y="2236"/>
                  </a:cubicBezTo>
                  <a:cubicBezTo>
                    <a:pt x="3373" y="1915"/>
                    <a:pt x="3346" y="1621"/>
                    <a:pt x="3239" y="1246"/>
                  </a:cubicBezTo>
                  <a:lnTo>
                    <a:pt x="3025" y="550"/>
                  </a:lnTo>
                  <a:cubicBezTo>
                    <a:pt x="2998" y="523"/>
                    <a:pt x="2998" y="496"/>
                    <a:pt x="2972" y="443"/>
                  </a:cubicBezTo>
                  <a:cubicBezTo>
                    <a:pt x="2945" y="416"/>
                    <a:pt x="2945" y="389"/>
                    <a:pt x="2891" y="363"/>
                  </a:cubicBezTo>
                  <a:cubicBezTo>
                    <a:pt x="2864" y="282"/>
                    <a:pt x="2838" y="255"/>
                    <a:pt x="2757" y="175"/>
                  </a:cubicBezTo>
                  <a:cubicBezTo>
                    <a:pt x="2731" y="148"/>
                    <a:pt x="2704" y="148"/>
                    <a:pt x="2677" y="122"/>
                  </a:cubicBezTo>
                  <a:lnTo>
                    <a:pt x="2597" y="122"/>
                  </a:lnTo>
                  <a:cubicBezTo>
                    <a:pt x="2615" y="29"/>
                    <a:pt x="2608" y="1"/>
                    <a:pt x="2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1" name="Google Shape;6431;p41"/>
            <p:cNvSpPr/>
            <p:nvPr/>
          </p:nvSpPr>
          <p:spPr>
            <a:xfrm>
              <a:off x="8999850" y="6337025"/>
              <a:ext cx="130500" cy="92700"/>
            </a:xfrm>
            <a:custGeom>
              <a:avLst/>
              <a:gdLst/>
              <a:ahLst/>
              <a:cxnLst/>
              <a:rect l="l" t="t" r="r" b="b"/>
              <a:pathLst>
                <a:path w="5220" h="3708" extrusionOk="0">
                  <a:moveTo>
                    <a:pt x="188" y="0"/>
                  </a:moveTo>
                  <a:cubicBezTo>
                    <a:pt x="161" y="0"/>
                    <a:pt x="134" y="0"/>
                    <a:pt x="54" y="27"/>
                  </a:cubicBezTo>
                  <a:lnTo>
                    <a:pt x="27" y="54"/>
                  </a:lnTo>
                  <a:cubicBezTo>
                    <a:pt x="0" y="107"/>
                    <a:pt x="0" y="134"/>
                    <a:pt x="0" y="161"/>
                  </a:cubicBezTo>
                  <a:lnTo>
                    <a:pt x="0" y="375"/>
                  </a:lnTo>
                  <a:cubicBezTo>
                    <a:pt x="27" y="402"/>
                    <a:pt x="27" y="455"/>
                    <a:pt x="27" y="509"/>
                  </a:cubicBezTo>
                  <a:cubicBezTo>
                    <a:pt x="27" y="562"/>
                    <a:pt x="54" y="589"/>
                    <a:pt x="54" y="643"/>
                  </a:cubicBezTo>
                  <a:cubicBezTo>
                    <a:pt x="134" y="857"/>
                    <a:pt x="241" y="1071"/>
                    <a:pt x="322" y="1312"/>
                  </a:cubicBezTo>
                  <a:cubicBezTo>
                    <a:pt x="509" y="1633"/>
                    <a:pt x="643" y="1927"/>
                    <a:pt x="803" y="2168"/>
                  </a:cubicBezTo>
                  <a:cubicBezTo>
                    <a:pt x="1098" y="2597"/>
                    <a:pt x="1392" y="2944"/>
                    <a:pt x="1767" y="3185"/>
                  </a:cubicBezTo>
                  <a:cubicBezTo>
                    <a:pt x="2168" y="3453"/>
                    <a:pt x="2650" y="3614"/>
                    <a:pt x="3105" y="3667"/>
                  </a:cubicBezTo>
                  <a:cubicBezTo>
                    <a:pt x="3212" y="3694"/>
                    <a:pt x="3319" y="3707"/>
                    <a:pt x="3430" y="3707"/>
                  </a:cubicBezTo>
                  <a:cubicBezTo>
                    <a:pt x="3540" y="3707"/>
                    <a:pt x="3654" y="3694"/>
                    <a:pt x="3774" y="3667"/>
                  </a:cubicBezTo>
                  <a:cubicBezTo>
                    <a:pt x="3988" y="3667"/>
                    <a:pt x="4149" y="3614"/>
                    <a:pt x="4310" y="3533"/>
                  </a:cubicBezTo>
                  <a:cubicBezTo>
                    <a:pt x="4470" y="3453"/>
                    <a:pt x="4604" y="3373"/>
                    <a:pt x="4738" y="3266"/>
                  </a:cubicBezTo>
                  <a:lnTo>
                    <a:pt x="4791" y="3239"/>
                  </a:lnTo>
                  <a:cubicBezTo>
                    <a:pt x="4925" y="3105"/>
                    <a:pt x="5006" y="2998"/>
                    <a:pt x="5086" y="2864"/>
                  </a:cubicBezTo>
                  <a:cubicBezTo>
                    <a:pt x="5193" y="2704"/>
                    <a:pt x="5220" y="2543"/>
                    <a:pt x="5193" y="2409"/>
                  </a:cubicBezTo>
                  <a:cubicBezTo>
                    <a:pt x="5193" y="2302"/>
                    <a:pt x="5139" y="2249"/>
                    <a:pt x="5113" y="2142"/>
                  </a:cubicBezTo>
                  <a:cubicBezTo>
                    <a:pt x="5086" y="2061"/>
                    <a:pt x="5032" y="2008"/>
                    <a:pt x="4979" y="1927"/>
                  </a:cubicBezTo>
                  <a:cubicBezTo>
                    <a:pt x="4845" y="1794"/>
                    <a:pt x="4684" y="1633"/>
                    <a:pt x="4443" y="1499"/>
                  </a:cubicBezTo>
                  <a:cubicBezTo>
                    <a:pt x="4283" y="1392"/>
                    <a:pt x="4069" y="1312"/>
                    <a:pt x="3855" y="1205"/>
                  </a:cubicBezTo>
                  <a:cubicBezTo>
                    <a:pt x="3400" y="1044"/>
                    <a:pt x="2918" y="910"/>
                    <a:pt x="2436" y="803"/>
                  </a:cubicBezTo>
                  <a:cubicBezTo>
                    <a:pt x="2008" y="696"/>
                    <a:pt x="1526" y="589"/>
                    <a:pt x="1098" y="429"/>
                  </a:cubicBezTo>
                  <a:lnTo>
                    <a:pt x="1124" y="429"/>
                  </a:lnTo>
                  <a:cubicBezTo>
                    <a:pt x="830" y="321"/>
                    <a:pt x="589" y="188"/>
                    <a:pt x="348" y="27"/>
                  </a:cubicBezTo>
                  <a:cubicBezTo>
                    <a:pt x="295" y="0"/>
                    <a:pt x="214" y="0"/>
                    <a:pt x="18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2" name="Google Shape;6432;p41"/>
            <p:cNvSpPr/>
            <p:nvPr/>
          </p:nvSpPr>
          <p:spPr>
            <a:xfrm>
              <a:off x="9124300" y="6250025"/>
              <a:ext cx="141900" cy="68250"/>
            </a:xfrm>
            <a:custGeom>
              <a:avLst/>
              <a:gdLst/>
              <a:ahLst/>
              <a:cxnLst/>
              <a:rect l="l" t="t" r="r" b="b"/>
              <a:pathLst>
                <a:path w="5676" h="2730" extrusionOk="0">
                  <a:moveTo>
                    <a:pt x="3855" y="1"/>
                  </a:moveTo>
                  <a:cubicBezTo>
                    <a:pt x="3373" y="27"/>
                    <a:pt x="2891" y="135"/>
                    <a:pt x="2410" y="215"/>
                  </a:cubicBezTo>
                  <a:cubicBezTo>
                    <a:pt x="1981" y="322"/>
                    <a:pt x="1500" y="429"/>
                    <a:pt x="1045" y="456"/>
                  </a:cubicBezTo>
                  <a:lnTo>
                    <a:pt x="1071" y="456"/>
                  </a:lnTo>
                  <a:cubicBezTo>
                    <a:pt x="985" y="464"/>
                    <a:pt x="899" y="467"/>
                    <a:pt x="813" y="467"/>
                  </a:cubicBezTo>
                  <a:cubicBezTo>
                    <a:pt x="607" y="467"/>
                    <a:pt x="404" y="448"/>
                    <a:pt x="215" y="429"/>
                  </a:cubicBezTo>
                  <a:cubicBezTo>
                    <a:pt x="161" y="429"/>
                    <a:pt x="108" y="456"/>
                    <a:pt x="54" y="483"/>
                  </a:cubicBezTo>
                  <a:cubicBezTo>
                    <a:pt x="28" y="536"/>
                    <a:pt x="28" y="536"/>
                    <a:pt x="28" y="590"/>
                  </a:cubicBezTo>
                  <a:cubicBezTo>
                    <a:pt x="1" y="616"/>
                    <a:pt x="1" y="616"/>
                    <a:pt x="1" y="670"/>
                  </a:cubicBezTo>
                  <a:cubicBezTo>
                    <a:pt x="1" y="697"/>
                    <a:pt x="28" y="723"/>
                    <a:pt x="28" y="750"/>
                  </a:cubicBezTo>
                  <a:cubicBezTo>
                    <a:pt x="54" y="804"/>
                    <a:pt x="108" y="857"/>
                    <a:pt x="135" y="938"/>
                  </a:cubicBezTo>
                  <a:cubicBezTo>
                    <a:pt x="135" y="964"/>
                    <a:pt x="161" y="991"/>
                    <a:pt x="188" y="1018"/>
                  </a:cubicBezTo>
                  <a:cubicBezTo>
                    <a:pt x="188" y="1071"/>
                    <a:pt x="242" y="1098"/>
                    <a:pt x="268" y="1125"/>
                  </a:cubicBezTo>
                  <a:cubicBezTo>
                    <a:pt x="429" y="1285"/>
                    <a:pt x="643" y="1473"/>
                    <a:pt x="804" y="1633"/>
                  </a:cubicBezTo>
                  <a:cubicBezTo>
                    <a:pt x="1071" y="1874"/>
                    <a:pt x="1312" y="2035"/>
                    <a:pt x="1580" y="2196"/>
                  </a:cubicBezTo>
                  <a:cubicBezTo>
                    <a:pt x="2008" y="2463"/>
                    <a:pt x="2436" y="2624"/>
                    <a:pt x="2865" y="2704"/>
                  </a:cubicBezTo>
                  <a:cubicBezTo>
                    <a:pt x="3011" y="2720"/>
                    <a:pt x="3154" y="2729"/>
                    <a:pt x="3296" y="2729"/>
                  </a:cubicBezTo>
                  <a:cubicBezTo>
                    <a:pt x="3624" y="2729"/>
                    <a:pt x="3947" y="2682"/>
                    <a:pt x="4283" y="2570"/>
                  </a:cubicBezTo>
                  <a:cubicBezTo>
                    <a:pt x="4444" y="2543"/>
                    <a:pt x="4685" y="2436"/>
                    <a:pt x="4872" y="2303"/>
                  </a:cubicBezTo>
                  <a:cubicBezTo>
                    <a:pt x="5059" y="2169"/>
                    <a:pt x="5193" y="2062"/>
                    <a:pt x="5274" y="1928"/>
                  </a:cubicBezTo>
                  <a:cubicBezTo>
                    <a:pt x="5381" y="1794"/>
                    <a:pt x="5488" y="1660"/>
                    <a:pt x="5541" y="1526"/>
                  </a:cubicBezTo>
                  <a:lnTo>
                    <a:pt x="5595" y="1500"/>
                  </a:lnTo>
                  <a:cubicBezTo>
                    <a:pt x="5648" y="1339"/>
                    <a:pt x="5675" y="1152"/>
                    <a:pt x="5675" y="1018"/>
                  </a:cubicBezTo>
                  <a:cubicBezTo>
                    <a:pt x="5675" y="830"/>
                    <a:pt x="5648" y="697"/>
                    <a:pt x="5595" y="563"/>
                  </a:cubicBezTo>
                  <a:cubicBezTo>
                    <a:pt x="5514" y="456"/>
                    <a:pt x="5461" y="402"/>
                    <a:pt x="5381" y="322"/>
                  </a:cubicBezTo>
                  <a:cubicBezTo>
                    <a:pt x="5327" y="268"/>
                    <a:pt x="5247" y="215"/>
                    <a:pt x="5193" y="188"/>
                  </a:cubicBezTo>
                  <a:cubicBezTo>
                    <a:pt x="4979" y="81"/>
                    <a:pt x="4792" y="27"/>
                    <a:pt x="4524"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3" name="Google Shape;6433;p41"/>
            <p:cNvSpPr/>
            <p:nvPr/>
          </p:nvSpPr>
          <p:spPr>
            <a:xfrm>
              <a:off x="8789075" y="6390550"/>
              <a:ext cx="80975" cy="107075"/>
            </a:xfrm>
            <a:custGeom>
              <a:avLst/>
              <a:gdLst/>
              <a:ahLst/>
              <a:cxnLst/>
              <a:rect l="l" t="t" r="r" b="b"/>
              <a:pathLst>
                <a:path w="3239" h="4283" extrusionOk="0">
                  <a:moveTo>
                    <a:pt x="3051" y="1"/>
                  </a:moveTo>
                  <a:lnTo>
                    <a:pt x="3051" y="54"/>
                  </a:lnTo>
                  <a:cubicBezTo>
                    <a:pt x="3061" y="97"/>
                    <a:pt x="3070" y="139"/>
                    <a:pt x="3078" y="180"/>
                  </a:cubicBezTo>
                  <a:lnTo>
                    <a:pt x="3078" y="180"/>
                  </a:lnTo>
                  <a:cubicBezTo>
                    <a:pt x="3078" y="153"/>
                    <a:pt x="3078" y="129"/>
                    <a:pt x="3078" y="108"/>
                  </a:cubicBezTo>
                  <a:cubicBezTo>
                    <a:pt x="3078" y="54"/>
                    <a:pt x="3078" y="1"/>
                    <a:pt x="3051" y="1"/>
                  </a:cubicBezTo>
                  <a:close/>
                  <a:moveTo>
                    <a:pt x="3078" y="180"/>
                  </a:moveTo>
                  <a:cubicBezTo>
                    <a:pt x="3077" y="287"/>
                    <a:pt x="3073" y="429"/>
                    <a:pt x="3051" y="536"/>
                  </a:cubicBezTo>
                  <a:cubicBezTo>
                    <a:pt x="2971" y="937"/>
                    <a:pt x="2864" y="1366"/>
                    <a:pt x="2677" y="1740"/>
                  </a:cubicBezTo>
                  <a:cubicBezTo>
                    <a:pt x="2516" y="2115"/>
                    <a:pt x="2275" y="2463"/>
                    <a:pt x="1981" y="2811"/>
                  </a:cubicBezTo>
                  <a:cubicBezTo>
                    <a:pt x="1713" y="3105"/>
                    <a:pt x="1365" y="3373"/>
                    <a:pt x="990" y="3560"/>
                  </a:cubicBezTo>
                  <a:cubicBezTo>
                    <a:pt x="830" y="3667"/>
                    <a:pt x="643" y="3774"/>
                    <a:pt x="428" y="3801"/>
                  </a:cubicBezTo>
                  <a:cubicBezTo>
                    <a:pt x="321" y="3855"/>
                    <a:pt x="241" y="3882"/>
                    <a:pt x="107" y="3908"/>
                  </a:cubicBezTo>
                  <a:cubicBezTo>
                    <a:pt x="54" y="3908"/>
                    <a:pt x="27" y="3908"/>
                    <a:pt x="0" y="3935"/>
                  </a:cubicBezTo>
                  <a:cubicBezTo>
                    <a:pt x="54" y="4042"/>
                    <a:pt x="161" y="4122"/>
                    <a:pt x="295" y="4176"/>
                  </a:cubicBezTo>
                  <a:cubicBezTo>
                    <a:pt x="428" y="4256"/>
                    <a:pt x="562" y="4283"/>
                    <a:pt x="776" y="4283"/>
                  </a:cubicBezTo>
                  <a:lnTo>
                    <a:pt x="803" y="4283"/>
                  </a:lnTo>
                  <a:cubicBezTo>
                    <a:pt x="964" y="4283"/>
                    <a:pt x="1124" y="4229"/>
                    <a:pt x="1312" y="4203"/>
                  </a:cubicBezTo>
                  <a:cubicBezTo>
                    <a:pt x="1472" y="4176"/>
                    <a:pt x="1633" y="4122"/>
                    <a:pt x="1793" y="4015"/>
                  </a:cubicBezTo>
                  <a:cubicBezTo>
                    <a:pt x="2008" y="3882"/>
                    <a:pt x="2195" y="3694"/>
                    <a:pt x="2329" y="3614"/>
                  </a:cubicBezTo>
                  <a:cubicBezTo>
                    <a:pt x="2677" y="3266"/>
                    <a:pt x="2944" y="2838"/>
                    <a:pt x="3078" y="2409"/>
                  </a:cubicBezTo>
                  <a:cubicBezTo>
                    <a:pt x="3212" y="2008"/>
                    <a:pt x="3239" y="1526"/>
                    <a:pt x="3212" y="1018"/>
                  </a:cubicBezTo>
                  <a:cubicBezTo>
                    <a:pt x="3188" y="757"/>
                    <a:pt x="3144" y="496"/>
                    <a:pt x="3078" y="18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4" name="Google Shape;6434;p41"/>
            <p:cNvSpPr/>
            <p:nvPr/>
          </p:nvSpPr>
          <p:spPr>
            <a:xfrm>
              <a:off x="9029950" y="6348400"/>
              <a:ext cx="100400" cy="68275"/>
            </a:xfrm>
            <a:custGeom>
              <a:avLst/>
              <a:gdLst/>
              <a:ahLst/>
              <a:cxnLst/>
              <a:rect l="l" t="t" r="r" b="b"/>
              <a:pathLst>
                <a:path w="4016" h="2731" extrusionOk="0">
                  <a:moveTo>
                    <a:pt x="1" y="0"/>
                  </a:moveTo>
                  <a:lnTo>
                    <a:pt x="1" y="0"/>
                  </a:lnTo>
                  <a:cubicBezTo>
                    <a:pt x="81" y="81"/>
                    <a:pt x="188" y="134"/>
                    <a:pt x="322" y="214"/>
                  </a:cubicBezTo>
                  <a:cubicBezTo>
                    <a:pt x="563" y="348"/>
                    <a:pt x="804" y="482"/>
                    <a:pt x="1018" y="589"/>
                  </a:cubicBezTo>
                  <a:cubicBezTo>
                    <a:pt x="1286" y="723"/>
                    <a:pt x="1526" y="857"/>
                    <a:pt x="1794" y="937"/>
                  </a:cubicBezTo>
                  <a:cubicBezTo>
                    <a:pt x="2089" y="1071"/>
                    <a:pt x="2410" y="1258"/>
                    <a:pt x="2677" y="1419"/>
                  </a:cubicBezTo>
                  <a:cubicBezTo>
                    <a:pt x="2891" y="1579"/>
                    <a:pt x="3132" y="1740"/>
                    <a:pt x="3346" y="1954"/>
                  </a:cubicBezTo>
                  <a:cubicBezTo>
                    <a:pt x="3507" y="2115"/>
                    <a:pt x="3641" y="2329"/>
                    <a:pt x="3668" y="2543"/>
                  </a:cubicBezTo>
                  <a:lnTo>
                    <a:pt x="3668" y="2730"/>
                  </a:lnTo>
                  <a:cubicBezTo>
                    <a:pt x="3775" y="2623"/>
                    <a:pt x="3882" y="2516"/>
                    <a:pt x="3909" y="2409"/>
                  </a:cubicBezTo>
                  <a:cubicBezTo>
                    <a:pt x="3962" y="2249"/>
                    <a:pt x="4016" y="2088"/>
                    <a:pt x="4016" y="1954"/>
                  </a:cubicBezTo>
                  <a:cubicBezTo>
                    <a:pt x="4016" y="1847"/>
                    <a:pt x="3962" y="1740"/>
                    <a:pt x="3935" y="1687"/>
                  </a:cubicBezTo>
                  <a:cubicBezTo>
                    <a:pt x="3909" y="1606"/>
                    <a:pt x="3882" y="1553"/>
                    <a:pt x="3802" y="1472"/>
                  </a:cubicBezTo>
                  <a:cubicBezTo>
                    <a:pt x="3668" y="1312"/>
                    <a:pt x="3507" y="1178"/>
                    <a:pt x="3266" y="1044"/>
                  </a:cubicBezTo>
                  <a:cubicBezTo>
                    <a:pt x="3106" y="937"/>
                    <a:pt x="2891" y="857"/>
                    <a:pt x="2677" y="750"/>
                  </a:cubicBezTo>
                  <a:cubicBezTo>
                    <a:pt x="2196" y="589"/>
                    <a:pt x="1687" y="455"/>
                    <a:pt x="1259" y="348"/>
                  </a:cubicBezTo>
                  <a:cubicBezTo>
                    <a:pt x="831" y="241"/>
                    <a:pt x="402" y="134"/>
                    <a:pt x="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5" name="Google Shape;6435;p41"/>
            <p:cNvSpPr/>
            <p:nvPr/>
          </p:nvSpPr>
          <p:spPr>
            <a:xfrm>
              <a:off x="9150400" y="6248025"/>
              <a:ext cx="117800" cy="40175"/>
            </a:xfrm>
            <a:custGeom>
              <a:avLst/>
              <a:gdLst/>
              <a:ahLst/>
              <a:cxnLst/>
              <a:rect l="l" t="t" r="r" b="b"/>
              <a:pathLst>
                <a:path w="4712" h="1607" extrusionOk="0">
                  <a:moveTo>
                    <a:pt x="3132" y="0"/>
                  </a:moveTo>
                  <a:cubicBezTo>
                    <a:pt x="3025" y="81"/>
                    <a:pt x="2945" y="81"/>
                    <a:pt x="2838" y="81"/>
                  </a:cubicBezTo>
                  <a:cubicBezTo>
                    <a:pt x="2329" y="107"/>
                    <a:pt x="1874" y="215"/>
                    <a:pt x="1392" y="322"/>
                  </a:cubicBezTo>
                  <a:cubicBezTo>
                    <a:pt x="937" y="402"/>
                    <a:pt x="509" y="509"/>
                    <a:pt x="27" y="536"/>
                  </a:cubicBezTo>
                  <a:lnTo>
                    <a:pt x="1" y="536"/>
                  </a:lnTo>
                  <a:cubicBezTo>
                    <a:pt x="54" y="536"/>
                    <a:pt x="108" y="589"/>
                    <a:pt x="161" y="589"/>
                  </a:cubicBezTo>
                  <a:cubicBezTo>
                    <a:pt x="509" y="643"/>
                    <a:pt x="857" y="670"/>
                    <a:pt x="1205" y="670"/>
                  </a:cubicBezTo>
                  <a:cubicBezTo>
                    <a:pt x="1526" y="670"/>
                    <a:pt x="1901" y="670"/>
                    <a:pt x="2249" y="643"/>
                  </a:cubicBezTo>
                  <a:cubicBezTo>
                    <a:pt x="2463" y="616"/>
                    <a:pt x="2731" y="616"/>
                    <a:pt x="2972" y="616"/>
                  </a:cubicBezTo>
                  <a:cubicBezTo>
                    <a:pt x="3105" y="616"/>
                    <a:pt x="3239" y="616"/>
                    <a:pt x="3373" y="643"/>
                  </a:cubicBezTo>
                  <a:cubicBezTo>
                    <a:pt x="3507" y="670"/>
                    <a:pt x="3614" y="670"/>
                    <a:pt x="3748" y="723"/>
                  </a:cubicBezTo>
                  <a:cubicBezTo>
                    <a:pt x="3882" y="750"/>
                    <a:pt x="3989" y="803"/>
                    <a:pt x="4069" y="884"/>
                  </a:cubicBezTo>
                  <a:cubicBezTo>
                    <a:pt x="4176" y="937"/>
                    <a:pt x="4283" y="1018"/>
                    <a:pt x="4337" y="1125"/>
                  </a:cubicBezTo>
                  <a:cubicBezTo>
                    <a:pt x="4363" y="1178"/>
                    <a:pt x="4417" y="1205"/>
                    <a:pt x="4444" y="1285"/>
                  </a:cubicBezTo>
                  <a:cubicBezTo>
                    <a:pt x="4470" y="1339"/>
                    <a:pt x="4524" y="1446"/>
                    <a:pt x="4524" y="1526"/>
                  </a:cubicBezTo>
                  <a:cubicBezTo>
                    <a:pt x="4524" y="1553"/>
                    <a:pt x="4524" y="1580"/>
                    <a:pt x="4551" y="1606"/>
                  </a:cubicBezTo>
                  <a:cubicBezTo>
                    <a:pt x="4551" y="1606"/>
                    <a:pt x="4551" y="1580"/>
                    <a:pt x="4578" y="1580"/>
                  </a:cubicBezTo>
                  <a:lnTo>
                    <a:pt x="4604" y="1553"/>
                  </a:lnTo>
                  <a:cubicBezTo>
                    <a:pt x="4685" y="1392"/>
                    <a:pt x="4711" y="1205"/>
                    <a:pt x="4711" y="1071"/>
                  </a:cubicBezTo>
                  <a:cubicBezTo>
                    <a:pt x="4711" y="910"/>
                    <a:pt x="4685" y="750"/>
                    <a:pt x="4604" y="616"/>
                  </a:cubicBezTo>
                  <a:cubicBezTo>
                    <a:pt x="4551" y="509"/>
                    <a:pt x="4497" y="455"/>
                    <a:pt x="4417" y="375"/>
                  </a:cubicBezTo>
                  <a:cubicBezTo>
                    <a:pt x="4337" y="322"/>
                    <a:pt x="4283" y="268"/>
                    <a:pt x="4203" y="241"/>
                  </a:cubicBezTo>
                  <a:cubicBezTo>
                    <a:pt x="4015" y="134"/>
                    <a:pt x="3801" y="81"/>
                    <a:pt x="3534" y="54"/>
                  </a:cubicBezTo>
                  <a:cubicBezTo>
                    <a:pt x="3400" y="54"/>
                    <a:pt x="3266" y="0"/>
                    <a:pt x="3132"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6" name="Google Shape;6436;p41"/>
            <p:cNvSpPr/>
            <p:nvPr/>
          </p:nvSpPr>
          <p:spPr>
            <a:xfrm>
              <a:off x="8778350" y="5624375"/>
              <a:ext cx="121825" cy="301150"/>
            </a:xfrm>
            <a:custGeom>
              <a:avLst/>
              <a:gdLst/>
              <a:ahLst/>
              <a:cxnLst/>
              <a:rect l="l" t="t" r="r" b="b"/>
              <a:pathLst>
                <a:path w="4873" h="12046" extrusionOk="0">
                  <a:moveTo>
                    <a:pt x="1527" y="1"/>
                  </a:moveTo>
                  <a:cubicBezTo>
                    <a:pt x="1259" y="28"/>
                    <a:pt x="1018" y="188"/>
                    <a:pt x="938" y="376"/>
                  </a:cubicBezTo>
                  <a:cubicBezTo>
                    <a:pt x="831" y="456"/>
                    <a:pt x="724" y="590"/>
                    <a:pt x="670" y="777"/>
                  </a:cubicBezTo>
                  <a:cubicBezTo>
                    <a:pt x="617" y="777"/>
                    <a:pt x="617" y="804"/>
                    <a:pt x="617" y="831"/>
                  </a:cubicBezTo>
                  <a:cubicBezTo>
                    <a:pt x="188" y="1660"/>
                    <a:pt x="1" y="2677"/>
                    <a:pt x="1" y="3989"/>
                  </a:cubicBezTo>
                  <a:cubicBezTo>
                    <a:pt x="1" y="4953"/>
                    <a:pt x="135" y="5943"/>
                    <a:pt x="269" y="6826"/>
                  </a:cubicBezTo>
                  <a:cubicBezTo>
                    <a:pt x="349" y="7549"/>
                    <a:pt x="483" y="8218"/>
                    <a:pt x="670" y="8780"/>
                  </a:cubicBezTo>
                  <a:cubicBezTo>
                    <a:pt x="884" y="9690"/>
                    <a:pt x="1125" y="10332"/>
                    <a:pt x="1473" y="10894"/>
                  </a:cubicBezTo>
                  <a:cubicBezTo>
                    <a:pt x="1741" y="11376"/>
                    <a:pt x="2196" y="11938"/>
                    <a:pt x="2838" y="12045"/>
                  </a:cubicBezTo>
                  <a:lnTo>
                    <a:pt x="3079" y="12045"/>
                  </a:lnTo>
                  <a:cubicBezTo>
                    <a:pt x="3400" y="12045"/>
                    <a:pt x="3668" y="11938"/>
                    <a:pt x="3935" y="11778"/>
                  </a:cubicBezTo>
                  <a:cubicBezTo>
                    <a:pt x="4203" y="11564"/>
                    <a:pt x="4417" y="11296"/>
                    <a:pt x="4578" y="10921"/>
                  </a:cubicBezTo>
                  <a:cubicBezTo>
                    <a:pt x="4712" y="10627"/>
                    <a:pt x="4765" y="10252"/>
                    <a:pt x="4845" y="9851"/>
                  </a:cubicBezTo>
                  <a:cubicBezTo>
                    <a:pt x="4872" y="9529"/>
                    <a:pt x="4872" y="9155"/>
                    <a:pt x="4872" y="8834"/>
                  </a:cubicBezTo>
                  <a:cubicBezTo>
                    <a:pt x="4872" y="8753"/>
                    <a:pt x="4845" y="8700"/>
                    <a:pt x="4765" y="8646"/>
                  </a:cubicBezTo>
                  <a:cubicBezTo>
                    <a:pt x="4738" y="7816"/>
                    <a:pt x="4631" y="6960"/>
                    <a:pt x="4498" y="6077"/>
                  </a:cubicBezTo>
                  <a:cubicBezTo>
                    <a:pt x="4417" y="5488"/>
                    <a:pt x="4283" y="4845"/>
                    <a:pt x="4150" y="4203"/>
                  </a:cubicBezTo>
                  <a:cubicBezTo>
                    <a:pt x="4069" y="3909"/>
                    <a:pt x="4016" y="3614"/>
                    <a:pt x="3909" y="3266"/>
                  </a:cubicBezTo>
                  <a:cubicBezTo>
                    <a:pt x="3882" y="3132"/>
                    <a:pt x="3828" y="2999"/>
                    <a:pt x="3775" y="2865"/>
                  </a:cubicBezTo>
                  <a:cubicBezTo>
                    <a:pt x="3668" y="2570"/>
                    <a:pt x="3534" y="2222"/>
                    <a:pt x="3400" y="1928"/>
                  </a:cubicBezTo>
                  <a:cubicBezTo>
                    <a:pt x="3240" y="1553"/>
                    <a:pt x="3079" y="1232"/>
                    <a:pt x="2892" y="964"/>
                  </a:cubicBezTo>
                  <a:cubicBezTo>
                    <a:pt x="2811" y="831"/>
                    <a:pt x="2731" y="697"/>
                    <a:pt x="2624" y="563"/>
                  </a:cubicBezTo>
                  <a:cubicBezTo>
                    <a:pt x="2544" y="429"/>
                    <a:pt x="2437" y="322"/>
                    <a:pt x="2330" y="215"/>
                  </a:cubicBezTo>
                  <a:cubicBezTo>
                    <a:pt x="2089" y="161"/>
                    <a:pt x="1848" y="1"/>
                    <a:pt x="1607" y="1"/>
                  </a:cubicBezTo>
                  <a:close/>
                </a:path>
              </a:pathLst>
            </a:custGeom>
            <a:solidFill>
              <a:srgbClr val="F9DCD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7" name="Google Shape;6437;p41"/>
            <p:cNvSpPr/>
            <p:nvPr/>
          </p:nvSpPr>
          <p:spPr>
            <a:xfrm>
              <a:off x="8544825" y="5588925"/>
              <a:ext cx="318550" cy="504550"/>
            </a:xfrm>
            <a:custGeom>
              <a:avLst/>
              <a:gdLst/>
              <a:ahLst/>
              <a:cxnLst/>
              <a:rect l="l" t="t" r="r" b="b"/>
              <a:pathLst>
                <a:path w="12742" h="20182" extrusionOk="0">
                  <a:moveTo>
                    <a:pt x="7388" y="0"/>
                  </a:moveTo>
                  <a:cubicBezTo>
                    <a:pt x="7147" y="0"/>
                    <a:pt x="6879" y="81"/>
                    <a:pt x="6585" y="214"/>
                  </a:cubicBezTo>
                  <a:cubicBezTo>
                    <a:pt x="6264" y="348"/>
                    <a:pt x="5916" y="536"/>
                    <a:pt x="5595" y="776"/>
                  </a:cubicBezTo>
                  <a:cubicBezTo>
                    <a:pt x="5274" y="991"/>
                    <a:pt x="4979" y="1258"/>
                    <a:pt x="4658" y="1579"/>
                  </a:cubicBezTo>
                  <a:cubicBezTo>
                    <a:pt x="4337" y="1847"/>
                    <a:pt x="4069" y="2195"/>
                    <a:pt x="3801" y="2543"/>
                  </a:cubicBezTo>
                  <a:cubicBezTo>
                    <a:pt x="3266" y="3212"/>
                    <a:pt x="2811" y="3962"/>
                    <a:pt x="2329" y="4845"/>
                  </a:cubicBezTo>
                  <a:cubicBezTo>
                    <a:pt x="1928" y="5621"/>
                    <a:pt x="1526" y="6478"/>
                    <a:pt x="1232" y="7307"/>
                  </a:cubicBezTo>
                  <a:cubicBezTo>
                    <a:pt x="937" y="8110"/>
                    <a:pt x="697" y="8833"/>
                    <a:pt x="536" y="9529"/>
                  </a:cubicBezTo>
                  <a:cubicBezTo>
                    <a:pt x="295" y="10546"/>
                    <a:pt x="135" y="11617"/>
                    <a:pt x="54" y="12767"/>
                  </a:cubicBezTo>
                  <a:cubicBezTo>
                    <a:pt x="1" y="13972"/>
                    <a:pt x="27" y="15176"/>
                    <a:pt x="188" y="16301"/>
                  </a:cubicBezTo>
                  <a:cubicBezTo>
                    <a:pt x="322" y="17318"/>
                    <a:pt x="563" y="18228"/>
                    <a:pt x="857" y="19138"/>
                  </a:cubicBezTo>
                  <a:cubicBezTo>
                    <a:pt x="911" y="19218"/>
                    <a:pt x="964" y="19272"/>
                    <a:pt x="1071" y="19272"/>
                  </a:cubicBezTo>
                  <a:cubicBezTo>
                    <a:pt x="2195" y="19887"/>
                    <a:pt x="3534" y="20182"/>
                    <a:pt x="4979" y="20182"/>
                  </a:cubicBezTo>
                  <a:cubicBezTo>
                    <a:pt x="5461" y="20182"/>
                    <a:pt x="5943" y="20155"/>
                    <a:pt x="6451" y="20075"/>
                  </a:cubicBezTo>
                  <a:cubicBezTo>
                    <a:pt x="7388" y="19941"/>
                    <a:pt x="8325" y="19727"/>
                    <a:pt x="9235" y="19352"/>
                  </a:cubicBezTo>
                  <a:cubicBezTo>
                    <a:pt x="10145" y="18977"/>
                    <a:pt x="10948" y="18522"/>
                    <a:pt x="11644" y="17987"/>
                  </a:cubicBezTo>
                  <a:cubicBezTo>
                    <a:pt x="11965" y="17719"/>
                    <a:pt x="12313" y="17398"/>
                    <a:pt x="12607" y="17104"/>
                  </a:cubicBezTo>
                  <a:cubicBezTo>
                    <a:pt x="12688" y="17023"/>
                    <a:pt x="12688" y="16943"/>
                    <a:pt x="12607" y="16863"/>
                  </a:cubicBezTo>
                  <a:cubicBezTo>
                    <a:pt x="12634" y="16220"/>
                    <a:pt x="12688" y="15471"/>
                    <a:pt x="12714" y="14721"/>
                  </a:cubicBezTo>
                  <a:lnTo>
                    <a:pt x="12714" y="14695"/>
                  </a:lnTo>
                  <a:cubicBezTo>
                    <a:pt x="12741" y="14052"/>
                    <a:pt x="12741" y="13517"/>
                    <a:pt x="12741" y="13008"/>
                  </a:cubicBezTo>
                  <a:cubicBezTo>
                    <a:pt x="12741" y="12125"/>
                    <a:pt x="12688" y="11322"/>
                    <a:pt x="12607" y="10546"/>
                  </a:cubicBezTo>
                  <a:cubicBezTo>
                    <a:pt x="12473" y="9475"/>
                    <a:pt x="12286" y="8405"/>
                    <a:pt x="12018" y="7200"/>
                  </a:cubicBezTo>
                  <a:cubicBezTo>
                    <a:pt x="11831" y="6478"/>
                    <a:pt x="11671" y="5808"/>
                    <a:pt x="11483" y="5166"/>
                  </a:cubicBezTo>
                  <a:cubicBezTo>
                    <a:pt x="11269" y="4443"/>
                    <a:pt x="11028" y="3828"/>
                    <a:pt x="10760" y="3212"/>
                  </a:cubicBezTo>
                  <a:cubicBezTo>
                    <a:pt x="10493" y="2570"/>
                    <a:pt x="10198" y="2008"/>
                    <a:pt x="9877" y="1553"/>
                  </a:cubicBezTo>
                  <a:cubicBezTo>
                    <a:pt x="9690" y="1312"/>
                    <a:pt x="9529" y="1098"/>
                    <a:pt x="9342" y="884"/>
                  </a:cubicBezTo>
                  <a:cubicBezTo>
                    <a:pt x="9155" y="669"/>
                    <a:pt x="8967" y="536"/>
                    <a:pt x="8753" y="402"/>
                  </a:cubicBezTo>
                  <a:cubicBezTo>
                    <a:pt x="8673" y="348"/>
                    <a:pt x="8566" y="268"/>
                    <a:pt x="8432" y="214"/>
                  </a:cubicBezTo>
                  <a:cubicBezTo>
                    <a:pt x="8325" y="161"/>
                    <a:pt x="8218" y="107"/>
                    <a:pt x="8084" y="81"/>
                  </a:cubicBezTo>
                  <a:cubicBezTo>
                    <a:pt x="7923" y="54"/>
                    <a:pt x="7736" y="0"/>
                    <a:pt x="754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8" name="Google Shape;6438;p41"/>
            <p:cNvSpPr/>
            <p:nvPr/>
          </p:nvSpPr>
          <p:spPr>
            <a:xfrm>
              <a:off x="8544825" y="5672550"/>
              <a:ext cx="315875" cy="420925"/>
            </a:xfrm>
            <a:custGeom>
              <a:avLst/>
              <a:gdLst/>
              <a:ahLst/>
              <a:cxnLst/>
              <a:rect l="l" t="t" r="r" b="b"/>
              <a:pathLst>
                <a:path w="12635" h="16837" extrusionOk="0">
                  <a:moveTo>
                    <a:pt x="10627" y="1"/>
                  </a:moveTo>
                  <a:cubicBezTo>
                    <a:pt x="10814" y="536"/>
                    <a:pt x="10707" y="1072"/>
                    <a:pt x="10520" y="1580"/>
                  </a:cubicBezTo>
                  <a:cubicBezTo>
                    <a:pt x="10439" y="1875"/>
                    <a:pt x="10332" y="2142"/>
                    <a:pt x="10198" y="2410"/>
                  </a:cubicBezTo>
                  <a:cubicBezTo>
                    <a:pt x="10065" y="2678"/>
                    <a:pt x="9904" y="2918"/>
                    <a:pt x="9690" y="3159"/>
                  </a:cubicBezTo>
                  <a:cubicBezTo>
                    <a:pt x="9529" y="3400"/>
                    <a:pt x="9288" y="3588"/>
                    <a:pt x="9101" y="3748"/>
                  </a:cubicBezTo>
                  <a:cubicBezTo>
                    <a:pt x="8860" y="3936"/>
                    <a:pt x="8619" y="4096"/>
                    <a:pt x="8352" y="4230"/>
                  </a:cubicBezTo>
                  <a:cubicBezTo>
                    <a:pt x="8084" y="4364"/>
                    <a:pt x="7790" y="4471"/>
                    <a:pt x="7495" y="4498"/>
                  </a:cubicBezTo>
                  <a:cubicBezTo>
                    <a:pt x="7310" y="4513"/>
                    <a:pt x="7133" y="4529"/>
                    <a:pt x="6960" y="4529"/>
                  </a:cubicBezTo>
                  <a:cubicBezTo>
                    <a:pt x="6834" y="4529"/>
                    <a:pt x="6709" y="4520"/>
                    <a:pt x="6585" y="4498"/>
                  </a:cubicBezTo>
                  <a:cubicBezTo>
                    <a:pt x="6291" y="4471"/>
                    <a:pt x="6023" y="4391"/>
                    <a:pt x="5702" y="4257"/>
                  </a:cubicBezTo>
                  <a:cubicBezTo>
                    <a:pt x="5648" y="4230"/>
                    <a:pt x="5621" y="4230"/>
                    <a:pt x="5541" y="4203"/>
                  </a:cubicBezTo>
                  <a:cubicBezTo>
                    <a:pt x="5488" y="4150"/>
                    <a:pt x="5434" y="4123"/>
                    <a:pt x="5381" y="4096"/>
                  </a:cubicBezTo>
                  <a:cubicBezTo>
                    <a:pt x="5247" y="4016"/>
                    <a:pt x="5113" y="3936"/>
                    <a:pt x="4979" y="3828"/>
                  </a:cubicBezTo>
                  <a:cubicBezTo>
                    <a:pt x="4819" y="3721"/>
                    <a:pt x="4685" y="3588"/>
                    <a:pt x="4551" y="3454"/>
                  </a:cubicBezTo>
                  <a:cubicBezTo>
                    <a:pt x="4444" y="3400"/>
                    <a:pt x="4364" y="3293"/>
                    <a:pt x="4310" y="3186"/>
                  </a:cubicBezTo>
                  <a:cubicBezTo>
                    <a:pt x="4230" y="3133"/>
                    <a:pt x="4203" y="3052"/>
                    <a:pt x="4149" y="3026"/>
                  </a:cubicBezTo>
                  <a:cubicBezTo>
                    <a:pt x="4149" y="3026"/>
                    <a:pt x="4149" y="2972"/>
                    <a:pt x="4096" y="2972"/>
                  </a:cubicBezTo>
                  <a:cubicBezTo>
                    <a:pt x="3908" y="2758"/>
                    <a:pt x="3748" y="2490"/>
                    <a:pt x="3614" y="2169"/>
                  </a:cubicBezTo>
                  <a:cubicBezTo>
                    <a:pt x="3507" y="1955"/>
                    <a:pt x="3400" y="1741"/>
                    <a:pt x="3293" y="1500"/>
                  </a:cubicBezTo>
                  <a:cubicBezTo>
                    <a:pt x="3239" y="1286"/>
                    <a:pt x="3159" y="1072"/>
                    <a:pt x="3106" y="831"/>
                  </a:cubicBezTo>
                  <a:lnTo>
                    <a:pt x="3106" y="804"/>
                  </a:lnTo>
                  <a:cubicBezTo>
                    <a:pt x="3079" y="697"/>
                    <a:pt x="3079" y="617"/>
                    <a:pt x="3025" y="510"/>
                  </a:cubicBezTo>
                  <a:lnTo>
                    <a:pt x="3025" y="456"/>
                  </a:lnTo>
                  <a:cubicBezTo>
                    <a:pt x="3025" y="376"/>
                    <a:pt x="2998" y="269"/>
                    <a:pt x="2998" y="215"/>
                  </a:cubicBezTo>
                  <a:cubicBezTo>
                    <a:pt x="2731" y="617"/>
                    <a:pt x="2490" y="1018"/>
                    <a:pt x="2276" y="1473"/>
                  </a:cubicBezTo>
                  <a:cubicBezTo>
                    <a:pt x="1874" y="2249"/>
                    <a:pt x="1473" y="3079"/>
                    <a:pt x="1152" y="3936"/>
                  </a:cubicBezTo>
                  <a:cubicBezTo>
                    <a:pt x="937" y="4551"/>
                    <a:pt x="723" y="5167"/>
                    <a:pt x="563" y="5729"/>
                  </a:cubicBezTo>
                  <a:lnTo>
                    <a:pt x="590" y="5729"/>
                  </a:lnTo>
                  <a:cubicBezTo>
                    <a:pt x="616" y="5729"/>
                    <a:pt x="670" y="5702"/>
                    <a:pt x="723" y="5702"/>
                  </a:cubicBezTo>
                  <a:lnTo>
                    <a:pt x="750" y="5702"/>
                  </a:lnTo>
                  <a:cubicBezTo>
                    <a:pt x="884" y="5649"/>
                    <a:pt x="991" y="5649"/>
                    <a:pt x="1125" y="5649"/>
                  </a:cubicBezTo>
                  <a:lnTo>
                    <a:pt x="1205" y="5649"/>
                  </a:lnTo>
                  <a:cubicBezTo>
                    <a:pt x="1339" y="5649"/>
                    <a:pt x="1473" y="5702"/>
                    <a:pt x="1607" y="5729"/>
                  </a:cubicBezTo>
                  <a:cubicBezTo>
                    <a:pt x="1901" y="5809"/>
                    <a:pt x="2169" y="5889"/>
                    <a:pt x="2436" y="6077"/>
                  </a:cubicBezTo>
                  <a:cubicBezTo>
                    <a:pt x="2677" y="6237"/>
                    <a:pt x="2891" y="6398"/>
                    <a:pt x="3106" y="6612"/>
                  </a:cubicBezTo>
                  <a:cubicBezTo>
                    <a:pt x="3293" y="6799"/>
                    <a:pt x="3480" y="7040"/>
                    <a:pt x="3614" y="7308"/>
                  </a:cubicBezTo>
                  <a:cubicBezTo>
                    <a:pt x="3748" y="7576"/>
                    <a:pt x="3882" y="7843"/>
                    <a:pt x="3935" y="8138"/>
                  </a:cubicBezTo>
                  <a:cubicBezTo>
                    <a:pt x="4016" y="8432"/>
                    <a:pt x="4042" y="8753"/>
                    <a:pt x="4042" y="9048"/>
                  </a:cubicBezTo>
                  <a:cubicBezTo>
                    <a:pt x="4042" y="9208"/>
                    <a:pt x="4016" y="9342"/>
                    <a:pt x="3962" y="9476"/>
                  </a:cubicBezTo>
                  <a:lnTo>
                    <a:pt x="3882" y="9878"/>
                  </a:lnTo>
                  <a:cubicBezTo>
                    <a:pt x="3801" y="10011"/>
                    <a:pt x="3748" y="10172"/>
                    <a:pt x="3668" y="10306"/>
                  </a:cubicBezTo>
                  <a:cubicBezTo>
                    <a:pt x="3614" y="10413"/>
                    <a:pt x="3534" y="10520"/>
                    <a:pt x="3427" y="10627"/>
                  </a:cubicBezTo>
                  <a:cubicBezTo>
                    <a:pt x="3239" y="10814"/>
                    <a:pt x="2998" y="10975"/>
                    <a:pt x="2731" y="11109"/>
                  </a:cubicBezTo>
                  <a:cubicBezTo>
                    <a:pt x="2597" y="11189"/>
                    <a:pt x="2436" y="11216"/>
                    <a:pt x="2303" y="11243"/>
                  </a:cubicBezTo>
                  <a:cubicBezTo>
                    <a:pt x="2169" y="11296"/>
                    <a:pt x="2008" y="11296"/>
                    <a:pt x="1874" y="11296"/>
                  </a:cubicBezTo>
                  <a:cubicBezTo>
                    <a:pt x="1740" y="11296"/>
                    <a:pt x="1553" y="11243"/>
                    <a:pt x="1419" y="11216"/>
                  </a:cubicBezTo>
                  <a:cubicBezTo>
                    <a:pt x="1285" y="11189"/>
                    <a:pt x="1152" y="11135"/>
                    <a:pt x="1018" y="11082"/>
                  </a:cubicBezTo>
                  <a:cubicBezTo>
                    <a:pt x="750" y="10948"/>
                    <a:pt x="482" y="10814"/>
                    <a:pt x="268" y="10627"/>
                  </a:cubicBezTo>
                  <a:cubicBezTo>
                    <a:pt x="161" y="10520"/>
                    <a:pt x="54" y="10440"/>
                    <a:pt x="1" y="10359"/>
                  </a:cubicBezTo>
                  <a:lnTo>
                    <a:pt x="1" y="10359"/>
                  </a:lnTo>
                  <a:cubicBezTo>
                    <a:pt x="1" y="11243"/>
                    <a:pt x="27" y="12126"/>
                    <a:pt x="161" y="12956"/>
                  </a:cubicBezTo>
                  <a:cubicBezTo>
                    <a:pt x="295" y="13973"/>
                    <a:pt x="536" y="14883"/>
                    <a:pt x="830" y="15793"/>
                  </a:cubicBezTo>
                  <a:cubicBezTo>
                    <a:pt x="857" y="15873"/>
                    <a:pt x="937" y="15927"/>
                    <a:pt x="1045" y="15927"/>
                  </a:cubicBezTo>
                  <a:cubicBezTo>
                    <a:pt x="2169" y="16542"/>
                    <a:pt x="3507" y="16837"/>
                    <a:pt x="4952" y="16837"/>
                  </a:cubicBezTo>
                  <a:cubicBezTo>
                    <a:pt x="5407" y="16837"/>
                    <a:pt x="5916" y="16810"/>
                    <a:pt x="6424" y="16730"/>
                  </a:cubicBezTo>
                  <a:cubicBezTo>
                    <a:pt x="7361" y="16596"/>
                    <a:pt x="8298" y="16382"/>
                    <a:pt x="9181" y="16007"/>
                  </a:cubicBezTo>
                  <a:cubicBezTo>
                    <a:pt x="10091" y="15632"/>
                    <a:pt x="10894" y="15177"/>
                    <a:pt x="11617" y="14642"/>
                  </a:cubicBezTo>
                  <a:cubicBezTo>
                    <a:pt x="11938" y="14374"/>
                    <a:pt x="12286" y="14053"/>
                    <a:pt x="12581" y="13759"/>
                  </a:cubicBezTo>
                  <a:cubicBezTo>
                    <a:pt x="12634" y="13678"/>
                    <a:pt x="12634" y="13598"/>
                    <a:pt x="12581" y="13518"/>
                  </a:cubicBezTo>
                  <a:cubicBezTo>
                    <a:pt x="12607" y="13089"/>
                    <a:pt x="12607" y="12608"/>
                    <a:pt x="12634" y="12153"/>
                  </a:cubicBezTo>
                  <a:lnTo>
                    <a:pt x="12634" y="12153"/>
                  </a:lnTo>
                  <a:cubicBezTo>
                    <a:pt x="12473" y="12286"/>
                    <a:pt x="12340" y="12420"/>
                    <a:pt x="12152" y="12527"/>
                  </a:cubicBezTo>
                  <a:cubicBezTo>
                    <a:pt x="11885" y="12688"/>
                    <a:pt x="11617" y="12822"/>
                    <a:pt x="11296" y="12929"/>
                  </a:cubicBezTo>
                  <a:cubicBezTo>
                    <a:pt x="11028" y="13009"/>
                    <a:pt x="10734" y="13089"/>
                    <a:pt x="10439" y="13116"/>
                  </a:cubicBezTo>
                  <a:cubicBezTo>
                    <a:pt x="10332" y="13116"/>
                    <a:pt x="10213" y="13140"/>
                    <a:pt x="10098" y="13140"/>
                  </a:cubicBezTo>
                  <a:cubicBezTo>
                    <a:pt x="10041" y="13140"/>
                    <a:pt x="9984" y="13134"/>
                    <a:pt x="9931" y="13116"/>
                  </a:cubicBezTo>
                  <a:cubicBezTo>
                    <a:pt x="9797" y="13116"/>
                    <a:pt x="9663" y="13089"/>
                    <a:pt x="9529" y="13063"/>
                  </a:cubicBezTo>
                  <a:cubicBezTo>
                    <a:pt x="9262" y="12982"/>
                    <a:pt x="8994" y="12875"/>
                    <a:pt x="8726" y="12715"/>
                  </a:cubicBezTo>
                  <a:cubicBezTo>
                    <a:pt x="8485" y="12581"/>
                    <a:pt x="8298" y="12393"/>
                    <a:pt x="8084" y="12153"/>
                  </a:cubicBezTo>
                  <a:cubicBezTo>
                    <a:pt x="8004" y="12046"/>
                    <a:pt x="7923" y="11912"/>
                    <a:pt x="7870" y="11778"/>
                  </a:cubicBezTo>
                  <a:cubicBezTo>
                    <a:pt x="7790" y="11644"/>
                    <a:pt x="7736" y="11537"/>
                    <a:pt x="7682" y="11403"/>
                  </a:cubicBezTo>
                  <a:cubicBezTo>
                    <a:pt x="7602" y="11135"/>
                    <a:pt x="7522" y="10841"/>
                    <a:pt x="7495" y="10547"/>
                  </a:cubicBezTo>
                  <a:cubicBezTo>
                    <a:pt x="7468" y="10252"/>
                    <a:pt x="7495" y="9931"/>
                    <a:pt x="7522" y="9637"/>
                  </a:cubicBezTo>
                  <a:cubicBezTo>
                    <a:pt x="7549" y="9530"/>
                    <a:pt x="7549" y="9449"/>
                    <a:pt x="7602" y="9342"/>
                  </a:cubicBezTo>
                  <a:lnTo>
                    <a:pt x="7602" y="9315"/>
                  </a:lnTo>
                  <a:cubicBezTo>
                    <a:pt x="7629" y="9182"/>
                    <a:pt x="7656" y="9075"/>
                    <a:pt x="7736" y="8941"/>
                  </a:cubicBezTo>
                  <a:cubicBezTo>
                    <a:pt x="7736" y="8914"/>
                    <a:pt x="7763" y="8914"/>
                    <a:pt x="7763" y="8860"/>
                  </a:cubicBezTo>
                  <a:cubicBezTo>
                    <a:pt x="7763" y="8834"/>
                    <a:pt x="7790" y="8807"/>
                    <a:pt x="7790" y="8780"/>
                  </a:cubicBezTo>
                  <a:cubicBezTo>
                    <a:pt x="7897" y="8512"/>
                    <a:pt x="8057" y="8245"/>
                    <a:pt x="8218" y="7977"/>
                  </a:cubicBezTo>
                  <a:cubicBezTo>
                    <a:pt x="8271" y="7924"/>
                    <a:pt x="8298" y="7897"/>
                    <a:pt x="8298" y="7870"/>
                  </a:cubicBezTo>
                  <a:cubicBezTo>
                    <a:pt x="8485" y="7602"/>
                    <a:pt x="8726" y="7335"/>
                    <a:pt x="8994" y="7094"/>
                  </a:cubicBezTo>
                  <a:cubicBezTo>
                    <a:pt x="9128" y="6960"/>
                    <a:pt x="9288" y="6853"/>
                    <a:pt x="9422" y="6773"/>
                  </a:cubicBezTo>
                  <a:cubicBezTo>
                    <a:pt x="9529" y="6692"/>
                    <a:pt x="9610" y="6666"/>
                    <a:pt x="9690" y="6585"/>
                  </a:cubicBezTo>
                  <a:cubicBezTo>
                    <a:pt x="9743" y="6559"/>
                    <a:pt x="9770" y="6559"/>
                    <a:pt x="9797" y="6532"/>
                  </a:cubicBezTo>
                  <a:lnTo>
                    <a:pt x="10011" y="6425"/>
                  </a:lnTo>
                  <a:cubicBezTo>
                    <a:pt x="10145" y="6371"/>
                    <a:pt x="10225" y="6318"/>
                    <a:pt x="10359" y="6291"/>
                  </a:cubicBezTo>
                  <a:cubicBezTo>
                    <a:pt x="10413" y="6291"/>
                    <a:pt x="10413" y="6291"/>
                    <a:pt x="10439" y="6264"/>
                  </a:cubicBezTo>
                  <a:cubicBezTo>
                    <a:pt x="10573" y="6237"/>
                    <a:pt x="10734" y="6184"/>
                    <a:pt x="10868" y="6157"/>
                  </a:cubicBezTo>
                  <a:cubicBezTo>
                    <a:pt x="10975" y="6157"/>
                    <a:pt x="11082" y="6130"/>
                    <a:pt x="11135" y="6130"/>
                  </a:cubicBezTo>
                  <a:lnTo>
                    <a:pt x="11537" y="6130"/>
                  </a:lnTo>
                  <a:cubicBezTo>
                    <a:pt x="11671" y="6130"/>
                    <a:pt x="11778" y="6157"/>
                    <a:pt x="11911" y="6184"/>
                  </a:cubicBezTo>
                  <a:cubicBezTo>
                    <a:pt x="12045" y="6237"/>
                    <a:pt x="12152" y="6264"/>
                    <a:pt x="12286" y="6291"/>
                  </a:cubicBezTo>
                  <a:cubicBezTo>
                    <a:pt x="12126" y="5488"/>
                    <a:pt x="12018" y="4685"/>
                    <a:pt x="11804" y="3828"/>
                  </a:cubicBezTo>
                  <a:cubicBezTo>
                    <a:pt x="11644" y="3079"/>
                    <a:pt x="11456" y="2410"/>
                    <a:pt x="11269" y="1768"/>
                  </a:cubicBezTo>
                  <a:cubicBezTo>
                    <a:pt x="11082" y="1152"/>
                    <a:pt x="10868" y="536"/>
                    <a:pt x="1062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9" name="Google Shape;6439;p41"/>
            <p:cNvSpPr/>
            <p:nvPr/>
          </p:nvSpPr>
          <p:spPr>
            <a:xfrm>
              <a:off x="8989150" y="5951025"/>
              <a:ext cx="406850" cy="336500"/>
            </a:xfrm>
            <a:custGeom>
              <a:avLst/>
              <a:gdLst/>
              <a:ahLst/>
              <a:cxnLst/>
              <a:rect l="l" t="t" r="r" b="b"/>
              <a:pathLst>
                <a:path w="16274" h="13460" extrusionOk="0">
                  <a:moveTo>
                    <a:pt x="13740" y="0"/>
                  </a:moveTo>
                  <a:cubicBezTo>
                    <a:pt x="13490" y="0"/>
                    <a:pt x="13275" y="32"/>
                    <a:pt x="13035" y="50"/>
                  </a:cubicBezTo>
                  <a:cubicBezTo>
                    <a:pt x="12232" y="157"/>
                    <a:pt x="11402" y="425"/>
                    <a:pt x="10599" y="773"/>
                  </a:cubicBezTo>
                  <a:cubicBezTo>
                    <a:pt x="9154" y="1495"/>
                    <a:pt x="7816" y="2512"/>
                    <a:pt x="6370" y="4092"/>
                  </a:cubicBezTo>
                  <a:cubicBezTo>
                    <a:pt x="5112" y="5510"/>
                    <a:pt x="3961" y="7063"/>
                    <a:pt x="3078" y="8401"/>
                  </a:cubicBezTo>
                  <a:cubicBezTo>
                    <a:pt x="2837" y="8749"/>
                    <a:pt x="2596" y="9070"/>
                    <a:pt x="2409" y="9418"/>
                  </a:cubicBezTo>
                  <a:cubicBezTo>
                    <a:pt x="2222" y="9659"/>
                    <a:pt x="2061" y="9873"/>
                    <a:pt x="1927" y="10114"/>
                  </a:cubicBezTo>
                  <a:lnTo>
                    <a:pt x="1900" y="10194"/>
                  </a:lnTo>
                  <a:cubicBezTo>
                    <a:pt x="1633" y="10542"/>
                    <a:pt x="1392" y="10917"/>
                    <a:pt x="1151" y="11318"/>
                  </a:cubicBezTo>
                  <a:cubicBezTo>
                    <a:pt x="937" y="11720"/>
                    <a:pt x="723" y="12014"/>
                    <a:pt x="589" y="12362"/>
                  </a:cubicBezTo>
                  <a:cubicBezTo>
                    <a:pt x="482" y="12550"/>
                    <a:pt x="348" y="12737"/>
                    <a:pt x="268" y="12924"/>
                  </a:cubicBezTo>
                  <a:cubicBezTo>
                    <a:pt x="268" y="12951"/>
                    <a:pt x="214" y="12951"/>
                    <a:pt x="214" y="13005"/>
                  </a:cubicBezTo>
                  <a:lnTo>
                    <a:pt x="214" y="13031"/>
                  </a:lnTo>
                  <a:cubicBezTo>
                    <a:pt x="161" y="13192"/>
                    <a:pt x="80" y="13326"/>
                    <a:pt x="0" y="13460"/>
                  </a:cubicBezTo>
                  <a:cubicBezTo>
                    <a:pt x="1472" y="13299"/>
                    <a:pt x="3025" y="12898"/>
                    <a:pt x="4604" y="12282"/>
                  </a:cubicBezTo>
                  <a:cubicBezTo>
                    <a:pt x="5621" y="11880"/>
                    <a:pt x="6638" y="11425"/>
                    <a:pt x="7655" y="10863"/>
                  </a:cubicBezTo>
                  <a:cubicBezTo>
                    <a:pt x="8592" y="10328"/>
                    <a:pt x="9529" y="9712"/>
                    <a:pt x="10412" y="9070"/>
                  </a:cubicBezTo>
                  <a:cubicBezTo>
                    <a:pt x="11295" y="8454"/>
                    <a:pt x="12098" y="7785"/>
                    <a:pt x="12794" y="7063"/>
                  </a:cubicBezTo>
                  <a:cubicBezTo>
                    <a:pt x="13142" y="6768"/>
                    <a:pt x="13410" y="6393"/>
                    <a:pt x="13704" y="6099"/>
                  </a:cubicBezTo>
                  <a:cubicBezTo>
                    <a:pt x="14132" y="5591"/>
                    <a:pt x="14507" y="5109"/>
                    <a:pt x="14882" y="4573"/>
                  </a:cubicBezTo>
                  <a:cubicBezTo>
                    <a:pt x="15310" y="3931"/>
                    <a:pt x="15631" y="3369"/>
                    <a:pt x="15872" y="2834"/>
                  </a:cubicBezTo>
                  <a:cubicBezTo>
                    <a:pt x="16006" y="2512"/>
                    <a:pt x="16113" y="2245"/>
                    <a:pt x="16167" y="1977"/>
                  </a:cubicBezTo>
                  <a:cubicBezTo>
                    <a:pt x="16247" y="1709"/>
                    <a:pt x="16274" y="1495"/>
                    <a:pt x="16247" y="1254"/>
                  </a:cubicBezTo>
                  <a:cubicBezTo>
                    <a:pt x="16220" y="1014"/>
                    <a:pt x="16140" y="773"/>
                    <a:pt x="16006" y="612"/>
                  </a:cubicBezTo>
                  <a:cubicBezTo>
                    <a:pt x="15872" y="425"/>
                    <a:pt x="15685" y="291"/>
                    <a:pt x="15444" y="184"/>
                  </a:cubicBezTo>
                  <a:cubicBezTo>
                    <a:pt x="15149" y="50"/>
                    <a:pt x="14828" y="23"/>
                    <a:pt x="14480" y="23"/>
                  </a:cubicBezTo>
                  <a:lnTo>
                    <a:pt x="14106" y="23"/>
                  </a:lnTo>
                  <a:cubicBezTo>
                    <a:pt x="13973" y="7"/>
                    <a:pt x="13853" y="0"/>
                    <a:pt x="13740" y="0"/>
                  </a:cubicBezTo>
                  <a:close/>
                </a:path>
              </a:pathLst>
            </a:custGeom>
            <a:solidFill>
              <a:srgbClr val="EC1109">
                <a:alpha val="32589"/>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0" name="Google Shape;6440;p41"/>
            <p:cNvSpPr/>
            <p:nvPr/>
          </p:nvSpPr>
          <p:spPr>
            <a:xfrm>
              <a:off x="8731525" y="5724750"/>
              <a:ext cx="600900" cy="586875"/>
            </a:xfrm>
            <a:custGeom>
              <a:avLst/>
              <a:gdLst/>
              <a:ahLst/>
              <a:cxnLst/>
              <a:rect l="l" t="t" r="r" b="b"/>
              <a:pathLst>
                <a:path w="24036" h="23475" extrusionOk="0">
                  <a:moveTo>
                    <a:pt x="19325" y="1"/>
                  </a:moveTo>
                  <a:cubicBezTo>
                    <a:pt x="19191" y="27"/>
                    <a:pt x="19004" y="27"/>
                    <a:pt x="18817" y="27"/>
                  </a:cubicBezTo>
                  <a:cubicBezTo>
                    <a:pt x="18549" y="27"/>
                    <a:pt x="18254" y="27"/>
                    <a:pt x="17853" y="54"/>
                  </a:cubicBezTo>
                  <a:cubicBezTo>
                    <a:pt x="17211" y="108"/>
                    <a:pt x="16702" y="135"/>
                    <a:pt x="16274" y="161"/>
                  </a:cubicBezTo>
                  <a:cubicBezTo>
                    <a:pt x="14026" y="402"/>
                    <a:pt x="11831" y="1045"/>
                    <a:pt x="9716" y="2115"/>
                  </a:cubicBezTo>
                  <a:cubicBezTo>
                    <a:pt x="7682" y="3132"/>
                    <a:pt x="5782" y="4578"/>
                    <a:pt x="4283" y="6264"/>
                  </a:cubicBezTo>
                  <a:cubicBezTo>
                    <a:pt x="3507" y="7120"/>
                    <a:pt x="2811" y="8057"/>
                    <a:pt x="2222" y="9021"/>
                  </a:cubicBezTo>
                  <a:cubicBezTo>
                    <a:pt x="1633" y="10038"/>
                    <a:pt x="1151" y="11082"/>
                    <a:pt x="803" y="12179"/>
                  </a:cubicBezTo>
                  <a:cubicBezTo>
                    <a:pt x="455" y="13169"/>
                    <a:pt x="268" y="14213"/>
                    <a:pt x="134" y="15284"/>
                  </a:cubicBezTo>
                  <a:cubicBezTo>
                    <a:pt x="27" y="15311"/>
                    <a:pt x="0" y="15418"/>
                    <a:pt x="27" y="15525"/>
                  </a:cubicBezTo>
                  <a:cubicBezTo>
                    <a:pt x="295" y="16328"/>
                    <a:pt x="482" y="17184"/>
                    <a:pt x="669" y="18121"/>
                  </a:cubicBezTo>
                  <a:cubicBezTo>
                    <a:pt x="937" y="19620"/>
                    <a:pt x="1071" y="21146"/>
                    <a:pt x="1205" y="22751"/>
                  </a:cubicBezTo>
                  <a:cubicBezTo>
                    <a:pt x="1205" y="22832"/>
                    <a:pt x="1285" y="22939"/>
                    <a:pt x="1392" y="22939"/>
                  </a:cubicBezTo>
                  <a:cubicBezTo>
                    <a:pt x="1392" y="23019"/>
                    <a:pt x="1472" y="23099"/>
                    <a:pt x="1526" y="23153"/>
                  </a:cubicBezTo>
                  <a:cubicBezTo>
                    <a:pt x="2570" y="23394"/>
                    <a:pt x="3640" y="23474"/>
                    <a:pt x="4711" y="23474"/>
                  </a:cubicBezTo>
                  <a:lnTo>
                    <a:pt x="5246" y="23474"/>
                  </a:lnTo>
                  <a:cubicBezTo>
                    <a:pt x="6451" y="23447"/>
                    <a:pt x="7682" y="23233"/>
                    <a:pt x="8913" y="22912"/>
                  </a:cubicBezTo>
                  <a:cubicBezTo>
                    <a:pt x="11269" y="22270"/>
                    <a:pt x="13544" y="21172"/>
                    <a:pt x="15685" y="19593"/>
                  </a:cubicBezTo>
                  <a:cubicBezTo>
                    <a:pt x="17746" y="18094"/>
                    <a:pt x="19486" y="16274"/>
                    <a:pt x="20904" y="14213"/>
                  </a:cubicBezTo>
                  <a:cubicBezTo>
                    <a:pt x="21707" y="13036"/>
                    <a:pt x="22376" y="11804"/>
                    <a:pt x="22912" y="10466"/>
                  </a:cubicBezTo>
                  <a:cubicBezTo>
                    <a:pt x="23447" y="9128"/>
                    <a:pt x="23795" y="7763"/>
                    <a:pt x="23929" y="6344"/>
                  </a:cubicBezTo>
                  <a:cubicBezTo>
                    <a:pt x="24009" y="5648"/>
                    <a:pt x="24036" y="4952"/>
                    <a:pt x="24009" y="4230"/>
                  </a:cubicBezTo>
                  <a:cubicBezTo>
                    <a:pt x="23982" y="3534"/>
                    <a:pt x="23875" y="2998"/>
                    <a:pt x="23715" y="2543"/>
                  </a:cubicBezTo>
                  <a:cubicBezTo>
                    <a:pt x="23527" y="2062"/>
                    <a:pt x="23313" y="1660"/>
                    <a:pt x="22992" y="1339"/>
                  </a:cubicBezTo>
                  <a:cubicBezTo>
                    <a:pt x="22724" y="1018"/>
                    <a:pt x="22403" y="750"/>
                    <a:pt x="22002" y="563"/>
                  </a:cubicBezTo>
                  <a:cubicBezTo>
                    <a:pt x="21092" y="81"/>
                    <a:pt x="20021" y="27"/>
                    <a:pt x="193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1" name="Google Shape;6441;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2" name="Google Shape;6442;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3" name="Google Shape;6443;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4" name="Google Shape;6444;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5" name="Google Shape;6445;p41"/>
            <p:cNvSpPr/>
            <p:nvPr/>
          </p:nvSpPr>
          <p:spPr>
            <a:xfrm>
              <a:off x="8730175" y="5721400"/>
              <a:ext cx="589550" cy="588875"/>
            </a:xfrm>
            <a:custGeom>
              <a:avLst/>
              <a:gdLst/>
              <a:ahLst/>
              <a:cxnLst/>
              <a:rect l="l" t="t" r="r" b="b"/>
              <a:pathLst>
                <a:path w="23582" h="23555" extrusionOk="0">
                  <a:moveTo>
                    <a:pt x="13919" y="6130"/>
                  </a:moveTo>
                  <a:cubicBezTo>
                    <a:pt x="14106" y="6157"/>
                    <a:pt x="14240" y="6184"/>
                    <a:pt x="14374" y="6211"/>
                  </a:cubicBezTo>
                  <a:cubicBezTo>
                    <a:pt x="14508" y="6237"/>
                    <a:pt x="14642" y="6318"/>
                    <a:pt x="14722" y="6371"/>
                  </a:cubicBezTo>
                  <a:cubicBezTo>
                    <a:pt x="14963" y="6505"/>
                    <a:pt x="15150" y="6719"/>
                    <a:pt x="15337" y="6906"/>
                  </a:cubicBezTo>
                  <a:cubicBezTo>
                    <a:pt x="15418" y="7040"/>
                    <a:pt x="15498" y="7147"/>
                    <a:pt x="15578" y="7281"/>
                  </a:cubicBezTo>
                  <a:cubicBezTo>
                    <a:pt x="15632" y="7415"/>
                    <a:pt x="15659" y="7549"/>
                    <a:pt x="15712" y="7656"/>
                  </a:cubicBezTo>
                  <a:cubicBezTo>
                    <a:pt x="15793" y="7950"/>
                    <a:pt x="15846" y="8245"/>
                    <a:pt x="15846" y="8539"/>
                  </a:cubicBezTo>
                  <a:cubicBezTo>
                    <a:pt x="15846" y="8834"/>
                    <a:pt x="15766" y="9128"/>
                    <a:pt x="15712" y="9422"/>
                  </a:cubicBezTo>
                  <a:cubicBezTo>
                    <a:pt x="15605" y="9690"/>
                    <a:pt x="15498" y="10011"/>
                    <a:pt x="15364" y="10225"/>
                  </a:cubicBezTo>
                  <a:cubicBezTo>
                    <a:pt x="15204" y="10493"/>
                    <a:pt x="15043" y="10734"/>
                    <a:pt x="14829" y="10948"/>
                  </a:cubicBezTo>
                  <a:cubicBezTo>
                    <a:pt x="14642" y="11135"/>
                    <a:pt x="14401" y="11350"/>
                    <a:pt x="14160" y="11483"/>
                  </a:cubicBezTo>
                  <a:cubicBezTo>
                    <a:pt x="14106" y="11510"/>
                    <a:pt x="14026" y="11564"/>
                    <a:pt x="13919" y="11617"/>
                  </a:cubicBezTo>
                  <a:lnTo>
                    <a:pt x="13732" y="11697"/>
                  </a:lnTo>
                  <a:cubicBezTo>
                    <a:pt x="13598" y="11778"/>
                    <a:pt x="13464" y="11805"/>
                    <a:pt x="13330" y="11831"/>
                  </a:cubicBezTo>
                  <a:cubicBezTo>
                    <a:pt x="13089" y="11912"/>
                    <a:pt x="12902" y="11938"/>
                    <a:pt x="12688" y="11938"/>
                  </a:cubicBezTo>
                  <a:lnTo>
                    <a:pt x="12500" y="11938"/>
                  </a:lnTo>
                  <a:cubicBezTo>
                    <a:pt x="12313" y="11938"/>
                    <a:pt x="12179" y="11912"/>
                    <a:pt x="12045" y="11858"/>
                  </a:cubicBezTo>
                  <a:cubicBezTo>
                    <a:pt x="11911" y="11831"/>
                    <a:pt x="11778" y="11778"/>
                    <a:pt x="11697" y="11697"/>
                  </a:cubicBezTo>
                  <a:cubicBezTo>
                    <a:pt x="11430" y="11564"/>
                    <a:pt x="11216" y="11376"/>
                    <a:pt x="11055" y="11162"/>
                  </a:cubicBezTo>
                  <a:cubicBezTo>
                    <a:pt x="10948" y="11028"/>
                    <a:pt x="10894" y="10921"/>
                    <a:pt x="10814" y="10787"/>
                  </a:cubicBezTo>
                  <a:cubicBezTo>
                    <a:pt x="10761" y="10654"/>
                    <a:pt x="10680" y="10520"/>
                    <a:pt x="10654" y="10439"/>
                  </a:cubicBezTo>
                  <a:cubicBezTo>
                    <a:pt x="10546" y="10118"/>
                    <a:pt x="10520" y="9851"/>
                    <a:pt x="10520" y="9556"/>
                  </a:cubicBezTo>
                  <a:lnTo>
                    <a:pt x="10520" y="9396"/>
                  </a:lnTo>
                  <a:lnTo>
                    <a:pt x="10520" y="9315"/>
                  </a:lnTo>
                  <a:cubicBezTo>
                    <a:pt x="10546" y="9101"/>
                    <a:pt x="10573" y="8860"/>
                    <a:pt x="10654" y="8619"/>
                  </a:cubicBezTo>
                  <a:cubicBezTo>
                    <a:pt x="10654" y="8593"/>
                    <a:pt x="10654" y="8566"/>
                    <a:pt x="10680" y="8566"/>
                  </a:cubicBezTo>
                  <a:cubicBezTo>
                    <a:pt x="10787" y="8298"/>
                    <a:pt x="10894" y="8031"/>
                    <a:pt x="11028" y="7790"/>
                  </a:cubicBezTo>
                  <a:cubicBezTo>
                    <a:pt x="11189" y="7522"/>
                    <a:pt x="11349" y="7281"/>
                    <a:pt x="11564" y="7121"/>
                  </a:cubicBezTo>
                  <a:cubicBezTo>
                    <a:pt x="11751" y="6880"/>
                    <a:pt x="11992" y="6719"/>
                    <a:pt x="12233" y="6585"/>
                  </a:cubicBezTo>
                  <a:lnTo>
                    <a:pt x="12286" y="6558"/>
                  </a:lnTo>
                  <a:cubicBezTo>
                    <a:pt x="12393" y="6478"/>
                    <a:pt x="12474" y="6451"/>
                    <a:pt x="12581" y="6425"/>
                  </a:cubicBezTo>
                  <a:lnTo>
                    <a:pt x="12661" y="6425"/>
                  </a:lnTo>
                  <a:lnTo>
                    <a:pt x="12714" y="6371"/>
                  </a:lnTo>
                  <a:cubicBezTo>
                    <a:pt x="12822" y="6344"/>
                    <a:pt x="12955" y="6318"/>
                    <a:pt x="13062" y="6291"/>
                  </a:cubicBezTo>
                  <a:lnTo>
                    <a:pt x="13089" y="6291"/>
                  </a:lnTo>
                  <a:cubicBezTo>
                    <a:pt x="13143" y="6291"/>
                    <a:pt x="13223" y="6237"/>
                    <a:pt x="13277" y="6237"/>
                  </a:cubicBezTo>
                  <a:lnTo>
                    <a:pt x="13598" y="6237"/>
                  </a:lnTo>
                  <a:lnTo>
                    <a:pt x="13517" y="6130"/>
                  </a:lnTo>
                  <a:close/>
                  <a:moveTo>
                    <a:pt x="19459" y="1"/>
                  </a:moveTo>
                  <a:cubicBezTo>
                    <a:pt x="19245" y="161"/>
                    <a:pt x="19085" y="161"/>
                    <a:pt x="18871" y="161"/>
                  </a:cubicBezTo>
                  <a:cubicBezTo>
                    <a:pt x="18603" y="161"/>
                    <a:pt x="18308" y="161"/>
                    <a:pt x="17907" y="188"/>
                  </a:cubicBezTo>
                  <a:cubicBezTo>
                    <a:pt x="17265" y="242"/>
                    <a:pt x="16810" y="269"/>
                    <a:pt x="16328" y="295"/>
                  </a:cubicBezTo>
                  <a:cubicBezTo>
                    <a:pt x="15739" y="376"/>
                    <a:pt x="15123" y="429"/>
                    <a:pt x="14535" y="563"/>
                  </a:cubicBezTo>
                  <a:lnTo>
                    <a:pt x="14535" y="804"/>
                  </a:lnTo>
                  <a:cubicBezTo>
                    <a:pt x="14535" y="964"/>
                    <a:pt x="14481" y="1098"/>
                    <a:pt x="14427" y="1232"/>
                  </a:cubicBezTo>
                  <a:cubicBezTo>
                    <a:pt x="14401" y="1366"/>
                    <a:pt x="14320" y="1500"/>
                    <a:pt x="14267" y="1607"/>
                  </a:cubicBezTo>
                  <a:cubicBezTo>
                    <a:pt x="14133" y="1874"/>
                    <a:pt x="13946" y="2115"/>
                    <a:pt x="13732" y="2303"/>
                  </a:cubicBezTo>
                  <a:cubicBezTo>
                    <a:pt x="13517" y="2517"/>
                    <a:pt x="13303" y="2704"/>
                    <a:pt x="13036" y="2838"/>
                  </a:cubicBezTo>
                  <a:cubicBezTo>
                    <a:pt x="12768" y="2999"/>
                    <a:pt x="12500" y="3106"/>
                    <a:pt x="12179" y="3186"/>
                  </a:cubicBezTo>
                  <a:cubicBezTo>
                    <a:pt x="11885" y="3266"/>
                    <a:pt x="11564" y="3320"/>
                    <a:pt x="11296" y="3320"/>
                  </a:cubicBezTo>
                  <a:lnTo>
                    <a:pt x="11189" y="3320"/>
                  </a:lnTo>
                  <a:cubicBezTo>
                    <a:pt x="10894" y="3320"/>
                    <a:pt x="10627" y="3266"/>
                    <a:pt x="10386" y="3213"/>
                  </a:cubicBezTo>
                  <a:cubicBezTo>
                    <a:pt x="10279" y="3186"/>
                    <a:pt x="10225" y="3186"/>
                    <a:pt x="10145" y="3132"/>
                  </a:cubicBezTo>
                  <a:cubicBezTo>
                    <a:pt x="10065" y="3106"/>
                    <a:pt x="10011" y="3106"/>
                    <a:pt x="9958" y="3079"/>
                  </a:cubicBezTo>
                  <a:cubicBezTo>
                    <a:pt x="9797" y="2999"/>
                    <a:pt x="9690" y="2972"/>
                    <a:pt x="9583" y="2865"/>
                  </a:cubicBezTo>
                  <a:cubicBezTo>
                    <a:pt x="9556" y="2838"/>
                    <a:pt x="9476" y="2811"/>
                    <a:pt x="9449" y="2785"/>
                  </a:cubicBezTo>
                  <a:cubicBezTo>
                    <a:pt x="9422" y="2731"/>
                    <a:pt x="9369" y="2731"/>
                    <a:pt x="9369" y="2704"/>
                  </a:cubicBezTo>
                  <a:cubicBezTo>
                    <a:pt x="9288" y="2651"/>
                    <a:pt x="9208" y="2570"/>
                    <a:pt x="9128" y="2517"/>
                  </a:cubicBezTo>
                  <a:cubicBezTo>
                    <a:pt x="7870" y="3213"/>
                    <a:pt x="6665" y="4069"/>
                    <a:pt x="5595" y="5060"/>
                  </a:cubicBezTo>
                  <a:lnTo>
                    <a:pt x="5702" y="5060"/>
                  </a:lnTo>
                  <a:cubicBezTo>
                    <a:pt x="5782" y="5060"/>
                    <a:pt x="5889" y="5060"/>
                    <a:pt x="5996" y="5086"/>
                  </a:cubicBezTo>
                  <a:cubicBezTo>
                    <a:pt x="6157" y="5113"/>
                    <a:pt x="6291" y="5113"/>
                    <a:pt x="6425" y="5140"/>
                  </a:cubicBezTo>
                  <a:cubicBezTo>
                    <a:pt x="6558" y="5193"/>
                    <a:pt x="6692" y="5247"/>
                    <a:pt x="6826" y="5274"/>
                  </a:cubicBezTo>
                  <a:cubicBezTo>
                    <a:pt x="7013" y="5354"/>
                    <a:pt x="7094" y="5408"/>
                    <a:pt x="7228" y="5488"/>
                  </a:cubicBezTo>
                  <a:cubicBezTo>
                    <a:pt x="7361" y="5541"/>
                    <a:pt x="7468" y="5648"/>
                    <a:pt x="7549" y="5729"/>
                  </a:cubicBezTo>
                  <a:cubicBezTo>
                    <a:pt x="7763" y="5916"/>
                    <a:pt x="7950" y="6157"/>
                    <a:pt x="8111" y="6425"/>
                  </a:cubicBezTo>
                  <a:cubicBezTo>
                    <a:pt x="8245" y="6692"/>
                    <a:pt x="8378" y="6960"/>
                    <a:pt x="8432" y="7254"/>
                  </a:cubicBezTo>
                  <a:cubicBezTo>
                    <a:pt x="8512" y="7549"/>
                    <a:pt x="8539" y="7870"/>
                    <a:pt x="8539" y="8164"/>
                  </a:cubicBezTo>
                  <a:cubicBezTo>
                    <a:pt x="8539" y="8459"/>
                    <a:pt x="8512" y="8753"/>
                    <a:pt x="8432" y="9074"/>
                  </a:cubicBezTo>
                  <a:cubicBezTo>
                    <a:pt x="8378" y="9369"/>
                    <a:pt x="8271" y="9663"/>
                    <a:pt x="8164" y="9931"/>
                  </a:cubicBezTo>
                  <a:cubicBezTo>
                    <a:pt x="8030" y="10199"/>
                    <a:pt x="7897" y="10466"/>
                    <a:pt x="7736" y="10707"/>
                  </a:cubicBezTo>
                  <a:cubicBezTo>
                    <a:pt x="7575" y="10975"/>
                    <a:pt x="7361" y="11216"/>
                    <a:pt x="7174" y="11403"/>
                  </a:cubicBezTo>
                  <a:cubicBezTo>
                    <a:pt x="6746" y="11831"/>
                    <a:pt x="6237" y="12206"/>
                    <a:pt x="5702" y="12420"/>
                  </a:cubicBezTo>
                  <a:cubicBezTo>
                    <a:pt x="5541" y="12474"/>
                    <a:pt x="5354" y="12554"/>
                    <a:pt x="5220" y="12581"/>
                  </a:cubicBezTo>
                  <a:cubicBezTo>
                    <a:pt x="5086" y="12607"/>
                    <a:pt x="4926" y="12634"/>
                    <a:pt x="4792" y="12688"/>
                  </a:cubicBezTo>
                  <a:cubicBezTo>
                    <a:pt x="4658" y="12715"/>
                    <a:pt x="4524" y="12715"/>
                    <a:pt x="4364" y="12715"/>
                  </a:cubicBezTo>
                  <a:cubicBezTo>
                    <a:pt x="4203" y="12715"/>
                    <a:pt x="4069" y="12715"/>
                    <a:pt x="3882" y="12688"/>
                  </a:cubicBezTo>
                  <a:cubicBezTo>
                    <a:pt x="3721" y="12634"/>
                    <a:pt x="3561" y="12607"/>
                    <a:pt x="3427" y="12581"/>
                  </a:cubicBezTo>
                  <a:cubicBezTo>
                    <a:pt x="3293" y="12554"/>
                    <a:pt x="3159" y="12474"/>
                    <a:pt x="3052" y="12420"/>
                  </a:cubicBezTo>
                  <a:cubicBezTo>
                    <a:pt x="3025" y="12367"/>
                    <a:pt x="2999" y="12367"/>
                    <a:pt x="2945" y="12340"/>
                  </a:cubicBezTo>
                  <a:cubicBezTo>
                    <a:pt x="2865" y="12286"/>
                    <a:pt x="2758" y="12206"/>
                    <a:pt x="2677" y="12179"/>
                  </a:cubicBezTo>
                  <a:cubicBezTo>
                    <a:pt x="2597" y="12099"/>
                    <a:pt x="2490" y="12019"/>
                    <a:pt x="2383" y="11912"/>
                  </a:cubicBezTo>
                  <a:lnTo>
                    <a:pt x="2276" y="11805"/>
                  </a:lnTo>
                  <a:cubicBezTo>
                    <a:pt x="2222" y="11697"/>
                    <a:pt x="2115" y="11617"/>
                    <a:pt x="2062" y="11510"/>
                  </a:cubicBezTo>
                  <a:lnTo>
                    <a:pt x="1848" y="11216"/>
                  </a:lnTo>
                  <a:lnTo>
                    <a:pt x="1821" y="11162"/>
                  </a:lnTo>
                  <a:cubicBezTo>
                    <a:pt x="1741" y="11028"/>
                    <a:pt x="1687" y="10868"/>
                    <a:pt x="1660" y="10734"/>
                  </a:cubicBezTo>
                  <a:cubicBezTo>
                    <a:pt x="1607" y="10627"/>
                    <a:pt x="1580" y="10547"/>
                    <a:pt x="1580" y="10439"/>
                  </a:cubicBezTo>
                  <a:lnTo>
                    <a:pt x="1580" y="10413"/>
                  </a:lnTo>
                  <a:cubicBezTo>
                    <a:pt x="1286" y="11002"/>
                    <a:pt x="1018" y="11671"/>
                    <a:pt x="804" y="12313"/>
                  </a:cubicBezTo>
                  <a:cubicBezTo>
                    <a:pt x="483" y="13303"/>
                    <a:pt x="268" y="14347"/>
                    <a:pt x="135" y="15418"/>
                  </a:cubicBezTo>
                  <a:cubicBezTo>
                    <a:pt x="54" y="15445"/>
                    <a:pt x="1" y="15552"/>
                    <a:pt x="54" y="15659"/>
                  </a:cubicBezTo>
                  <a:cubicBezTo>
                    <a:pt x="322" y="16462"/>
                    <a:pt x="509" y="17318"/>
                    <a:pt x="670" y="18255"/>
                  </a:cubicBezTo>
                  <a:cubicBezTo>
                    <a:pt x="938" y="19781"/>
                    <a:pt x="1071" y="21280"/>
                    <a:pt x="1205" y="22885"/>
                  </a:cubicBezTo>
                  <a:cubicBezTo>
                    <a:pt x="1205" y="22993"/>
                    <a:pt x="1312" y="23073"/>
                    <a:pt x="1419" y="23073"/>
                  </a:cubicBezTo>
                  <a:cubicBezTo>
                    <a:pt x="1419" y="23153"/>
                    <a:pt x="1473" y="23260"/>
                    <a:pt x="1553" y="23287"/>
                  </a:cubicBezTo>
                  <a:cubicBezTo>
                    <a:pt x="2115" y="23421"/>
                    <a:pt x="2731" y="23528"/>
                    <a:pt x="3293" y="23555"/>
                  </a:cubicBezTo>
                  <a:lnTo>
                    <a:pt x="3213" y="23448"/>
                  </a:lnTo>
                  <a:lnTo>
                    <a:pt x="3159" y="23394"/>
                  </a:lnTo>
                  <a:cubicBezTo>
                    <a:pt x="2999" y="23126"/>
                    <a:pt x="2865" y="22859"/>
                    <a:pt x="2758" y="22591"/>
                  </a:cubicBezTo>
                  <a:cubicBezTo>
                    <a:pt x="2624" y="22270"/>
                    <a:pt x="2544" y="21975"/>
                    <a:pt x="2490" y="21681"/>
                  </a:cubicBezTo>
                  <a:cubicBezTo>
                    <a:pt x="2410" y="21333"/>
                    <a:pt x="2410" y="21039"/>
                    <a:pt x="2410" y="20771"/>
                  </a:cubicBezTo>
                  <a:cubicBezTo>
                    <a:pt x="2410" y="20450"/>
                    <a:pt x="2463" y="20129"/>
                    <a:pt x="2544" y="19834"/>
                  </a:cubicBezTo>
                  <a:cubicBezTo>
                    <a:pt x="2677" y="19245"/>
                    <a:pt x="2945" y="18710"/>
                    <a:pt x="3293" y="18228"/>
                  </a:cubicBezTo>
                  <a:cubicBezTo>
                    <a:pt x="3454" y="17987"/>
                    <a:pt x="3641" y="17773"/>
                    <a:pt x="3855" y="17559"/>
                  </a:cubicBezTo>
                  <a:cubicBezTo>
                    <a:pt x="3989" y="17425"/>
                    <a:pt x="4149" y="17291"/>
                    <a:pt x="4337" y="17184"/>
                  </a:cubicBezTo>
                  <a:cubicBezTo>
                    <a:pt x="4390" y="17131"/>
                    <a:pt x="4497" y="17104"/>
                    <a:pt x="4551" y="17024"/>
                  </a:cubicBezTo>
                  <a:lnTo>
                    <a:pt x="4604" y="16997"/>
                  </a:lnTo>
                  <a:lnTo>
                    <a:pt x="4631" y="16970"/>
                  </a:lnTo>
                  <a:cubicBezTo>
                    <a:pt x="4872" y="16836"/>
                    <a:pt x="5086" y="16703"/>
                    <a:pt x="5354" y="16596"/>
                  </a:cubicBezTo>
                  <a:cubicBezTo>
                    <a:pt x="5675" y="16489"/>
                    <a:pt x="5943" y="16381"/>
                    <a:pt x="6237" y="16355"/>
                  </a:cubicBezTo>
                  <a:cubicBezTo>
                    <a:pt x="6317" y="16355"/>
                    <a:pt x="6398" y="16328"/>
                    <a:pt x="6505" y="16328"/>
                  </a:cubicBezTo>
                  <a:lnTo>
                    <a:pt x="7174" y="16328"/>
                  </a:lnTo>
                  <a:cubicBezTo>
                    <a:pt x="7335" y="16328"/>
                    <a:pt x="7495" y="16355"/>
                    <a:pt x="7656" y="16355"/>
                  </a:cubicBezTo>
                  <a:cubicBezTo>
                    <a:pt x="7763" y="16355"/>
                    <a:pt x="7897" y="16381"/>
                    <a:pt x="8030" y="16435"/>
                  </a:cubicBezTo>
                  <a:lnTo>
                    <a:pt x="8057" y="16435"/>
                  </a:lnTo>
                  <a:cubicBezTo>
                    <a:pt x="8245" y="16462"/>
                    <a:pt x="8405" y="16515"/>
                    <a:pt x="8566" y="16569"/>
                  </a:cubicBezTo>
                  <a:cubicBezTo>
                    <a:pt x="8860" y="16649"/>
                    <a:pt x="9128" y="16783"/>
                    <a:pt x="9369" y="16917"/>
                  </a:cubicBezTo>
                  <a:cubicBezTo>
                    <a:pt x="9636" y="17104"/>
                    <a:pt x="9877" y="17265"/>
                    <a:pt x="10065" y="17452"/>
                  </a:cubicBezTo>
                  <a:cubicBezTo>
                    <a:pt x="10306" y="17666"/>
                    <a:pt x="10520" y="17907"/>
                    <a:pt x="10680" y="18121"/>
                  </a:cubicBezTo>
                  <a:cubicBezTo>
                    <a:pt x="10868" y="18389"/>
                    <a:pt x="11001" y="18657"/>
                    <a:pt x="11135" y="18924"/>
                  </a:cubicBezTo>
                  <a:cubicBezTo>
                    <a:pt x="11269" y="19245"/>
                    <a:pt x="11376" y="19513"/>
                    <a:pt x="11456" y="19781"/>
                  </a:cubicBezTo>
                  <a:cubicBezTo>
                    <a:pt x="11510" y="20102"/>
                    <a:pt x="11537" y="20396"/>
                    <a:pt x="11590" y="20717"/>
                  </a:cubicBezTo>
                  <a:cubicBezTo>
                    <a:pt x="11590" y="21039"/>
                    <a:pt x="11564" y="21333"/>
                    <a:pt x="11510" y="21601"/>
                  </a:cubicBezTo>
                  <a:cubicBezTo>
                    <a:pt x="11483" y="21815"/>
                    <a:pt x="11456" y="21975"/>
                    <a:pt x="11376" y="22136"/>
                  </a:cubicBezTo>
                  <a:cubicBezTo>
                    <a:pt x="12875" y="21520"/>
                    <a:pt x="14401" y="20664"/>
                    <a:pt x="15793" y="19647"/>
                  </a:cubicBezTo>
                  <a:cubicBezTo>
                    <a:pt x="16756" y="18924"/>
                    <a:pt x="17666" y="18175"/>
                    <a:pt x="18496" y="17318"/>
                  </a:cubicBezTo>
                  <a:lnTo>
                    <a:pt x="18308" y="17318"/>
                  </a:lnTo>
                  <a:cubicBezTo>
                    <a:pt x="18201" y="17318"/>
                    <a:pt x="18068" y="17318"/>
                    <a:pt x="17987" y="17291"/>
                  </a:cubicBezTo>
                  <a:cubicBezTo>
                    <a:pt x="17800" y="17265"/>
                    <a:pt x="17666" y="17238"/>
                    <a:pt x="17586" y="17184"/>
                  </a:cubicBezTo>
                  <a:cubicBezTo>
                    <a:pt x="17398" y="17131"/>
                    <a:pt x="17265" y="17051"/>
                    <a:pt x="17158" y="16997"/>
                  </a:cubicBezTo>
                  <a:cubicBezTo>
                    <a:pt x="17024" y="16917"/>
                    <a:pt x="16943" y="16836"/>
                    <a:pt x="16836" y="16756"/>
                  </a:cubicBezTo>
                  <a:cubicBezTo>
                    <a:pt x="16595" y="16596"/>
                    <a:pt x="16408" y="16355"/>
                    <a:pt x="16248" y="16114"/>
                  </a:cubicBezTo>
                  <a:cubicBezTo>
                    <a:pt x="16167" y="16033"/>
                    <a:pt x="16087" y="15926"/>
                    <a:pt x="16033" y="15793"/>
                  </a:cubicBezTo>
                  <a:cubicBezTo>
                    <a:pt x="15980" y="15659"/>
                    <a:pt x="15900" y="15498"/>
                    <a:pt x="15846" y="15364"/>
                  </a:cubicBezTo>
                  <a:cubicBezTo>
                    <a:pt x="15766" y="15177"/>
                    <a:pt x="15712" y="14990"/>
                    <a:pt x="15659" y="14829"/>
                  </a:cubicBezTo>
                  <a:cubicBezTo>
                    <a:pt x="15632" y="14722"/>
                    <a:pt x="15632" y="14588"/>
                    <a:pt x="15605" y="14481"/>
                  </a:cubicBezTo>
                  <a:lnTo>
                    <a:pt x="15605" y="14454"/>
                  </a:lnTo>
                  <a:cubicBezTo>
                    <a:pt x="15578" y="14213"/>
                    <a:pt x="15578" y="14026"/>
                    <a:pt x="15605" y="13785"/>
                  </a:cubicBezTo>
                  <a:lnTo>
                    <a:pt x="15605" y="13758"/>
                  </a:lnTo>
                  <a:lnTo>
                    <a:pt x="15605" y="13705"/>
                  </a:lnTo>
                  <a:lnTo>
                    <a:pt x="15605" y="13571"/>
                  </a:lnTo>
                  <a:cubicBezTo>
                    <a:pt x="15605" y="13491"/>
                    <a:pt x="15632" y="13384"/>
                    <a:pt x="15659" y="13277"/>
                  </a:cubicBezTo>
                  <a:lnTo>
                    <a:pt x="15766" y="12982"/>
                  </a:lnTo>
                  <a:cubicBezTo>
                    <a:pt x="15793" y="12902"/>
                    <a:pt x="15846" y="12822"/>
                    <a:pt x="15873" y="12741"/>
                  </a:cubicBezTo>
                  <a:cubicBezTo>
                    <a:pt x="15926" y="12581"/>
                    <a:pt x="16007" y="12447"/>
                    <a:pt x="16060" y="12340"/>
                  </a:cubicBezTo>
                  <a:cubicBezTo>
                    <a:pt x="16087" y="12313"/>
                    <a:pt x="16140" y="12233"/>
                    <a:pt x="16167" y="12206"/>
                  </a:cubicBezTo>
                  <a:cubicBezTo>
                    <a:pt x="16194" y="12152"/>
                    <a:pt x="16274" y="12072"/>
                    <a:pt x="16301" y="12045"/>
                  </a:cubicBezTo>
                  <a:lnTo>
                    <a:pt x="16328" y="12019"/>
                  </a:lnTo>
                  <a:lnTo>
                    <a:pt x="16488" y="11831"/>
                  </a:lnTo>
                  <a:lnTo>
                    <a:pt x="16595" y="11751"/>
                  </a:lnTo>
                  <a:cubicBezTo>
                    <a:pt x="16676" y="11697"/>
                    <a:pt x="16729" y="11644"/>
                    <a:pt x="16810" y="11617"/>
                  </a:cubicBezTo>
                  <a:cubicBezTo>
                    <a:pt x="16836" y="11564"/>
                    <a:pt x="16890" y="11537"/>
                    <a:pt x="16943" y="11537"/>
                  </a:cubicBezTo>
                  <a:lnTo>
                    <a:pt x="16970" y="11537"/>
                  </a:lnTo>
                  <a:cubicBezTo>
                    <a:pt x="17024" y="11510"/>
                    <a:pt x="17131" y="11483"/>
                    <a:pt x="17211" y="11430"/>
                  </a:cubicBezTo>
                  <a:cubicBezTo>
                    <a:pt x="17265" y="11403"/>
                    <a:pt x="17291" y="11403"/>
                    <a:pt x="17372" y="11403"/>
                  </a:cubicBezTo>
                  <a:lnTo>
                    <a:pt x="17425" y="11403"/>
                  </a:lnTo>
                  <a:cubicBezTo>
                    <a:pt x="17506" y="11403"/>
                    <a:pt x="17559" y="11376"/>
                    <a:pt x="17613" y="11376"/>
                  </a:cubicBezTo>
                  <a:lnTo>
                    <a:pt x="18094" y="11376"/>
                  </a:lnTo>
                  <a:cubicBezTo>
                    <a:pt x="18282" y="11403"/>
                    <a:pt x="18416" y="11403"/>
                    <a:pt x="18496" y="11483"/>
                  </a:cubicBezTo>
                  <a:cubicBezTo>
                    <a:pt x="18630" y="11510"/>
                    <a:pt x="18764" y="11564"/>
                    <a:pt x="18897" y="11644"/>
                  </a:cubicBezTo>
                  <a:cubicBezTo>
                    <a:pt x="18978" y="11671"/>
                    <a:pt x="19031" y="11697"/>
                    <a:pt x="19085" y="11751"/>
                  </a:cubicBezTo>
                  <a:cubicBezTo>
                    <a:pt x="19138" y="11778"/>
                    <a:pt x="19219" y="11805"/>
                    <a:pt x="19245" y="11885"/>
                  </a:cubicBezTo>
                  <a:cubicBezTo>
                    <a:pt x="19486" y="12045"/>
                    <a:pt x="19674" y="12233"/>
                    <a:pt x="19834" y="12474"/>
                  </a:cubicBezTo>
                  <a:cubicBezTo>
                    <a:pt x="20021" y="12715"/>
                    <a:pt x="20182" y="12982"/>
                    <a:pt x="20289" y="13250"/>
                  </a:cubicBezTo>
                  <a:cubicBezTo>
                    <a:pt x="20343" y="13410"/>
                    <a:pt x="20369" y="13544"/>
                    <a:pt x="20423" y="13678"/>
                  </a:cubicBezTo>
                  <a:cubicBezTo>
                    <a:pt x="20450" y="13839"/>
                    <a:pt x="20477" y="13973"/>
                    <a:pt x="20503" y="14106"/>
                  </a:cubicBezTo>
                  <a:cubicBezTo>
                    <a:pt x="20557" y="14240"/>
                    <a:pt x="20557" y="14401"/>
                    <a:pt x="20557" y="14588"/>
                  </a:cubicBezTo>
                  <a:cubicBezTo>
                    <a:pt x="20557" y="14722"/>
                    <a:pt x="20557" y="14856"/>
                    <a:pt x="20503" y="14936"/>
                  </a:cubicBezTo>
                  <a:cubicBezTo>
                    <a:pt x="20691" y="14749"/>
                    <a:pt x="20851" y="14508"/>
                    <a:pt x="21012" y="14240"/>
                  </a:cubicBezTo>
                  <a:cubicBezTo>
                    <a:pt x="21815" y="13063"/>
                    <a:pt x="22484" y="11831"/>
                    <a:pt x="23019" y="10493"/>
                  </a:cubicBezTo>
                  <a:cubicBezTo>
                    <a:pt x="23260" y="9931"/>
                    <a:pt x="23421" y="9369"/>
                    <a:pt x="23581" y="8780"/>
                  </a:cubicBezTo>
                  <a:lnTo>
                    <a:pt x="23581" y="8780"/>
                  </a:lnTo>
                  <a:cubicBezTo>
                    <a:pt x="23421" y="8860"/>
                    <a:pt x="23287" y="8914"/>
                    <a:pt x="23153" y="8967"/>
                  </a:cubicBezTo>
                  <a:cubicBezTo>
                    <a:pt x="22992" y="9021"/>
                    <a:pt x="22859" y="9048"/>
                    <a:pt x="22725" y="9101"/>
                  </a:cubicBezTo>
                  <a:cubicBezTo>
                    <a:pt x="22591" y="9128"/>
                    <a:pt x="22430" y="9155"/>
                    <a:pt x="22297" y="9155"/>
                  </a:cubicBezTo>
                  <a:cubicBezTo>
                    <a:pt x="22082" y="9181"/>
                    <a:pt x="21895" y="9181"/>
                    <a:pt x="21681" y="9181"/>
                  </a:cubicBezTo>
                  <a:lnTo>
                    <a:pt x="21413" y="9181"/>
                  </a:lnTo>
                  <a:cubicBezTo>
                    <a:pt x="21092" y="9155"/>
                    <a:pt x="20771" y="9128"/>
                    <a:pt x="20503" y="9048"/>
                  </a:cubicBezTo>
                  <a:cubicBezTo>
                    <a:pt x="20209" y="8994"/>
                    <a:pt x="19914" y="8860"/>
                    <a:pt x="19674" y="8726"/>
                  </a:cubicBezTo>
                  <a:cubicBezTo>
                    <a:pt x="19540" y="8646"/>
                    <a:pt x="19406" y="8593"/>
                    <a:pt x="19272" y="8486"/>
                  </a:cubicBezTo>
                  <a:cubicBezTo>
                    <a:pt x="19138" y="8432"/>
                    <a:pt x="19031" y="8325"/>
                    <a:pt x="18951" y="8245"/>
                  </a:cubicBezTo>
                  <a:cubicBezTo>
                    <a:pt x="18710" y="8084"/>
                    <a:pt x="18496" y="7897"/>
                    <a:pt x="18308" y="7656"/>
                  </a:cubicBezTo>
                  <a:cubicBezTo>
                    <a:pt x="18094" y="7415"/>
                    <a:pt x="17907" y="7147"/>
                    <a:pt x="17773" y="6906"/>
                  </a:cubicBezTo>
                  <a:cubicBezTo>
                    <a:pt x="17613" y="6639"/>
                    <a:pt x="17506" y="6371"/>
                    <a:pt x="17398" y="6077"/>
                  </a:cubicBezTo>
                  <a:cubicBezTo>
                    <a:pt x="17318" y="5782"/>
                    <a:pt x="17238" y="5488"/>
                    <a:pt x="17211" y="5220"/>
                  </a:cubicBezTo>
                  <a:cubicBezTo>
                    <a:pt x="17184" y="4899"/>
                    <a:pt x="17184" y="4578"/>
                    <a:pt x="17184" y="4310"/>
                  </a:cubicBezTo>
                  <a:cubicBezTo>
                    <a:pt x="17211" y="4016"/>
                    <a:pt x="17238" y="3695"/>
                    <a:pt x="17345" y="3400"/>
                  </a:cubicBezTo>
                  <a:cubicBezTo>
                    <a:pt x="17452" y="3106"/>
                    <a:pt x="17532" y="2838"/>
                    <a:pt x="17666" y="2570"/>
                  </a:cubicBezTo>
                  <a:cubicBezTo>
                    <a:pt x="17800" y="2303"/>
                    <a:pt x="17987" y="2062"/>
                    <a:pt x="18148" y="1821"/>
                  </a:cubicBezTo>
                  <a:cubicBezTo>
                    <a:pt x="18335" y="1607"/>
                    <a:pt x="18549" y="1366"/>
                    <a:pt x="18790" y="1205"/>
                  </a:cubicBezTo>
                  <a:cubicBezTo>
                    <a:pt x="19004" y="991"/>
                    <a:pt x="19272" y="831"/>
                    <a:pt x="19513" y="697"/>
                  </a:cubicBezTo>
                  <a:cubicBezTo>
                    <a:pt x="19781" y="563"/>
                    <a:pt x="20048" y="429"/>
                    <a:pt x="20343" y="322"/>
                  </a:cubicBezTo>
                  <a:cubicBezTo>
                    <a:pt x="20557" y="269"/>
                    <a:pt x="20744" y="215"/>
                    <a:pt x="20958" y="188"/>
                  </a:cubicBezTo>
                  <a:cubicBezTo>
                    <a:pt x="20396" y="54"/>
                    <a:pt x="19807" y="28"/>
                    <a:pt x="19459"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6" name="Google Shape;6446;p41"/>
            <p:cNvSpPr/>
            <p:nvPr/>
          </p:nvSpPr>
          <p:spPr>
            <a:xfrm>
              <a:off x="9013225" y="59081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7" name="Google Shape;6447;p41"/>
            <p:cNvSpPr/>
            <p:nvPr/>
          </p:nvSpPr>
          <p:spPr>
            <a:xfrm>
              <a:off x="8914200" y="5865275"/>
              <a:ext cx="25" cy="25"/>
            </a:xfrm>
            <a:custGeom>
              <a:avLst/>
              <a:gdLst/>
              <a:ahLst/>
              <a:cxnLst/>
              <a:rect l="l" t="t" r="r" b="b"/>
              <a:pathLst>
                <a:path w="1" h="1" extrusionOk="0">
                  <a:moveTo>
                    <a:pt x="0"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8" name="Google Shape;6448;p41"/>
            <p:cNvSpPr/>
            <p:nvPr/>
          </p:nvSpPr>
          <p:spPr>
            <a:xfrm>
              <a:off x="9122975" y="6087425"/>
              <a:ext cx="25" cy="25"/>
            </a:xfrm>
            <a:custGeom>
              <a:avLst/>
              <a:gdLst/>
              <a:ahLst/>
              <a:cxnLst/>
              <a:rect l="l" t="t" r="r" b="b"/>
              <a:pathLst>
                <a:path w="1" h="1" extrusionOk="0">
                  <a:moveTo>
                    <a:pt x="0" y="1"/>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9" name="Google Shape;6449;p41"/>
            <p:cNvSpPr/>
            <p:nvPr/>
          </p:nvSpPr>
          <p:spPr>
            <a:xfrm>
              <a:off x="9153075" y="6142300"/>
              <a:ext cx="25" cy="25"/>
            </a:xfrm>
            <a:custGeom>
              <a:avLst/>
              <a:gdLst/>
              <a:ahLst/>
              <a:cxnLst/>
              <a:rect l="l" t="t" r="r" b="b"/>
              <a:pathLst>
                <a:path w="1" h="1" extrusionOk="0">
                  <a:moveTo>
                    <a:pt x="1" y="0"/>
                  </a:move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0" name="Google Shape;6450;p41"/>
            <p:cNvSpPr/>
            <p:nvPr/>
          </p:nvSpPr>
          <p:spPr>
            <a:xfrm>
              <a:off x="9180525" y="5940900"/>
              <a:ext cx="139875" cy="155925"/>
            </a:xfrm>
            <a:custGeom>
              <a:avLst/>
              <a:gdLst/>
              <a:ahLst/>
              <a:cxnLst/>
              <a:rect l="l" t="t" r="r" b="b"/>
              <a:pathLst>
                <a:path w="5595" h="6237" extrusionOk="0">
                  <a:moveTo>
                    <a:pt x="1713" y="0"/>
                  </a:moveTo>
                  <a:cubicBezTo>
                    <a:pt x="1606" y="294"/>
                    <a:pt x="1499" y="455"/>
                    <a:pt x="1365" y="616"/>
                  </a:cubicBezTo>
                  <a:cubicBezTo>
                    <a:pt x="964" y="1312"/>
                    <a:pt x="509" y="2034"/>
                    <a:pt x="0" y="2650"/>
                  </a:cubicBezTo>
                  <a:lnTo>
                    <a:pt x="27" y="2650"/>
                  </a:lnTo>
                  <a:cubicBezTo>
                    <a:pt x="187" y="2703"/>
                    <a:pt x="321" y="2703"/>
                    <a:pt x="428" y="2757"/>
                  </a:cubicBezTo>
                  <a:cubicBezTo>
                    <a:pt x="562" y="2784"/>
                    <a:pt x="696" y="2864"/>
                    <a:pt x="830" y="2917"/>
                  </a:cubicBezTo>
                  <a:cubicBezTo>
                    <a:pt x="910" y="2971"/>
                    <a:pt x="964" y="2998"/>
                    <a:pt x="990" y="3025"/>
                  </a:cubicBezTo>
                  <a:cubicBezTo>
                    <a:pt x="1071" y="3051"/>
                    <a:pt x="1124" y="3105"/>
                    <a:pt x="1178" y="3158"/>
                  </a:cubicBezTo>
                  <a:cubicBezTo>
                    <a:pt x="1392" y="3319"/>
                    <a:pt x="1606" y="3533"/>
                    <a:pt x="1767" y="3747"/>
                  </a:cubicBezTo>
                  <a:cubicBezTo>
                    <a:pt x="1927" y="3988"/>
                    <a:pt x="2115" y="4256"/>
                    <a:pt x="2195" y="4523"/>
                  </a:cubicBezTo>
                  <a:cubicBezTo>
                    <a:pt x="2275" y="4684"/>
                    <a:pt x="2302" y="4818"/>
                    <a:pt x="2329" y="4952"/>
                  </a:cubicBezTo>
                  <a:cubicBezTo>
                    <a:pt x="2382" y="5139"/>
                    <a:pt x="2409" y="5273"/>
                    <a:pt x="2436" y="5407"/>
                  </a:cubicBezTo>
                  <a:cubicBezTo>
                    <a:pt x="2463" y="5540"/>
                    <a:pt x="2463" y="5701"/>
                    <a:pt x="2463" y="5862"/>
                  </a:cubicBezTo>
                  <a:lnTo>
                    <a:pt x="2463" y="6236"/>
                  </a:lnTo>
                  <a:cubicBezTo>
                    <a:pt x="2463" y="6210"/>
                    <a:pt x="2489" y="6210"/>
                    <a:pt x="2543" y="6156"/>
                  </a:cubicBezTo>
                  <a:cubicBezTo>
                    <a:pt x="2677" y="5996"/>
                    <a:pt x="2837" y="5808"/>
                    <a:pt x="2998" y="5540"/>
                  </a:cubicBezTo>
                  <a:cubicBezTo>
                    <a:pt x="3801" y="4363"/>
                    <a:pt x="4470" y="3132"/>
                    <a:pt x="5005" y="1793"/>
                  </a:cubicBezTo>
                  <a:cubicBezTo>
                    <a:pt x="5246" y="1204"/>
                    <a:pt x="5407" y="642"/>
                    <a:pt x="5594" y="80"/>
                  </a:cubicBezTo>
                  <a:lnTo>
                    <a:pt x="5594" y="80"/>
                  </a:lnTo>
                  <a:lnTo>
                    <a:pt x="5460" y="134"/>
                  </a:lnTo>
                  <a:cubicBezTo>
                    <a:pt x="5353" y="187"/>
                    <a:pt x="5246" y="214"/>
                    <a:pt x="5193" y="241"/>
                  </a:cubicBezTo>
                  <a:cubicBezTo>
                    <a:pt x="5005" y="321"/>
                    <a:pt x="4871" y="348"/>
                    <a:pt x="4738" y="375"/>
                  </a:cubicBezTo>
                  <a:cubicBezTo>
                    <a:pt x="4604" y="401"/>
                    <a:pt x="4443" y="455"/>
                    <a:pt x="4309" y="455"/>
                  </a:cubicBezTo>
                  <a:cubicBezTo>
                    <a:pt x="4149" y="482"/>
                    <a:pt x="3935" y="482"/>
                    <a:pt x="3720" y="482"/>
                  </a:cubicBezTo>
                  <a:lnTo>
                    <a:pt x="3453" y="482"/>
                  </a:lnTo>
                  <a:cubicBezTo>
                    <a:pt x="3132" y="455"/>
                    <a:pt x="2810" y="401"/>
                    <a:pt x="2543" y="348"/>
                  </a:cubicBezTo>
                  <a:cubicBezTo>
                    <a:pt x="2302" y="268"/>
                    <a:pt x="2115" y="214"/>
                    <a:pt x="1900" y="107"/>
                  </a:cubicBezTo>
                  <a:lnTo>
                    <a:pt x="1713" y="0"/>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1" name="Google Shape;6451;p41"/>
            <p:cNvSpPr/>
            <p:nvPr/>
          </p:nvSpPr>
          <p:spPr>
            <a:xfrm>
              <a:off x="9015900" y="6076725"/>
              <a:ext cx="178025" cy="202775"/>
            </a:xfrm>
            <a:custGeom>
              <a:avLst/>
              <a:gdLst/>
              <a:ahLst/>
              <a:cxnLst/>
              <a:rect l="l" t="t" r="r" b="b"/>
              <a:pathLst>
                <a:path w="7121" h="8111" extrusionOk="0">
                  <a:moveTo>
                    <a:pt x="4176" y="0"/>
                  </a:moveTo>
                  <a:cubicBezTo>
                    <a:pt x="4042" y="27"/>
                    <a:pt x="3908" y="107"/>
                    <a:pt x="3775" y="215"/>
                  </a:cubicBezTo>
                  <a:cubicBezTo>
                    <a:pt x="3614" y="348"/>
                    <a:pt x="3427" y="429"/>
                    <a:pt x="3266" y="563"/>
                  </a:cubicBezTo>
                  <a:cubicBezTo>
                    <a:pt x="2865" y="830"/>
                    <a:pt x="2463" y="1151"/>
                    <a:pt x="2088" y="1446"/>
                  </a:cubicBezTo>
                  <a:cubicBezTo>
                    <a:pt x="1740" y="1740"/>
                    <a:pt x="1366" y="2035"/>
                    <a:pt x="1018" y="2383"/>
                  </a:cubicBezTo>
                  <a:cubicBezTo>
                    <a:pt x="857" y="2543"/>
                    <a:pt x="697" y="2757"/>
                    <a:pt x="590" y="2945"/>
                  </a:cubicBezTo>
                  <a:cubicBezTo>
                    <a:pt x="563" y="3025"/>
                    <a:pt x="536" y="3078"/>
                    <a:pt x="482" y="3186"/>
                  </a:cubicBezTo>
                  <a:cubicBezTo>
                    <a:pt x="482" y="3212"/>
                    <a:pt x="456" y="3293"/>
                    <a:pt x="482" y="3319"/>
                  </a:cubicBezTo>
                  <a:lnTo>
                    <a:pt x="482" y="3426"/>
                  </a:lnTo>
                  <a:cubicBezTo>
                    <a:pt x="482" y="3453"/>
                    <a:pt x="536" y="3480"/>
                    <a:pt x="536" y="3507"/>
                  </a:cubicBezTo>
                  <a:cubicBezTo>
                    <a:pt x="563" y="3560"/>
                    <a:pt x="590" y="3587"/>
                    <a:pt x="590" y="3614"/>
                  </a:cubicBezTo>
                  <a:cubicBezTo>
                    <a:pt x="616" y="3641"/>
                    <a:pt x="670" y="3694"/>
                    <a:pt x="697" y="3694"/>
                  </a:cubicBezTo>
                  <a:cubicBezTo>
                    <a:pt x="750" y="3721"/>
                    <a:pt x="804" y="3721"/>
                    <a:pt x="857" y="3748"/>
                  </a:cubicBezTo>
                  <a:cubicBezTo>
                    <a:pt x="964" y="3774"/>
                    <a:pt x="1045" y="3774"/>
                    <a:pt x="1152" y="3774"/>
                  </a:cubicBezTo>
                  <a:cubicBezTo>
                    <a:pt x="1393" y="3774"/>
                    <a:pt x="1633" y="3721"/>
                    <a:pt x="1874" y="3641"/>
                  </a:cubicBezTo>
                  <a:cubicBezTo>
                    <a:pt x="2088" y="3587"/>
                    <a:pt x="2329" y="3507"/>
                    <a:pt x="2543" y="3426"/>
                  </a:cubicBezTo>
                  <a:cubicBezTo>
                    <a:pt x="2731" y="3319"/>
                    <a:pt x="2945" y="3239"/>
                    <a:pt x="3132" y="3159"/>
                  </a:cubicBezTo>
                  <a:cubicBezTo>
                    <a:pt x="3293" y="3052"/>
                    <a:pt x="3507" y="2971"/>
                    <a:pt x="3668" y="2891"/>
                  </a:cubicBezTo>
                  <a:cubicBezTo>
                    <a:pt x="3775" y="2811"/>
                    <a:pt x="3908" y="2757"/>
                    <a:pt x="3989" y="2704"/>
                  </a:cubicBezTo>
                  <a:cubicBezTo>
                    <a:pt x="4042" y="2704"/>
                    <a:pt x="4069" y="2704"/>
                    <a:pt x="4069" y="2757"/>
                  </a:cubicBezTo>
                  <a:lnTo>
                    <a:pt x="4069" y="2784"/>
                  </a:lnTo>
                  <a:lnTo>
                    <a:pt x="4069" y="2811"/>
                  </a:lnTo>
                  <a:cubicBezTo>
                    <a:pt x="3427" y="3453"/>
                    <a:pt x="2758" y="4015"/>
                    <a:pt x="2035" y="4524"/>
                  </a:cubicBezTo>
                  <a:cubicBezTo>
                    <a:pt x="1393" y="4952"/>
                    <a:pt x="750" y="5354"/>
                    <a:pt x="54" y="5702"/>
                  </a:cubicBezTo>
                  <a:cubicBezTo>
                    <a:pt x="135" y="6023"/>
                    <a:pt x="161" y="6317"/>
                    <a:pt x="188" y="6638"/>
                  </a:cubicBezTo>
                  <a:lnTo>
                    <a:pt x="188" y="6772"/>
                  </a:lnTo>
                  <a:cubicBezTo>
                    <a:pt x="188" y="7040"/>
                    <a:pt x="161" y="7307"/>
                    <a:pt x="135" y="7575"/>
                  </a:cubicBezTo>
                  <a:cubicBezTo>
                    <a:pt x="81" y="7736"/>
                    <a:pt x="54" y="7870"/>
                    <a:pt x="27" y="8030"/>
                  </a:cubicBezTo>
                  <a:cubicBezTo>
                    <a:pt x="27" y="8051"/>
                    <a:pt x="27" y="8088"/>
                    <a:pt x="15" y="8103"/>
                  </a:cubicBezTo>
                  <a:lnTo>
                    <a:pt x="15" y="8103"/>
                  </a:lnTo>
                  <a:cubicBezTo>
                    <a:pt x="171" y="8027"/>
                    <a:pt x="326" y="7974"/>
                    <a:pt x="456" y="7896"/>
                  </a:cubicBezTo>
                  <a:cubicBezTo>
                    <a:pt x="1794" y="7307"/>
                    <a:pt x="3132" y="6531"/>
                    <a:pt x="4417" y="5621"/>
                  </a:cubicBezTo>
                  <a:cubicBezTo>
                    <a:pt x="5381" y="4925"/>
                    <a:pt x="6291" y="4149"/>
                    <a:pt x="7120" y="3319"/>
                  </a:cubicBezTo>
                  <a:lnTo>
                    <a:pt x="6906" y="3319"/>
                  </a:lnTo>
                  <a:cubicBezTo>
                    <a:pt x="6826" y="3319"/>
                    <a:pt x="6692" y="3319"/>
                    <a:pt x="6585" y="3293"/>
                  </a:cubicBezTo>
                  <a:lnTo>
                    <a:pt x="6184" y="3186"/>
                  </a:lnTo>
                  <a:cubicBezTo>
                    <a:pt x="6023" y="3105"/>
                    <a:pt x="5889" y="3052"/>
                    <a:pt x="5782" y="2971"/>
                  </a:cubicBezTo>
                  <a:cubicBezTo>
                    <a:pt x="5648" y="2918"/>
                    <a:pt x="5514" y="2811"/>
                    <a:pt x="5434" y="2757"/>
                  </a:cubicBezTo>
                  <a:cubicBezTo>
                    <a:pt x="5220" y="2570"/>
                    <a:pt x="5006" y="2356"/>
                    <a:pt x="4845" y="2115"/>
                  </a:cubicBezTo>
                  <a:cubicBezTo>
                    <a:pt x="4765" y="2008"/>
                    <a:pt x="4711" y="1874"/>
                    <a:pt x="4631" y="1767"/>
                  </a:cubicBezTo>
                  <a:cubicBezTo>
                    <a:pt x="4578" y="1633"/>
                    <a:pt x="4497" y="1473"/>
                    <a:pt x="4444" y="1339"/>
                  </a:cubicBezTo>
                  <a:cubicBezTo>
                    <a:pt x="4364" y="1178"/>
                    <a:pt x="4310" y="964"/>
                    <a:pt x="4283" y="803"/>
                  </a:cubicBezTo>
                  <a:cubicBezTo>
                    <a:pt x="4230" y="696"/>
                    <a:pt x="4230" y="563"/>
                    <a:pt x="4203" y="482"/>
                  </a:cubicBezTo>
                  <a:lnTo>
                    <a:pt x="4203" y="429"/>
                  </a:lnTo>
                  <a:cubicBezTo>
                    <a:pt x="4203" y="295"/>
                    <a:pt x="4176" y="215"/>
                    <a:pt x="4176" y="107"/>
                  </a:cubicBezTo>
                  <a:lnTo>
                    <a:pt x="4176" y="0"/>
                  </a:lnTo>
                  <a:close/>
                  <a:moveTo>
                    <a:pt x="15" y="8103"/>
                  </a:moveTo>
                  <a:cubicBezTo>
                    <a:pt x="10" y="8106"/>
                    <a:pt x="5" y="8108"/>
                    <a:pt x="1" y="8110"/>
                  </a:cubicBezTo>
                  <a:cubicBezTo>
                    <a:pt x="7" y="8110"/>
                    <a:pt x="11" y="8108"/>
                    <a:pt x="15" y="8103"/>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2" name="Google Shape;6452;p41"/>
            <p:cNvSpPr/>
            <p:nvPr/>
          </p:nvSpPr>
          <p:spPr>
            <a:xfrm>
              <a:off x="9030625" y="6150325"/>
              <a:ext cx="25" cy="25"/>
            </a:xfrm>
            <a:custGeom>
              <a:avLst/>
              <a:gdLst/>
              <a:ahLst/>
              <a:cxnLst/>
              <a:rect l="l" t="t" r="r" b="b"/>
              <a:pathLst>
                <a:path w="1" h="1" extrusionOk="0">
                  <a:moveTo>
                    <a:pt x="1" y="1"/>
                  </a:moveTo>
                  <a:lnTo>
                    <a:pt x="1" y="1"/>
                  </a:lnTo>
                  <a:lnTo>
                    <a:pt x="1" y="1"/>
                  </a:lnTo>
                  <a:lnTo>
                    <a:pt x="1" y="1"/>
                  </a:ln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3" name="Google Shape;6453;p41"/>
            <p:cNvSpPr/>
            <p:nvPr/>
          </p:nvSpPr>
          <p:spPr>
            <a:xfrm>
              <a:off x="9029950" y="6164375"/>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4" name="Google Shape;6454;p41"/>
            <p:cNvSpPr/>
            <p:nvPr/>
          </p:nvSpPr>
          <p:spPr>
            <a:xfrm>
              <a:off x="9034650" y="6169725"/>
              <a:ext cx="25" cy="25"/>
            </a:xfrm>
            <a:custGeom>
              <a:avLst/>
              <a:gdLst/>
              <a:ahLst/>
              <a:cxnLst/>
              <a:rect l="l" t="t" r="r" b="b"/>
              <a:pathLst>
                <a:path w="1" h="1" extrusionOk="0">
                  <a:moveTo>
                    <a:pt x="0" y="1"/>
                  </a:moveTo>
                  <a:lnTo>
                    <a:pt x="0" y="1"/>
                  </a:lnTo>
                  <a:lnTo>
                    <a:pt x="0"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5" name="Google Shape;6455;p41"/>
            <p:cNvSpPr/>
            <p:nvPr/>
          </p:nvSpPr>
          <p:spPr>
            <a:xfrm>
              <a:off x="9037975" y="6170400"/>
              <a:ext cx="25" cy="25"/>
            </a:xfrm>
            <a:custGeom>
              <a:avLst/>
              <a:gdLst/>
              <a:ahLst/>
              <a:cxnLst/>
              <a:rect l="l" t="t" r="r" b="b"/>
              <a:pathLst>
                <a:path w="1" h="1" extrusionOk="0">
                  <a:moveTo>
                    <a:pt x="1" y="1"/>
                  </a:moveTo>
                  <a:lnTo>
                    <a:pt x="1" y="1"/>
                  </a:lnTo>
                  <a:lnTo>
                    <a:pt x="1"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6" name="Google Shape;6456;p41"/>
            <p:cNvSpPr/>
            <p:nvPr/>
          </p:nvSpPr>
          <p:spPr>
            <a:xfrm>
              <a:off x="8759625" y="6270100"/>
              <a:ext cx="54225" cy="40850"/>
            </a:xfrm>
            <a:custGeom>
              <a:avLst/>
              <a:gdLst/>
              <a:ahLst/>
              <a:cxnLst/>
              <a:rect l="l" t="t" r="r" b="b"/>
              <a:pathLst>
                <a:path w="2169" h="1634" extrusionOk="0">
                  <a:moveTo>
                    <a:pt x="1446" y="1"/>
                  </a:moveTo>
                  <a:cubicBezTo>
                    <a:pt x="1018" y="1"/>
                    <a:pt x="509" y="27"/>
                    <a:pt x="0" y="27"/>
                  </a:cubicBezTo>
                  <a:cubicBezTo>
                    <a:pt x="27" y="322"/>
                    <a:pt x="81" y="616"/>
                    <a:pt x="81" y="964"/>
                  </a:cubicBezTo>
                  <a:cubicBezTo>
                    <a:pt x="81" y="1098"/>
                    <a:pt x="161" y="1152"/>
                    <a:pt x="268" y="1152"/>
                  </a:cubicBezTo>
                  <a:cubicBezTo>
                    <a:pt x="268" y="1232"/>
                    <a:pt x="348" y="1339"/>
                    <a:pt x="402" y="1366"/>
                  </a:cubicBezTo>
                  <a:cubicBezTo>
                    <a:pt x="964" y="1500"/>
                    <a:pt x="1580" y="1607"/>
                    <a:pt x="2168" y="1633"/>
                  </a:cubicBezTo>
                  <a:lnTo>
                    <a:pt x="2142" y="1553"/>
                  </a:lnTo>
                  <a:lnTo>
                    <a:pt x="2115" y="1526"/>
                  </a:lnTo>
                  <a:lnTo>
                    <a:pt x="2035" y="1473"/>
                  </a:lnTo>
                  <a:cubicBezTo>
                    <a:pt x="1874" y="1205"/>
                    <a:pt x="1740" y="964"/>
                    <a:pt x="1633" y="670"/>
                  </a:cubicBezTo>
                  <a:lnTo>
                    <a:pt x="1446" y="54"/>
                  </a:lnTo>
                  <a:lnTo>
                    <a:pt x="1446" y="1"/>
                  </a:lnTo>
                  <a:close/>
                </a:path>
              </a:pathLst>
            </a:custGeom>
            <a:solidFill>
              <a:srgbClr val="EC110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7" name="Google Shape;6457;p41"/>
            <p:cNvSpPr/>
            <p:nvPr/>
          </p:nvSpPr>
          <p:spPr>
            <a:xfrm>
              <a:off x="8353450" y="5878000"/>
              <a:ext cx="184725" cy="157925"/>
            </a:xfrm>
            <a:custGeom>
              <a:avLst/>
              <a:gdLst/>
              <a:ahLst/>
              <a:cxnLst/>
              <a:rect l="l" t="t" r="r" b="b"/>
              <a:pathLst>
                <a:path w="7389" h="6317" extrusionOk="0">
                  <a:moveTo>
                    <a:pt x="3239" y="0"/>
                  </a:moveTo>
                  <a:cubicBezTo>
                    <a:pt x="3191" y="48"/>
                    <a:pt x="3162" y="58"/>
                    <a:pt x="3141" y="58"/>
                  </a:cubicBezTo>
                  <a:cubicBezTo>
                    <a:pt x="3127" y="58"/>
                    <a:pt x="3116" y="54"/>
                    <a:pt x="3106" y="54"/>
                  </a:cubicBezTo>
                  <a:cubicBezTo>
                    <a:pt x="2998" y="54"/>
                    <a:pt x="2891" y="80"/>
                    <a:pt x="2811" y="134"/>
                  </a:cubicBezTo>
                  <a:cubicBezTo>
                    <a:pt x="2704" y="161"/>
                    <a:pt x="2570" y="187"/>
                    <a:pt x="2436" y="214"/>
                  </a:cubicBezTo>
                  <a:cubicBezTo>
                    <a:pt x="2142" y="321"/>
                    <a:pt x="1794" y="455"/>
                    <a:pt x="1500" y="616"/>
                  </a:cubicBezTo>
                  <a:cubicBezTo>
                    <a:pt x="1125" y="803"/>
                    <a:pt x="830" y="990"/>
                    <a:pt x="590" y="1151"/>
                  </a:cubicBezTo>
                  <a:cubicBezTo>
                    <a:pt x="456" y="1258"/>
                    <a:pt x="349" y="1365"/>
                    <a:pt x="268" y="1472"/>
                  </a:cubicBezTo>
                  <a:cubicBezTo>
                    <a:pt x="161" y="1552"/>
                    <a:pt x="81" y="1660"/>
                    <a:pt x="54" y="1793"/>
                  </a:cubicBezTo>
                  <a:cubicBezTo>
                    <a:pt x="27" y="1900"/>
                    <a:pt x="1" y="2034"/>
                    <a:pt x="27" y="2141"/>
                  </a:cubicBezTo>
                  <a:cubicBezTo>
                    <a:pt x="54" y="2222"/>
                    <a:pt x="81" y="2355"/>
                    <a:pt x="188" y="2462"/>
                  </a:cubicBezTo>
                  <a:cubicBezTo>
                    <a:pt x="215" y="2489"/>
                    <a:pt x="268" y="2543"/>
                    <a:pt x="322" y="2570"/>
                  </a:cubicBezTo>
                  <a:cubicBezTo>
                    <a:pt x="349" y="2596"/>
                    <a:pt x="429" y="2623"/>
                    <a:pt x="483" y="2623"/>
                  </a:cubicBezTo>
                  <a:cubicBezTo>
                    <a:pt x="536" y="2623"/>
                    <a:pt x="590" y="2677"/>
                    <a:pt x="616" y="2677"/>
                  </a:cubicBezTo>
                  <a:cubicBezTo>
                    <a:pt x="697" y="2677"/>
                    <a:pt x="750" y="2677"/>
                    <a:pt x="830" y="2623"/>
                  </a:cubicBezTo>
                  <a:cubicBezTo>
                    <a:pt x="964" y="2596"/>
                    <a:pt x="1098" y="2543"/>
                    <a:pt x="1205" y="2462"/>
                  </a:cubicBezTo>
                  <a:cubicBezTo>
                    <a:pt x="1339" y="2409"/>
                    <a:pt x="1419" y="2302"/>
                    <a:pt x="1553" y="2195"/>
                  </a:cubicBezTo>
                  <a:cubicBezTo>
                    <a:pt x="1794" y="2007"/>
                    <a:pt x="2035" y="1793"/>
                    <a:pt x="2329" y="1472"/>
                  </a:cubicBezTo>
                  <a:cubicBezTo>
                    <a:pt x="2490" y="1258"/>
                    <a:pt x="2677" y="1071"/>
                    <a:pt x="2865" y="830"/>
                  </a:cubicBezTo>
                  <a:cubicBezTo>
                    <a:pt x="2945" y="749"/>
                    <a:pt x="2972" y="696"/>
                    <a:pt x="3025" y="616"/>
                  </a:cubicBezTo>
                  <a:cubicBezTo>
                    <a:pt x="3079" y="669"/>
                    <a:pt x="3106" y="696"/>
                    <a:pt x="3132" y="696"/>
                  </a:cubicBezTo>
                  <a:cubicBezTo>
                    <a:pt x="3213" y="723"/>
                    <a:pt x="3266" y="803"/>
                    <a:pt x="3346" y="830"/>
                  </a:cubicBezTo>
                  <a:cubicBezTo>
                    <a:pt x="3400" y="857"/>
                    <a:pt x="3453" y="883"/>
                    <a:pt x="3534" y="964"/>
                  </a:cubicBezTo>
                  <a:cubicBezTo>
                    <a:pt x="3668" y="1071"/>
                    <a:pt x="3828" y="1151"/>
                    <a:pt x="3962" y="1285"/>
                  </a:cubicBezTo>
                  <a:cubicBezTo>
                    <a:pt x="4230" y="1499"/>
                    <a:pt x="4497" y="1767"/>
                    <a:pt x="4765" y="2034"/>
                  </a:cubicBezTo>
                  <a:cubicBezTo>
                    <a:pt x="5059" y="2329"/>
                    <a:pt x="5354" y="2623"/>
                    <a:pt x="5541" y="2944"/>
                  </a:cubicBezTo>
                  <a:cubicBezTo>
                    <a:pt x="5809" y="3292"/>
                    <a:pt x="6050" y="3640"/>
                    <a:pt x="6237" y="4015"/>
                  </a:cubicBezTo>
                  <a:lnTo>
                    <a:pt x="6237" y="3961"/>
                  </a:lnTo>
                  <a:lnTo>
                    <a:pt x="6237" y="3935"/>
                  </a:lnTo>
                  <a:cubicBezTo>
                    <a:pt x="6665" y="4711"/>
                    <a:pt x="6987" y="5433"/>
                    <a:pt x="7147" y="6183"/>
                  </a:cubicBezTo>
                  <a:lnTo>
                    <a:pt x="7147" y="6210"/>
                  </a:lnTo>
                  <a:cubicBezTo>
                    <a:pt x="7147" y="6290"/>
                    <a:pt x="7227" y="6317"/>
                    <a:pt x="7254" y="6317"/>
                  </a:cubicBezTo>
                  <a:cubicBezTo>
                    <a:pt x="7281" y="6317"/>
                    <a:pt x="7308" y="6290"/>
                    <a:pt x="7335" y="6290"/>
                  </a:cubicBezTo>
                  <a:cubicBezTo>
                    <a:pt x="7335" y="6236"/>
                    <a:pt x="7388" y="6236"/>
                    <a:pt x="7335" y="6210"/>
                  </a:cubicBezTo>
                  <a:cubicBezTo>
                    <a:pt x="7120" y="5219"/>
                    <a:pt x="6746" y="4229"/>
                    <a:pt x="6264" y="3265"/>
                  </a:cubicBezTo>
                  <a:cubicBezTo>
                    <a:pt x="5996" y="2703"/>
                    <a:pt x="5702" y="2222"/>
                    <a:pt x="5434" y="1793"/>
                  </a:cubicBezTo>
                  <a:cubicBezTo>
                    <a:pt x="5113" y="1338"/>
                    <a:pt x="4738" y="937"/>
                    <a:pt x="4337" y="589"/>
                  </a:cubicBezTo>
                  <a:lnTo>
                    <a:pt x="3935" y="294"/>
                  </a:lnTo>
                  <a:cubicBezTo>
                    <a:pt x="3828" y="214"/>
                    <a:pt x="3721" y="187"/>
                    <a:pt x="3641" y="134"/>
                  </a:cubicBezTo>
                  <a:cubicBezTo>
                    <a:pt x="3587" y="80"/>
                    <a:pt x="3561" y="80"/>
                    <a:pt x="3534" y="80"/>
                  </a:cubicBezTo>
                  <a:cubicBezTo>
                    <a:pt x="3507" y="80"/>
                    <a:pt x="3507" y="80"/>
                    <a:pt x="3453" y="54"/>
                  </a:cubicBezTo>
                  <a:cubicBezTo>
                    <a:pt x="3427" y="54"/>
                    <a:pt x="3400" y="27"/>
                    <a:pt x="3400" y="27"/>
                  </a:cubicBezTo>
                  <a:cubicBezTo>
                    <a:pt x="3373" y="0"/>
                    <a:pt x="3293" y="0"/>
                    <a:pt x="326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8" name="Google Shape;6458;p41"/>
            <p:cNvSpPr/>
            <p:nvPr/>
          </p:nvSpPr>
          <p:spPr>
            <a:xfrm>
              <a:off x="8431750" y="5880000"/>
              <a:ext cx="10050" cy="6050"/>
            </a:xfrm>
            <a:custGeom>
              <a:avLst/>
              <a:gdLst/>
              <a:ahLst/>
              <a:cxnLst/>
              <a:rect l="l" t="t" r="r" b="b"/>
              <a:pathLst>
                <a:path w="402" h="242" extrusionOk="0">
                  <a:moveTo>
                    <a:pt x="81" y="0"/>
                  </a:moveTo>
                  <a:lnTo>
                    <a:pt x="0" y="81"/>
                  </a:lnTo>
                  <a:cubicBezTo>
                    <a:pt x="0" y="107"/>
                    <a:pt x="0" y="134"/>
                    <a:pt x="27" y="134"/>
                  </a:cubicBezTo>
                  <a:cubicBezTo>
                    <a:pt x="81" y="134"/>
                    <a:pt x="134" y="188"/>
                    <a:pt x="161" y="188"/>
                  </a:cubicBezTo>
                  <a:cubicBezTo>
                    <a:pt x="241" y="214"/>
                    <a:pt x="268" y="214"/>
                    <a:pt x="348" y="241"/>
                  </a:cubicBezTo>
                  <a:cubicBezTo>
                    <a:pt x="375" y="241"/>
                    <a:pt x="402" y="241"/>
                    <a:pt x="402" y="214"/>
                  </a:cubicBezTo>
                  <a:cubicBezTo>
                    <a:pt x="402" y="188"/>
                    <a:pt x="402" y="134"/>
                    <a:pt x="375" y="134"/>
                  </a:cubicBezTo>
                  <a:cubicBezTo>
                    <a:pt x="295" y="107"/>
                    <a:pt x="268" y="81"/>
                    <a:pt x="214" y="81"/>
                  </a:cubicBezTo>
                  <a:cubicBezTo>
                    <a:pt x="161" y="27"/>
                    <a:pt x="107" y="27"/>
                    <a:pt x="8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9" name="Google Shape;6459;p41"/>
            <p:cNvSpPr/>
            <p:nvPr/>
          </p:nvSpPr>
          <p:spPr>
            <a:xfrm>
              <a:off x="8431075" y="5879325"/>
              <a:ext cx="11400" cy="6725"/>
            </a:xfrm>
            <a:custGeom>
              <a:avLst/>
              <a:gdLst/>
              <a:ahLst/>
              <a:cxnLst/>
              <a:rect l="l" t="t" r="r" b="b"/>
              <a:pathLst>
                <a:path w="456" h="269" extrusionOk="0">
                  <a:moveTo>
                    <a:pt x="54" y="1"/>
                  </a:moveTo>
                  <a:lnTo>
                    <a:pt x="1" y="81"/>
                  </a:lnTo>
                  <a:cubicBezTo>
                    <a:pt x="1" y="108"/>
                    <a:pt x="1" y="134"/>
                    <a:pt x="27" y="134"/>
                  </a:cubicBezTo>
                  <a:cubicBezTo>
                    <a:pt x="54" y="134"/>
                    <a:pt x="108" y="161"/>
                    <a:pt x="134" y="161"/>
                  </a:cubicBezTo>
                  <a:cubicBezTo>
                    <a:pt x="161" y="161"/>
                    <a:pt x="188" y="215"/>
                    <a:pt x="241" y="215"/>
                  </a:cubicBezTo>
                  <a:cubicBezTo>
                    <a:pt x="295" y="241"/>
                    <a:pt x="322" y="241"/>
                    <a:pt x="402" y="268"/>
                  </a:cubicBezTo>
                  <a:cubicBezTo>
                    <a:pt x="429" y="268"/>
                    <a:pt x="456" y="268"/>
                    <a:pt x="456" y="241"/>
                  </a:cubicBezTo>
                  <a:cubicBezTo>
                    <a:pt x="456" y="215"/>
                    <a:pt x="456" y="161"/>
                    <a:pt x="429" y="161"/>
                  </a:cubicBezTo>
                  <a:cubicBezTo>
                    <a:pt x="348" y="134"/>
                    <a:pt x="322" y="108"/>
                    <a:pt x="268" y="81"/>
                  </a:cubicBezTo>
                  <a:cubicBezTo>
                    <a:pt x="241" y="81"/>
                    <a:pt x="188" y="27"/>
                    <a:pt x="161" y="27"/>
                  </a:cubicBezTo>
                  <a:cubicBezTo>
                    <a:pt x="134" y="27"/>
                    <a:pt x="108" y="1"/>
                    <a:pt x="5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0" name="Google Shape;6460;p41"/>
            <p:cNvSpPr/>
            <p:nvPr/>
          </p:nvSpPr>
          <p:spPr>
            <a:xfrm>
              <a:off x="8455175" y="5845375"/>
              <a:ext cx="135850" cy="191225"/>
            </a:xfrm>
            <a:custGeom>
              <a:avLst/>
              <a:gdLst/>
              <a:ahLst/>
              <a:cxnLst/>
              <a:rect l="l" t="t" r="r" b="b"/>
              <a:pathLst>
                <a:path w="5434" h="7649" extrusionOk="0">
                  <a:moveTo>
                    <a:pt x="2476" y="0"/>
                  </a:moveTo>
                  <a:cubicBezTo>
                    <a:pt x="2309" y="0"/>
                    <a:pt x="2141" y="7"/>
                    <a:pt x="1981" y="20"/>
                  </a:cubicBezTo>
                  <a:cubicBezTo>
                    <a:pt x="1579" y="47"/>
                    <a:pt x="1231" y="74"/>
                    <a:pt x="937" y="181"/>
                  </a:cubicBezTo>
                  <a:cubicBezTo>
                    <a:pt x="776" y="208"/>
                    <a:pt x="642" y="288"/>
                    <a:pt x="509" y="341"/>
                  </a:cubicBezTo>
                  <a:cubicBezTo>
                    <a:pt x="375" y="422"/>
                    <a:pt x="268" y="475"/>
                    <a:pt x="214" y="582"/>
                  </a:cubicBezTo>
                  <a:cubicBezTo>
                    <a:pt x="107" y="689"/>
                    <a:pt x="80" y="796"/>
                    <a:pt x="27" y="877"/>
                  </a:cubicBezTo>
                  <a:cubicBezTo>
                    <a:pt x="0" y="984"/>
                    <a:pt x="0" y="1118"/>
                    <a:pt x="80" y="1252"/>
                  </a:cubicBezTo>
                  <a:cubicBezTo>
                    <a:pt x="107" y="1332"/>
                    <a:pt x="107" y="1359"/>
                    <a:pt x="134" y="1412"/>
                  </a:cubicBezTo>
                  <a:cubicBezTo>
                    <a:pt x="161" y="1466"/>
                    <a:pt x="214" y="1519"/>
                    <a:pt x="268" y="1546"/>
                  </a:cubicBezTo>
                  <a:cubicBezTo>
                    <a:pt x="295" y="1599"/>
                    <a:pt x="348" y="1626"/>
                    <a:pt x="402" y="1626"/>
                  </a:cubicBezTo>
                  <a:cubicBezTo>
                    <a:pt x="482" y="1653"/>
                    <a:pt x="535" y="1653"/>
                    <a:pt x="616" y="1707"/>
                  </a:cubicBezTo>
                  <a:cubicBezTo>
                    <a:pt x="660" y="1715"/>
                    <a:pt x="708" y="1718"/>
                    <a:pt x="755" y="1718"/>
                  </a:cubicBezTo>
                  <a:cubicBezTo>
                    <a:pt x="851" y="1718"/>
                    <a:pt x="946" y="1707"/>
                    <a:pt x="1017" y="1707"/>
                  </a:cubicBezTo>
                  <a:cubicBezTo>
                    <a:pt x="1151" y="1653"/>
                    <a:pt x="1285" y="1653"/>
                    <a:pt x="1472" y="1599"/>
                  </a:cubicBezTo>
                  <a:cubicBezTo>
                    <a:pt x="1767" y="1519"/>
                    <a:pt x="2088" y="1385"/>
                    <a:pt x="2436" y="1225"/>
                  </a:cubicBezTo>
                  <a:cubicBezTo>
                    <a:pt x="2677" y="1118"/>
                    <a:pt x="2918" y="984"/>
                    <a:pt x="3185" y="850"/>
                  </a:cubicBezTo>
                  <a:lnTo>
                    <a:pt x="3373" y="770"/>
                  </a:lnTo>
                  <a:cubicBezTo>
                    <a:pt x="3373" y="796"/>
                    <a:pt x="3426" y="823"/>
                    <a:pt x="3453" y="850"/>
                  </a:cubicBezTo>
                  <a:cubicBezTo>
                    <a:pt x="3480" y="930"/>
                    <a:pt x="3560" y="984"/>
                    <a:pt x="3587" y="1064"/>
                  </a:cubicBezTo>
                  <a:cubicBezTo>
                    <a:pt x="3613" y="1118"/>
                    <a:pt x="3694" y="1198"/>
                    <a:pt x="3721" y="1252"/>
                  </a:cubicBezTo>
                  <a:cubicBezTo>
                    <a:pt x="3828" y="1385"/>
                    <a:pt x="3908" y="1573"/>
                    <a:pt x="3988" y="1733"/>
                  </a:cubicBezTo>
                  <a:cubicBezTo>
                    <a:pt x="4149" y="2028"/>
                    <a:pt x="4283" y="2376"/>
                    <a:pt x="4443" y="2724"/>
                  </a:cubicBezTo>
                  <a:cubicBezTo>
                    <a:pt x="4631" y="3125"/>
                    <a:pt x="4711" y="3500"/>
                    <a:pt x="4818" y="3875"/>
                  </a:cubicBezTo>
                  <a:cubicBezTo>
                    <a:pt x="4925" y="4303"/>
                    <a:pt x="5032" y="4731"/>
                    <a:pt x="5059" y="5133"/>
                  </a:cubicBezTo>
                  <a:lnTo>
                    <a:pt x="5059" y="5106"/>
                  </a:lnTo>
                  <a:lnTo>
                    <a:pt x="5059" y="5079"/>
                  </a:lnTo>
                  <a:lnTo>
                    <a:pt x="5059" y="5079"/>
                  </a:lnTo>
                  <a:cubicBezTo>
                    <a:pt x="5166" y="5935"/>
                    <a:pt x="5166" y="6738"/>
                    <a:pt x="5032" y="7488"/>
                  </a:cubicBezTo>
                  <a:lnTo>
                    <a:pt x="5032" y="7515"/>
                  </a:lnTo>
                  <a:cubicBezTo>
                    <a:pt x="5032" y="7595"/>
                    <a:pt x="5032" y="7622"/>
                    <a:pt x="5086" y="7648"/>
                  </a:cubicBezTo>
                  <a:lnTo>
                    <a:pt x="5193" y="7648"/>
                  </a:lnTo>
                  <a:cubicBezTo>
                    <a:pt x="5219" y="7648"/>
                    <a:pt x="5219" y="7622"/>
                    <a:pt x="5219" y="7568"/>
                  </a:cubicBezTo>
                  <a:cubicBezTo>
                    <a:pt x="5380" y="6578"/>
                    <a:pt x="5434" y="5534"/>
                    <a:pt x="5380" y="4463"/>
                  </a:cubicBezTo>
                  <a:cubicBezTo>
                    <a:pt x="5353" y="3848"/>
                    <a:pt x="5300" y="3286"/>
                    <a:pt x="5193" y="2804"/>
                  </a:cubicBezTo>
                  <a:cubicBezTo>
                    <a:pt x="5059" y="2215"/>
                    <a:pt x="4898" y="1733"/>
                    <a:pt x="4631" y="1252"/>
                  </a:cubicBezTo>
                  <a:cubicBezTo>
                    <a:pt x="4550" y="1091"/>
                    <a:pt x="4443" y="957"/>
                    <a:pt x="4363" y="823"/>
                  </a:cubicBezTo>
                  <a:cubicBezTo>
                    <a:pt x="4283" y="716"/>
                    <a:pt x="4229" y="663"/>
                    <a:pt x="4149" y="556"/>
                  </a:cubicBezTo>
                  <a:cubicBezTo>
                    <a:pt x="4122" y="529"/>
                    <a:pt x="4095" y="502"/>
                    <a:pt x="4095" y="449"/>
                  </a:cubicBezTo>
                  <a:lnTo>
                    <a:pt x="4042" y="422"/>
                  </a:lnTo>
                  <a:lnTo>
                    <a:pt x="3988" y="368"/>
                  </a:lnTo>
                  <a:cubicBezTo>
                    <a:pt x="3961" y="315"/>
                    <a:pt x="3908" y="288"/>
                    <a:pt x="3881" y="288"/>
                  </a:cubicBezTo>
                  <a:lnTo>
                    <a:pt x="3854" y="288"/>
                  </a:lnTo>
                  <a:cubicBezTo>
                    <a:pt x="3721" y="181"/>
                    <a:pt x="3721" y="154"/>
                    <a:pt x="3694" y="127"/>
                  </a:cubicBezTo>
                  <a:cubicBezTo>
                    <a:pt x="3587" y="74"/>
                    <a:pt x="3480" y="74"/>
                    <a:pt x="3373" y="47"/>
                  </a:cubicBezTo>
                  <a:cubicBezTo>
                    <a:pt x="3292" y="47"/>
                    <a:pt x="3158" y="20"/>
                    <a:pt x="2971" y="20"/>
                  </a:cubicBezTo>
                  <a:cubicBezTo>
                    <a:pt x="2810" y="7"/>
                    <a:pt x="2643" y="0"/>
                    <a:pt x="2476"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1" name="Google Shape;6461;p41"/>
            <p:cNvSpPr/>
            <p:nvPr/>
          </p:nvSpPr>
          <p:spPr>
            <a:xfrm>
              <a:off x="8546175" y="5851225"/>
              <a:ext cx="8725" cy="7875"/>
            </a:xfrm>
            <a:custGeom>
              <a:avLst/>
              <a:gdLst/>
              <a:ahLst/>
              <a:cxnLst/>
              <a:rect l="l" t="t" r="r" b="b"/>
              <a:pathLst>
                <a:path w="349" h="315" extrusionOk="0">
                  <a:moveTo>
                    <a:pt x="54" y="0"/>
                  </a:moveTo>
                  <a:cubicBezTo>
                    <a:pt x="0" y="27"/>
                    <a:pt x="54" y="54"/>
                    <a:pt x="54" y="54"/>
                  </a:cubicBezTo>
                  <a:lnTo>
                    <a:pt x="134" y="161"/>
                  </a:lnTo>
                  <a:cubicBezTo>
                    <a:pt x="188" y="188"/>
                    <a:pt x="214" y="268"/>
                    <a:pt x="241" y="295"/>
                  </a:cubicBezTo>
                  <a:cubicBezTo>
                    <a:pt x="241" y="308"/>
                    <a:pt x="248" y="315"/>
                    <a:pt x="261" y="315"/>
                  </a:cubicBezTo>
                  <a:cubicBezTo>
                    <a:pt x="275" y="315"/>
                    <a:pt x="295" y="308"/>
                    <a:pt x="321" y="295"/>
                  </a:cubicBezTo>
                  <a:cubicBezTo>
                    <a:pt x="348" y="268"/>
                    <a:pt x="348" y="268"/>
                    <a:pt x="321" y="215"/>
                  </a:cubicBezTo>
                  <a:cubicBezTo>
                    <a:pt x="268" y="188"/>
                    <a:pt x="241" y="134"/>
                    <a:pt x="214" y="81"/>
                  </a:cubicBezTo>
                  <a:lnTo>
                    <a:pt x="107" y="0"/>
                  </a:ln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2" name="Google Shape;6462;p41"/>
            <p:cNvSpPr/>
            <p:nvPr/>
          </p:nvSpPr>
          <p:spPr>
            <a:xfrm>
              <a:off x="8547500" y="5849375"/>
              <a:ext cx="8725" cy="9725"/>
            </a:xfrm>
            <a:custGeom>
              <a:avLst/>
              <a:gdLst/>
              <a:ahLst/>
              <a:cxnLst/>
              <a:rect l="l" t="t" r="r" b="b"/>
              <a:pathLst>
                <a:path w="349" h="389" extrusionOk="0">
                  <a:moveTo>
                    <a:pt x="14" y="1"/>
                  </a:moveTo>
                  <a:cubicBezTo>
                    <a:pt x="7" y="1"/>
                    <a:pt x="1" y="8"/>
                    <a:pt x="1" y="21"/>
                  </a:cubicBezTo>
                  <a:lnTo>
                    <a:pt x="1" y="101"/>
                  </a:lnTo>
                  <a:cubicBezTo>
                    <a:pt x="28" y="128"/>
                    <a:pt x="54" y="128"/>
                    <a:pt x="81" y="155"/>
                  </a:cubicBezTo>
                  <a:cubicBezTo>
                    <a:pt x="135" y="208"/>
                    <a:pt x="161" y="208"/>
                    <a:pt x="161" y="235"/>
                  </a:cubicBezTo>
                  <a:cubicBezTo>
                    <a:pt x="188" y="262"/>
                    <a:pt x="215" y="342"/>
                    <a:pt x="268" y="369"/>
                  </a:cubicBezTo>
                  <a:cubicBezTo>
                    <a:pt x="282" y="382"/>
                    <a:pt x="288" y="389"/>
                    <a:pt x="295" y="389"/>
                  </a:cubicBezTo>
                  <a:cubicBezTo>
                    <a:pt x="302" y="389"/>
                    <a:pt x="309" y="382"/>
                    <a:pt x="322" y="369"/>
                  </a:cubicBezTo>
                  <a:cubicBezTo>
                    <a:pt x="349" y="342"/>
                    <a:pt x="349" y="342"/>
                    <a:pt x="322" y="289"/>
                  </a:cubicBezTo>
                  <a:cubicBezTo>
                    <a:pt x="295" y="235"/>
                    <a:pt x="268" y="208"/>
                    <a:pt x="188" y="155"/>
                  </a:cubicBezTo>
                  <a:cubicBezTo>
                    <a:pt x="161" y="128"/>
                    <a:pt x="135" y="128"/>
                    <a:pt x="135" y="101"/>
                  </a:cubicBezTo>
                  <a:cubicBezTo>
                    <a:pt x="81" y="74"/>
                    <a:pt x="54" y="74"/>
                    <a:pt x="28" y="21"/>
                  </a:cubicBezTo>
                  <a:cubicBezTo>
                    <a:pt x="28" y="8"/>
                    <a:pt x="21" y="1"/>
                    <a:pt x="14" y="1"/>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3" name="Google Shape;6463;p41"/>
            <p:cNvSpPr/>
            <p:nvPr/>
          </p:nvSpPr>
          <p:spPr>
            <a:xfrm>
              <a:off x="8330025" y="5995975"/>
              <a:ext cx="515950" cy="450900"/>
            </a:xfrm>
            <a:custGeom>
              <a:avLst/>
              <a:gdLst/>
              <a:ahLst/>
              <a:cxnLst/>
              <a:rect l="l" t="t" r="r" b="b"/>
              <a:pathLst>
                <a:path w="20638" h="18036" extrusionOk="0">
                  <a:moveTo>
                    <a:pt x="10967" y="0"/>
                  </a:moveTo>
                  <a:cubicBezTo>
                    <a:pt x="10587" y="0"/>
                    <a:pt x="10205" y="15"/>
                    <a:pt x="9824" y="45"/>
                  </a:cubicBezTo>
                  <a:cubicBezTo>
                    <a:pt x="9369" y="99"/>
                    <a:pt x="8860" y="179"/>
                    <a:pt x="8325" y="286"/>
                  </a:cubicBezTo>
                  <a:cubicBezTo>
                    <a:pt x="8084" y="313"/>
                    <a:pt x="7816" y="393"/>
                    <a:pt x="7549" y="500"/>
                  </a:cubicBezTo>
                  <a:cubicBezTo>
                    <a:pt x="7308" y="554"/>
                    <a:pt x="7121" y="607"/>
                    <a:pt x="6880" y="688"/>
                  </a:cubicBezTo>
                  <a:cubicBezTo>
                    <a:pt x="5943" y="1036"/>
                    <a:pt x="5113" y="1491"/>
                    <a:pt x="4337" y="2106"/>
                  </a:cubicBezTo>
                  <a:cubicBezTo>
                    <a:pt x="3962" y="2401"/>
                    <a:pt x="3641" y="2695"/>
                    <a:pt x="3293" y="3070"/>
                  </a:cubicBezTo>
                  <a:cubicBezTo>
                    <a:pt x="2999" y="3391"/>
                    <a:pt x="2704" y="3766"/>
                    <a:pt x="2437" y="4167"/>
                  </a:cubicBezTo>
                  <a:cubicBezTo>
                    <a:pt x="1955" y="4863"/>
                    <a:pt x="1607" y="5666"/>
                    <a:pt x="1339" y="6549"/>
                  </a:cubicBezTo>
                  <a:cubicBezTo>
                    <a:pt x="1072" y="7379"/>
                    <a:pt x="884" y="8289"/>
                    <a:pt x="857" y="9226"/>
                  </a:cubicBezTo>
                  <a:cubicBezTo>
                    <a:pt x="617" y="9601"/>
                    <a:pt x="322" y="10136"/>
                    <a:pt x="162" y="10698"/>
                  </a:cubicBezTo>
                  <a:cubicBezTo>
                    <a:pt x="81" y="10939"/>
                    <a:pt x="28" y="11207"/>
                    <a:pt x="1" y="11421"/>
                  </a:cubicBezTo>
                  <a:lnTo>
                    <a:pt x="1" y="11795"/>
                  </a:lnTo>
                  <a:cubicBezTo>
                    <a:pt x="1" y="11929"/>
                    <a:pt x="28" y="12090"/>
                    <a:pt x="54" y="12197"/>
                  </a:cubicBezTo>
                  <a:cubicBezTo>
                    <a:pt x="81" y="12438"/>
                    <a:pt x="188" y="12679"/>
                    <a:pt x="322" y="12973"/>
                  </a:cubicBezTo>
                  <a:cubicBezTo>
                    <a:pt x="429" y="13214"/>
                    <a:pt x="563" y="13401"/>
                    <a:pt x="724" y="13642"/>
                  </a:cubicBezTo>
                  <a:cubicBezTo>
                    <a:pt x="991" y="14044"/>
                    <a:pt x="1339" y="14445"/>
                    <a:pt x="1687" y="14847"/>
                  </a:cubicBezTo>
                  <a:cubicBezTo>
                    <a:pt x="2035" y="15168"/>
                    <a:pt x="2437" y="15516"/>
                    <a:pt x="2892" y="15810"/>
                  </a:cubicBezTo>
                  <a:cubicBezTo>
                    <a:pt x="3293" y="16078"/>
                    <a:pt x="3775" y="16346"/>
                    <a:pt x="4283" y="16586"/>
                  </a:cubicBezTo>
                  <a:cubicBezTo>
                    <a:pt x="5167" y="17015"/>
                    <a:pt x="6184" y="17336"/>
                    <a:pt x="7254" y="17630"/>
                  </a:cubicBezTo>
                  <a:cubicBezTo>
                    <a:pt x="8325" y="17898"/>
                    <a:pt x="9396" y="18032"/>
                    <a:pt x="10386" y="18032"/>
                  </a:cubicBezTo>
                  <a:cubicBezTo>
                    <a:pt x="10482" y="18034"/>
                    <a:pt x="10578" y="18035"/>
                    <a:pt x="10673" y="18035"/>
                  </a:cubicBezTo>
                  <a:cubicBezTo>
                    <a:pt x="11724" y="18035"/>
                    <a:pt x="12750" y="17900"/>
                    <a:pt x="13732" y="17630"/>
                  </a:cubicBezTo>
                  <a:lnTo>
                    <a:pt x="14053" y="17523"/>
                  </a:lnTo>
                  <a:cubicBezTo>
                    <a:pt x="15043" y="17229"/>
                    <a:pt x="15953" y="16827"/>
                    <a:pt x="16783" y="16292"/>
                  </a:cubicBezTo>
                  <a:cubicBezTo>
                    <a:pt x="17720" y="15676"/>
                    <a:pt x="18523" y="14847"/>
                    <a:pt x="19165" y="13937"/>
                  </a:cubicBezTo>
                  <a:cubicBezTo>
                    <a:pt x="19700" y="13134"/>
                    <a:pt x="20102" y="12197"/>
                    <a:pt x="20343" y="11153"/>
                  </a:cubicBezTo>
                  <a:cubicBezTo>
                    <a:pt x="20557" y="10189"/>
                    <a:pt x="20637" y="9146"/>
                    <a:pt x="20530" y="8129"/>
                  </a:cubicBezTo>
                  <a:cubicBezTo>
                    <a:pt x="20423" y="7085"/>
                    <a:pt x="20209" y="6121"/>
                    <a:pt x="19781" y="5184"/>
                  </a:cubicBezTo>
                  <a:cubicBezTo>
                    <a:pt x="19593" y="4703"/>
                    <a:pt x="19352" y="4274"/>
                    <a:pt x="19085" y="3873"/>
                  </a:cubicBezTo>
                  <a:cubicBezTo>
                    <a:pt x="18817" y="3471"/>
                    <a:pt x="18496" y="3070"/>
                    <a:pt x="18121" y="2695"/>
                  </a:cubicBezTo>
                  <a:cubicBezTo>
                    <a:pt x="17452" y="1999"/>
                    <a:pt x="16649" y="1437"/>
                    <a:pt x="15712" y="982"/>
                  </a:cubicBezTo>
                  <a:cubicBezTo>
                    <a:pt x="14856" y="581"/>
                    <a:pt x="13866" y="286"/>
                    <a:pt x="12848" y="126"/>
                  </a:cubicBezTo>
                  <a:cubicBezTo>
                    <a:pt x="12229" y="42"/>
                    <a:pt x="11600" y="0"/>
                    <a:pt x="10967"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4" name="Google Shape;6464;p41"/>
            <p:cNvSpPr/>
            <p:nvPr/>
          </p:nvSpPr>
          <p:spPr>
            <a:xfrm>
              <a:off x="8485950" y="5995100"/>
              <a:ext cx="359350" cy="452350"/>
            </a:xfrm>
            <a:custGeom>
              <a:avLst/>
              <a:gdLst/>
              <a:ahLst/>
              <a:cxnLst/>
              <a:rect l="l" t="t" r="r" b="b"/>
              <a:pathLst>
                <a:path w="14374" h="18094" extrusionOk="0">
                  <a:moveTo>
                    <a:pt x="4711" y="0"/>
                  </a:moveTo>
                  <a:cubicBezTo>
                    <a:pt x="4390" y="27"/>
                    <a:pt x="3988" y="54"/>
                    <a:pt x="3614" y="80"/>
                  </a:cubicBezTo>
                  <a:lnTo>
                    <a:pt x="3533" y="80"/>
                  </a:lnTo>
                  <a:cubicBezTo>
                    <a:pt x="3988" y="134"/>
                    <a:pt x="4470" y="161"/>
                    <a:pt x="4925" y="268"/>
                  </a:cubicBezTo>
                  <a:cubicBezTo>
                    <a:pt x="5728" y="428"/>
                    <a:pt x="6531" y="723"/>
                    <a:pt x="7281" y="1124"/>
                  </a:cubicBezTo>
                  <a:cubicBezTo>
                    <a:pt x="8003" y="1526"/>
                    <a:pt x="8672" y="2034"/>
                    <a:pt x="9288" y="2596"/>
                  </a:cubicBezTo>
                  <a:cubicBezTo>
                    <a:pt x="9877" y="3158"/>
                    <a:pt x="10412" y="3828"/>
                    <a:pt x="10814" y="4577"/>
                  </a:cubicBezTo>
                  <a:cubicBezTo>
                    <a:pt x="11242" y="5300"/>
                    <a:pt x="11563" y="6103"/>
                    <a:pt x="11750" y="6906"/>
                  </a:cubicBezTo>
                  <a:cubicBezTo>
                    <a:pt x="11965" y="7789"/>
                    <a:pt x="12045" y="8672"/>
                    <a:pt x="11991" y="9555"/>
                  </a:cubicBezTo>
                  <a:cubicBezTo>
                    <a:pt x="11965" y="10010"/>
                    <a:pt x="11884" y="10492"/>
                    <a:pt x="11777" y="10974"/>
                  </a:cubicBezTo>
                  <a:cubicBezTo>
                    <a:pt x="11697" y="11402"/>
                    <a:pt x="11563" y="11857"/>
                    <a:pt x="11376" y="12312"/>
                  </a:cubicBezTo>
                  <a:cubicBezTo>
                    <a:pt x="11215" y="12714"/>
                    <a:pt x="11028" y="13115"/>
                    <a:pt x="10760" y="13517"/>
                  </a:cubicBezTo>
                  <a:cubicBezTo>
                    <a:pt x="10519" y="13865"/>
                    <a:pt x="10252" y="14239"/>
                    <a:pt x="9957" y="14534"/>
                  </a:cubicBezTo>
                  <a:cubicBezTo>
                    <a:pt x="9342" y="15203"/>
                    <a:pt x="8672" y="15738"/>
                    <a:pt x="7896" y="16220"/>
                  </a:cubicBezTo>
                  <a:cubicBezTo>
                    <a:pt x="7147" y="16675"/>
                    <a:pt x="6290" y="17023"/>
                    <a:pt x="5434" y="17264"/>
                  </a:cubicBezTo>
                  <a:cubicBezTo>
                    <a:pt x="4550" y="17478"/>
                    <a:pt x="3614" y="17612"/>
                    <a:pt x="2730" y="17612"/>
                  </a:cubicBezTo>
                  <a:cubicBezTo>
                    <a:pt x="2409" y="17612"/>
                    <a:pt x="2142" y="17612"/>
                    <a:pt x="1847" y="17585"/>
                  </a:cubicBezTo>
                  <a:cubicBezTo>
                    <a:pt x="1553" y="17585"/>
                    <a:pt x="1258" y="17558"/>
                    <a:pt x="910" y="17532"/>
                  </a:cubicBezTo>
                  <a:lnTo>
                    <a:pt x="0" y="17424"/>
                  </a:lnTo>
                  <a:lnTo>
                    <a:pt x="0" y="17424"/>
                  </a:lnTo>
                  <a:cubicBezTo>
                    <a:pt x="322" y="17532"/>
                    <a:pt x="643" y="17585"/>
                    <a:pt x="991" y="17692"/>
                  </a:cubicBezTo>
                  <a:cubicBezTo>
                    <a:pt x="2061" y="17960"/>
                    <a:pt x="3132" y="18094"/>
                    <a:pt x="4122" y="18094"/>
                  </a:cubicBezTo>
                  <a:lnTo>
                    <a:pt x="4363" y="18094"/>
                  </a:lnTo>
                  <a:cubicBezTo>
                    <a:pt x="5434" y="18094"/>
                    <a:pt x="6478" y="17960"/>
                    <a:pt x="7468" y="17692"/>
                  </a:cubicBezTo>
                  <a:lnTo>
                    <a:pt x="7762" y="17585"/>
                  </a:lnTo>
                  <a:cubicBezTo>
                    <a:pt x="8779" y="17291"/>
                    <a:pt x="9689" y="16889"/>
                    <a:pt x="10519" y="16327"/>
                  </a:cubicBezTo>
                  <a:cubicBezTo>
                    <a:pt x="11456" y="15711"/>
                    <a:pt x="12259" y="14882"/>
                    <a:pt x="12875" y="13972"/>
                  </a:cubicBezTo>
                  <a:cubicBezTo>
                    <a:pt x="13410" y="13169"/>
                    <a:pt x="13811" y="12232"/>
                    <a:pt x="14052" y="11188"/>
                  </a:cubicBezTo>
                  <a:cubicBezTo>
                    <a:pt x="14293" y="10224"/>
                    <a:pt x="14373" y="9181"/>
                    <a:pt x="14266" y="8164"/>
                  </a:cubicBezTo>
                  <a:cubicBezTo>
                    <a:pt x="14159" y="7120"/>
                    <a:pt x="13918" y="6156"/>
                    <a:pt x="13517" y="5219"/>
                  </a:cubicBezTo>
                  <a:cubicBezTo>
                    <a:pt x="13330" y="4738"/>
                    <a:pt x="13089" y="4309"/>
                    <a:pt x="12821" y="3908"/>
                  </a:cubicBezTo>
                  <a:cubicBezTo>
                    <a:pt x="12553" y="3506"/>
                    <a:pt x="12205" y="3105"/>
                    <a:pt x="11858" y="2703"/>
                  </a:cubicBezTo>
                  <a:cubicBezTo>
                    <a:pt x="11188" y="2007"/>
                    <a:pt x="10385" y="1419"/>
                    <a:pt x="9449" y="990"/>
                  </a:cubicBezTo>
                  <a:cubicBezTo>
                    <a:pt x="8565" y="589"/>
                    <a:pt x="7602" y="294"/>
                    <a:pt x="6558" y="134"/>
                  </a:cubicBezTo>
                  <a:cubicBezTo>
                    <a:pt x="5969" y="27"/>
                    <a:pt x="5353" y="0"/>
                    <a:pt x="4711" y="0"/>
                  </a:cubicBezTo>
                  <a:close/>
                </a:path>
              </a:pathLst>
            </a:custGeom>
            <a:solidFill>
              <a:srgbClr val="3629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5" name="Google Shape;6465;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6" name="Google Shape;6466;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7" name="Google Shape;6467;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FFC2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8" name="Google Shape;6468;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9" name="Google Shape;6469;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0" name="Google Shape;6470;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1" name="Google Shape;6471;p41"/>
            <p:cNvSpPr/>
            <p:nvPr/>
          </p:nvSpPr>
          <p:spPr>
            <a:xfrm>
              <a:off x="8465875" y="6251375"/>
              <a:ext cx="93700" cy="88350"/>
            </a:xfrm>
            <a:custGeom>
              <a:avLst/>
              <a:gdLst/>
              <a:ahLst/>
              <a:cxnLst/>
              <a:rect l="l" t="t" r="r" b="b"/>
              <a:pathLst>
                <a:path w="3748" h="3534" extrusionOk="0">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2" name="Google Shape;6472;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3" name="Google Shape;6473;p41"/>
            <p:cNvSpPr/>
            <p:nvPr/>
          </p:nvSpPr>
          <p:spPr>
            <a:xfrm>
              <a:off x="8477250" y="6294875"/>
              <a:ext cx="70950" cy="42600"/>
            </a:xfrm>
            <a:custGeom>
              <a:avLst/>
              <a:gdLst/>
              <a:ahLst/>
              <a:cxnLst/>
              <a:rect l="l" t="t" r="r" b="b"/>
              <a:pathLst>
                <a:path w="2838" h="1704" extrusionOk="0">
                  <a:moveTo>
                    <a:pt x="1633" y="0"/>
                  </a:moveTo>
                  <a:cubicBezTo>
                    <a:pt x="1285" y="0"/>
                    <a:pt x="1017" y="54"/>
                    <a:pt x="750" y="134"/>
                  </a:cubicBezTo>
                  <a:cubicBezTo>
                    <a:pt x="562" y="241"/>
                    <a:pt x="348" y="348"/>
                    <a:pt x="214" y="509"/>
                  </a:cubicBezTo>
                  <a:cubicBezTo>
                    <a:pt x="188" y="535"/>
                    <a:pt x="161" y="616"/>
                    <a:pt x="134" y="642"/>
                  </a:cubicBezTo>
                  <a:cubicBezTo>
                    <a:pt x="81" y="669"/>
                    <a:pt x="81" y="749"/>
                    <a:pt x="54" y="776"/>
                  </a:cubicBezTo>
                  <a:cubicBezTo>
                    <a:pt x="27" y="883"/>
                    <a:pt x="0" y="964"/>
                    <a:pt x="27" y="1044"/>
                  </a:cubicBezTo>
                  <a:cubicBezTo>
                    <a:pt x="54" y="1151"/>
                    <a:pt x="81" y="1231"/>
                    <a:pt x="161" y="1312"/>
                  </a:cubicBezTo>
                  <a:cubicBezTo>
                    <a:pt x="214" y="1365"/>
                    <a:pt x="295" y="1445"/>
                    <a:pt x="348" y="1472"/>
                  </a:cubicBezTo>
                  <a:cubicBezTo>
                    <a:pt x="348" y="1472"/>
                    <a:pt x="402" y="1499"/>
                    <a:pt x="429" y="1499"/>
                  </a:cubicBezTo>
                  <a:cubicBezTo>
                    <a:pt x="562" y="1579"/>
                    <a:pt x="723" y="1633"/>
                    <a:pt x="884" y="1686"/>
                  </a:cubicBezTo>
                  <a:cubicBezTo>
                    <a:pt x="960" y="1698"/>
                    <a:pt x="1036" y="1703"/>
                    <a:pt x="1110" y="1703"/>
                  </a:cubicBezTo>
                  <a:cubicBezTo>
                    <a:pt x="1889" y="1703"/>
                    <a:pt x="2517" y="1086"/>
                    <a:pt x="2811" y="402"/>
                  </a:cubicBezTo>
                  <a:cubicBezTo>
                    <a:pt x="2838" y="348"/>
                    <a:pt x="2811" y="268"/>
                    <a:pt x="2730" y="241"/>
                  </a:cubicBezTo>
                  <a:lnTo>
                    <a:pt x="2570" y="241"/>
                  </a:lnTo>
                  <a:cubicBezTo>
                    <a:pt x="2409" y="187"/>
                    <a:pt x="2222" y="107"/>
                    <a:pt x="2035" y="80"/>
                  </a:cubicBezTo>
                  <a:cubicBezTo>
                    <a:pt x="1901" y="54"/>
                    <a:pt x="1767" y="0"/>
                    <a:pt x="1633" y="0"/>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4" name="Google Shape;6474;p41"/>
            <p:cNvSpPr/>
            <p:nvPr/>
          </p:nvSpPr>
          <p:spPr>
            <a:xfrm>
              <a:off x="8613750" y="6153825"/>
              <a:ext cx="81000" cy="60950"/>
            </a:xfrm>
            <a:custGeom>
              <a:avLst/>
              <a:gdLst/>
              <a:ahLst/>
              <a:cxnLst/>
              <a:rect l="l" t="t" r="r" b="b"/>
              <a:pathLst>
                <a:path w="3240" h="2438" extrusionOk="0">
                  <a:moveTo>
                    <a:pt x="602" y="1"/>
                  </a:moveTo>
                  <a:cubicBezTo>
                    <a:pt x="379" y="1"/>
                    <a:pt x="206" y="67"/>
                    <a:pt x="108" y="209"/>
                  </a:cubicBezTo>
                  <a:cubicBezTo>
                    <a:pt x="1" y="369"/>
                    <a:pt x="54" y="637"/>
                    <a:pt x="241" y="958"/>
                  </a:cubicBezTo>
                  <a:cubicBezTo>
                    <a:pt x="456" y="1279"/>
                    <a:pt x="777" y="1600"/>
                    <a:pt x="1178" y="1868"/>
                  </a:cubicBezTo>
                  <a:cubicBezTo>
                    <a:pt x="1259" y="1948"/>
                    <a:pt x="1339" y="2002"/>
                    <a:pt x="1419" y="2029"/>
                  </a:cubicBezTo>
                  <a:cubicBezTo>
                    <a:pt x="1881" y="2299"/>
                    <a:pt x="2314" y="2437"/>
                    <a:pt x="2640" y="2437"/>
                  </a:cubicBezTo>
                  <a:cubicBezTo>
                    <a:pt x="2862" y="2437"/>
                    <a:pt x="3034" y="2373"/>
                    <a:pt x="3132" y="2243"/>
                  </a:cubicBezTo>
                  <a:cubicBezTo>
                    <a:pt x="3239" y="2082"/>
                    <a:pt x="3186" y="1815"/>
                    <a:pt x="2998" y="1467"/>
                  </a:cubicBezTo>
                  <a:cubicBezTo>
                    <a:pt x="2784" y="1172"/>
                    <a:pt x="2463" y="824"/>
                    <a:pt x="2062" y="557"/>
                  </a:cubicBezTo>
                  <a:cubicBezTo>
                    <a:pt x="1954" y="503"/>
                    <a:pt x="1901" y="423"/>
                    <a:pt x="1821" y="396"/>
                  </a:cubicBezTo>
                  <a:cubicBezTo>
                    <a:pt x="1360" y="142"/>
                    <a:pt x="928" y="1"/>
                    <a:pt x="602"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5" name="Google Shape;6475;p41"/>
            <p:cNvSpPr/>
            <p:nvPr/>
          </p:nvSpPr>
          <p:spPr>
            <a:xfrm>
              <a:off x="8395600" y="6113300"/>
              <a:ext cx="91700" cy="41600"/>
            </a:xfrm>
            <a:custGeom>
              <a:avLst/>
              <a:gdLst/>
              <a:ahLst/>
              <a:cxnLst/>
              <a:rect l="l" t="t" r="r" b="b"/>
              <a:pathLst>
                <a:path w="3668" h="1664" extrusionOk="0">
                  <a:moveTo>
                    <a:pt x="2285" y="1"/>
                  </a:moveTo>
                  <a:cubicBezTo>
                    <a:pt x="2102" y="1"/>
                    <a:pt x="1909" y="13"/>
                    <a:pt x="1714" y="36"/>
                  </a:cubicBezTo>
                  <a:cubicBezTo>
                    <a:pt x="1018" y="143"/>
                    <a:pt x="376" y="438"/>
                    <a:pt x="135" y="786"/>
                  </a:cubicBezTo>
                  <a:cubicBezTo>
                    <a:pt x="54" y="893"/>
                    <a:pt x="1" y="1027"/>
                    <a:pt x="54" y="1107"/>
                  </a:cubicBezTo>
                  <a:cubicBezTo>
                    <a:pt x="54" y="1241"/>
                    <a:pt x="135" y="1348"/>
                    <a:pt x="322" y="1455"/>
                  </a:cubicBezTo>
                  <a:cubicBezTo>
                    <a:pt x="545" y="1585"/>
                    <a:pt x="923" y="1663"/>
                    <a:pt x="1357" y="1663"/>
                  </a:cubicBezTo>
                  <a:cubicBezTo>
                    <a:pt x="1548" y="1663"/>
                    <a:pt x="1750" y="1648"/>
                    <a:pt x="1955" y="1615"/>
                  </a:cubicBezTo>
                  <a:cubicBezTo>
                    <a:pt x="2651" y="1508"/>
                    <a:pt x="3293" y="1214"/>
                    <a:pt x="3534" y="893"/>
                  </a:cubicBezTo>
                  <a:cubicBezTo>
                    <a:pt x="3614" y="786"/>
                    <a:pt x="3668" y="652"/>
                    <a:pt x="3614" y="545"/>
                  </a:cubicBezTo>
                  <a:cubicBezTo>
                    <a:pt x="3588" y="411"/>
                    <a:pt x="3480" y="304"/>
                    <a:pt x="3347" y="224"/>
                  </a:cubicBezTo>
                  <a:cubicBezTo>
                    <a:pt x="3119" y="72"/>
                    <a:pt x="2730" y="1"/>
                    <a:pt x="2285" y="1"/>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6" name="Google Shape;6476;p41"/>
            <p:cNvSpPr/>
            <p:nvPr/>
          </p:nvSpPr>
          <p:spPr>
            <a:xfrm>
              <a:off x="8465875" y="6251375"/>
              <a:ext cx="93700" cy="88350"/>
            </a:xfrm>
            <a:custGeom>
              <a:avLst/>
              <a:gdLst/>
              <a:ahLst/>
              <a:cxnLst/>
              <a:rect l="l" t="t" r="r" b="b"/>
              <a:pathLst>
                <a:path w="3748" h="3534" extrusionOk="0">
                  <a:moveTo>
                    <a:pt x="2222" y="1820"/>
                  </a:moveTo>
                  <a:cubicBezTo>
                    <a:pt x="2382" y="1847"/>
                    <a:pt x="2570" y="1874"/>
                    <a:pt x="2757" y="1954"/>
                  </a:cubicBezTo>
                  <a:cubicBezTo>
                    <a:pt x="2891" y="2008"/>
                    <a:pt x="2971" y="2088"/>
                    <a:pt x="3159" y="2142"/>
                  </a:cubicBezTo>
                  <a:cubicBezTo>
                    <a:pt x="3078" y="2329"/>
                    <a:pt x="2971" y="2463"/>
                    <a:pt x="2891" y="2597"/>
                  </a:cubicBezTo>
                  <a:cubicBezTo>
                    <a:pt x="2730" y="2757"/>
                    <a:pt x="2597" y="2891"/>
                    <a:pt x="2516" y="3025"/>
                  </a:cubicBezTo>
                  <a:cubicBezTo>
                    <a:pt x="2409" y="3132"/>
                    <a:pt x="2302" y="3159"/>
                    <a:pt x="2168" y="3212"/>
                  </a:cubicBezTo>
                  <a:cubicBezTo>
                    <a:pt x="2088" y="3292"/>
                    <a:pt x="1954" y="3319"/>
                    <a:pt x="1847" y="3319"/>
                  </a:cubicBezTo>
                  <a:lnTo>
                    <a:pt x="1499" y="3319"/>
                  </a:lnTo>
                  <a:cubicBezTo>
                    <a:pt x="1365" y="3292"/>
                    <a:pt x="1285" y="3266"/>
                    <a:pt x="1178" y="3212"/>
                  </a:cubicBezTo>
                  <a:cubicBezTo>
                    <a:pt x="1151" y="3185"/>
                    <a:pt x="1098" y="3185"/>
                    <a:pt x="1071" y="3159"/>
                  </a:cubicBezTo>
                  <a:cubicBezTo>
                    <a:pt x="1017" y="3159"/>
                    <a:pt x="964" y="3132"/>
                    <a:pt x="937" y="3078"/>
                  </a:cubicBezTo>
                  <a:cubicBezTo>
                    <a:pt x="830" y="3025"/>
                    <a:pt x="777" y="2944"/>
                    <a:pt x="696" y="2864"/>
                  </a:cubicBezTo>
                  <a:cubicBezTo>
                    <a:pt x="669" y="2811"/>
                    <a:pt x="669" y="2784"/>
                    <a:pt x="643" y="2757"/>
                  </a:cubicBezTo>
                  <a:lnTo>
                    <a:pt x="616" y="2730"/>
                  </a:lnTo>
                  <a:lnTo>
                    <a:pt x="643" y="2677"/>
                  </a:lnTo>
                  <a:lnTo>
                    <a:pt x="669" y="2623"/>
                  </a:lnTo>
                  <a:lnTo>
                    <a:pt x="696" y="2516"/>
                  </a:lnTo>
                  <a:lnTo>
                    <a:pt x="696" y="2543"/>
                  </a:lnTo>
                  <a:cubicBezTo>
                    <a:pt x="803" y="2409"/>
                    <a:pt x="910" y="2275"/>
                    <a:pt x="1044" y="2195"/>
                  </a:cubicBezTo>
                  <a:cubicBezTo>
                    <a:pt x="1178" y="2088"/>
                    <a:pt x="1285" y="2008"/>
                    <a:pt x="1419" y="1954"/>
                  </a:cubicBezTo>
                  <a:cubicBezTo>
                    <a:pt x="1526" y="1927"/>
                    <a:pt x="1633" y="1874"/>
                    <a:pt x="1767" y="1847"/>
                  </a:cubicBezTo>
                  <a:cubicBezTo>
                    <a:pt x="1901" y="1820"/>
                    <a:pt x="2088" y="1820"/>
                    <a:pt x="2222" y="1820"/>
                  </a:cubicBezTo>
                  <a:close/>
                  <a:moveTo>
                    <a:pt x="134" y="0"/>
                  </a:moveTo>
                  <a:lnTo>
                    <a:pt x="107" y="107"/>
                  </a:lnTo>
                  <a:cubicBezTo>
                    <a:pt x="81" y="268"/>
                    <a:pt x="81" y="402"/>
                    <a:pt x="54" y="589"/>
                  </a:cubicBezTo>
                  <a:cubicBezTo>
                    <a:pt x="54" y="776"/>
                    <a:pt x="0" y="910"/>
                    <a:pt x="0" y="1071"/>
                  </a:cubicBezTo>
                  <a:cubicBezTo>
                    <a:pt x="0" y="1419"/>
                    <a:pt x="54" y="1686"/>
                    <a:pt x="81" y="1954"/>
                  </a:cubicBezTo>
                  <a:cubicBezTo>
                    <a:pt x="107" y="2115"/>
                    <a:pt x="134" y="2249"/>
                    <a:pt x="188" y="2382"/>
                  </a:cubicBezTo>
                  <a:cubicBezTo>
                    <a:pt x="241" y="2543"/>
                    <a:pt x="268" y="2677"/>
                    <a:pt x="348" y="2784"/>
                  </a:cubicBezTo>
                  <a:cubicBezTo>
                    <a:pt x="482" y="3025"/>
                    <a:pt x="669" y="3212"/>
                    <a:pt x="884" y="3346"/>
                  </a:cubicBezTo>
                  <a:cubicBezTo>
                    <a:pt x="1044" y="3453"/>
                    <a:pt x="1258" y="3533"/>
                    <a:pt x="1472" y="3533"/>
                  </a:cubicBezTo>
                  <a:cubicBezTo>
                    <a:pt x="1660" y="3533"/>
                    <a:pt x="1847" y="3533"/>
                    <a:pt x="2008" y="3453"/>
                  </a:cubicBezTo>
                  <a:cubicBezTo>
                    <a:pt x="2195" y="3399"/>
                    <a:pt x="2356" y="3319"/>
                    <a:pt x="2490" y="3212"/>
                  </a:cubicBezTo>
                  <a:cubicBezTo>
                    <a:pt x="2623" y="3105"/>
                    <a:pt x="2757" y="2998"/>
                    <a:pt x="2891" y="2864"/>
                  </a:cubicBezTo>
                  <a:cubicBezTo>
                    <a:pt x="3132" y="2597"/>
                    <a:pt x="3319" y="2249"/>
                    <a:pt x="3480" y="1874"/>
                  </a:cubicBezTo>
                  <a:cubicBezTo>
                    <a:pt x="3614" y="1553"/>
                    <a:pt x="3748" y="1205"/>
                    <a:pt x="3748" y="884"/>
                  </a:cubicBezTo>
                  <a:lnTo>
                    <a:pt x="3748" y="884"/>
                  </a:lnTo>
                  <a:cubicBezTo>
                    <a:pt x="3614" y="897"/>
                    <a:pt x="3473" y="904"/>
                    <a:pt x="3333" y="904"/>
                  </a:cubicBezTo>
                  <a:cubicBezTo>
                    <a:pt x="3192" y="904"/>
                    <a:pt x="3052" y="897"/>
                    <a:pt x="2918" y="884"/>
                  </a:cubicBezTo>
                  <a:cubicBezTo>
                    <a:pt x="2543" y="857"/>
                    <a:pt x="2195" y="776"/>
                    <a:pt x="1820" y="723"/>
                  </a:cubicBezTo>
                  <a:cubicBezTo>
                    <a:pt x="1446" y="643"/>
                    <a:pt x="1125" y="509"/>
                    <a:pt x="777" y="375"/>
                  </a:cubicBezTo>
                  <a:cubicBezTo>
                    <a:pt x="643" y="321"/>
                    <a:pt x="536" y="241"/>
                    <a:pt x="402" y="188"/>
                  </a:cubicBezTo>
                  <a:cubicBezTo>
                    <a:pt x="375" y="134"/>
                    <a:pt x="322" y="107"/>
                    <a:pt x="268" y="81"/>
                  </a:cubicBezTo>
                  <a:cubicBezTo>
                    <a:pt x="241" y="81"/>
                    <a:pt x="188" y="54"/>
                    <a:pt x="134"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7" name="Google Shape;6477;p41"/>
            <p:cNvSpPr/>
            <p:nvPr/>
          </p:nvSpPr>
          <p:spPr>
            <a:xfrm>
              <a:off x="8400300" y="6201075"/>
              <a:ext cx="40825" cy="62475"/>
            </a:xfrm>
            <a:custGeom>
              <a:avLst/>
              <a:gdLst/>
              <a:ahLst/>
              <a:cxnLst/>
              <a:rect l="l" t="t" r="r" b="b"/>
              <a:pathLst>
                <a:path w="1633" h="2499" extrusionOk="0">
                  <a:moveTo>
                    <a:pt x="1046" y="1"/>
                  </a:moveTo>
                  <a:cubicBezTo>
                    <a:pt x="889" y="1"/>
                    <a:pt x="680" y="104"/>
                    <a:pt x="536" y="272"/>
                  </a:cubicBezTo>
                  <a:cubicBezTo>
                    <a:pt x="322" y="487"/>
                    <a:pt x="188" y="781"/>
                    <a:pt x="134" y="1102"/>
                  </a:cubicBezTo>
                  <a:cubicBezTo>
                    <a:pt x="0" y="1718"/>
                    <a:pt x="134" y="2280"/>
                    <a:pt x="429" y="2441"/>
                  </a:cubicBezTo>
                  <a:cubicBezTo>
                    <a:pt x="482" y="2441"/>
                    <a:pt x="509" y="2494"/>
                    <a:pt x="562" y="2494"/>
                  </a:cubicBezTo>
                  <a:cubicBezTo>
                    <a:pt x="582" y="2497"/>
                    <a:pt x="601" y="2498"/>
                    <a:pt x="621" y="2498"/>
                  </a:cubicBezTo>
                  <a:cubicBezTo>
                    <a:pt x="793" y="2498"/>
                    <a:pt x="980" y="2395"/>
                    <a:pt x="1124" y="2226"/>
                  </a:cubicBezTo>
                  <a:cubicBezTo>
                    <a:pt x="1339" y="2012"/>
                    <a:pt x="1472" y="1718"/>
                    <a:pt x="1526" y="1397"/>
                  </a:cubicBezTo>
                  <a:cubicBezTo>
                    <a:pt x="1633" y="781"/>
                    <a:pt x="1499" y="219"/>
                    <a:pt x="1232" y="58"/>
                  </a:cubicBezTo>
                  <a:cubicBezTo>
                    <a:pt x="1151" y="58"/>
                    <a:pt x="1124" y="5"/>
                    <a:pt x="1098" y="5"/>
                  </a:cubicBezTo>
                  <a:cubicBezTo>
                    <a:pt x="1081" y="2"/>
                    <a:pt x="1064" y="1"/>
                    <a:pt x="1046"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8" name="Google Shape;6478;p41"/>
            <p:cNvSpPr/>
            <p:nvPr/>
          </p:nvSpPr>
          <p:spPr>
            <a:xfrm>
              <a:off x="8599700" y="6254625"/>
              <a:ext cx="41500" cy="62450"/>
            </a:xfrm>
            <a:custGeom>
              <a:avLst/>
              <a:gdLst/>
              <a:ahLst/>
              <a:cxnLst/>
              <a:rect l="l" t="t" r="r" b="b"/>
              <a:pathLst>
                <a:path w="1660" h="2498" extrusionOk="0">
                  <a:moveTo>
                    <a:pt x="1066" y="0"/>
                  </a:moveTo>
                  <a:cubicBezTo>
                    <a:pt x="894" y="0"/>
                    <a:pt x="704" y="104"/>
                    <a:pt x="536" y="272"/>
                  </a:cubicBezTo>
                  <a:cubicBezTo>
                    <a:pt x="348" y="486"/>
                    <a:pt x="215" y="780"/>
                    <a:pt x="134" y="1101"/>
                  </a:cubicBezTo>
                  <a:cubicBezTo>
                    <a:pt x="0" y="1717"/>
                    <a:pt x="134" y="2279"/>
                    <a:pt x="429" y="2440"/>
                  </a:cubicBezTo>
                  <a:cubicBezTo>
                    <a:pt x="509" y="2440"/>
                    <a:pt x="536" y="2493"/>
                    <a:pt x="563" y="2493"/>
                  </a:cubicBezTo>
                  <a:cubicBezTo>
                    <a:pt x="584" y="2496"/>
                    <a:pt x="606" y="2497"/>
                    <a:pt x="627" y="2497"/>
                  </a:cubicBezTo>
                  <a:cubicBezTo>
                    <a:pt x="815" y="2497"/>
                    <a:pt x="983" y="2394"/>
                    <a:pt x="1151" y="2226"/>
                  </a:cubicBezTo>
                  <a:cubicBezTo>
                    <a:pt x="1339" y="2012"/>
                    <a:pt x="1473" y="1717"/>
                    <a:pt x="1553" y="1396"/>
                  </a:cubicBezTo>
                  <a:cubicBezTo>
                    <a:pt x="1660" y="780"/>
                    <a:pt x="1526" y="218"/>
                    <a:pt x="1258" y="58"/>
                  </a:cubicBezTo>
                  <a:cubicBezTo>
                    <a:pt x="1178" y="58"/>
                    <a:pt x="1151" y="4"/>
                    <a:pt x="1125" y="4"/>
                  </a:cubicBezTo>
                  <a:cubicBezTo>
                    <a:pt x="1106" y="1"/>
                    <a:pt x="1086" y="0"/>
                    <a:pt x="1066"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479" name="Google Shape;6479;p41"/>
          <p:cNvGrpSpPr/>
          <p:nvPr/>
        </p:nvGrpSpPr>
        <p:grpSpPr>
          <a:xfrm>
            <a:off x="851201" y="3718252"/>
            <a:ext cx="1506033" cy="1521233"/>
            <a:chOff x="6677925" y="6815450"/>
            <a:chExt cx="1129525" cy="1140925"/>
          </a:xfrm>
        </p:grpSpPr>
        <p:sp>
          <p:nvSpPr>
            <p:cNvPr id="6480" name="Google Shape;6480;p41"/>
            <p:cNvSpPr/>
            <p:nvPr/>
          </p:nvSpPr>
          <p:spPr>
            <a:xfrm>
              <a:off x="6677925" y="6815450"/>
              <a:ext cx="1129525" cy="1140925"/>
            </a:xfrm>
            <a:custGeom>
              <a:avLst/>
              <a:gdLst/>
              <a:ahLst/>
              <a:cxnLst/>
              <a:rect l="l" t="t" r="r" b="b"/>
              <a:pathLst>
                <a:path w="45181" h="45637" extrusionOk="0">
                  <a:moveTo>
                    <a:pt x="19834" y="1"/>
                  </a:moveTo>
                  <a:cubicBezTo>
                    <a:pt x="19459" y="1"/>
                    <a:pt x="19084" y="27"/>
                    <a:pt x="18737" y="135"/>
                  </a:cubicBezTo>
                  <a:cubicBezTo>
                    <a:pt x="18335" y="242"/>
                    <a:pt x="17880" y="402"/>
                    <a:pt x="17479" y="643"/>
                  </a:cubicBezTo>
                  <a:cubicBezTo>
                    <a:pt x="17184" y="804"/>
                    <a:pt x="16863" y="1045"/>
                    <a:pt x="16542" y="1312"/>
                  </a:cubicBezTo>
                  <a:cubicBezTo>
                    <a:pt x="16087" y="1714"/>
                    <a:pt x="15685" y="2169"/>
                    <a:pt x="15257" y="2784"/>
                  </a:cubicBezTo>
                  <a:cubicBezTo>
                    <a:pt x="14909" y="3213"/>
                    <a:pt x="14641" y="3721"/>
                    <a:pt x="14374" y="4203"/>
                  </a:cubicBezTo>
                  <a:cubicBezTo>
                    <a:pt x="14133" y="4685"/>
                    <a:pt x="13945" y="5140"/>
                    <a:pt x="13731" y="5729"/>
                  </a:cubicBezTo>
                  <a:cubicBezTo>
                    <a:pt x="12741" y="4845"/>
                    <a:pt x="11724" y="4176"/>
                    <a:pt x="10653" y="3721"/>
                  </a:cubicBezTo>
                  <a:cubicBezTo>
                    <a:pt x="10038" y="3453"/>
                    <a:pt x="9315" y="3213"/>
                    <a:pt x="8646" y="3079"/>
                  </a:cubicBezTo>
                  <a:cubicBezTo>
                    <a:pt x="8084" y="2972"/>
                    <a:pt x="7495" y="2918"/>
                    <a:pt x="6879" y="2918"/>
                  </a:cubicBezTo>
                  <a:lnTo>
                    <a:pt x="6451" y="2918"/>
                  </a:lnTo>
                  <a:cubicBezTo>
                    <a:pt x="6076" y="2945"/>
                    <a:pt x="5675" y="2972"/>
                    <a:pt x="5300" y="3052"/>
                  </a:cubicBezTo>
                  <a:cubicBezTo>
                    <a:pt x="4899" y="3106"/>
                    <a:pt x="4551" y="3213"/>
                    <a:pt x="4203" y="3346"/>
                  </a:cubicBezTo>
                  <a:cubicBezTo>
                    <a:pt x="3507" y="3614"/>
                    <a:pt x="2864" y="4016"/>
                    <a:pt x="2329" y="4551"/>
                  </a:cubicBezTo>
                  <a:cubicBezTo>
                    <a:pt x="1874" y="4979"/>
                    <a:pt x="1499" y="5514"/>
                    <a:pt x="1151" y="6157"/>
                  </a:cubicBezTo>
                  <a:cubicBezTo>
                    <a:pt x="884" y="6639"/>
                    <a:pt x="696" y="7201"/>
                    <a:pt x="536" y="7789"/>
                  </a:cubicBezTo>
                  <a:cubicBezTo>
                    <a:pt x="268" y="8833"/>
                    <a:pt x="161" y="9850"/>
                    <a:pt x="108" y="10734"/>
                  </a:cubicBezTo>
                  <a:cubicBezTo>
                    <a:pt x="54" y="11135"/>
                    <a:pt x="27" y="11563"/>
                    <a:pt x="27" y="11965"/>
                  </a:cubicBezTo>
                  <a:cubicBezTo>
                    <a:pt x="1" y="12607"/>
                    <a:pt x="1" y="13303"/>
                    <a:pt x="54" y="13972"/>
                  </a:cubicBezTo>
                  <a:cubicBezTo>
                    <a:pt x="161" y="15364"/>
                    <a:pt x="429" y="16702"/>
                    <a:pt x="830" y="17960"/>
                  </a:cubicBezTo>
                  <a:cubicBezTo>
                    <a:pt x="1232" y="19272"/>
                    <a:pt x="1821" y="20530"/>
                    <a:pt x="2543" y="21681"/>
                  </a:cubicBezTo>
                  <a:cubicBezTo>
                    <a:pt x="2891" y="22243"/>
                    <a:pt x="3319" y="22805"/>
                    <a:pt x="3775" y="23394"/>
                  </a:cubicBezTo>
                  <a:cubicBezTo>
                    <a:pt x="4176" y="23876"/>
                    <a:pt x="4658" y="24357"/>
                    <a:pt x="5113" y="24759"/>
                  </a:cubicBezTo>
                  <a:cubicBezTo>
                    <a:pt x="6050" y="25562"/>
                    <a:pt x="7147" y="26231"/>
                    <a:pt x="8325" y="26740"/>
                  </a:cubicBezTo>
                  <a:cubicBezTo>
                    <a:pt x="8914" y="26954"/>
                    <a:pt x="9529" y="27168"/>
                    <a:pt x="10145" y="27302"/>
                  </a:cubicBezTo>
                  <a:lnTo>
                    <a:pt x="10172" y="27302"/>
                  </a:lnTo>
                  <a:cubicBezTo>
                    <a:pt x="10064" y="28105"/>
                    <a:pt x="10038" y="28908"/>
                    <a:pt x="10064" y="29711"/>
                  </a:cubicBezTo>
                  <a:lnTo>
                    <a:pt x="10064" y="29871"/>
                  </a:lnTo>
                  <a:cubicBezTo>
                    <a:pt x="10091" y="30219"/>
                    <a:pt x="10145" y="30621"/>
                    <a:pt x="10172" y="30969"/>
                  </a:cubicBezTo>
                  <a:cubicBezTo>
                    <a:pt x="10359" y="32441"/>
                    <a:pt x="10760" y="33859"/>
                    <a:pt x="11376" y="35171"/>
                  </a:cubicBezTo>
                  <a:cubicBezTo>
                    <a:pt x="11965" y="36509"/>
                    <a:pt x="12848" y="37740"/>
                    <a:pt x="13892" y="38811"/>
                  </a:cubicBezTo>
                  <a:cubicBezTo>
                    <a:pt x="14374" y="39319"/>
                    <a:pt x="14963" y="39801"/>
                    <a:pt x="15578" y="40283"/>
                  </a:cubicBezTo>
                  <a:cubicBezTo>
                    <a:pt x="16167" y="40684"/>
                    <a:pt x="16756" y="41113"/>
                    <a:pt x="17425" y="41487"/>
                  </a:cubicBezTo>
                  <a:cubicBezTo>
                    <a:pt x="18121" y="41889"/>
                    <a:pt x="18844" y="42264"/>
                    <a:pt x="19539" y="42558"/>
                  </a:cubicBezTo>
                  <a:cubicBezTo>
                    <a:pt x="20289" y="42879"/>
                    <a:pt x="21119" y="43120"/>
                    <a:pt x="21868" y="43334"/>
                  </a:cubicBezTo>
                  <a:cubicBezTo>
                    <a:pt x="22350" y="43415"/>
                    <a:pt x="22778" y="43495"/>
                    <a:pt x="23260" y="43548"/>
                  </a:cubicBezTo>
                  <a:cubicBezTo>
                    <a:pt x="23340" y="43655"/>
                    <a:pt x="23447" y="43736"/>
                    <a:pt x="23554" y="43816"/>
                  </a:cubicBezTo>
                  <a:cubicBezTo>
                    <a:pt x="23608" y="43896"/>
                    <a:pt x="23688" y="43923"/>
                    <a:pt x="23742" y="44003"/>
                  </a:cubicBezTo>
                  <a:lnTo>
                    <a:pt x="24063" y="44191"/>
                  </a:lnTo>
                  <a:cubicBezTo>
                    <a:pt x="24063" y="44191"/>
                    <a:pt x="24143" y="44271"/>
                    <a:pt x="24197" y="44298"/>
                  </a:cubicBezTo>
                  <a:cubicBezTo>
                    <a:pt x="24678" y="44619"/>
                    <a:pt x="25214" y="44887"/>
                    <a:pt x="25722" y="45101"/>
                  </a:cubicBezTo>
                  <a:cubicBezTo>
                    <a:pt x="26338" y="45342"/>
                    <a:pt x="26954" y="45475"/>
                    <a:pt x="27596" y="45502"/>
                  </a:cubicBezTo>
                  <a:lnTo>
                    <a:pt x="27890" y="45502"/>
                  </a:lnTo>
                  <a:cubicBezTo>
                    <a:pt x="28024" y="45502"/>
                    <a:pt x="28158" y="45502"/>
                    <a:pt x="28158" y="45636"/>
                  </a:cubicBezTo>
                  <a:cubicBezTo>
                    <a:pt x="28800" y="45556"/>
                    <a:pt x="29389" y="45395"/>
                    <a:pt x="29898" y="45101"/>
                  </a:cubicBezTo>
                  <a:cubicBezTo>
                    <a:pt x="30192" y="44913"/>
                    <a:pt x="30460" y="44726"/>
                    <a:pt x="30701" y="44458"/>
                  </a:cubicBezTo>
                  <a:cubicBezTo>
                    <a:pt x="30701" y="44458"/>
                    <a:pt x="30728" y="44458"/>
                    <a:pt x="30728" y="44432"/>
                  </a:cubicBezTo>
                  <a:cubicBezTo>
                    <a:pt x="30968" y="44110"/>
                    <a:pt x="31183" y="43816"/>
                    <a:pt x="31316" y="43495"/>
                  </a:cubicBezTo>
                  <a:cubicBezTo>
                    <a:pt x="31450" y="43174"/>
                    <a:pt x="31530" y="42852"/>
                    <a:pt x="31584" y="42478"/>
                  </a:cubicBezTo>
                  <a:cubicBezTo>
                    <a:pt x="31611" y="42371"/>
                    <a:pt x="31611" y="42290"/>
                    <a:pt x="31611" y="42157"/>
                  </a:cubicBezTo>
                  <a:lnTo>
                    <a:pt x="31611" y="41889"/>
                  </a:lnTo>
                  <a:lnTo>
                    <a:pt x="31611" y="41568"/>
                  </a:lnTo>
                  <a:lnTo>
                    <a:pt x="31611" y="41514"/>
                  </a:lnTo>
                  <a:cubicBezTo>
                    <a:pt x="31798" y="41434"/>
                    <a:pt x="32012" y="41354"/>
                    <a:pt x="32200" y="41247"/>
                  </a:cubicBezTo>
                  <a:cubicBezTo>
                    <a:pt x="32253" y="41220"/>
                    <a:pt x="32387" y="41139"/>
                    <a:pt x="32387" y="41139"/>
                  </a:cubicBezTo>
                  <a:cubicBezTo>
                    <a:pt x="32815" y="40872"/>
                    <a:pt x="33217" y="40470"/>
                    <a:pt x="33484" y="40042"/>
                  </a:cubicBezTo>
                  <a:cubicBezTo>
                    <a:pt x="34020" y="39212"/>
                    <a:pt x="34180" y="38168"/>
                    <a:pt x="33993" y="37098"/>
                  </a:cubicBezTo>
                  <a:cubicBezTo>
                    <a:pt x="33913" y="36830"/>
                    <a:pt x="33859" y="36563"/>
                    <a:pt x="33752" y="36295"/>
                  </a:cubicBezTo>
                  <a:cubicBezTo>
                    <a:pt x="34020" y="35786"/>
                    <a:pt x="34207" y="35197"/>
                    <a:pt x="34261" y="34555"/>
                  </a:cubicBezTo>
                  <a:cubicBezTo>
                    <a:pt x="34287" y="34261"/>
                    <a:pt x="34287" y="33940"/>
                    <a:pt x="34261" y="33645"/>
                  </a:cubicBezTo>
                  <a:cubicBezTo>
                    <a:pt x="34341" y="33618"/>
                    <a:pt x="34421" y="33618"/>
                    <a:pt x="34475" y="33592"/>
                  </a:cubicBezTo>
                  <a:cubicBezTo>
                    <a:pt x="35197" y="33377"/>
                    <a:pt x="35867" y="33110"/>
                    <a:pt x="36429" y="32815"/>
                  </a:cubicBezTo>
                  <a:cubicBezTo>
                    <a:pt x="36750" y="32655"/>
                    <a:pt x="37071" y="32441"/>
                    <a:pt x="37365" y="32253"/>
                  </a:cubicBezTo>
                  <a:cubicBezTo>
                    <a:pt x="37820" y="31905"/>
                    <a:pt x="38195" y="31584"/>
                    <a:pt x="38490" y="31209"/>
                  </a:cubicBezTo>
                  <a:cubicBezTo>
                    <a:pt x="38623" y="31049"/>
                    <a:pt x="38811" y="30835"/>
                    <a:pt x="38971" y="30567"/>
                  </a:cubicBezTo>
                  <a:cubicBezTo>
                    <a:pt x="39105" y="30380"/>
                    <a:pt x="39212" y="30166"/>
                    <a:pt x="39293" y="29978"/>
                  </a:cubicBezTo>
                  <a:cubicBezTo>
                    <a:pt x="39480" y="29523"/>
                    <a:pt x="39640" y="29095"/>
                    <a:pt x="39694" y="28667"/>
                  </a:cubicBezTo>
                  <a:cubicBezTo>
                    <a:pt x="39801" y="28131"/>
                    <a:pt x="39828" y="27623"/>
                    <a:pt x="39828" y="27168"/>
                  </a:cubicBezTo>
                  <a:cubicBezTo>
                    <a:pt x="40203" y="26311"/>
                    <a:pt x="40470" y="25482"/>
                    <a:pt x="40631" y="24652"/>
                  </a:cubicBezTo>
                  <a:cubicBezTo>
                    <a:pt x="40872" y="23554"/>
                    <a:pt x="40952" y="22430"/>
                    <a:pt x="40845" y="21360"/>
                  </a:cubicBezTo>
                  <a:cubicBezTo>
                    <a:pt x="40818" y="20744"/>
                    <a:pt x="40711" y="20182"/>
                    <a:pt x="40577" y="19593"/>
                  </a:cubicBezTo>
                  <a:cubicBezTo>
                    <a:pt x="40497" y="19459"/>
                    <a:pt x="40470" y="19299"/>
                    <a:pt x="40443" y="19165"/>
                  </a:cubicBezTo>
                  <a:lnTo>
                    <a:pt x="40443" y="19165"/>
                  </a:lnTo>
                  <a:cubicBezTo>
                    <a:pt x="40684" y="19299"/>
                    <a:pt x="40898" y="19433"/>
                    <a:pt x="41220" y="19540"/>
                  </a:cubicBezTo>
                  <a:cubicBezTo>
                    <a:pt x="41514" y="19620"/>
                    <a:pt x="41808" y="19673"/>
                    <a:pt x="42103" y="19673"/>
                  </a:cubicBezTo>
                  <a:cubicBezTo>
                    <a:pt x="42826" y="19673"/>
                    <a:pt x="43521" y="19433"/>
                    <a:pt x="44030" y="18951"/>
                  </a:cubicBezTo>
                  <a:cubicBezTo>
                    <a:pt x="44378" y="18656"/>
                    <a:pt x="44860" y="18094"/>
                    <a:pt x="45020" y="17184"/>
                  </a:cubicBezTo>
                  <a:cubicBezTo>
                    <a:pt x="45181" y="16381"/>
                    <a:pt x="45101" y="15498"/>
                    <a:pt x="44726" y="14641"/>
                  </a:cubicBezTo>
                  <a:cubicBezTo>
                    <a:pt x="44592" y="14320"/>
                    <a:pt x="44432" y="14026"/>
                    <a:pt x="44217" y="13678"/>
                  </a:cubicBezTo>
                  <a:cubicBezTo>
                    <a:pt x="44030" y="13384"/>
                    <a:pt x="43816" y="13116"/>
                    <a:pt x="43575" y="12848"/>
                  </a:cubicBezTo>
                  <a:cubicBezTo>
                    <a:pt x="43495" y="12741"/>
                    <a:pt x="43388" y="12607"/>
                    <a:pt x="43281" y="12500"/>
                  </a:cubicBezTo>
                  <a:cubicBezTo>
                    <a:pt x="43174" y="12366"/>
                    <a:pt x="43093" y="12259"/>
                    <a:pt x="42959" y="12179"/>
                  </a:cubicBezTo>
                  <a:cubicBezTo>
                    <a:pt x="42772" y="12018"/>
                    <a:pt x="42585" y="11885"/>
                    <a:pt x="42424" y="11751"/>
                  </a:cubicBezTo>
                  <a:cubicBezTo>
                    <a:pt x="42156" y="11537"/>
                    <a:pt x="41835" y="11376"/>
                    <a:pt x="41514" y="11269"/>
                  </a:cubicBezTo>
                  <a:cubicBezTo>
                    <a:pt x="41487" y="11082"/>
                    <a:pt x="41434" y="10868"/>
                    <a:pt x="41380" y="10680"/>
                  </a:cubicBezTo>
                  <a:cubicBezTo>
                    <a:pt x="41246" y="10279"/>
                    <a:pt x="41086" y="9877"/>
                    <a:pt x="40872" y="9529"/>
                  </a:cubicBezTo>
                  <a:cubicBezTo>
                    <a:pt x="40604" y="9021"/>
                    <a:pt x="40229" y="8566"/>
                    <a:pt x="39828" y="8164"/>
                  </a:cubicBezTo>
                  <a:cubicBezTo>
                    <a:pt x="39748" y="8057"/>
                    <a:pt x="39614" y="7950"/>
                    <a:pt x="39507" y="7870"/>
                  </a:cubicBezTo>
                  <a:cubicBezTo>
                    <a:pt x="39212" y="7602"/>
                    <a:pt x="38864" y="7361"/>
                    <a:pt x="38570" y="7201"/>
                  </a:cubicBezTo>
                  <a:cubicBezTo>
                    <a:pt x="38409" y="7094"/>
                    <a:pt x="38222" y="7013"/>
                    <a:pt x="38088" y="6960"/>
                  </a:cubicBezTo>
                  <a:cubicBezTo>
                    <a:pt x="37954" y="6879"/>
                    <a:pt x="37820" y="6853"/>
                    <a:pt x="37687" y="6799"/>
                  </a:cubicBezTo>
                  <a:cubicBezTo>
                    <a:pt x="37419" y="6692"/>
                    <a:pt x="37151" y="6612"/>
                    <a:pt x="36857" y="6612"/>
                  </a:cubicBezTo>
                  <a:lnTo>
                    <a:pt x="36616" y="6612"/>
                  </a:lnTo>
                  <a:cubicBezTo>
                    <a:pt x="36161" y="6612"/>
                    <a:pt x="35652" y="6719"/>
                    <a:pt x="35251" y="6960"/>
                  </a:cubicBezTo>
                  <a:cubicBezTo>
                    <a:pt x="34742" y="7201"/>
                    <a:pt x="34261" y="7522"/>
                    <a:pt x="33752" y="7950"/>
                  </a:cubicBezTo>
                  <a:cubicBezTo>
                    <a:pt x="33270" y="8352"/>
                    <a:pt x="32842" y="8807"/>
                    <a:pt x="32441" y="9235"/>
                  </a:cubicBezTo>
                  <a:cubicBezTo>
                    <a:pt x="32066" y="9663"/>
                    <a:pt x="31745" y="10091"/>
                    <a:pt x="31450" y="10546"/>
                  </a:cubicBezTo>
                  <a:cubicBezTo>
                    <a:pt x="30513" y="10225"/>
                    <a:pt x="29523" y="10065"/>
                    <a:pt x="28586" y="10011"/>
                  </a:cubicBezTo>
                  <a:cubicBezTo>
                    <a:pt x="28372" y="9958"/>
                    <a:pt x="28131" y="9958"/>
                    <a:pt x="27890" y="9958"/>
                  </a:cubicBezTo>
                  <a:cubicBezTo>
                    <a:pt x="27489" y="9958"/>
                    <a:pt x="27114" y="10011"/>
                    <a:pt x="26713" y="10038"/>
                  </a:cubicBezTo>
                  <a:cubicBezTo>
                    <a:pt x="26659" y="9369"/>
                    <a:pt x="26525" y="8700"/>
                    <a:pt x="26391" y="8004"/>
                  </a:cubicBezTo>
                  <a:cubicBezTo>
                    <a:pt x="26258" y="7442"/>
                    <a:pt x="26124" y="6960"/>
                    <a:pt x="25990" y="6478"/>
                  </a:cubicBezTo>
                  <a:cubicBezTo>
                    <a:pt x="25856" y="5969"/>
                    <a:pt x="25642" y="5434"/>
                    <a:pt x="25455" y="4979"/>
                  </a:cubicBezTo>
                  <a:cubicBezTo>
                    <a:pt x="25187" y="4417"/>
                    <a:pt x="24946" y="3882"/>
                    <a:pt x="24652" y="3373"/>
                  </a:cubicBezTo>
                  <a:cubicBezTo>
                    <a:pt x="24304" y="2784"/>
                    <a:pt x="23956" y="2249"/>
                    <a:pt x="23501" y="1767"/>
                  </a:cubicBezTo>
                  <a:cubicBezTo>
                    <a:pt x="22965" y="1178"/>
                    <a:pt x="22377" y="723"/>
                    <a:pt x="21734" y="429"/>
                  </a:cubicBezTo>
                  <a:cubicBezTo>
                    <a:pt x="21493" y="295"/>
                    <a:pt x="21279" y="242"/>
                    <a:pt x="21038" y="161"/>
                  </a:cubicBezTo>
                  <a:cubicBezTo>
                    <a:pt x="20797" y="108"/>
                    <a:pt x="20530" y="54"/>
                    <a:pt x="20235" y="27"/>
                  </a:cubicBezTo>
                  <a:cubicBezTo>
                    <a:pt x="20102" y="1"/>
                    <a:pt x="19968" y="1"/>
                    <a:pt x="19834"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1" name="Google Shape;6481;p41"/>
            <p:cNvSpPr/>
            <p:nvPr/>
          </p:nvSpPr>
          <p:spPr>
            <a:xfrm>
              <a:off x="7060000" y="6879700"/>
              <a:ext cx="222850" cy="525300"/>
            </a:xfrm>
            <a:custGeom>
              <a:avLst/>
              <a:gdLst/>
              <a:ahLst/>
              <a:cxnLst/>
              <a:rect l="l" t="t" r="r" b="b"/>
              <a:pathLst>
                <a:path w="8914" h="21012" extrusionOk="0">
                  <a:moveTo>
                    <a:pt x="4685" y="0"/>
                  </a:moveTo>
                  <a:cubicBezTo>
                    <a:pt x="4658" y="27"/>
                    <a:pt x="4578" y="27"/>
                    <a:pt x="4551" y="27"/>
                  </a:cubicBezTo>
                  <a:cubicBezTo>
                    <a:pt x="4417" y="27"/>
                    <a:pt x="4256" y="80"/>
                    <a:pt x="4096" y="107"/>
                  </a:cubicBezTo>
                  <a:cubicBezTo>
                    <a:pt x="3909" y="134"/>
                    <a:pt x="3721" y="241"/>
                    <a:pt x="3507" y="348"/>
                  </a:cubicBezTo>
                  <a:cubicBezTo>
                    <a:pt x="3346" y="428"/>
                    <a:pt x="3186" y="562"/>
                    <a:pt x="2972" y="696"/>
                  </a:cubicBezTo>
                  <a:cubicBezTo>
                    <a:pt x="2677" y="964"/>
                    <a:pt x="2410" y="1285"/>
                    <a:pt x="2088" y="1713"/>
                  </a:cubicBezTo>
                  <a:cubicBezTo>
                    <a:pt x="1848" y="2034"/>
                    <a:pt x="1633" y="2409"/>
                    <a:pt x="1446" y="2784"/>
                  </a:cubicBezTo>
                  <a:cubicBezTo>
                    <a:pt x="1232" y="3159"/>
                    <a:pt x="1071" y="3587"/>
                    <a:pt x="911" y="4095"/>
                  </a:cubicBezTo>
                  <a:cubicBezTo>
                    <a:pt x="536" y="5086"/>
                    <a:pt x="295" y="6156"/>
                    <a:pt x="161" y="7388"/>
                  </a:cubicBezTo>
                  <a:cubicBezTo>
                    <a:pt x="28" y="8512"/>
                    <a:pt x="1" y="9636"/>
                    <a:pt x="81" y="10867"/>
                  </a:cubicBezTo>
                  <a:cubicBezTo>
                    <a:pt x="108" y="11991"/>
                    <a:pt x="242" y="13142"/>
                    <a:pt x="429" y="14427"/>
                  </a:cubicBezTo>
                  <a:cubicBezTo>
                    <a:pt x="616" y="15524"/>
                    <a:pt x="804" y="16622"/>
                    <a:pt x="1098" y="17880"/>
                  </a:cubicBezTo>
                  <a:cubicBezTo>
                    <a:pt x="1312" y="18709"/>
                    <a:pt x="1500" y="19566"/>
                    <a:pt x="1767" y="20556"/>
                  </a:cubicBezTo>
                  <a:cubicBezTo>
                    <a:pt x="1767" y="20583"/>
                    <a:pt x="1821" y="20636"/>
                    <a:pt x="1874" y="20636"/>
                  </a:cubicBezTo>
                  <a:lnTo>
                    <a:pt x="1767" y="20717"/>
                  </a:lnTo>
                  <a:lnTo>
                    <a:pt x="1687" y="20770"/>
                  </a:lnTo>
                  <a:cubicBezTo>
                    <a:pt x="1633" y="20824"/>
                    <a:pt x="1633" y="20851"/>
                    <a:pt x="1633" y="20877"/>
                  </a:cubicBezTo>
                  <a:cubicBezTo>
                    <a:pt x="1633" y="20904"/>
                    <a:pt x="1633" y="20958"/>
                    <a:pt x="1687" y="20984"/>
                  </a:cubicBezTo>
                  <a:cubicBezTo>
                    <a:pt x="1714" y="21011"/>
                    <a:pt x="1741" y="21011"/>
                    <a:pt x="1767" y="21011"/>
                  </a:cubicBezTo>
                  <a:cubicBezTo>
                    <a:pt x="1821" y="21011"/>
                    <a:pt x="1848" y="20984"/>
                    <a:pt x="1874" y="20984"/>
                  </a:cubicBezTo>
                  <a:cubicBezTo>
                    <a:pt x="4042" y="19271"/>
                    <a:pt x="5595" y="17692"/>
                    <a:pt x="6772" y="16060"/>
                  </a:cubicBezTo>
                  <a:cubicBezTo>
                    <a:pt x="7468" y="15069"/>
                    <a:pt x="8004" y="14052"/>
                    <a:pt x="8352" y="13062"/>
                  </a:cubicBezTo>
                  <a:cubicBezTo>
                    <a:pt x="8726" y="12018"/>
                    <a:pt x="8914" y="10867"/>
                    <a:pt x="8914" y="9502"/>
                  </a:cubicBezTo>
                  <a:cubicBezTo>
                    <a:pt x="8914" y="8378"/>
                    <a:pt x="8780" y="7173"/>
                    <a:pt x="8485" y="5862"/>
                  </a:cubicBezTo>
                  <a:cubicBezTo>
                    <a:pt x="8405" y="5380"/>
                    <a:pt x="8298" y="4952"/>
                    <a:pt x="8164" y="4577"/>
                  </a:cubicBezTo>
                  <a:cubicBezTo>
                    <a:pt x="8030" y="4149"/>
                    <a:pt x="7870" y="3747"/>
                    <a:pt x="7682" y="3319"/>
                  </a:cubicBezTo>
                  <a:cubicBezTo>
                    <a:pt x="7495" y="2837"/>
                    <a:pt x="7281" y="2409"/>
                    <a:pt x="7067" y="2008"/>
                  </a:cubicBezTo>
                  <a:cubicBezTo>
                    <a:pt x="6826" y="1579"/>
                    <a:pt x="6558" y="1205"/>
                    <a:pt x="6264" y="910"/>
                  </a:cubicBezTo>
                  <a:cubicBezTo>
                    <a:pt x="5969" y="562"/>
                    <a:pt x="5622" y="348"/>
                    <a:pt x="5327" y="161"/>
                  </a:cubicBezTo>
                  <a:lnTo>
                    <a:pt x="5033" y="80"/>
                  </a:lnTo>
                  <a:cubicBezTo>
                    <a:pt x="4926" y="27"/>
                    <a:pt x="4819" y="27"/>
                    <a:pt x="4685" y="0"/>
                  </a:cubicBezTo>
                  <a:close/>
                </a:path>
              </a:pathLst>
            </a:custGeom>
            <a:solidFill>
              <a:srgbClr val="3D85C6">
                <a:alpha val="4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2" name="Google Shape;6482;p41"/>
            <p:cNvSpPr/>
            <p:nvPr/>
          </p:nvSpPr>
          <p:spPr>
            <a:xfrm>
              <a:off x="6744175" y="6952625"/>
              <a:ext cx="368050" cy="486500"/>
            </a:xfrm>
            <a:custGeom>
              <a:avLst/>
              <a:gdLst/>
              <a:ahLst/>
              <a:cxnLst/>
              <a:rect l="l" t="t" r="r" b="b"/>
              <a:pathLst>
                <a:path w="14722" h="19460" extrusionOk="0">
                  <a:moveTo>
                    <a:pt x="3935" y="1"/>
                  </a:moveTo>
                  <a:cubicBezTo>
                    <a:pt x="3667" y="1"/>
                    <a:pt x="3400" y="27"/>
                    <a:pt x="3132" y="81"/>
                  </a:cubicBezTo>
                  <a:cubicBezTo>
                    <a:pt x="2891" y="134"/>
                    <a:pt x="2704" y="188"/>
                    <a:pt x="2543" y="268"/>
                  </a:cubicBezTo>
                  <a:cubicBezTo>
                    <a:pt x="2195" y="402"/>
                    <a:pt x="1874" y="589"/>
                    <a:pt x="1553" y="884"/>
                  </a:cubicBezTo>
                  <a:cubicBezTo>
                    <a:pt x="1339" y="1125"/>
                    <a:pt x="1098" y="1419"/>
                    <a:pt x="884" y="1794"/>
                  </a:cubicBezTo>
                  <a:cubicBezTo>
                    <a:pt x="723" y="2088"/>
                    <a:pt x="589" y="2463"/>
                    <a:pt x="455" y="2891"/>
                  </a:cubicBezTo>
                  <a:cubicBezTo>
                    <a:pt x="214" y="3748"/>
                    <a:pt x="161" y="4578"/>
                    <a:pt x="81" y="5327"/>
                  </a:cubicBezTo>
                  <a:cubicBezTo>
                    <a:pt x="54" y="5728"/>
                    <a:pt x="54" y="6103"/>
                    <a:pt x="27" y="6478"/>
                  </a:cubicBezTo>
                  <a:cubicBezTo>
                    <a:pt x="0" y="7067"/>
                    <a:pt x="27" y="7629"/>
                    <a:pt x="54" y="8218"/>
                  </a:cubicBezTo>
                  <a:cubicBezTo>
                    <a:pt x="161" y="9369"/>
                    <a:pt x="348" y="10493"/>
                    <a:pt x="696" y="11617"/>
                  </a:cubicBezTo>
                  <a:cubicBezTo>
                    <a:pt x="1017" y="12714"/>
                    <a:pt x="1526" y="13758"/>
                    <a:pt x="2142" y="14722"/>
                  </a:cubicBezTo>
                  <a:cubicBezTo>
                    <a:pt x="2436" y="15177"/>
                    <a:pt x="2757" y="15659"/>
                    <a:pt x="3132" y="16114"/>
                  </a:cubicBezTo>
                  <a:cubicBezTo>
                    <a:pt x="3480" y="16515"/>
                    <a:pt x="3801" y="16890"/>
                    <a:pt x="4176" y="17184"/>
                  </a:cubicBezTo>
                  <a:cubicBezTo>
                    <a:pt x="4898" y="17827"/>
                    <a:pt x="5755" y="18362"/>
                    <a:pt x="6692" y="18737"/>
                  </a:cubicBezTo>
                  <a:cubicBezTo>
                    <a:pt x="7120" y="18924"/>
                    <a:pt x="7575" y="19058"/>
                    <a:pt x="8084" y="19192"/>
                  </a:cubicBezTo>
                  <a:cubicBezTo>
                    <a:pt x="8565" y="19299"/>
                    <a:pt x="9020" y="19379"/>
                    <a:pt x="9529" y="19432"/>
                  </a:cubicBezTo>
                  <a:cubicBezTo>
                    <a:pt x="9716" y="19432"/>
                    <a:pt x="9904" y="19459"/>
                    <a:pt x="10091" y="19459"/>
                  </a:cubicBezTo>
                  <a:cubicBezTo>
                    <a:pt x="10760" y="19459"/>
                    <a:pt x="11456" y="19379"/>
                    <a:pt x="12098" y="19192"/>
                  </a:cubicBezTo>
                  <a:cubicBezTo>
                    <a:pt x="12901" y="19004"/>
                    <a:pt x="13678" y="18630"/>
                    <a:pt x="14400" y="18175"/>
                  </a:cubicBezTo>
                  <a:lnTo>
                    <a:pt x="14481" y="18175"/>
                  </a:lnTo>
                  <a:cubicBezTo>
                    <a:pt x="14534" y="18175"/>
                    <a:pt x="14614" y="18121"/>
                    <a:pt x="14614" y="18067"/>
                  </a:cubicBezTo>
                  <a:cubicBezTo>
                    <a:pt x="14668" y="17452"/>
                    <a:pt x="14721" y="16783"/>
                    <a:pt x="14721" y="16060"/>
                  </a:cubicBezTo>
                  <a:cubicBezTo>
                    <a:pt x="14721" y="15444"/>
                    <a:pt x="14721" y="14856"/>
                    <a:pt x="14668" y="14293"/>
                  </a:cubicBezTo>
                  <a:cubicBezTo>
                    <a:pt x="14614" y="13116"/>
                    <a:pt x="14481" y="11965"/>
                    <a:pt x="14240" y="10894"/>
                  </a:cubicBezTo>
                  <a:cubicBezTo>
                    <a:pt x="13999" y="9797"/>
                    <a:pt x="13678" y="8726"/>
                    <a:pt x="13249" y="7736"/>
                  </a:cubicBezTo>
                  <a:cubicBezTo>
                    <a:pt x="12768" y="6692"/>
                    <a:pt x="12205" y="5675"/>
                    <a:pt x="11536" y="4711"/>
                  </a:cubicBezTo>
                  <a:cubicBezTo>
                    <a:pt x="10867" y="3801"/>
                    <a:pt x="10198" y="2998"/>
                    <a:pt x="9449" y="2329"/>
                  </a:cubicBezTo>
                  <a:cubicBezTo>
                    <a:pt x="8646" y="1580"/>
                    <a:pt x="7789" y="991"/>
                    <a:pt x="6906" y="643"/>
                  </a:cubicBezTo>
                  <a:cubicBezTo>
                    <a:pt x="6451" y="429"/>
                    <a:pt x="5969" y="268"/>
                    <a:pt x="5487" y="161"/>
                  </a:cubicBezTo>
                  <a:cubicBezTo>
                    <a:pt x="5086" y="27"/>
                    <a:pt x="4684" y="1"/>
                    <a:pt x="4229" y="1"/>
                  </a:cubicBezTo>
                  <a:close/>
                </a:path>
              </a:pathLst>
            </a:custGeom>
            <a:solidFill>
              <a:srgbClr val="3D85C6">
                <a:alpha val="2895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3" name="Google Shape;6483;p41"/>
            <p:cNvSpPr/>
            <p:nvPr/>
          </p:nvSpPr>
          <p:spPr>
            <a:xfrm>
              <a:off x="6785650" y="7043625"/>
              <a:ext cx="208125" cy="362025"/>
            </a:xfrm>
            <a:custGeom>
              <a:avLst/>
              <a:gdLst/>
              <a:ahLst/>
              <a:cxnLst/>
              <a:rect l="l" t="t" r="r" b="b"/>
              <a:pathLst>
                <a:path w="8325" h="14481" extrusionOk="0">
                  <a:moveTo>
                    <a:pt x="3962" y="11269"/>
                  </a:moveTo>
                  <a:cubicBezTo>
                    <a:pt x="3962" y="11323"/>
                    <a:pt x="3989" y="11323"/>
                    <a:pt x="3989" y="11323"/>
                  </a:cubicBezTo>
                  <a:lnTo>
                    <a:pt x="3962" y="11269"/>
                  </a:lnTo>
                  <a:close/>
                  <a:moveTo>
                    <a:pt x="750" y="1"/>
                  </a:moveTo>
                  <a:cubicBezTo>
                    <a:pt x="536" y="1"/>
                    <a:pt x="376" y="81"/>
                    <a:pt x="268" y="215"/>
                  </a:cubicBezTo>
                  <a:cubicBezTo>
                    <a:pt x="242" y="242"/>
                    <a:pt x="215" y="295"/>
                    <a:pt x="161" y="349"/>
                  </a:cubicBezTo>
                  <a:cubicBezTo>
                    <a:pt x="108" y="429"/>
                    <a:pt x="81" y="536"/>
                    <a:pt x="81" y="670"/>
                  </a:cubicBezTo>
                  <a:cubicBezTo>
                    <a:pt x="28" y="1045"/>
                    <a:pt x="1" y="1419"/>
                    <a:pt x="1" y="1767"/>
                  </a:cubicBezTo>
                  <a:lnTo>
                    <a:pt x="1" y="2918"/>
                  </a:lnTo>
                  <a:cubicBezTo>
                    <a:pt x="28" y="3748"/>
                    <a:pt x="161" y="4578"/>
                    <a:pt x="349" y="5381"/>
                  </a:cubicBezTo>
                  <a:cubicBezTo>
                    <a:pt x="509" y="6184"/>
                    <a:pt x="750" y="6987"/>
                    <a:pt x="1018" y="7736"/>
                  </a:cubicBezTo>
                  <a:lnTo>
                    <a:pt x="1500" y="8940"/>
                  </a:lnTo>
                  <a:cubicBezTo>
                    <a:pt x="1687" y="9288"/>
                    <a:pt x="1874" y="9636"/>
                    <a:pt x="2089" y="10011"/>
                  </a:cubicBezTo>
                  <a:cubicBezTo>
                    <a:pt x="2758" y="11109"/>
                    <a:pt x="3587" y="12152"/>
                    <a:pt x="4658" y="12929"/>
                  </a:cubicBezTo>
                  <a:cubicBezTo>
                    <a:pt x="4899" y="13089"/>
                    <a:pt x="5167" y="13277"/>
                    <a:pt x="5434" y="13464"/>
                  </a:cubicBezTo>
                  <a:cubicBezTo>
                    <a:pt x="5702" y="13624"/>
                    <a:pt x="5970" y="13758"/>
                    <a:pt x="6264" y="13892"/>
                  </a:cubicBezTo>
                  <a:cubicBezTo>
                    <a:pt x="6853" y="14160"/>
                    <a:pt x="7495" y="14347"/>
                    <a:pt x="8138" y="14481"/>
                  </a:cubicBezTo>
                  <a:cubicBezTo>
                    <a:pt x="8191" y="14481"/>
                    <a:pt x="8298" y="14454"/>
                    <a:pt x="8298" y="14401"/>
                  </a:cubicBezTo>
                  <a:cubicBezTo>
                    <a:pt x="8325" y="14320"/>
                    <a:pt x="8271" y="14213"/>
                    <a:pt x="8191" y="14213"/>
                  </a:cubicBezTo>
                  <a:cubicBezTo>
                    <a:pt x="7790" y="14160"/>
                    <a:pt x="7442" y="14026"/>
                    <a:pt x="7067" y="13839"/>
                  </a:cubicBezTo>
                  <a:lnTo>
                    <a:pt x="7094" y="13839"/>
                  </a:lnTo>
                  <a:cubicBezTo>
                    <a:pt x="6505" y="13598"/>
                    <a:pt x="5970" y="13277"/>
                    <a:pt x="5461" y="12875"/>
                  </a:cubicBezTo>
                  <a:cubicBezTo>
                    <a:pt x="4926" y="12447"/>
                    <a:pt x="4444" y="11938"/>
                    <a:pt x="4042" y="11403"/>
                  </a:cubicBezTo>
                  <a:lnTo>
                    <a:pt x="4016" y="11376"/>
                  </a:lnTo>
                  <a:cubicBezTo>
                    <a:pt x="3454" y="10600"/>
                    <a:pt x="2972" y="9770"/>
                    <a:pt x="2624" y="8914"/>
                  </a:cubicBezTo>
                  <a:cubicBezTo>
                    <a:pt x="2490" y="8593"/>
                    <a:pt x="2356" y="8271"/>
                    <a:pt x="2249" y="7977"/>
                  </a:cubicBezTo>
                  <a:cubicBezTo>
                    <a:pt x="2115" y="7602"/>
                    <a:pt x="2008" y="7227"/>
                    <a:pt x="1901" y="6826"/>
                  </a:cubicBezTo>
                  <a:cubicBezTo>
                    <a:pt x="1714" y="6103"/>
                    <a:pt x="1580" y="5354"/>
                    <a:pt x="1473" y="4631"/>
                  </a:cubicBezTo>
                  <a:cubicBezTo>
                    <a:pt x="1419" y="3989"/>
                    <a:pt x="1339" y="3320"/>
                    <a:pt x="1339" y="2651"/>
                  </a:cubicBezTo>
                  <a:lnTo>
                    <a:pt x="1339" y="1633"/>
                  </a:lnTo>
                  <a:cubicBezTo>
                    <a:pt x="1339" y="1312"/>
                    <a:pt x="1366" y="1018"/>
                    <a:pt x="1419" y="670"/>
                  </a:cubicBezTo>
                  <a:cubicBezTo>
                    <a:pt x="1446" y="509"/>
                    <a:pt x="1339" y="349"/>
                    <a:pt x="1205" y="215"/>
                  </a:cubicBezTo>
                  <a:cubicBezTo>
                    <a:pt x="1071" y="81"/>
                    <a:pt x="938" y="1"/>
                    <a:pt x="750"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4" name="Google Shape;6484;p41"/>
            <p:cNvSpPr/>
            <p:nvPr/>
          </p:nvSpPr>
          <p:spPr>
            <a:xfrm>
              <a:off x="6795025" y="6997450"/>
              <a:ext cx="31475" cy="32150"/>
            </a:xfrm>
            <a:custGeom>
              <a:avLst/>
              <a:gdLst/>
              <a:ahLst/>
              <a:cxnLst/>
              <a:rect l="l" t="t" r="r" b="b"/>
              <a:pathLst>
                <a:path w="1259" h="1286" extrusionOk="0">
                  <a:moveTo>
                    <a:pt x="643" y="1"/>
                  </a:moveTo>
                  <a:cubicBezTo>
                    <a:pt x="295" y="1"/>
                    <a:pt x="1" y="269"/>
                    <a:pt x="1" y="643"/>
                  </a:cubicBezTo>
                  <a:cubicBezTo>
                    <a:pt x="1" y="991"/>
                    <a:pt x="295" y="1286"/>
                    <a:pt x="643" y="1286"/>
                  </a:cubicBezTo>
                  <a:cubicBezTo>
                    <a:pt x="964" y="1286"/>
                    <a:pt x="1259" y="991"/>
                    <a:pt x="1259" y="643"/>
                  </a:cubicBezTo>
                  <a:cubicBezTo>
                    <a:pt x="1259" y="322"/>
                    <a:pt x="964" y="1"/>
                    <a:pt x="643" y="1"/>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5" name="Google Shape;6485;p41"/>
            <p:cNvSpPr/>
            <p:nvPr/>
          </p:nvSpPr>
          <p:spPr>
            <a:xfrm>
              <a:off x="6878000" y="7224300"/>
              <a:ext cx="106425" cy="144325"/>
            </a:xfrm>
            <a:custGeom>
              <a:avLst/>
              <a:gdLst/>
              <a:ahLst/>
              <a:cxnLst/>
              <a:rect l="l" t="t" r="r" b="b"/>
              <a:pathLst>
                <a:path w="4257" h="5773" extrusionOk="0">
                  <a:moveTo>
                    <a:pt x="54" y="0"/>
                  </a:moveTo>
                  <a:cubicBezTo>
                    <a:pt x="0" y="0"/>
                    <a:pt x="0" y="81"/>
                    <a:pt x="0" y="108"/>
                  </a:cubicBezTo>
                  <a:cubicBezTo>
                    <a:pt x="134" y="643"/>
                    <a:pt x="241" y="1178"/>
                    <a:pt x="456" y="1687"/>
                  </a:cubicBezTo>
                  <a:cubicBezTo>
                    <a:pt x="670" y="2222"/>
                    <a:pt x="911" y="2757"/>
                    <a:pt x="1258" y="3212"/>
                  </a:cubicBezTo>
                  <a:cubicBezTo>
                    <a:pt x="1392" y="3453"/>
                    <a:pt x="1553" y="3641"/>
                    <a:pt x="1713" y="3882"/>
                  </a:cubicBezTo>
                  <a:cubicBezTo>
                    <a:pt x="1901" y="4122"/>
                    <a:pt x="2088" y="4363"/>
                    <a:pt x="2302" y="4551"/>
                  </a:cubicBezTo>
                  <a:lnTo>
                    <a:pt x="2891" y="5166"/>
                  </a:lnTo>
                  <a:cubicBezTo>
                    <a:pt x="3132" y="5354"/>
                    <a:pt x="3373" y="5568"/>
                    <a:pt x="3587" y="5728"/>
                  </a:cubicBezTo>
                  <a:cubicBezTo>
                    <a:pt x="3650" y="5760"/>
                    <a:pt x="3722" y="5773"/>
                    <a:pt x="3792" y="5773"/>
                  </a:cubicBezTo>
                  <a:cubicBezTo>
                    <a:pt x="3842" y="5773"/>
                    <a:pt x="3891" y="5766"/>
                    <a:pt x="3935" y="5755"/>
                  </a:cubicBezTo>
                  <a:cubicBezTo>
                    <a:pt x="4042" y="5728"/>
                    <a:pt x="4149" y="5648"/>
                    <a:pt x="4203" y="5568"/>
                  </a:cubicBezTo>
                  <a:cubicBezTo>
                    <a:pt x="4256" y="5461"/>
                    <a:pt x="4256" y="5327"/>
                    <a:pt x="4229" y="5220"/>
                  </a:cubicBezTo>
                  <a:cubicBezTo>
                    <a:pt x="4203" y="5113"/>
                    <a:pt x="4149" y="5032"/>
                    <a:pt x="4042" y="4952"/>
                  </a:cubicBezTo>
                  <a:lnTo>
                    <a:pt x="3426" y="4658"/>
                  </a:lnTo>
                  <a:cubicBezTo>
                    <a:pt x="3239" y="4524"/>
                    <a:pt x="3025" y="4390"/>
                    <a:pt x="2864" y="4256"/>
                  </a:cubicBezTo>
                  <a:cubicBezTo>
                    <a:pt x="2445" y="3889"/>
                    <a:pt x="2051" y="3497"/>
                    <a:pt x="1683" y="3078"/>
                  </a:cubicBezTo>
                  <a:lnTo>
                    <a:pt x="1683" y="3078"/>
                  </a:lnTo>
                  <a:cubicBezTo>
                    <a:pt x="1684" y="3078"/>
                    <a:pt x="1686" y="3079"/>
                    <a:pt x="1687" y="3079"/>
                  </a:cubicBezTo>
                  <a:lnTo>
                    <a:pt x="1660" y="3052"/>
                  </a:lnTo>
                  <a:lnTo>
                    <a:pt x="1660" y="3052"/>
                  </a:lnTo>
                  <a:cubicBezTo>
                    <a:pt x="1660" y="3052"/>
                    <a:pt x="1660" y="3052"/>
                    <a:pt x="1660" y="3052"/>
                  </a:cubicBezTo>
                  <a:cubicBezTo>
                    <a:pt x="1419" y="2757"/>
                    <a:pt x="1232" y="2436"/>
                    <a:pt x="1018" y="2115"/>
                  </a:cubicBezTo>
                  <a:cubicBezTo>
                    <a:pt x="830" y="1767"/>
                    <a:pt x="643" y="1419"/>
                    <a:pt x="482" y="1044"/>
                  </a:cubicBezTo>
                  <a:cubicBezTo>
                    <a:pt x="348" y="696"/>
                    <a:pt x="241" y="375"/>
                    <a:pt x="188" y="27"/>
                  </a:cubicBezTo>
                  <a:cubicBezTo>
                    <a:pt x="161" y="27"/>
                    <a:pt x="134" y="0"/>
                    <a:pt x="54" y="0"/>
                  </a:cubicBezTo>
                  <a:close/>
                </a:path>
              </a:pathLst>
            </a:custGeom>
            <a:solidFill>
              <a:srgbClr val="FDFDF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6" name="Google Shape;6486;p41"/>
            <p:cNvSpPr/>
            <p:nvPr/>
          </p:nvSpPr>
          <p:spPr>
            <a:xfrm>
              <a:off x="7284175" y="7777475"/>
              <a:ext cx="119800" cy="110325"/>
            </a:xfrm>
            <a:custGeom>
              <a:avLst/>
              <a:gdLst/>
              <a:ahLst/>
              <a:cxnLst/>
              <a:rect l="l" t="t" r="r" b="b"/>
              <a:pathLst>
                <a:path w="4792" h="4413" extrusionOk="0">
                  <a:moveTo>
                    <a:pt x="3884" y="0"/>
                  </a:moveTo>
                  <a:cubicBezTo>
                    <a:pt x="3877" y="0"/>
                    <a:pt x="3866" y="13"/>
                    <a:pt x="3854" y="35"/>
                  </a:cubicBezTo>
                  <a:cubicBezTo>
                    <a:pt x="3507" y="437"/>
                    <a:pt x="3078" y="785"/>
                    <a:pt x="2516" y="1160"/>
                  </a:cubicBezTo>
                  <a:cubicBezTo>
                    <a:pt x="1901" y="1561"/>
                    <a:pt x="1339" y="1855"/>
                    <a:pt x="750" y="2070"/>
                  </a:cubicBezTo>
                  <a:cubicBezTo>
                    <a:pt x="536" y="2123"/>
                    <a:pt x="348" y="2203"/>
                    <a:pt x="134" y="2230"/>
                  </a:cubicBezTo>
                  <a:cubicBezTo>
                    <a:pt x="107" y="2230"/>
                    <a:pt x="81" y="2257"/>
                    <a:pt x="27" y="2311"/>
                  </a:cubicBezTo>
                  <a:cubicBezTo>
                    <a:pt x="0" y="2337"/>
                    <a:pt x="0" y="2364"/>
                    <a:pt x="0" y="2391"/>
                  </a:cubicBezTo>
                  <a:lnTo>
                    <a:pt x="81" y="2471"/>
                  </a:lnTo>
                  <a:cubicBezTo>
                    <a:pt x="161" y="2578"/>
                    <a:pt x="268" y="2712"/>
                    <a:pt x="375" y="2792"/>
                  </a:cubicBezTo>
                  <a:cubicBezTo>
                    <a:pt x="562" y="3006"/>
                    <a:pt x="803" y="3194"/>
                    <a:pt x="1017" y="3408"/>
                  </a:cubicBezTo>
                  <a:cubicBezTo>
                    <a:pt x="1044" y="3435"/>
                    <a:pt x="1071" y="3435"/>
                    <a:pt x="1098" y="3461"/>
                  </a:cubicBezTo>
                  <a:cubicBezTo>
                    <a:pt x="1178" y="3542"/>
                    <a:pt x="1285" y="3568"/>
                    <a:pt x="1339" y="3649"/>
                  </a:cubicBezTo>
                  <a:cubicBezTo>
                    <a:pt x="1686" y="3863"/>
                    <a:pt x="2034" y="4050"/>
                    <a:pt x="2382" y="4184"/>
                  </a:cubicBezTo>
                  <a:cubicBezTo>
                    <a:pt x="2757" y="4316"/>
                    <a:pt x="3167" y="4412"/>
                    <a:pt x="3540" y="4412"/>
                  </a:cubicBezTo>
                  <a:cubicBezTo>
                    <a:pt x="3620" y="4412"/>
                    <a:pt x="3698" y="4408"/>
                    <a:pt x="3774" y="4398"/>
                  </a:cubicBezTo>
                  <a:cubicBezTo>
                    <a:pt x="4015" y="4371"/>
                    <a:pt x="4229" y="4345"/>
                    <a:pt x="4363" y="4238"/>
                  </a:cubicBezTo>
                  <a:cubicBezTo>
                    <a:pt x="4417" y="4211"/>
                    <a:pt x="4497" y="4131"/>
                    <a:pt x="4550" y="4104"/>
                  </a:cubicBezTo>
                  <a:cubicBezTo>
                    <a:pt x="4631" y="4050"/>
                    <a:pt x="4657" y="3970"/>
                    <a:pt x="4684" y="3863"/>
                  </a:cubicBezTo>
                  <a:cubicBezTo>
                    <a:pt x="4765" y="3702"/>
                    <a:pt x="4791" y="3515"/>
                    <a:pt x="4765" y="3247"/>
                  </a:cubicBezTo>
                  <a:cubicBezTo>
                    <a:pt x="4765" y="3140"/>
                    <a:pt x="4711" y="3060"/>
                    <a:pt x="4711" y="3006"/>
                  </a:cubicBezTo>
                  <a:cubicBezTo>
                    <a:pt x="4684" y="2926"/>
                    <a:pt x="4684" y="2873"/>
                    <a:pt x="4657" y="2792"/>
                  </a:cubicBezTo>
                  <a:cubicBezTo>
                    <a:pt x="4631" y="2658"/>
                    <a:pt x="4577" y="2578"/>
                    <a:pt x="4550" y="2444"/>
                  </a:cubicBezTo>
                  <a:lnTo>
                    <a:pt x="4443" y="2043"/>
                  </a:lnTo>
                  <a:cubicBezTo>
                    <a:pt x="4417" y="1909"/>
                    <a:pt x="4390" y="1802"/>
                    <a:pt x="4363" y="1668"/>
                  </a:cubicBezTo>
                  <a:cubicBezTo>
                    <a:pt x="4283" y="1427"/>
                    <a:pt x="4229" y="1160"/>
                    <a:pt x="4149" y="919"/>
                  </a:cubicBezTo>
                  <a:cubicBezTo>
                    <a:pt x="4149" y="865"/>
                    <a:pt x="4122" y="838"/>
                    <a:pt x="4122" y="758"/>
                  </a:cubicBezTo>
                  <a:cubicBezTo>
                    <a:pt x="4042" y="517"/>
                    <a:pt x="3988" y="330"/>
                    <a:pt x="3962" y="89"/>
                  </a:cubicBezTo>
                  <a:lnTo>
                    <a:pt x="3881" y="89"/>
                  </a:lnTo>
                  <a:cubicBezTo>
                    <a:pt x="3897" y="26"/>
                    <a:pt x="3894" y="0"/>
                    <a:pt x="3884" y="0"/>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7" name="Google Shape;6487;p41"/>
            <p:cNvSpPr/>
            <p:nvPr/>
          </p:nvSpPr>
          <p:spPr>
            <a:xfrm>
              <a:off x="7312950" y="7862650"/>
              <a:ext cx="25" cy="25"/>
            </a:xfrm>
            <a:custGeom>
              <a:avLst/>
              <a:gdLst/>
              <a:ahLst/>
              <a:cxnLst/>
              <a:rect l="l" t="t" r="r" b="b"/>
              <a:pathLst>
                <a:path w="1" h="1" extrusionOk="0">
                  <a:moveTo>
                    <a:pt x="0" y="1"/>
                  </a:move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8" name="Google Shape;6488;p41"/>
            <p:cNvSpPr/>
            <p:nvPr/>
          </p:nvSpPr>
          <p:spPr>
            <a:xfrm>
              <a:off x="7284825" y="7825850"/>
              <a:ext cx="120475" cy="60925"/>
            </a:xfrm>
            <a:custGeom>
              <a:avLst/>
              <a:gdLst/>
              <a:ahLst/>
              <a:cxnLst/>
              <a:rect l="l" t="t" r="r" b="b"/>
              <a:pathLst>
                <a:path w="4819" h="2437" extrusionOk="0">
                  <a:moveTo>
                    <a:pt x="1045" y="1"/>
                  </a:moveTo>
                  <a:cubicBezTo>
                    <a:pt x="911" y="28"/>
                    <a:pt x="857" y="54"/>
                    <a:pt x="750" y="108"/>
                  </a:cubicBezTo>
                  <a:cubicBezTo>
                    <a:pt x="510" y="161"/>
                    <a:pt x="322" y="242"/>
                    <a:pt x="135" y="268"/>
                  </a:cubicBezTo>
                  <a:cubicBezTo>
                    <a:pt x="108" y="268"/>
                    <a:pt x="81" y="295"/>
                    <a:pt x="55" y="322"/>
                  </a:cubicBezTo>
                  <a:cubicBezTo>
                    <a:pt x="1" y="376"/>
                    <a:pt x="1" y="402"/>
                    <a:pt x="1" y="429"/>
                  </a:cubicBezTo>
                  <a:lnTo>
                    <a:pt x="81" y="509"/>
                  </a:lnTo>
                  <a:cubicBezTo>
                    <a:pt x="188" y="590"/>
                    <a:pt x="269" y="723"/>
                    <a:pt x="376" y="831"/>
                  </a:cubicBezTo>
                  <a:cubicBezTo>
                    <a:pt x="536" y="991"/>
                    <a:pt x="750" y="1205"/>
                    <a:pt x="1018" y="1446"/>
                  </a:cubicBezTo>
                  <a:lnTo>
                    <a:pt x="1125" y="1500"/>
                  </a:lnTo>
                  <a:lnTo>
                    <a:pt x="1313" y="1633"/>
                  </a:lnTo>
                  <a:lnTo>
                    <a:pt x="1393" y="1660"/>
                  </a:lnTo>
                  <a:cubicBezTo>
                    <a:pt x="1714" y="1901"/>
                    <a:pt x="2089" y="2062"/>
                    <a:pt x="2410" y="2196"/>
                  </a:cubicBezTo>
                  <a:cubicBezTo>
                    <a:pt x="2811" y="2383"/>
                    <a:pt x="3266" y="2436"/>
                    <a:pt x="3614" y="2436"/>
                  </a:cubicBezTo>
                  <a:lnTo>
                    <a:pt x="3828" y="2436"/>
                  </a:lnTo>
                  <a:cubicBezTo>
                    <a:pt x="4069" y="2410"/>
                    <a:pt x="4257" y="2383"/>
                    <a:pt x="4391" y="2276"/>
                  </a:cubicBezTo>
                  <a:cubicBezTo>
                    <a:pt x="4471" y="2249"/>
                    <a:pt x="4524" y="2169"/>
                    <a:pt x="4605" y="2142"/>
                  </a:cubicBezTo>
                  <a:cubicBezTo>
                    <a:pt x="4658" y="2062"/>
                    <a:pt x="4685" y="2008"/>
                    <a:pt x="4739" y="1901"/>
                  </a:cubicBezTo>
                  <a:cubicBezTo>
                    <a:pt x="4792" y="1794"/>
                    <a:pt x="4792" y="1660"/>
                    <a:pt x="4819" y="1500"/>
                  </a:cubicBezTo>
                  <a:lnTo>
                    <a:pt x="4819" y="1500"/>
                  </a:lnTo>
                  <a:cubicBezTo>
                    <a:pt x="4765" y="1526"/>
                    <a:pt x="4685" y="1526"/>
                    <a:pt x="4658" y="1580"/>
                  </a:cubicBezTo>
                  <a:cubicBezTo>
                    <a:pt x="4466" y="1632"/>
                    <a:pt x="4252" y="1673"/>
                    <a:pt x="4037" y="1673"/>
                  </a:cubicBezTo>
                  <a:cubicBezTo>
                    <a:pt x="3922" y="1673"/>
                    <a:pt x="3807" y="1661"/>
                    <a:pt x="3695" y="1633"/>
                  </a:cubicBezTo>
                  <a:cubicBezTo>
                    <a:pt x="3481" y="1607"/>
                    <a:pt x="3320" y="1580"/>
                    <a:pt x="3133" y="1500"/>
                  </a:cubicBezTo>
                  <a:cubicBezTo>
                    <a:pt x="2918" y="1446"/>
                    <a:pt x="2758" y="1366"/>
                    <a:pt x="2597" y="1259"/>
                  </a:cubicBezTo>
                  <a:cubicBezTo>
                    <a:pt x="2223" y="1071"/>
                    <a:pt x="1875" y="831"/>
                    <a:pt x="1580" y="563"/>
                  </a:cubicBezTo>
                  <a:cubicBezTo>
                    <a:pt x="1393" y="402"/>
                    <a:pt x="1205" y="188"/>
                    <a:pt x="1045"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9" name="Google Shape;6489;p41"/>
            <p:cNvSpPr/>
            <p:nvPr/>
          </p:nvSpPr>
          <p:spPr>
            <a:xfrm>
              <a:off x="7407300" y="7586300"/>
              <a:ext cx="64925" cy="113125"/>
            </a:xfrm>
            <a:custGeom>
              <a:avLst/>
              <a:gdLst/>
              <a:ahLst/>
              <a:cxnLst/>
              <a:rect l="l" t="t" r="r" b="b"/>
              <a:pathLst>
                <a:path w="2597" h="4525" extrusionOk="0">
                  <a:moveTo>
                    <a:pt x="27" y="1"/>
                  </a:moveTo>
                  <a:lnTo>
                    <a:pt x="27" y="54"/>
                  </a:lnTo>
                  <a:lnTo>
                    <a:pt x="27" y="81"/>
                  </a:lnTo>
                  <a:cubicBezTo>
                    <a:pt x="27" y="108"/>
                    <a:pt x="0" y="108"/>
                    <a:pt x="0" y="135"/>
                  </a:cubicBezTo>
                  <a:lnTo>
                    <a:pt x="0" y="215"/>
                  </a:lnTo>
                  <a:lnTo>
                    <a:pt x="0" y="375"/>
                  </a:lnTo>
                  <a:cubicBezTo>
                    <a:pt x="27" y="509"/>
                    <a:pt x="54" y="670"/>
                    <a:pt x="54" y="804"/>
                  </a:cubicBezTo>
                  <a:cubicBezTo>
                    <a:pt x="161" y="1205"/>
                    <a:pt x="187" y="1687"/>
                    <a:pt x="268" y="1981"/>
                  </a:cubicBezTo>
                  <a:lnTo>
                    <a:pt x="268" y="2088"/>
                  </a:lnTo>
                  <a:lnTo>
                    <a:pt x="268" y="2195"/>
                  </a:lnTo>
                  <a:cubicBezTo>
                    <a:pt x="268" y="2276"/>
                    <a:pt x="295" y="2383"/>
                    <a:pt x="295" y="2463"/>
                  </a:cubicBezTo>
                  <a:cubicBezTo>
                    <a:pt x="321" y="2731"/>
                    <a:pt x="402" y="2998"/>
                    <a:pt x="455" y="3293"/>
                  </a:cubicBezTo>
                  <a:cubicBezTo>
                    <a:pt x="535" y="3561"/>
                    <a:pt x="589" y="3721"/>
                    <a:pt x="696" y="3882"/>
                  </a:cubicBezTo>
                  <a:cubicBezTo>
                    <a:pt x="803" y="4069"/>
                    <a:pt x="910" y="4176"/>
                    <a:pt x="990" y="4283"/>
                  </a:cubicBezTo>
                  <a:cubicBezTo>
                    <a:pt x="1124" y="4390"/>
                    <a:pt x="1258" y="4471"/>
                    <a:pt x="1392" y="4497"/>
                  </a:cubicBezTo>
                  <a:cubicBezTo>
                    <a:pt x="1472" y="4524"/>
                    <a:pt x="1579" y="4524"/>
                    <a:pt x="1633" y="4524"/>
                  </a:cubicBezTo>
                  <a:cubicBezTo>
                    <a:pt x="1713" y="4524"/>
                    <a:pt x="1767" y="4524"/>
                    <a:pt x="1793" y="4497"/>
                  </a:cubicBezTo>
                  <a:lnTo>
                    <a:pt x="1847" y="4497"/>
                  </a:lnTo>
                  <a:cubicBezTo>
                    <a:pt x="1927" y="4471"/>
                    <a:pt x="2061" y="4390"/>
                    <a:pt x="2168" y="4337"/>
                  </a:cubicBezTo>
                  <a:cubicBezTo>
                    <a:pt x="2436" y="4069"/>
                    <a:pt x="2543" y="3668"/>
                    <a:pt x="2570" y="3400"/>
                  </a:cubicBezTo>
                  <a:cubicBezTo>
                    <a:pt x="2596" y="2918"/>
                    <a:pt x="2516" y="2463"/>
                    <a:pt x="2302" y="1981"/>
                  </a:cubicBezTo>
                  <a:cubicBezTo>
                    <a:pt x="2115" y="1553"/>
                    <a:pt x="1793" y="1178"/>
                    <a:pt x="1392" y="857"/>
                  </a:cubicBezTo>
                  <a:cubicBezTo>
                    <a:pt x="1044" y="509"/>
                    <a:pt x="642" y="242"/>
                    <a:pt x="187" y="54"/>
                  </a:cubicBezTo>
                  <a:cubicBezTo>
                    <a:pt x="161" y="54"/>
                    <a:pt x="134" y="1"/>
                    <a:pt x="10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0" name="Google Shape;6490;p41"/>
            <p:cNvSpPr/>
            <p:nvPr/>
          </p:nvSpPr>
          <p:spPr>
            <a:xfrm>
              <a:off x="7383200" y="7686000"/>
              <a:ext cx="84325" cy="101075"/>
            </a:xfrm>
            <a:custGeom>
              <a:avLst/>
              <a:gdLst/>
              <a:ahLst/>
              <a:cxnLst/>
              <a:rect l="l" t="t" r="r" b="b"/>
              <a:pathLst>
                <a:path w="3373" h="4043" extrusionOk="0">
                  <a:moveTo>
                    <a:pt x="27" y="1"/>
                  </a:moveTo>
                  <a:lnTo>
                    <a:pt x="1" y="28"/>
                  </a:lnTo>
                  <a:lnTo>
                    <a:pt x="1" y="81"/>
                  </a:lnTo>
                  <a:lnTo>
                    <a:pt x="1" y="108"/>
                  </a:lnTo>
                  <a:lnTo>
                    <a:pt x="1" y="161"/>
                  </a:lnTo>
                  <a:lnTo>
                    <a:pt x="1" y="242"/>
                  </a:lnTo>
                  <a:lnTo>
                    <a:pt x="54" y="402"/>
                  </a:lnTo>
                  <a:cubicBezTo>
                    <a:pt x="134" y="536"/>
                    <a:pt x="188" y="643"/>
                    <a:pt x="215" y="804"/>
                  </a:cubicBezTo>
                  <a:cubicBezTo>
                    <a:pt x="402" y="1178"/>
                    <a:pt x="563" y="1553"/>
                    <a:pt x="696" y="1874"/>
                  </a:cubicBezTo>
                  <a:lnTo>
                    <a:pt x="696" y="1901"/>
                  </a:lnTo>
                  <a:lnTo>
                    <a:pt x="696" y="1955"/>
                  </a:lnTo>
                  <a:cubicBezTo>
                    <a:pt x="750" y="2088"/>
                    <a:pt x="777" y="2222"/>
                    <a:pt x="857" y="2356"/>
                  </a:cubicBezTo>
                  <a:cubicBezTo>
                    <a:pt x="964" y="2570"/>
                    <a:pt x="1098" y="2838"/>
                    <a:pt x="1232" y="3106"/>
                  </a:cubicBezTo>
                  <a:cubicBezTo>
                    <a:pt x="1366" y="3346"/>
                    <a:pt x="1473" y="3507"/>
                    <a:pt x="1606" y="3641"/>
                  </a:cubicBezTo>
                  <a:cubicBezTo>
                    <a:pt x="1740" y="3775"/>
                    <a:pt x="1874" y="3882"/>
                    <a:pt x="2008" y="3962"/>
                  </a:cubicBezTo>
                  <a:cubicBezTo>
                    <a:pt x="2142" y="4016"/>
                    <a:pt x="2302" y="4042"/>
                    <a:pt x="2436" y="4042"/>
                  </a:cubicBezTo>
                  <a:cubicBezTo>
                    <a:pt x="2570" y="4042"/>
                    <a:pt x="2731" y="4016"/>
                    <a:pt x="2838" y="3962"/>
                  </a:cubicBezTo>
                  <a:lnTo>
                    <a:pt x="2891" y="3962"/>
                  </a:lnTo>
                  <a:cubicBezTo>
                    <a:pt x="2998" y="3882"/>
                    <a:pt x="3105" y="3775"/>
                    <a:pt x="3159" y="3694"/>
                  </a:cubicBezTo>
                  <a:cubicBezTo>
                    <a:pt x="3373" y="3346"/>
                    <a:pt x="3373" y="2945"/>
                    <a:pt x="3293" y="2677"/>
                  </a:cubicBezTo>
                  <a:cubicBezTo>
                    <a:pt x="3212" y="2222"/>
                    <a:pt x="2998" y="1767"/>
                    <a:pt x="2677" y="1419"/>
                  </a:cubicBezTo>
                  <a:cubicBezTo>
                    <a:pt x="2356" y="1045"/>
                    <a:pt x="1954" y="750"/>
                    <a:pt x="1499" y="536"/>
                  </a:cubicBezTo>
                  <a:cubicBezTo>
                    <a:pt x="1071" y="295"/>
                    <a:pt x="589" y="161"/>
                    <a:pt x="134" y="81"/>
                  </a:cubicBezTo>
                  <a:cubicBezTo>
                    <a:pt x="134" y="1"/>
                    <a:pt x="81" y="1"/>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1" name="Google Shape;6491;p41"/>
            <p:cNvSpPr/>
            <p:nvPr/>
          </p:nvSpPr>
          <p:spPr>
            <a:xfrm>
              <a:off x="6993750" y="7233675"/>
              <a:ext cx="525300" cy="604925"/>
            </a:xfrm>
            <a:custGeom>
              <a:avLst/>
              <a:gdLst/>
              <a:ahLst/>
              <a:cxnLst/>
              <a:rect l="l" t="t" r="r" b="b"/>
              <a:pathLst>
                <a:path w="21012" h="24197" extrusionOk="0">
                  <a:moveTo>
                    <a:pt x="6371" y="1579"/>
                  </a:moveTo>
                  <a:cubicBezTo>
                    <a:pt x="6371" y="1579"/>
                    <a:pt x="6344" y="1606"/>
                    <a:pt x="6291" y="1606"/>
                  </a:cubicBezTo>
                  <a:cubicBezTo>
                    <a:pt x="6344" y="1606"/>
                    <a:pt x="6344" y="1579"/>
                    <a:pt x="6371" y="1579"/>
                  </a:cubicBezTo>
                  <a:close/>
                  <a:moveTo>
                    <a:pt x="8807" y="0"/>
                  </a:moveTo>
                  <a:cubicBezTo>
                    <a:pt x="7709" y="428"/>
                    <a:pt x="6666" y="991"/>
                    <a:pt x="5729" y="1633"/>
                  </a:cubicBezTo>
                  <a:cubicBezTo>
                    <a:pt x="4792" y="2275"/>
                    <a:pt x="3962" y="3051"/>
                    <a:pt x="3186" y="3908"/>
                  </a:cubicBezTo>
                  <a:cubicBezTo>
                    <a:pt x="1634" y="5675"/>
                    <a:pt x="643" y="7896"/>
                    <a:pt x="242" y="10305"/>
                  </a:cubicBezTo>
                  <a:cubicBezTo>
                    <a:pt x="54" y="11483"/>
                    <a:pt x="1" y="12714"/>
                    <a:pt x="188" y="13892"/>
                  </a:cubicBezTo>
                  <a:cubicBezTo>
                    <a:pt x="295" y="15042"/>
                    <a:pt x="643" y="16193"/>
                    <a:pt x="1152" y="17264"/>
                  </a:cubicBezTo>
                  <a:cubicBezTo>
                    <a:pt x="1634" y="18335"/>
                    <a:pt x="2303" y="19325"/>
                    <a:pt x="3159" y="20181"/>
                  </a:cubicBezTo>
                  <a:cubicBezTo>
                    <a:pt x="3561" y="20583"/>
                    <a:pt x="4016" y="20984"/>
                    <a:pt x="4524" y="21386"/>
                  </a:cubicBezTo>
                  <a:cubicBezTo>
                    <a:pt x="5033" y="21734"/>
                    <a:pt x="5568" y="22109"/>
                    <a:pt x="6130" y="22403"/>
                  </a:cubicBezTo>
                  <a:cubicBezTo>
                    <a:pt x="6692" y="22751"/>
                    <a:pt x="7335" y="23045"/>
                    <a:pt x="7924" y="23313"/>
                  </a:cubicBezTo>
                  <a:cubicBezTo>
                    <a:pt x="8566" y="23581"/>
                    <a:pt x="9208" y="23822"/>
                    <a:pt x="9851" y="23955"/>
                  </a:cubicBezTo>
                  <a:cubicBezTo>
                    <a:pt x="10520" y="24116"/>
                    <a:pt x="11135" y="24196"/>
                    <a:pt x="11778" y="24196"/>
                  </a:cubicBezTo>
                  <a:lnTo>
                    <a:pt x="11805" y="24196"/>
                  </a:lnTo>
                  <a:cubicBezTo>
                    <a:pt x="12447" y="24196"/>
                    <a:pt x="13063" y="24089"/>
                    <a:pt x="13598" y="23929"/>
                  </a:cubicBezTo>
                  <a:cubicBezTo>
                    <a:pt x="14053" y="23741"/>
                    <a:pt x="14481" y="23527"/>
                    <a:pt x="14829" y="23179"/>
                  </a:cubicBezTo>
                  <a:cubicBezTo>
                    <a:pt x="14990" y="23045"/>
                    <a:pt x="15124" y="22885"/>
                    <a:pt x="15257" y="22671"/>
                  </a:cubicBezTo>
                  <a:cubicBezTo>
                    <a:pt x="15364" y="22510"/>
                    <a:pt x="15498" y="22350"/>
                    <a:pt x="15605" y="22109"/>
                  </a:cubicBezTo>
                  <a:cubicBezTo>
                    <a:pt x="15766" y="21734"/>
                    <a:pt x="15900" y="21332"/>
                    <a:pt x="16060" y="20797"/>
                  </a:cubicBezTo>
                  <a:cubicBezTo>
                    <a:pt x="16167" y="20396"/>
                    <a:pt x="16274" y="19967"/>
                    <a:pt x="16328" y="19566"/>
                  </a:cubicBezTo>
                  <a:lnTo>
                    <a:pt x="16355" y="19379"/>
                  </a:lnTo>
                  <a:cubicBezTo>
                    <a:pt x="16408" y="19271"/>
                    <a:pt x="16408" y="19138"/>
                    <a:pt x="16435" y="19031"/>
                  </a:cubicBezTo>
                  <a:cubicBezTo>
                    <a:pt x="16489" y="18656"/>
                    <a:pt x="16596" y="18308"/>
                    <a:pt x="16703" y="17933"/>
                  </a:cubicBezTo>
                  <a:cubicBezTo>
                    <a:pt x="16837" y="17532"/>
                    <a:pt x="16997" y="17130"/>
                    <a:pt x="17211" y="16702"/>
                  </a:cubicBezTo>
                  <a:cubicBezTo>
                    <a:pt x="17613" y="15899"/>
                    <a:pt x="18175" y="15123"/>
                    <a:pt x="18683" y="14373"/>
                  </a:cubicBezTo>
                  <a:lnTo>
                    <a:pt x="19165" y="13677"/>
                  </a:lnTo>
                  <a:cubicBezTo>
                    <a:pt x="19567" y="13115"/>
                    <a:pt x="19888" y="12607"/>
                    <a:pt x="20102" y="12179"/>
                  </a:cubicBezTo>
                  <a:cubicBezTo>
                    <a:pt x="20423" y="11616"/>
                    <a:pt x="20610" y="11081"/>
                    <a:pt x="20744" y="10546"/>
                  </a:cubicBezTo>
                  <a:cubicBezTo>
                    <a:pt x="21012" y="9422"/>
                    <a:pt x="20985" y="8217"/>
                    <a:pt x="20691" y="7066"/>
                  </a:cubicBezTo>
                  <a:cubicBezTo>
                    <a:pt x="20370" y="5996"/>
                    <a:pt x="19834" y="4925"/>
                    <a:pt x="19085" y="3988"/>
                  </a:cubicBezTo>
                  <a:cubicBezTo>
                    <a:pt x="18710" y="3533"/>
                    <a:pt x="18309" y="3105"/>
                    <a:pt x="17827" y="2730"/>
                  </a:cubicBezTo>
                  <a:cubicBezTo>
                    <a:pt x="17399" y="2382"/>
                    <a:pt x="16890" y="2034"/>
                    <a:pt x="16355" y="1767"/>
                  </a:cubicBezTo>
                  <a:cubicBezTo>
                    <a:pt x="15793" y="1472"/>
                    <a:pt x="15204" y="1231"/>
                    <a:pt x="14561" y="1071"/>
                  </a:cubicBezTo>
                  <a:cubicBezTo>
                    <a:pt x="13919" y="910"/>
                    <a:pt x="13223" y="803"/>
                    <a:pt x="12313" y="723"/>
                  </a:cubicBezTo>
                  <a:cubicBezTo>
                    <a:pt x="11885" y="696"/>
                    <a:pt x="11457" y="696"/>
                    <a:pt x="11055" y="669"/>
                  </a:cubicBezTo>
                  <a:cubicBezTo>
                    <a:pt x="10172" y="643"/>
                    <a:pt x="9262" y="589"/>
                    <a:pt x="8405" y="455"/>
                  </a:cubicBezTo>
                  <a:cubicBezTo>
                    <a:pt x="8646" y="375"/>
                    <a:pt x="8834" y="295"/>
                    <a:pt x="8994" y="188"/>
                  </a:cubicBezTo>
                  <a:cubicBezTo>
                    <a:pt x="9048" y="188"/>
                    <a:pt x="9074" y="161"/>
                    <a:pt x="9074" y="134"/>
                  </a:cubicBezTo>
                  <a:lnTo>
                    <a:pt x="9074" y="27"/>
                  </a:lnTo>
                  <a:cubicBezTo>
                    <a:pt x="9021" y="27"/>
                    <a:pt x="8941" y="0"/>
                    <a:pt x="888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2" name="Google Shape;6492;p41"/>
            <p:cNvSpPr/>
            <p:nvPr/>
          </p:nvSpPr>
          <p:spPr>
            <a:xfrm>
              <a:off x="6995775" y="7321325"/>
              <a:ext cx="432950" cy="418900"/>
            </a:xfrm>
            <a:custGeom>
              <a:avLst/>
              <a:gdLst/>
              <a:ahLst/>
              <a:cxnLst/>
              <a:rect l="l" t="t" r="r" b="b"/>
              <a:pathLst>
                <a:path w="17318" h="16756" extrusionOk="0">
                  <a:moveTo>
                    <a:pt x="3507" y="1"/>
                  </a:moveTo>
                  <a:lnTo>
                    <a:pt x="3507" y="1"/>
                  </a:lnTo>
                  <a:cubicBezTo>
                    <a:pt x="3399" y="108"/>
                    <a:pt x="3266" y="241"/>
                    <a:pt x="3132" y="402"/>
                  </a:cubicBezTo>
                  <a:cubicBezTo>
                    <a:pt x="1606" y="2169"/>
                    <a:pt x="589" y="4390"/>
                    <a:pt x="188" y="6799"/>
                  </a:cubicBezTo>
                  <a:cubicBezTo>
                    <a:pt x="54" y="7629"/>
                    <a:pt x="0" y="8512"/>
                    <a:pt x="27" y="9342"/>
                  </a:cubicBezTo>
                  <a:cubicBezTo>
                    <a:pt x="161" y="9609"/>
                    <a:pt x="321" y="9877"/>
                    <a:pt x="509" y="10145"/>
                  </a:cubicBezTo>
                  <a:cubicBezTo>
                    <a:pt x="803" y="10600"/>
                    <a:pt x="1098" y="11055"/>
                    <a:pt x="1472" y="11483"/>
                  </a:cubicBezTo>
                  <a:cubicBezTo>
                    <a:pt x="1794" y="11911"/>
                    <a:pt x="2195" y="12313"/>
                    <a:pt x="2570" y="12687"/>
                  </a:cubicBezTo>
                  <a:cubicBezTo>
                    <a:pt x="3507" y="13597"/>
                    <a:pt x="4604" y="14347"/>
                    <a:pt x="5755" y="14962"/>
                  </a:cubicBezTo>
                  <a:cubicBezTo>
                    <a:pt x="6959" y="15605"/>
                    <a:pt x="8217" y="16087"/>
                    <a:pt x="9556" y="16408"/>
                  </a:cubicBezTo>
                  <a:cubicBezTo>
                    <a:pt x="10171" y="16542"/>
                    <a:pt x="10733" y="16622"/>
                    <a:pt x="11322" y="16702"/>
                  </a:cubicBezTo>
                  <a:cubicBezTo>
                    <a:pt x="11643" y="16729"/>
                    <a:pt x="11938" y="16729"/>
                    <a:pt x="12232" y="16756"/>
                  </a:cubicBezTo>
                  <a:lnTo>
                    <a:pt x="13196" y="16756"/>
                  </a:lnTo>
                  <a:cubicBezTo>
                    <a:pt x="13999" y="16729"/>
                    <a:pt x="14802" y="16622"/>
                    <a:pt x="15605" y="16408"/>
                  </a:cubicBezTo>
                  <a:cubicBezTo>
                    <a:pt x="15846" y="16328"/>
                    <a:pt x="16060" y="16274"/>
                    <a:pt x="16247" y="16167"/>
                  </a:cubicBezTo>
                  <a:lnTo>
                    <a:pt x="16274" y="15953"/>
                  </a:lnTo>
                  <a:cubicBezTo>
                    <a:pt x="16327" y="15873"/>
                    <a:pt x="16327" y="15712"/>
                    <a:pt x="16354" y="15632"/>
                  </a:cubicBezTo>
                  <a:lnTo>
                    <a:pt x="16354" y="15578"/>
                  </a:lnTo>
                  <a:cubicBezTo>
                    <a:pt x="16434" y="15257"/>
                    <a:pt x="16515" y="14882"/>
                    <a:pt x="16622" y="14507"/>
                  </a:cubicBezTo>
                  <a:cubicBezTo>
                    <a:pt x="16756" y="14106"/>
                    <a:pt x="16889" y="13705"/>
                    <a:pt x="17130" y="13276"/>
                  </a:cubicBezTo>
                  <a:cubicBezTo>
                    <a:pt x="17184" y="13142"/>
                    <a:pt x="17264" y="13035"/>
                    <a:pt x="17318" y="12902"/>
                  </a:cubicBezTo>
                  <a:lnTo>
                    <a:pt x="17318" y="12902"/>
                  </a:lnTo>
                  <a:cubicBezTo>
                    <a:pt x="17264" y="12955"/>
                    <a:pt x="17184" y="12955"/>
                    <a:pt x="17130" y="12955"/>
                  </a:cubicBezTo>
                  <a:cubicBezTo>
                    <a:pt x="16623" y="13057"/>
                    <a:pt x="16099" y="13103"/>
                    <a:pt x="15577" y="13103"/>
                  </a:cubicBezTo>
                  <a:cubicBezTo>
                    <a:pt x="15136" y="13103"/>
                    <a:pt x="14695" y="13070"/>
                    <a:pt x="14266" y="13009"/>
                  </a:cubicBezTo>
                  <a:cubicBezTo>
                    <a:pt x="13785" y="12955"/>
                    <a:pt x="13303" y="12848"/>
                    <a:pt x="12821" y="12714"/>
                  </a:cubicBezTo>
                  <a:cubicBezTo>
                    <a:pt x="12339" y="12580"/>
                    <a:pt x="11884" y="12447"/>
                    <a:pt x="11402" y="12286"/>
                  </a:cubicBezTo>
                  <a:cubicBezTo>
                    <a:pt x="10974" y="12099"/>
                    <a:pt x="10573" y="11938"/>
                    <a:pt x="10144" y="11697"/>
                  </a:cubicBezTo>
                  <a:cubicBezTo>
                    <a:pt x="9716" y="11510"/>
                    <a:pt x="9341" y="11269"/>
                    <a:pt x="8967" y="11028"/>
                  </a:cubicBezTo>
                  <a:cubicBezTo>
                    <a:pt x="8191" y="10546"/>
                    <a:pt x="7495" y="9957"/>
                    <a:pt x="6852" y="9342"/>
                  </a:cubicBezTo>
                  <a:cubicBezTo>
                    <a:pt x="6210" y="8699"/>
                    <a:pt x="5675" y="8003"/>
                    <a:pt x="5193" y="7227"/>
                  </a:cubicBezTo>
                  <a:cubicBezTo>
                    <a:pt x="4711" y="6478"/>
                    <a:pt x="4310" y="5675"/>
                    <a:pt x="4042" y="4845"/>
                  </a:cubicBezTo>
                  <a:cubicBezTo>
                    <a:pt x="3747" y="4015"/>
                    <a:pt x="3587" y="3132"/>
                    <a:pt x="3480" y="2276"/>
                  </a:cubicBezTo>
                  <a:cubicBezTo>
                    <a:pt x="3453" y="1847"/>
                    <a:pt x="3399" y="1366"/>
                    <a:pt x="3453" y="937"/>
                  </a:cubicBezTo>
                  <a:cubicBezTo>
                    <a:pt x="3453" y="643"/>
                    <a:pt x="3480" y="322"/>
                    <a:pt x="3507"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3" name="Google Shape;6493;p41"/>
            <p:cNvSpPr/>
            <p:nvPr/>
          </p:nvSpPr>
          <p:spPr>
            <a:xfrm>
              <a:off x="6995775" y="7319975"/>
              <a:ext cx="95025" cy="324575"/>
            </a:xfrm>
            <a:custGeom>
              <a:avLst/>
              <a:gdLst/>
              <a:ahLst/>
              <a:cxnLst/>
              <a:rect l="l" t="t" r="r" b="b"/>
              <a:pathLst>
                <a:path w="3801" h="12983" extrusionOk="0">
                  <a:moveTo>
                    <a:pt x="3533" y="1"/>
                  </a:moveTo>
                  <a:lnTo>
                    <a:pt x="3533" y="1"/>
                  </a:lnTo>
                  <a:cubicBezTo>
                    <a:pt x="3399" y="135"/>
                    <a:pt x="3266" y="295"/>
                    <a:pt x="3132" y="456"/>
                  </a:cubicBezTo>
                  <a:cubicBezTo>
                    <a:pt x="1606" y="2223"/>
                    <a:pt x="589" y="4444"/>
                    <a:pt x="188" y="6853"/>
                  </a:cubicBezTo>
                  <a:cubicBezTo>
                    <a:pt x="54" y="7683"/>
                    <a:pt x="0" y="8566"/>
                    <a:pt x="27" y="9396"/>
                  </a:cubicBezTo>
                  <a:cubicBezTo>
                    <a:pt x="161" y="9663"/>
                    <a:pt x="321" y="9931"/>
                    <a:pt x="455" y="10199"/>
                  </a:cubicBezTo>
                  <a:cubicBezTo>
                    <a:pt x="723" y="10654"/>
                    <a:pt x="1071" y="11109"/>
                    <a:pt x="1446" y="11537"/>
                  </a:cubicBezTo>
                  <a:cubicBezTo>
                    <a:pt x="1767" y="11938"/>
                    <a:pt x="2141" y="12340"/>
                    <a:pt x="2543" y="12741"/>
                  </a:cubicBezTo>
                  <a:cubicBezTo>
                    <a:pt x="2597" y="12795"/>
                    <a:pt x="2704" y="12875"/>
                    <a:pt x="2784" y="12982"/>
                  </a:cubicBezTo>
                  <a:cubicBezTo>
                    <a:pt x="2704" y="12741"/>
                    <a:pt x="2677" y="12474"/>
                    <a:pt x="2597" y="12233"/>
                  </a:cubicBezTo>
                  <a:cubicBezTo>
                    <a:pt x="2516" y="11564"/>
                    <a:pt x="2436" y="10895"/>
                    <a:pt x="2409" y="10225"/>
                  </a:cubicBezTo>
                  <a:cubicBezTo>
                    <a:pt x="2409" y="9904"/>
                    <a:pt x="2409" y="9583"/>
                    <a:pt x="2436" y="9262"/>
                  </a:cubicBezTo>
                  <a:cubicBezTo>
                    <a:pt x="2463" y="8967"/>
                    <a:pt x="2463" y="8646"/>
                    <a:pt x="2543" y="8352"/>
                  </a:cubicBezTo>
                  <a:cubicBezTo>
                    <a:pt x="2597" y="7790"/>
                    <a:pt x="2704" y="7174"/>
                    <a:pt x="2864" y="6639"/>
                  </a:cubicBezTo>
                  <a:cubicBezTo>
                    <a:pt x="3105" y="5782"/>
                    <a:pt x="3399" y="4899"/>
                    <a:pt x="3801" y="4069"/>
                  </a:cubicBezTo>
                  <a:cubicBezTo>
                    <a:pt x="3667" y="3507"/>
                    <a:pt x="3560" y="2892"/>
                    <a:pt x="3507" y="2330"/>
                  </a:cubicBezTo>
                  <a:cubicBezTo>
                    <a:pt x="3480" y="1875"/>
                    <a:pt x="3426" y="1420"/>
                    <a:pt x="3480" y="991"/>
                  </a:cubicBezTo>
                  <a:cubicBezTo>
                    <a:pt x="3480" y="590"/>
                    <a:pt x="3507" y="295"/>
                    <a:pt x="35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4" name="Google Shape;6494;p41"/>
            <p:cNvSpPr/>
            <p:nvPr/>
          </p:nvSpPr>
          <p:spPr>
            <a:xfrm>
              <a:off x="6996450" y="7554850"/>
              <a:ext cx="354650" cy="283750"/>
            </a:xfrm>
            <a:custGeom>
              <a:avLst/>
              <a:gdLst/>
              <a:ahLst/>
              <a:cxnLst/>
              <a:rect l="l" t="t" r="r" b="b"/>
              <a:pathLst>
                <a:path w="14186" h="11350" extrusionOk="0">
                  <a:moveTo>
                    <a:pt x="0" y="1"/>
                  </a:moveTo>
                  <a:cubicBezTo>
                    <a:pt x="0" y="322"/>
                    <a:pt x="27" y="670"/>
                    <a:pt x="80" y="1045"/>
                  </a:cubicBezTo>
                  <a:cubicBezTo>
                    <a:pt x="214" y="2195"/>
                    <a:pt x="535" y="3346"/>
                    <a:pt x="1044" y="4417"/>
                  </a:cubicBezTo>
                  <a:cubicBezTo>
                    <a:pt x="1552" y="5488"/>
                    <a:pt x="2222" y="6478"/>
                    <a:pt x="3051" y="7334"/>
                  </a:cubicBezTo>
                  <a:cubicBezTo>
                    <a:pt x="3453" y="7736"/>
                    <a:pt x="3908" y="8137"/>
                    <a:pt x="4416" y="8539"/>
                  </a:cubicBezTo>
                  <a:cubicBezTo>
                    <a:pt x="4925" y="8887"/>
                    <a:pt x="5460" y="9235"/>
                    <a:pt x="6022" y="9556"/>
                  </a:cubicBezTo>
                  <a:cubicBezTo>
                    <a:pt x="6638" y="9904"/>
                    <a:pt x="7227" y="10198"/>
                    <a:pt x="7842" y="10466"/>
                  </a:cubicBezTo>
                  <a:cubicBezTo>
                    <a:pt x="8458" y="10734"/>
                    <a:pt x="9100" y="10948"/>
                    <a:pt x="9743" y="11108"/>
                  </a:cubicBezTo>
                  <a:cubicBezTo>
                    <a:pt x="10412" y="11269"/>
                    <a:pt x="11054" y="11349"/>
                    <a:pt x="11670" y="11349"/>
                  </a:cubicBezTo>
                  <a:lnTo>
                    <a:pt x="11723" y="11349"/>
                  </a:lnTo>
                  <a:cubicBezTo>
                    <a:pt x="12339" y="11349"/>
                    <a:pt x="12955" y="11242"/>
                    <a:pt x="13490" y="11082"/>
                  </a:cubicBezTo>
                  <a:cubicBezTo>
                    <a:pt x="13731" y="11001"/>
                    <a:pt x="13998" y="10868"/>
                    <a:pt x="14186" y="10734"/>
                  </a:cubicBezTo>
                  <a:cubicBezTo>
                    <a:pt x="14132" y="10734"/>
                    <a:pt x="14079" y="10760"/>
                    <a:pt x="14025" y="10760"/>
                  </a:cubicBezTo>
                  <a:cubicBezTo>
                    <a:pt x="13624" y="10841"/>
                    <a:pt x="13195" y="10894"/>
                    <a:pt x="12794" y="10894"/>
                  </a:cubicBezTo>
                  <a:cubicBezTo>
                    <a:pt x="12178" y="10894"/>
                    <a:pt x="11563" y="10841"/>
                    <a:pt x="10974" y="10680"/>
                  </a:cubicBezTo>
                  <a:cubicBezTo>
                    <a:pt x="10385" y="10493"/>
                    <a:pt x="9850" y="10279"/>
                    <a:pt x="9314" y="9958"/>
                  </a:cubicBezTo>
                  <a:cubicBezTo>
                    <a:pt x="8779" y="9636"/>
                    <a:pt x="8217" y="9262"/>
                    <a:pt x="7789" y="8807"/>
                  </a:cubicBezTo>
                  <a:cubicBezTo>
                    <a:pt x="7655" y="8700"/>
                    <a:pt x="7548" y="8566"/>
                    <a:pt x="7468" y="8432"/>
                  </a:cubicBezTo>
                  <a:cubicBezTo>
                    <a:pt x="7361" y="8325"/>
                    <a:pt x="7253" y="8191"/>
                    <a:pt x="7200" y="8084"/>
                  </a:cubicBezTo>
                  <a:cubicBezTo>
                    <a:pt x="6986" y="7870"/>
                    <a:pt x="6825" y="7602"/>
                    <a:pt x="6638" y="7361"/>
                  </a:cubicBezTo>
                  <a:cubicBezTo>
                    <a:pt x="6504" y="7201"/>
                    <a:pt x="6370" y="6987"/>
                    <a:pt x="6183" y="6826"/>
                  </a:cubicBezTo>
                  <a:lnTo>
                    <a:pt x="5969" y="6585"/>
                  </a:lnTo>
                  <a:cubicBezTo>
                    <a:pt x="5888" y="6532"/>
                    <a:pt x="5835" y="6451"/>
                    <a:pt x="5728" y="6398"/>
                  </a:cubicBezTo>
                  <a:cubicBezTo>
                    <a:pt x="5648" y="6317"/>
                    <a:pt x="5540" y="6291"/>
                    <a:pt x="5487" y="6210"/>
                  </a:cubicBezTo>
                  <a:cubicBezTo>
                    <a:pt x="5460" y="6184"/>
                    <a:pt x="5380" y="6157"/>
                    <a:pt x="5353" y="6157"/>
                  </a:cubicBezTo>
                  <a:cubicBezTo>
                    <a:pt x="5326" y="6103"/>
                    <a:pt x="5273" y="6103"/>
                    <a:pt x="5219" y="6077"/>
                  </a:cubicBezTo>
                  <a:cubicBezTo>
                    <a:pt x="5193" y="6050"/>
                    <a:pt x="5112" y="6050"/>
                    <a:pt x="5085" y="6023"/>
                  </a:cubicBezTo>
                  <a:cubicBezTo>
                    <a:pt x="5059" y="6023"/>
                    <a:pt x="5005" y="5969"/>
                    <a:pt x="4978" y="5969"/>
                  </a:cubicBezTo>
                  <a:lnTo>
                    <a:pt x="4711" y="5969"/>
                  </a:lnTo>
                  <a:cubicBezTo>
                    <a:pt x="4684" y="5969"/>
                    <a:pt x="4684" y="5969"/>
                    <a:pt x="4657" y="6023"/>
                  </a:cubicBezTo>
                  <a:cubicBezTo>
                    <a:pt x="4630" y="6023"/>
                    <a:pt x="4577" y="6050"/>
                    <a:pt x="4577" y="6050"/>
                  </a:cubicBezTo>
                  <a:cubicBezTo>
                    <a:pt x="4550" y="6077"/>
                    <a:pt x="4523" y="6077"/>
                    <a:pt x="4523" y="6103"/>
                  </a:cubicBezTo>
                  <a:cubicBezTo>
                    <a:pt x="4523" y="6157"/>
                    <a:pt x="4470" y="6157"/>
                    <a:pt x="4470" y="6184"/>
                  </a:cubicBezTo>
                  <a:cubicBezTo>
                    <a:pt x="4470" y="6184"/>
                    <a:pt x="4470" y="6210"/>
                    <a:pt x="4443" y="6210"/>
                  </a:cubicBezTo>
                  <a:cubicBezTo>
                    <a:pt x="4443" y="6264"/>
                    <a:pt x="4416" y="6264"/>
                    <a:pt x="4416" y="6291"/>
                  </a:cubicBezTo>
                  <a:lnTo>
                    <a:pt x="4416" y="6344"/>
                  </a:lnTo>
                  <a:lnTo>
                    <a:pt x="4416" y="6478"/>
                  </a:lnTo>
                  <a:lnTo>
                    <a:pt x="4416" y="6665"/>
                  </a:lnTo>
                  <a:cubicBezTo>
                    <a:pt x="4416" y="6719"/>
                    <a:pt x="4443" y="6826"/>
                    <a:pt x="4443" y="6879"/>
                  </a:cubicBezTo>
                  <a:cubicBezTo>
                    <a:pt x="4470" y="6960"/>
                    <a:pt x="4470" y="7013"/>
                    <a:pt x="4523" y="7094"/>
                  </a:cubicBezTo>
                  <a:lnTo>
                    <a:pt x="4604" y="7281"/>
                  </a:lnTo>
                  <a:cubicBezTo>
                    <a:pt x="4657" y="7361"/>
                    <a:pt x="4684" y="7388"/>
                    <a:pt x="4711" y="7468"/>
                  </a:cubicBezTo>
                  <a:lnTo>
                    <a:pt x="4711" y="7522"/>
                  </a:lnTo>
                  <a:lnTo>
                    <a:pt x="4684" y="7522"/>
                  </a:lnTo>
                  <a:cubicBezTo>
                    <a:pt x="4684" y="7522"/>
                    <a:pt x="4657" y="7522"/>
                    <a:pt x="4657" y="7495"/>
                  </a:cubicBezTo>
                  <a:cubicBezTo>
                    <a:pt x="4309" y="7067"/>
                    <a:pt x="4042" y="6585"/>
                    <a:pt x="3774" y="6077"/>
                  </a:cubicBezTo>
                  <a:cubicBezTo>
                    <a:pt x="3533" y="5621"/>
                    <a:pt x="3319" y="5140"/>
                    <a:pt x="3132" y="4658"/>
                  </a:cubicBezTo>
                  <a:cubicBezTo>
                    <a:pt x="2998" y="4256"/>
                    <a:pt x="2864" y="3801"/>
                    <a:pt x="2784" y="3373"/>
                  </a:cubicBezTo>
                  <a:cubicBezTo>
                    <a:pt x="2703" y="3320"/>
                    <a:pt x="2596" y="3239"/>
                    <a:pt x="2543" y="3132"/>
                  </a:cubicBezTo>
                  <a:cubicBezTo>
                    <a:pt x="2141" y="2731"/>
                    <a:pt x="1767" y="2329"/>
                    <a:pt x="1445" y="1928"/>
                  </a:cubicBezTo>
                  <a:cubicBezTo>
                    <a:pt x="1071" y="1500"/>
                    <a:pt x="776" y="1071"/>
                    <a:pt x="455" y="590"/>
                  </a:cubicBezTo>
                  <a:cubicBezTo>
                    <a:pt x="294" y="536"/>
                    <a:pt x="134" y="295"/>
                    <a:pt x="0" y="1"/>
                  </a:cubicBez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5" name="Google Shape;6495;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6" name="Google Shape;6496;p41"/>
            <p:cNvSpPr/>
            <p:nvPr/>
          </p:nvSpPr>
          <p:spPr>
            <a:xfrm>
              <a:off x="7161050" y="7741550"/>
              <a:ext cx="25" cy="25"/>
            </a:xfrm>
            <a:custGeom>
              <a:avLst/>
              <a:gdLst/>
              <a:ahLst/>
              <a:cxnLst/>
              <a:rect l="l" t="t" r="r" b="b"/>
              <a:pathLst>
                <a:path w="1" h="1" extrusionOk="0">
                  <a:moveTo>
                    <a:pt x="0" y="0"/>
                  </a:moveTo>
                  <a:lnTo>
                    <a:pt x="0" y="0"/>
                  </a:lnTo>
                  <a:lnTo>
                    <a:pt x="0" y="0"/>
                  </a:lnTo>
                  <a:lnTo>
                    <a:pt x="0" y="0"/>
                  </a:lnTo>
                  <a:close/>
                </a:path>
              </a:pathLst>
            </a:custGeom>
            <a:solidFill>
              <a:srgbClr val="FFB3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7" name="Google Shape;6497;p41"/>
            <p:cNvSpPr/>
            <p:nvPr/>
          </p:nvSpPr>
          <p:spPr>
            <a:xfrm>
              <a:off x="7082750" y="7233675"/>
              <a:ext cx="165300" cy="186700"/>
            </a:xfrm>
            <a:custGeom>
              <a:avLst/>
              <a:gdLst/>
              <a:ahLst/>
              <a:cxnLst/>
              <a:rect l="l" t="t" r="r" b="b"/>
              <a:pathLst>
                <a:path w="6612" h="7468" extrusionOk="0">
                  <a:moveTo>
                    <a:pt x="5274" y="0"/>
                  </a:moveTo>
                  <a:cubicBezTo>
                    <a:pt x="4176" y="428"/>
                    <a:pt x="3132" y="964"/>
                    <a:pt x="2196" y="1633"/>
                  </a:cubicBezTo>
                  <a:cubicBezTo>
                    <a:pt x="1446" y="2168"/>
                    <a:pt x="723" y="2784"/>
                    <a:pt x="108" y="3453"/>
                  </a:cubicBezTo>
                  <a:cubicBezTo>
                    <a:pt x="54" y="3747"/>
                    <a:pt x="28" y="4042"/>
                    <a:pt x="28" y="4363"/>
                  </a:cubicBezTo>
                  <a:cubicBezTo>
                    <a:pt x="1" y="4818"/>
                    <a:pt x="28" y="5273"/>
                    <a:pt x="54" y="5701"/>
                  </a:cubicBezTo>
                  <a:cubicBezTo>
                    <a:pt x="135" y="6290"/>
                    <a:pt x="242" y="6879"/>
                    <a:pt x="375" y="7468"/>
                  </a:cubicBezTo>
                  <a:cubicBezTo>
                    <a:pt x="456" y="7254"/>
                    <a:pt x="563" y="7013"/>
                    <a:pt x="670" y="6825"/>
                  </a:cubicBezTo>
                  <a:cubicBezTo>
                    <a:pt x="1205" y="5808"/>
                    <a:pt x="1848" y="4845"/>
                    <a:pt x="2597" y="4015"/>
                  </a:cubicBezTo>
                  <a:cubicBezTo>
                    <a:pt x="3373" y="3132"/>
                    <a:pt x="4203" y="2329"/>
                    <a:pt x="5140" y="1660"/>
                  </a:cubicBezTo>
                  <a:cubicBezTo>
                    <a:pt x="5622" y="1338"/>
                    <a:pt x="6103" y="991"/>
                    <a:pt x="6612" y="696"/>
                  </a:cubicBezTo>
                  <a:cubicBezTo>
                    <a:pt x="6023" y="669"/>
                    <a:pt x="5407" y="643"/>
                    <a:pt x="4819" y="536"/>
                  </a:cubicBezTo>
                  <a:lnTo>
                    <a:pt x="5006" y="455"/>
                  </a:lnTo>
                  <a:cubicBezTo>
                    <a:pt x="5140" y="402"/>
                    <a:pt x="5274" y="375"/>
                    <a:pt x="5407" y="295"/>
                  </a:cubicBezTo>
                  <a:cubicBezTo>
                    <a:pt x="5461" y="295"/>
                    <a:pt x="5488" y="268"/>
                    <a:pt x="5488" y="214"/>
                  </a:cubicBezTo>
                  <a:lnTo>
                    <a:pt x="5488" y="107"/>
                  </a:lnTo>
                  <a:cubicBezTo>
                    <a:pt x="5461" y="27"/>
                    <a:pt x="5407" y="27"/>
                    <a:pt x="5354" y="27"/>
                  </a:cubicBezTo>
                  <a:cubicBezTo>
                    <a:pt x="5327" y="0"/>
                    <a:pt x="5274" y="0"/>
                    <a:pt x="5274"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8" name="Google Shape;6498;p41"/>
            <p:cNvSpPr/>
            <p:nvPr/>
          </p:nvSpPr>
          <p:spPr>
            <a:xfrm>
              <a:off x="7252050" y="7578275"/>
              <a:ext cx="65600" cy="112775"/>
            </a:xfrm>
            <a:custGeom>
              <a:avLst/>
              <a:gdLst/>
              <a:ahLst/>
              <a:cxnLst/>
              <a:rect l="l" t="t" r="r" b="b"/>
              <a:pathLst>
                <a:path w="2624" h="4511" extrusionOk="0">
                  <a:moveTo>
                    <a:pt x="108" y="1"/>
                  </a:moveTo>
                  <a:lnTo>
                    <a:pt x="54" y="54"/>
                  </a:lnTo>
                  <a:cubicBezTo>
                    <a:pt x="54" y="108"/>
                    <a:pt x="0" y="108"/>
                    <a:pt x="0" y="134"/>
                  </a:cubicBezTo>
                  <a:lnTo>
                    <a:pt x="0" y="188"/>
                  </a:lnTo>
                  <a:lnTo>
                    <a:pt x="0" y="375"/>
                  </a:lnTo>
                  <a:cubicBezTo>
                    <a:pt x="54" y="509"/>
                    <a:pt x="54" y="670"/>
                    <a:pt x="81" y="803"/>
                  </a:cubicBezTo>
                  <a:cubicBezTo>
                    <a:pt x="188" y="1178"/>
                    <a:pt x="241" y="1580"/>
                    <a:pt x="268" y="1981"/>
                  </a:cubicBezTo>
                  <a:cubicBezTo>
                    <a:pt x="322" y="2142"/>
                    <a:pt x="322" y="2276"/>
                    <a:pt x="348" y="2436"/>
                  </a:cubicBezTo>
                  <a:cubicBezTo>
                    <a:pt x="375" y="2704"/>
                    <a:pt x="455" y="2971"/>
                    <a:pt x="509" y="3266"/>
                  </a:cubicBezTo>
                  <a:cubicBezTo>
                    <a:pt x="589" y="3534"/>
                    <a:pt x="643" y="3721"/>
                    <a:pt x="750" y="3882"/>
                  </a:cubicBezTo>
                  <a:cubicBezTo>
                    <a:pt x="803" y="4042"/>
                    <a:pt x="911" y="4176"/>
                    <a:pt x="1044" y="4283"/>
                  </a:cubicBezTo>
                  <a:cubicBezTo>
                    <a:pt x="1178" y="4390"/>
                    <a:pt x="1312" y="4444"/>
                    <a:pt x="1446" y="4470"/>
                  </a:cubicBezTo>
                  <a:cubicBezTo>
                    <a:pt x="1513" y="4497"/>
                    <a:pt x="1580" y="4511"/>
                    <a:pt x="1647" y="4511"/>
                  </a:cubicBezTo>
                  <a:cubicBezTo>
                    <a:pt x="1713" y="4511"/>
                    <a:pt x="1780" y="4497"/>
                    <a:pt x="1847" y="4470"/>
                  </a:cubicBezTo>
                  <a:lnTo>
                    <a:pt x="1901" y="4470"/>
                  </a:lnTo>
                  <a:cubicBezTo>
                    <a:pt x="1981" y="4444"/>
                    <a:pt x="2088" y="4390"/>
                    <a:pt x="2195" y="4310"/>
                  </a:cubicBezTo>
                  <a:cubicBezTo>
                    <a:pt x="2490" y="4042"/>
                    <a:pt x="2570" y="3641"/>
                    <a:pt x="2597" y="3373"/>
                  </a:cubicBezTo>
                  <a:cubicBezTo>
                    <a:pt x="2624" y="2918"/>
                    <a:pt x="2516" y="2409"/>
                    <a:pt x="2329" y="1981"/>
                  </a:cubicBezTo>
                  <a:cubicBezTo>
                    <a:pt x="2115" y="1580"/>
                    <a:pt x="1794" y="1178"/>
                    <a:pt x="1419" y="830"/>
                  </a:cubicBezTo>
                  <a:cubicBezTo>
                    <a:pt x="1044" y="509"/>
                    <a:pt x="643" y="241"/>
                    <a:pt x="215" y="27"/>
                  </a:cubicBezTo>
                  <a:cubicBezTo>
                    <a:pt x="188" y="1"/>
                    <a:pt x="161" y="1"/>
                    <a:pt x="108"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9" name="Google Shape;6499;p41"/>
            <p:cNvSpPr/>
            <p:nvPr/>
          </p:nvSpPr>
          <p:spPr>
            <a:xfrm>
              <a:off x="7264775" y="7703100"/>
              <a:ext cx="85000" cy="100700"/>
            </a:xfrm>
            <a:custGeom>
              <a:avLst/>
              <a:gdLst/>
              <a:ahLst/>
              <a:cxnLst/>
              <a:rect l="l" t="t" r="r" b="b"/>
              <a:pathLst>
                <a:path w="3400" h="4028" extrusionOk="0">
                  <a:moveTo>
                    <a:pt x="80" y="1"/>
                  </a:moveTo>
                  <a:cubicBezTo>
                    <a:pt x="71" y="1"/>
                    <a:pt x="62" y="4"/>
                    <a:pt x="54" y="13"/>
                  </a:cubicBezTo>
                  <a:cubicBezTo>
                    <a:pt x="0" y="66"/>
                    <a:pt x="0" y="93"/>
                    <a:pt x="0" y="93"/>
                  </a:cubicBezTo>
                  <a:lnTo>
                    <a:pt x="0" y="147"/>
                  </a:lnTo>
                  <a:lnTo>
                    <a:pt x="0" y="227"/>
                  </a:lnTo>
                  <a:cubicBezTo>
                    <a:pt x="54" y="280"/>
                    <a:pt x="54" y="334"/>
                    <a:pt x="80" y="387"/>
                  </a:cubicBezTo>
                  <a:cubicBezTo>
                    <a:pt x="134" y="521"/>
                    <a:pt x="161" y="655"/>
                    <a:pt x="241" y="789"/>
                  </a:cubicBezTo>
                  <a:cubicBezTo>
                    <a:pt x="455" y="1164"/>
                    <a:pt x="616" y="1538"/>
                    <a:pt x="749" y="1886"/>
                  </a:cubicBezTo>
                  <a:cubicBezTo>
                    <a:pt x="776" y="2020"/>
                    <a:pt x="830" y="2207"/>
                    <a:pt x="910" y="2341"/>
                  </a:cubicBezTo>
                  <a:cubicBezTo>
                    <a:pt x="1017" y="2555"/>
                    <a:pt x="1151" y="2823"/>
                    <a:pt x="1285" y="3091"/>
                  </a:cubicBezTo>
                  <a:cubicBezTo>
                    <a:pt x="1419" y="3332"/>
                    <a:pt x="1526" y="3492"/>
                    <a:pt x="1659" y="3626"/>
                  </a:cubicBezTo>
                  <a:cubicBezTo>
                    <a:pt x="1793" y="3760"/>
                    <a:pt x="1927" y="3867"/>
                    <a:pt x="2061" y="3947"/>
                  </a:cubicBezTo>
                  <a:cubicBezTo>
                    <a:pt x="2222" y="4001"/>
                    <a:pt x="2355" y="4028"/>
                    <a:pt x="2489" y="4028"/>
                  </a:cubicBezTo>
                  <a:cubicBezTo>
                    <a:pt x="2650" y="4028"/>
                    <a:pt x="2784" y="4001"/>
                    <a:pt x="2891" y="3947"/>
                  </a:cubicBezTo>
                  <a:cubicBezTo>
                    <a:pt x="2891" y="3894"/>
                    <a:pt x="2917" y="3894"/>
                    <a:pt x="2917" y="3894"/>
                  </a:cubicBezTo>
                  <a:cubicBezTo>
                    <a:pt x="3025" y="3840"/>
                    <a:pt x="3132" y="3733"/>
                    <a:pt x="3185" y="3626"/>
                  </a:cubicBezTo>
                  <a:cubicBezTo>
                    <a:pt x="3399" y="3305"/>
                    <a:pt x="3399" y="2903"/>
                    <a:pt x="3319" y="2636"/>
                  </a:cubicBezTo>
                  <a:cubicBezTo>
                    <a:pt x="3212" y="2154"/>
                    <a:pt x="3025" y="1726"/>
                    <a:pt x="2677" y="1351"/>
                  </a:cubicBezTo>
                  <a:cubicBezTo>
                    <a:pt x="2355" y="1030"/>
                    <a:pt x="1954" y="735"/>
                    <a:pt x="1526" y="494"/>
                  </a:cubicBezTo>
                  <a:cubicBezTo>
                    <a:pt x="1071" y="254"/>
                    <a:pt x="616" y="93"/>
                    <a:pt x="134" y="13"/>
                  </a:cubicBezTo>
                  <a:cubicBezTo>
                    <a:pt x="116" y="13"/>
                    <a:pt x="98" y="1"/>
                    <a:pt x="80" y="1"/>
                  </a:cubicBezTo>
                  <a:close/>
                </a:path>
              </a:pathLst>
            </a:custGeom>
            <a:solidFill>
              <a:srgbClr val="41342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0" name="Google Shape;6500;p41"/>
            <p:cNvSpPr/>
            <p:nvPr/>
          </p:nvSpPr>
          <p:spPr>
            <a:xfrm>
              <a:off x="7253400" y="7580275"/>
              <a:ext cx="64700" cy="110450"/>
            </a:xfrm>
            <a:custGeom>
              <a:avLst/>
              <a:gdLst/>
              <a:ahLst/>
              <a:cxnLst/>
              <a:rect l="l" t="t" r="r" b="b"/>
              <a:pathLst>
                <a:path w="2588" h="4418" extrusionOk="0">
                  <a:moveTo>
                    <a:pt x="2462" y="2383"/>
                  </a:moveTo>
                  <a:cubicBezTo>
                    <a:pt x="2499" y="2492"/>
                    <a:pt x="2526" y="2598"/>
                    <a:pt x="2545" y="2701"/>
                  </a:cubicBezTo>
                  <a:lnTo>
                    <a:pt x="2545" y="2701"/>
                  </a:lnTo>
                  <a:cubicBezTo>
                    <a:pt x="2544" y="2686"/>
                    <a:pt x="2543" y="2669"/>
                    <a:pt x="2543" y="2651"/>
                  </a:cubicBezTo>
                  <a:cubicBezTo>
                    <a:pt x="2516" y="2544"/>
                    <a:pt x="2516" y="2490"/>
                    <a:pt x="2462" y="2383"/>
                  </a:cubicBezTo>
                  <a:close/>
                  <a:moveTo>
                    <a:pt x="27" y="1"/>
                  </a:moveTo>
                  <a:cubicBezTo>
                    <a:pt x="0" y="81"/>
                    <a:pt x="0" y="108"/>
                    <a:pt x="0" y="108"/>
                  </a:cubicBezTo>
                  <a:lnTo>
                    <a:pt x="0" y="295"/>
                  </a:lnTo>
                  <a:cubicBezTo>
                    <a:pt x="27" y="429"/>
                    <a:pt x="54" y="563"/>
                    <a:pt x="54" y="723"/>
                  </a:cubicBezTo>
                  <a:cubicBezTo>
                    <a:pt x="161" y="1125"/>
                    <a:pt x="187" y="1553"/>
                    <a:pt x="268" y="1901"/>
                  </a:cubicBezTo>
                  <a:lnTo>
                    <a:pt x="268" y="1981"/>
                  </a:lnTo>
                  <a:lnTo>
                    <a:pt x="268" y="2089"/>
                  </a:lnTo>
                  <a:cubicBezTo>
                    <a:pt x="268" y="2196"/>
                    <a:pt x="294" y="2249"/>
                    <a:pt x="294" y="2356"/>
                  </a:cubicBezTo>
                  <a:cubicBezTo>
                    <a:pt x="321" y="2624"/>
                    <a:pt x="401" y="2891"/>
                    <a:pt x="455" y="3186"/>
                  </a:cubicBezTo>
                  <a:cubicBezTo>
                    <a:pt x="535" y="3454"/>
                    <a:pt x="589" y="3614"/>
                    <a:pt x="696" y="3802"/>
                  </a:cubicBezTo>
                  <a:cubicBezTo>
                    <a:pt x="803" y="3962"/>
                    <a:pt x="910" y="4096"/>
                    <a:pt x="990" y="4203"/>
                  </a:cubicBezTo>
                  <a:cubicBezTo>
                    <a:pt x="1124" y="4283"/>
                    <a:pt x="1258" y="4364"/>
                    <a:pt x="1392" y="4390"/>
                  </a:cubicBezTo>
                  <a:cubicBezTo>
                    <a:pt x="1472" y="4417"/>
                    <a:pt x="1579" y="4417"/>
                    <a:pt x="1633" y="4417"/>
                  </a:cubicBezTo>
                  <a:cubicBezTo>
                    <a:pt x="1713" y="4417"/>
                    <a:pt x="1767" y="4417"/>
                    <a:pt x="1793" y="4390"/>
                  </a:cubicBezTo>
                  <a:lnTo>
                    <a:pt x="1847" y="4390"/>
                  </a:lnTo>
                  <a:cubicBezTo>
                    <a:pt x="1981" y="4364"/>
                    <a:pt x="2061" y="4310"/>
                    <a:pt x="2168" y="4230"/>
                  </a:cubicBezTo>
                  <a:cubicBezTo>
                    <a:pt x="2436" y="3962"/>
                    <a:pt x="2543" y="3561"/>
                    <a:pt x="2570" y="3293"/>
                  </a:cubicBezTo>
                  <a:cubicBezTo>
                    <a:pt x="2587" y="3098"/>
                    <a:pt x="2582" y="2904"/>
                    <a:pt x="2545" y="2701"/>
                  </a:cubicBezTo>
                  <a:lnTo>
                    <a:pt x="2545" y="2701"/>
                  </a:lnTo>
                  <a:cubicBezTo>
                    <a:pt x="2550" y="2778"/>
                    <a:pt x="2565" y="2830"/>
                    <a:pt x="2543" y="2918"/>
                  </a:cubicBezTo>
                  <a:cubicBezTo>
                    <a:pt x="2543" y="2999"/>
                    <a:pt x="2543" y="3079"/>
                    <a:pt x="2516" y="3159"/>
                  </a:cubicBezTo>
                  <a:cubicBezTo>
                    <a:pt x="2462" y="3266"/>
                    <a:pt x="2436" y="3347"/>
                    <a:pt x="2409" y="3427"/>
                  </a:cubicBezTo>
                  <a:cubicBezTo>
                    <a:pt x="2382" y="3480"/>
                    <a:pt x="2329" y="3561"/>
                    <a:pt x="2275" y="3587"/>
                  </a:cubicBezTo>
                  <a:lnTo>
                    <a:pt x="2168" y="3694"/>
                  </a:lnTo>
                  <a:cubicBezTo>
                    <a:pt x="2141" y="3721"/>
                    <a:pt x="2114" y="3748"/>
                    <a:pt x="2061" y="3748"/>
                  </a:cubicBezTo>
                  <a:cubicBezTo>
                    <a:pt x="2007" y="3802"/>
                    <a:pt x="1927" y="3828"/>
                    <a:pt x="1847" y="3828"/>
                  </a:cubicBezTo>
                  <a:cubicBezTo>
                    <a:pt x="1767" y="3828"/>
                    <a:pt x="1713" y="3802"/>
                    <a:pt x="1633" y="3748"/>
                  </a:cubicBezTo>
                  <a:cubicBezTo>
                    <a:pt x="1579" y="3721"/>
                    <a:pt x="1499" y="3668"/>
                    <a:pt x="1445" y="3587"/>
                  </a:cubicBezTo>
                  <a:cubicBezTo>
                    <a:pt x="1365" y="3534"/>
                    <a:pt x="1312" y="3454"/>
                    <a:pt x="1231" y="3347"/>
                  </a:cubicBezTo>
                  <a:cubicBezTo>
                    <a:pt x="1097" y="3159"/>
                    <a:pt x="964" y="2918"/>
                    <a:pt x="910" y="2677"/>
                  </a:cubicBezTo>
                  <a:lnTo>
                    <a:pt x="589" y="1874"/>
                  </a:lnTo>
                  <a:cubicBezTo>
                    <a:pt x="509" y="1607"/>
                    <a:pt x="428" y="1339"/>
                    <a:pt x="321" y="1071"/>
                  </a:cubicBezTo>
                  <a:lnTo>
                    <a:pt x="134" y="376"/>
                  </a:lnTo>
                  <a:cubicBezTo>
                    <a:pt x="107" y="268"/>
                    <a:pt x="54" y="215"/>
                    <a:pt x="54" y="108"/>
                  </a:cubicBezTo>
                  <a:cubicBezTo>
                    <a:pt x="54" y="81"/>
                    <a:pt x="27" y="54"/>
                    <a:pt x="27"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1" name="Google Shape;6501;p41"/>
            <p:cNvSpPr/>
            <p:nvPr/>
          </p:nvSpPr>
          <p:spPr>
            <a:xfrm>
              <a:off x="7266775" y="7712775"/>
              <a:ext cx="83000" cy="91025"/>
            </a:xfrm>
            <a:custGeom>
              <a:avLst/>
              <a:gdLst/>
              <a:ahLst/>
              <a:cxnLst/>
              <a:rect l="l" t="t" r="r" b="b"/>
              <a:pathLst>
                <a:path w="3320" h="3641" extrusionOk="0">
                  <a:moveTo>
                    <a:pt x="0" y="0"/>
                  </a:moveTo>
                  <a:cubicBezTo>
                    <a:pt x="54" y="134"/>
                    <a:pt x="134" y="268"/>
                    <a:pt x="161" y="402"/>
                  </a:cubicBezTo>
                  <a:cubicBezTo>
                    <a:pt x="375" y="777"/>
                    <a:pt x="509" y="1151"/>
                    <a:pt x="669" y="1499"/>
                  </a:cubicBezTo>
                  <a:lnTo>
                    <a:pt x="669" y="1553"/>
                  </a:lnTo>
                  <a:cubicBezTo>
                    <a:pt x="723" y="1687"/>
                    <a:pt x="750" y="1820"/>
                    <a:pt x="830" y="1954"/>
                  </a:cubicBezTo>
                  <a:cubicBezTo>
                    <a:pt x="937" y="2168"/>
                    <a:pt x="1071" y="2436"/>
                    <a:pt x="1205" y="2704"/>
                  </a:cubicBezTo>
                  <a:cubicBezTo>
                    <a:pt x="1339" y="2945"/>
                    <a:pt x="1446" y="3105"/>
                    <a:pt x="1579" y="3239"/>
                  </a:cubicBezTo>
                  <a:cubicBezTo>
                    <a:pt x="1713" y="3373"/>
                    <a:pt x="1847" y="3480"/>
                    <a:pt x="1981" y="3560"/>
                  </a:cubicBezTo>
                  <a:cubicBezTo>
                    <a:pt x="2115" y="3614"/>
                    <a:pt x="2275" y="3641"/>
                    <a:pt x="2409" y="3641"/>
                  </a:cubicBezTo>
                  <a:cubicBezTo>
                    <a:pt x="2543" y="3641"/>
                    <a:pt x="2704" y="3614"/>
                    <a:pt x="2811" y="3560"/>
                  </a:cubicBezTo>
                  <a:cubicBezTo>
                    <a:pt x="2811" y="3560"/>
                    <a:pt x="2837" y="3560"/>
                    <a:pt x="2837" y="3507"/>
                  </a:cubicBezTo>
                  <a:cubicBezTo>
                    <a:pt x="2945" y="3453"/>
                    <a:pt x="3052" y="3346"/>
                    <a:pt x="3105" y="3239"/>
                  </a:cubicBezTo>
                  <a:cubicBezTo>
                    <a:pt x="3319" y="2918"/>
                    <a:pt x="3319" y="2516"/>
                    <a:pt x="3239" y="2249"/>
                  </a:cubicBezTo>
                  <a:cubicBezTo>
                    <a:pt x="3132" y="1767"/>
                    <a:pt x="2945" y="1339"/>
                    <a:pt x="2597" y="964"/>
                  </a:cubicBezTo>
                  <a:cubicBezTo>
                    <a:pt x="2382" y="696"/>
                    <a:pt x="2115" y="482"/>
                    <a:pt x="1794" y="268"/>
                  </a:cubicBezTo>
                  <a:lnTo>
                    <a:pt x="1794" y="268"/>
                  </a:lnTo>
                  <a:lnTo>
                    <a:pt x="1901" y="375"/>
                  </a:lnTo>
                  <a:cubicBezTo>
                    <a:pt x="1981" y="429"/>
                    <a:pt x="2035" y="536"/>
                    <a:pt x="2115" y="616"/>
                  </a:cubicBezTo>
                  <a:cubicBezTo>
                    <a:pt x="2195" y="750"/>
                    <a:pt x="2302" y="910"/>
                    <a:pt x="2409" y="1071"/>
                  </a:cubicBezTo>
                  <a:cubicBezTo>
                    <a:pt x="2463" y="1205"/>
                    <a:pt x="2570" y="1365"/>
                    <a:pt x="2650" y="1553"/>
                  </a:cubicBezTo>
                  <a:cubicBezTo>
                    <a:pt x="2677" y="1633"/>
                    <a:pt x="2704" y="1713"/>
                    <a:pt x="2730" y="1820"/>
                  </a:cubicBezTo>
                  <a:cubicBezTo>
                    <a:pt x="2784" y="1874"/>
                    <a:pt x="2784" y="1981"/>
                    <a:pt x="2784" y="2035"/>
                  </a:cubicBezTo>
                  <a:lnTo>
                    <a:pt x="2784" y="2168"/>
                  </a:lnTo>
                  <a:lnTo>
                    <a:pt x="2784" y="2275"/>
                  </a:lnTo>
                  <a:cubicBezTo>
                    <a:pt x="2784" y="2356"/>
                    <a:pt x="2730" y="2409"/>
                    <a:pt x="2704" y="2490"/>
                  </a:cubicBezTo>
                  <a:cubicBezTo>
                    <a:pt x="2677" y="2516"/>
                    <a:pt x="2677" y="2543"/>
                    <a:pt x="2650" y="2570"/>
                  </a:cubicBezTo>
                  <a:cubicBezTo>
                    <a:pt x="2597" y="2623"/>
                    <a:pt x="2570" y="2623"/>
                    <a:pt x="2543" y="2650"/>
                  </a:cubicBezTo>
                  <a:cubicBezTo>
                    <a:pt x="2463" y="2677"/>
                    <a:pt x="2436" y="2704"/>
                    <a:pt x="2382" y="2704"/>
                  </a:cubicBezTo>
                  <a:cubicBezTo>
                    <a:pt x="2329" y="2730"/>
                    <a:pt x="2275" y="2744"/>
                    <a:pt x="2222" y="2744"/>
                  </a:cubicBezTo>
                  <a:cubicBezTo>
                    <a:pt x="2168" y="2744"/>
                    <a:pt x="2115" y="2730"/>
                    <a:pt x="2061" y="2704"/>
                  </a:cubicBezTo>
                  <a:cubicBezTo>
                    <a:pt x="1981" y="2677"/>
                    <a:pt x="1874" y="2623"/>
                    <a:pt x="1767" y="2543"/>
                  </a:cubicBezTo>
                  <a:cubicBezTo>
                    <a:pt x="1660" y="2490"/>
                    <a:pt x="1579" y="2383"/>
                    <a:pt x="1472" y="2275"/>
                  </a:cubicBezTo>
                  <a:cubicBezTo>
                    <a:pt x="1258" y="2035"/>
                    <a:pt x="1071" y="1767"/>
                    <a:pt x="910" y="1499"/>
                  </a:cubicBezTo>
                  <a:cubicBezTo>
                    <a:pt x="723" y="1205"/>
                    <a:pt x="562" y="910"/>
                    <a:pt x="402" y="643"/>
                  </a:cubicBezTo>
                  <a:cubicBezTo>
                    <a:pt x="322" y="509"/>
                    <a:pt x="241" y="375"/>
                    <a:pt x="161" y="241"/>
                  </a:cubicBezTo>
                  <a:cubicBezTo>
                    <a:pt x="81" y="161"/>
                    <a:pt x="54" y="81"/>
                    <a:pt x="0"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2" name="Google Shape;6502;p41"/>
            <p:cNvSpPr/>
            <p:nvPr/>
          </p:nvSpPr>
          <p:spPr>
            <a:xfrm>
              <a:off x="7331000" y="7773675"/>
              <a:ext cx="25" cy="25"/>
            </a:xfrm>
            <a:custGeom>
              <a:avLst/>
              <a:gdLst/>
              <a:ahLst/>
              <a:cxnLst/>
              <a:rect l="l" t="t" r="r" b="b"/>
              <a:pathLst>
                <a:path w="1" h="1" extrusionOk="0">
                  <a:moveTo>
                    <a:pt x="1" y="0"/>
                  </a:moveTo>
                  <a:lnTo>
                    <a:pt x="1" y="0"/>
                  </a:lnTo>
                  <a:lnTo>
                    <a:pt x="1" y="0"/>
                  </a:lnTo>
                  <a:lnTo>
                    <a:pt x="1" y="0"/>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3" name="Google Shape;6503;p41"/>
            <p:cNvSpPr/>
            <p:nvPr/>
          </p:nvSpPr>
          <p:spPr>
            <a:xfrm>
              <a:off x="7547150" y="7159400"/>
              <a:ext cx="194075" cy="78975"/>
            </a:xfrm>
            <a:custGeom>
              <a:avLst/>
              <a:gdLst/>
              <a:ahLst/>
              <a:cxnLst/>
              <a:rect l="l" t="t" r="r" b="b"/>
              <a:pathLst>
                <a:path w="7763" h="3159" extrusionOk="0">
                  <a:moveTo>
                    <a:pt x="5835" y="0"/>
                  </a:moveTo>
                  <a:cubicBezTo>
                    <a:pt x="5594" y="27"/>
                    <a:pt x="5353" y="54"/>
                    <a:pt x="5139" y="81"/>
                  </a:cubicBezTo>
                  <a:cubicBezTo>
                    <a:pt x="4631" y="188"/>
                    <a:pt x="4176" y="321"/>
                    <a:pt x="3694" y="536"/>
                  </a:cubicBezTo>
                  <a:cubicBezTo>
                    <a:pt x="3239" y="723"/>
                    <a:pt x="2757" y="964"/>
                    <a:pt x="2329" y="1205"/>
                  </a:cubicBezTo>
                  <a:cubicBezTo>
                    <a:pt x="1419" y="1686"/>
                    <a:pt x="669" y="2329"/>
                    <a:pt x="27" y="2998"/>
                  </a:cubicBezTo>
                  <a:cubicBezTo>
                    <a:pt x="0" y="3025"/>
                    <a:pt x="0" y="3105"/>
                    <a:pt x="27" y="3132"/>
                  </a:cubicBezTo>
                  <a:cubicBezTo>
                    <a:pt x="54" y="3159"/>
                    <a:pt x="54" y="3159"/>
                    <a:pt x="80" y="3159"/>
                  </a:cubicBezTo>
                  <a:cubicBezTo>
                    <a:pt x="134" y="3159"/>
                    <a:pt x="161" y="3159"/>
                    <a:pt x="161" y="3132"/>
                  </a:cubicBezTo>
                  <a:cubicBezTo>
                    <a:pt x="428" y="2837"/>
                    <a:pt x="696" y="2570"/>
                    <a:pt x="1017" y="2329"/>
                  </a:cubicBezTo>
                  <a:cubicBezTo>
                    <a:pt x="1633" y="1901"/>
                    <a:pt x="2302" y="1526"/>
                    <a:pt x="2998" y="1231"/>
                  </a:cubicBezTo>
                  <a:cubicBezTo>
                    <a:pt x="3908" y="857"/>
                    <a:pt x="4845" y="616"/>
                    <a:pt x="5835" y="482"/>
                  </a:cubicBezTo>
                  <a:lnTo>
                    <a:pt x="5889" y="482"/>
                  </a:lnTo>
                  <a:cubicBezTo>
                    <a:pt x="5915" y="696"/>
                    <a:pt x="5969" y="857"/>
                    <a:pt x="6022" y="1017"/>
                  </a:cubicBezTo>
                  <a:cubicBezTo>
                    <a:pt x="6076" y="1151"/>
                    <a:pt x="6103" y="1339"/>
                    <a:pt x="6183" y="1472"/>
                  </a:cubicBezTo>
                  <a:cubicBezTo>
                    <a:pt x="6290" y="1633"/>
                    <a:pt x="6370" y="1820"/>
                    <a:pt x="6477" y="2034"/>
                  </a:cubicBezTo>
                  <a:cubicBezTo>
                    <a:pt x="6584" y="2195"/>
                    <a:pt x="6745" y="2463"/>
                    <a:pt x="6906" y="2704"/>
                  </a:cubicBezTo>
                  <a:cubicBezTo>
                    <a:pt x="6959" y="2757"/>
                    <a:pt x="7013" y="2864"/>
                    <a:pt x="7093" y="2944"/>
                  </a:cubicBezTo>
                  <a:lnTo>
                    <a:pt x="7120" y="2971"/>
                  </a:lnTo>
                  <a:lnTo>
                    <a:pt x="7227" y="3078"/>
                  </a:lnTo>
                  <a:cubicBezTo>
                    <a:pt x="7254" y="3105"/>
                    <a:pt x="7280" y="3132"/>
                    <a:pt x="7307" y="3132"/>
                  </a:cubicBezTo>
                  <a:cubicBezTo>
                    <a:pt x="7340" y="3143"/>
                    <a:pt x="7378" y="3149"/>
                    <a:pt x="7415" y="3149"/>
                  </a:cubicBezTo>
                  <a:cubicBezTo>
                    <a:pt x="7467" y="3149"/>
                    <a:pt x="7517" y="3136"/>
                    <a:pt x="7548" y="3105"/>
                  </a:cubicBezTo>
                  <a:cubicBezTo>
                    <a:pt x="7655" y="3025"/>
                    <a:pt x="7655" y="2944"/>
                    <a:pt x="7682" y="2837"/>
                  </a:cubicBezTo>
                  <a:cubicBezTo>
                    <a:pt x="7762" y="2543"/>
                    <a:pt x="7709" y="2195"/>
                    <a:pt x="7548" y="1820"/>
                  </a:cubicBezTo>
                  <a:cubicBezTo>
                    <a:pt x="7441" y="1660"/>
                    <a:pt x="7387" y="1499"/>
                    <a:pt x="7254" y="1285"/>
                  </a:cubicBezTo>
                  <a:cubicBezTo>
                    <a:pt x="7147" y="1124"/>
                    <a:pt x="7013" y="964"/>
                    <a:pt x="6879" y="803"/>
                  </a:cubicBezTo>
                  <a:cubicBezTo>
                    <a:pt x="6825" y="723"/>
                    <a:pt x="6745" y="616"/>
                    <a:pt x="6692" y="562"/>
                  </a:cubicBezTo>
                  <a:cubicBezTo>
                    <a:pt x="6611" y="482"/>
                    <a:pt x="6558" y="428"/>
                    <a:pt x="6451" y="348"/>
                  </a:cubicBezTo>
                  <a:cubicBezTo>
                    <a:pt x="6317" y="214"/>
                    <a:pt x="6183" y="161"/>
                    <a:pt x="6049" y="54"/>
                  </a:cubicBezTo>
                  <a:cubicBezTo>
                    <a:pt x="5969" y="27"/>
                    <a:pt x="5915" y="0"/>
                    <a:pt x="5835"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4" name="Google Shape;6504;p41"/>
            <p:cNvSpPr/>
            <p:nvPr/>
          </p:nvSpPr>
          <p:spPr>
            <a:xfrm>
              <a:off x="7488250" y="7043575"/>
              <a:ext cx="163300" cy="136575"/>
            </a:xfrm>
            <a:custGeom>
              <a:avLst/>
              <a:gdLst/>
              <a:ahLst/>
              <a:cxnLst/>
              <a:rect l="l" t="t" r="r" b="b"/>
              <a:pathLst>
                <a:path w="6532" h="5463" extrusionOk="0">
                  <a:moveTo>
                    <a:pt x="4241" y="0"/>
                  </a:moveTo>
                  <a:cubicBezTo>
                    <a:pt x="4196" y="0"/>
                    <a:pt x="4153" y="9"/>
                    <a:pt x="4123" y="30"/>
                  </a:cubicBezTo>
                  <a:cubicBezTo>
                    <a:pt x="3775" y="190"/>
                    <a:pt x="3454" y="431"/>
                    <a:pt x="3079" y="725"/>
                  </a:cubicBezTo>
                  <a:cubicBezTo>
                    <a:pt x="2704" y="1047"/>
                    <a:pt x="2383" y="1368"/>
                    <a:pt x="2062" y="1716"/>
                  </a:cubicBezTo>
                  <a:cubicBezTo>
                    <a:pt x="1741" y="2117"/>
                    <a:pt x="1446" y="2465"/>
                    <a:pt x="1178" y="2867"/>
                  </a:cubicBezTo>
                  <a:cubicBezTo>
                    <a:pt x="911" y="3268"/>
                    <a:pt x="670" y="3723"/>
                    <a:pt x="456" y="4125"/>
                  </a:cubicBezTo>
                  <a:cubicBezTo>
                    <a:pt x="268" y="4553"/>
                    <a:pt x="108" y="4954"/>
                    <a:pt x="1" y="5356"/>
                  </a:cubicBezTo>
                  <a:cubicBezTo>
                    <a:pt x="1" y="5356"/>
                    <a:pt x="1" y="5383"/>
                    <a:pt x="28" y="5409"/>
                  </a:cubicBezTo>
                  <a:cubicBezTo>
                    <a:pt x="28" y="5463"/>
                    <a:pt x="54" y="5463"/>
                    <a:pt x="54" y="5463"/>
                  </a:cubicBezTo>
                  <a:cubicBezTo>
                    <a:pt x="108" y="5463"/>
                    <a:pt x="161" y="5409"/>
                    <a:pt x="161" y="5383"/>
                  </a:cubicBezTo>
                  <a:cubicBezTo>
                    <a:pt x="188" y="5222"/>
                    <a:pt x="268" y="5088"/>
                    <a:pt x="322" y="4874"/>
                  </a:cubicBezTo>
                  <a:cubicBezTo>
                    <a:pt x="563" y="4285"/>
                    <a:pt x="938" y="3723"/>
                    <a:pt x="1393" y="3081"/>
                  </a:cubicBezTo>
                  <a:cubicBezTo>
                    <a:pt x="1928" y="2385"/>
                    <a:pt x="2543" y="1743"/>
                    <a:pt x="3213" y="1234"/>
                  </a:cubicBezTo>
                  <a:cubicBezTo>
                    <a:pt x="3400" y="1073"/>
                    <a:pt x="3614" y="940"/>
                    <a:pt x="3775" y="833"/>
                  </a:cubicBezTo>
                  <a:cubicBezTo>
                    <a:pt x="3935" y="725"/>
                    <a:pt x="4149" y="645"/>
                    <a:pt x="4390" y="511"/>
                  </a:cubicBezTo>
                  <a:cubicBezTo>
                    <a:pt x="4417" y="592"/>
                    <a:pt x="4471" y="672"/>
                    <a:pt x="4524" y="779"/>
                  </a:cubicBezTo>
                  <a:cubicBezTo>
                    <a:pt x="4551" y="913"/>
                    <a:pt x="4604" y="1047"/>
                    <a:pt x="4685" y="1180"/>
                  </a:cubicBezTo>
                  <a:lnTo>
                    <a:pt x="4685" y="1207"/>
                  </a:lnTo>
                  <a:lnTo>
                    <a:pt x="4712" y="1314"/>
                  </a:lnTo>
                  <a:cubicBezTo>
                    <a:pt x="4819" y="1528"/>
                    <a:pt x="4926" y="1769"/>
                    <a:pt x="5059" y="2010"/>
                  </a:cubicBezTo>
                  <a:lnTo>
                    <a:pt x="5247" y="2305"/>
                  </a:lnTo>
                  <a:cubicBezTo>
                    <a:pt x="5327" y="2412"/>
                    <a:pt x="5381" y="2465"/>
                    <a:pt x="5461" y="2546"/>
                  </a:cubicBezTo>
                  <a:lnTo>
                    <a:pt x="5488" y="2572"/>
                  </a:lnTo>
                  <a:cubicBezTo>
                    <a:pt x="5622" y="2733"/>
                    <a:pt x="5755" y="2840"/>
                    <a:pt x="5889" y="2920"/>
                  </a:cubicBezTo>
                  <a:cubicBezTo>
                    <a:pt x="5996" y="2974"/>
                    <a:pt x="6130" y="3001"/>
                    <a:pt x="6264" y="3001"/>
                  </a:cubicBezTo>
                  <a:cubicBezTo>
                    <a:pt x="6291" y="3001"/>
                    <a:pt x="6317" y="2974"/>
                    <a:pt x="6371" y="2974"/>
                  </a:cubicBezTo>
                  <a:cubicBezTo>
                    <a:pt x="6398" y="2974"/>
                    <a:pt x="6398" y="2974"/>
                    <a:pt x="6425" y="2947"/>
                  </a:cubicBezTo>
                  <a:cubicBezTo>
                    <a:pt x="6505" y="2920"/>
                    <a:pt x="6532" y="2840"/>
                    <a:pt x="6532" y="2813"/>
                  </a:cubicBezTo>
                  <a:lnTo>
                    <a:pt x="6532" y="2706"/>
                  </a:lnTo>
                  <a:lnTo>
                    <a:pt x="6532" y="2599"/>
                  </a:lnTo>
                  <a:cubicBezTo>
                    <a:pt x="6532" y="2519"/>
                    <a:pt x="6505" y="2412"/>
                    <a:pt x="6451" y="2305"/>
                  </a:cubicBezTo>
                  <a:cubicBezTo>
                    <a:pt x="6398" y="2117"/>
                    <a:pt x="6291" y="1876"/>
                    <a:pt x="6184" y="1716"/>
                  </a:cubicBezTo>
                  <a:cubicBezTo>
                    <a:pt x="6023" y="1421"/>
                    <a:pt x="5782" y="1100"/>
                    <a:pt x="5568" y="886"/>
                  </a:cubicBezTo>
                  <a:cubicBezTo>
                    <a:pt x="5488" y="806"/>
                    <a:pt x="5434" y="752"/>
                    <a:pt x="5381" y="592"/>
                  </a:cubicBezTo>
                  <a:cubicBezTo>
                    <a:pt x="5193" y="431"/>
                    <a:pt x="5006" y="324"/>
                    <a:pt x="4845" y="244"/>
                  </a:cubicBezTo>
                  <a:cubicBezTo>
                    <a:pt x="4712" y="163"/>
                    <a:pt x="4658" y="137"/>
                    <a:pt x="4551" y="110"/>
                  </a:cubicBezTo>
                  <a:cubicBezTo>
                    <a:pt x="4524" y="110"/>
                    <a:pt x="4497" y="110"/>
                    <a:pt x="4444" y="56"/>
                  </a:cubicBezTo>
                  <a:cubicBezTo>
                    <a:pt x="4394" y="23"/>
                    <a:pt x="4314" y="0"/>
                    <a:pt x="4241"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5" name="Google Shape;6505;p41"/>
            <p:cNvSpPr/>
            <p:nvPr/>
          </p:nvSpPr>
          <p:spPr>
            <a:xfrm>
              <a:off x="7595325" y="7044300"/>
              <a:ext cx="22100" cy="16075"/>
            </a:xfrm>
            <a:custGeom>
              <a:avLst/>
              <a:gdLst/>
              <a:ahLst/>
              <a:cxnLst/>
              <a:rect l="l" t="t" r="r" b="b"/>
              <a:pathLst>
                <a:path w="884" h="643" extrusionOk="0">
                  <a:moveTo>
                    <a:pt x="81" y="1"/>
                  </a:moveTo>
                  <a:cubicBezTo>
                    <a:pt x="27" y="1"/>
                    <a:pt x="0" y="1"/>
                    <a:pt x="0" y="54"/>
                  </a:cubicBezTo>
                  <a:cubicBezTo>
                    <a:pt x="0" y="81"/>
                    <a:pt x="0" y="108"/>
                    <a:pt x="27" y="108"/>
                  </a:cubicBezTo>
                  <a:lnTo>
                    <a:pt x="241" y="215"/>
                  </a:lnTo>
                  <a:cubicBezTo>
                    <a:pt x="295" y="241"/>
                    <a:pt x="321" y="268"/>
                    <a:pt x="402" y="322"/>
                  </a:cubicBezTo>
                  <a:cubicBezTo>
                    <a:pt x="429" y="348"/>
                    <a:pt x="509" y="402"/>
                    <a:pt x="562" y="456"/>
                  </a:cubicBezTo>
                  <a:cubicBezTo>
                    <a:pt x="643" y="482"/>
                    <a:pt x="669" y="509"/>
                    <a:pt x="750" y="589"/>
                  </a:cubicBezTo>
                  <a:lnTo>
                    <a:pt x="776" y="616"/>
                  </a:lnTo>
                  <a:cubicBezTo>
                    <a:pt x="776" y="643"/>
                    <a:pt x="803" y="643"/>
                    <a:pt x="803" y="643"/>
                  </a:cubicBezTo>
                  <a:lnTo>
                    <a:pt x="830" y="643"/>
                  </a:lnTo>
                  <a:cubicBezTo>
                    <a:pt x="884" y="643"/>
                    <a:pt x="884" y="616"/>
                    <a:pt x="884" y="616"/>
                  </a:cubicBezTo>
                  <a:lnTo>
                    <a:pt x="884" y="589"/>
                  </a:lnTo>
                  <a:cubicBezTo>
                    <a:pt x="830" y="536"/>
                    <a:pt x="830" y="536"/>
                    <a:pt x="776" y="429"/>
                  </a:cubicBezTo>
                  <a:lnTo>
                    <a:pt x="669" y="348"/>
                  </a:lnTo>
                  <a:cubicBezTo>
                    <a:pt x="616" y="322"/>
                    <a:pt x="536" y="241"/>
                    <a:pt x="482" y="215"/>
                  </a:cubicBezTo>
                  <a:lnTo>
                    <a:pt x="268" y="108"/>
                  </a:lnTo>
                  <a:lnTo>
                    <a:pt x="81" y="1"/>
                  </a:ln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6" name="Google Shape;6506;p41"/>
            <p:cNvSpPr/>
            <p:nvPr/>
          </p:nvSpPr>
          <p:spPr>
            <a:xfrm>
              <a:off x="7594650" y="7045650"/>
              <a:ext cx="22775" cy="14725"/>
            </a:xfrm>
            <a:custGeom>
              <a:avLst/>
              <a:gdLst/>
              <a:ahLst/>
              <a:cxnLst/>
              <a:rect l="l" t="t" r="r" b="b"/>
              <a:pathLst>
                <a:path w="911" h="589" extrusionOk="0">
                  <a:moveTo>
                    <a:pt x="54" y="0"/>
                  </a:moveTo>
                  <a:cubicBezTo>
                    <a:pt x="27" y="0"/>
                    <a:pt x="0" y="0"/>
                    <a:pt x="0" y="27"/>
                  </a:cubicBezTo>
                  <a:cubicBezTo>
                    <a:pt x="0" y="54"/>
                    <a:pt x="0" y="80"/>
                    <a:pt x="27" y="80"/>
                  </a:cubicBezTo>
                  <a:cubicBezTo>
                    <a:pt x="134" y="134"/>
                    <a:pt x="188" y="161"/>
                    <a:pt x="268" y="187"/>
                  </a:cubicBezTo>
                  <a:cubicBezTo>
                    <a:pt x="295" y="214"/>
                    <a:pt x="375" y="268"/>
                    <a:pt x="429" y="294"/>
                  </a:cubicBezTo>
                  <a:cubicBezTo>
                    <a:pt x="509" y="321"/>
                    <a:pt x="536" y="348"/>
                    <a:pt x="589" y="402"/>
                  </a:cubicBezTo>
                  <a:cubicBezTo>
                    <a:pt x="670" y="428"/>
                    <a:pt x="696" y="455"/>
                    <a:pt x="723" y="482"/>
                  </a:cubicBezTo>
                  <a:lnTo>
                    <a:pt x="830" y="589"/>
                  </a:lnTo>
                  <a:lnTo>
                    <a:pt x="911" y="589"/>
                  </a:lnTo>
                  <a:lnTo>
                    <a:pt x="911" y="535"/>
                  </a:lnTo>
                  <a:lnTo>
                    <a:pt x="803" y="428"/>
                  </a:lnTo>
                  <a:cubicBezTo>
                    <a:pt x="777" y="402"/>
                    <a:pt x="777" y="348"/>
                    <a:pt x="723" y="348"/>
                  </a:cubicBezTo>
                  <a:cubicBezTo>
                    <a:pt x="670" y="321"/>
                    <a:pt x="589" y="268"/>
                    <a:pt x="536" y="214"/>
                  </a:cubicBezTo>
                  <a:cubicBezTo>
                    <a:pt x="429" y="161"/>
                    <a:pt x="375" y="134"/>
                    <a:pt x="295" y="80"/>
                  </a:cubicBezTo>
                  <a:cubicBezTo>
                    <a:pt x="188" y="54"/>
                    <a:pt x="134" y="27"/>
                    <a:pt x="54"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7" name="Google Shape;6507;p41"/>
            <p:cNvSpPr/>
            <p:nvPr/>
          </p:nvSpPr>
          <p:spPr>
            <a:xfrm>
              <a:off x="7696350" y="7160050"/>
              <a:ext cx="16100" cy="14750"/>
            </a:xfrm>
            <a:custGeom>
              <a:avLst/>
              <a:gdLst/>
              <a:ahLst/>
              <a:cxnLst/>
              <a:rect l="l" t="t" r="r" b="b"/>
              <a:pathLst>
                <a:path w="644" h="590" extrusionOk="0">
                  <a:moveTo>
                    <a:pt x="54" y="1"/>
                  </a:moveTo>
                  <a:cubicBezTo>
                    <a:pt x="54" y="28"/>
                    <a:pt x="1" y="28"/>
                    <a:pt x="1" y="28"/>
                  </a:cubicBezTo>
                  <a:lnTo>
                    <a:pt x="1" y="55"/>
                  </a:lnTo>
                  <a:cubicBezTo>
                    <a:pt x="54" y="55"/>
                    <a:pt x="54" y="108"/>
                    <a:pt x="54" y="108"/>
                  </a:cubicBezTo>
                  <a:cubicBezTo>
                    <a:pt x="108" y="135"/>
                    <a:pt x="215" y="188"/>
                    <a:pt x="269" y="269"/>
                  </a:cubicBezTo>
                  <a:lnTo>
                    <a:pt x="483" y="456"/>
                  </a:lnTo>
                  <a:cubicBezTo>
                    <a:pt x="509" y="536"/>
                    <a:pt x="536" y="563"/>
                    <a:pt x="590" y="590"/>
                  </a:cubicBezTo>
                  <a:lnTo>
                    <a:pt x="643" y="590"/>
                  </a:lnTo>
                  <a:lnTo>
                    <a:pt x="643" y="536"/>
                  </a:lnTo>
                  <a:cubicBezTo>
                    <a:pt x="590" y="456"/>
                    <a:pt x="536" y="402"/>
                    <a:pt x="483" y="322"/>
                  </a:cubicBezTo>
                  <a:lnTo>
                    <a:pt x="376" y="242"/>
                  </a:lnTo>
                  <a:cubicBezTo>
                    <a:pt x="295" y="162"/>
                    <a:pt x="269" y="135"/>
                    <a:pt x="215" y="108"/>
                  </a:cubicBezTo>
                  <a:cubicBezTo>
                    <a:pt x="188" y="55"/>
                    <a:pt x="108" y="28"/>
                    <a:pt x="81" y="1"/>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8" name="Google Shape;6508;p41"/>
            <p:cNvSpPr/>
            <p:nvPr/>
          </p:nvSpPr>
          <p:spPr>
            <a:xfrm>
              <a:off x="7705725" y="7168500"/>
              <a:ext cx="2700" cy="2950"/>
            </a:xfrm>
            <a:custGeom>
              <a:avLst/>
              <a:gdLst/>
              <a:ahLst/>
              <a:cxnLst/>
              <a:rect l="l" t="t" r="r" b="b"/>
              <a:pathLst>
                <a:path w="108" h="118" extrusionOk="0">
                  <a:moveTo>
                    <a:pt x="53" y="0"/>
                  </a:moveTo>
                  <a:cubicBezTo>
                    <a:pt x="38" y="0"/>
                    <a:pt x="27" y="14"/>
                    <a:pt x="27" y="38"/>
                  </a:cubicBezTo>
                  <a:lnTo>
                    <a:pt x="1" y="64"/>
                  </a:lnTo>
                  <a:lnTo>
                    <a:pt x="1" y="91"/>
                  </a:lnTo>
                  <a:lnTo>
                    <a:pt x="27" y="118"/>
                  </a:lnTo>
                  <a:lnTo>
                    <a:pt x="81" y="118"/>
                  </a:lnTo>
                  <a:lnTo>
                    <a:pt x="108" y="91"/>
                  </a:lnTo>
                  <a:lnTo>
                    <a:pt x="108" y="64"/>
                  </a:lnTo>
                  <a:cubicBezTo>
                    <a:pt x="108" y="54"/>
                    <a:pt x="103" y="48"/>
                    <a:pt x="100" y="45"/>
                  </a:cubicBezTo>
                  <a:lnTo>
                    <a:pt x="100" y="45"/>
                  </a:lnTo>
                  <a:cubicBezTo>
                    <a:pt x="86" y="14"/>
                    <a:pt x="67" y="0"/>
                    <a:pt x="53" y="0"/>
                  </a:cubicBezTo>
                  <a:close/>
                </a:path>
              </a:pathLst>
            </a:custGeom>
            <a:solidFill>
              <a:srgbClr val="2D212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9" name="Google Shape;6509;p41"/>
            <p:cNvSpPr/>
            <p:nvPr/>
          </p:nvSpPr>
          <p:spPr>
            <a:xfrm>
              <a:off x="7163725" y="7129275"/>
              <a:ext cx="472425" cy="466425"/>
            </a:xfrm>
            <a:custGeom>
              <a:avLst/>
              <a:gdLst/>
              <a:ahLst/>
              <a:cxnLst/>
              <a:rect l="l" t="t" r="r" b="b"/>
              <a:pathLst>
                <a:path w="18897" h="18657" extrusionOk="0">
                  <a:moveTo>
                    <a:pt x="8458" y="1"/>
                  </a:moveTo>
                  <a:cubicBezTo>
                    <a:pt x="7655" y="1"/>
                    <a:pt x="6879" y="81"/>
                    <a:pt x="6183" y="322"/>
                  </a:cubicBezTo>
                  <a:cubicBezTo>
                    <a:pt x="5728" y="456"/>
                    <a:pt x="5246" y="670"/>
                    <a:pt x="4818" y="884"/>
                  </a:cubicBezTo>
                  <a:cubicBezTo>
                    <a:pt x="4390" y="1125"/>
                    <a:pt x="3988" y="1393"/>
                    <a:pt x="3614" y="1687"/>
                  </a:cubicBezTo>
                  <a:cubicBezTo>
                    <a:pt x="2838" y="2303"/>
                    <a:pt x="2168" y="3025"/>
                    <a:pt x="1606" y="3828"/>
                  </a:cubicBezTo>
                  <a:cubicBezTo>
                    <a:pt x="1044" y="4685"/>
                    <a:pt x="616" y="5568"/>
                    <a:pt x="375" y="6505"/>
                  </a:cubicBezTo>
                  <a:cubicBezTo>
                    <a:pt x="107" y="7522"/>
                    <a:pt x="0" y="8485"/>
                    <a:pt x="81" y="9422"/>
                  </a:cubicBezTo>
                  <a:cubicBezTo>
                    <a:pt x="161" y="10493"/>
                    <a:pt x="482" y="11537"/>
                    <a:pt x="964" y="12500"/>
                  </a:cubicBezTo>
                  <a:cubicBezTo>
                    <a:pt x="1473" y="13437"/>
                    <a:pt x="2115" y="14320"/>
                    <a:pt x="2945" y="15043"/>
                  </a:cubicBezTo>
                  <a:cubicBezTo>
                    <a:pt x="3721" y="15792"/>
                    <a:pt x="4631" y="16408"/>
                    <a:pt x="5594" y="16943"/>
                  </a:cubicBezTo>
                  <a:cubicBezTo>
                    <a:pt x="6451" y="17425"/>
                    <a:pt x="7441" y="17800"/>
                    <a:pt x="8458" y="18094"/>
                  </a:cubicBezTo>
                  <a:cubicBezTo>
                    <a:pt x="9502" y="18389"/>
                    <a:pt x="10519" y="18549"/>
                    <a:pt x="11483" y="18630"/>
                  </a:cubicBezTo>
                  <a:cubicBezTo>
                    <a:pt x="11724" y="18630"/>
                    <a:pt x="11911" y="18656"/>
                    <a:pt x="12152" y="18656"/>
                  </a:cubicBezTo>
                  <a:cubicBezTo>
                    <a:pt x="12446" y="18656"/>
                    <a:pt x="12741" y="18656"/>
                    <a:pt x="13009" y="18630"/>
                  </a:cubicBezTo>
                  <a:cubicBezTo>
                    <a:pt x="13544" y="18603"/>
                    <a:pt x="14052" y="18496"/>
                    <a:pt x="14481" y="18362"/>
                  </a:cubicBezTo>
                  <a:cubicBezTo>
                    <a:pt x="14989" y="18228"/>
                    <a:pt x="15471" y="18014"/>
                    <a:pt x="15899" y="17827"/>
                  </a:cubicBezTo>
                  <a:cubicBezTo>
                    <a:pt x="16140" y="17693"/>
                    <a:pt x="16327" y="17559"/>
                    <a:pt x="16542" y="17425"/>
                  </a:cubicBezTo>
                  <a:cubicBezTo>
                    <a:pt x="16809" y="17265"/>
                    <a:pt x="16970" y="17050"/>
                    <a:pt x="17130" y="16890"/>
                  </a:cubicBezTo>
                  <a:cubicBezTo>
                    <a:pt x="17211" y="16783"/>
                    <a:pt x="17291" y="16676"/>
                    <a:pt x="17371" y="16542"/>
                  </a:cubicBezTo>
                  <a:cubicBezTo>
                    <a:pt x="17425" y="16462"/>
                    <a:pt x="17505" y="16355"/>
                    <a:pt x="17532" y="16221"/>
                  </a:cubicBezTo>
                  <a:cubicBezTo>
                    <a:pt x="17639" y="15980"/>
                    <a:pt x="17693" y="15739"/>
                    <a:pt x="17773" y="15525"/>
                  </a:cubicBezTo>
                  <a:cubicBezTo>
                    <a:pt x="17880" y="14936"/>
                    <a:pt x="17880" y="14374"/>
                    <a:pt x="17826" y="13946"/>
                  </a:cubicBezTo>
                  <a:cubicBezTo>
                    <a:pt x="18228" y="13116"/>
                    <a:pt x="18549" y="12259"/>
                    <a:pt x="18683" y="11456"/>
                  </a:cubicBezTo>
                  <a:cubicBezTo>
                    <a:pt x="18843" y="10600"/>
                    <a:pt x="18897" y="9770"/>
                    <a:pt x="18843" y="8914"/>
                  </a:cubicBezTo>
                  <a:cubicBezTo>
                    <a:pt x="18817" y="8459"/>
                    <a:pt x="18736" y="7977"/>
                    <a:pt x="18629" y="7575"/>
                  </a:cubicBezTo>
                  <a:cubicBezTo>
                    <a:pt x="18549" y="7147"/>
                    <a:pt x="18362" y="6719"/>
                    <a:pt x="18201" y="6291"/>
                  </a:cubicBezTo>
                  <a:cubicBezTo>
                    <a:pt x="17826" y="5407"/>
                    <a:pt x="17345" y="4631"/>
                    <a:pt x="16702" y="3909"/>
                  </a:cubicBezTo>
                  <a:cubicBezTo>
                    <a:pt x="16568" y="3748"/>
                    <a:pt x="16408" y="3561"/>
                    <a:pt x="16220" y="3400"/>
                  </a:cubicBezTo>
                  <a:cubicBezTo>
                    <a:pt x="16060" y="3213"/>
                    <a:pt x="15872" y="3025"/>
                    <a:pt x="15632" y="2865"/>
                  </a:cubicBezTo>
                  <a:cubicBezTo>
                    <a:pt x="15257" y="2544"/>
                    <a:pt x="14855" y="2222"/>
                    <a:pt x="14454" y="1955"/>
                  </a:cubicBezTo>
                  <a:cubicBezTo>
                    <a:pt x="13624" y="1393"/>
                    <a:pt x="12741" y="964"/>
                    <a:pt x="11858" y="616"/>
                  </a:cubicBezTo>
                  <a:cubicBezTo>
                    <a:pt x="10921" y="295"/>
                    <a:pt x="9930" y="54"/>
                    <a:pt x="8994" y="28"/>
                  </a:cubicBezTo>
                  <a:cubicBezTo>
                    <a:pt x="8833" y="28"/>
                    <a:pt x="8646" y="1"/>
                    <a:pt x="8458"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0" name="Google Shape;6510;p41"/>
            <p:cNvSpPr/>
            <p:nvPr/>
          </p:nvSpPr>
          <p:spPr>
            <a:xfrm>
              <a:off x="7163050" y="7131275"/>
              <a:ext cx="371400" cy="465100"/>
            </a:xfrm>
            <a:custGeom>
              <a:avLst/>
              <a:gdLst/>
              <a:ahLst/>
              <a:cxnLst/>
              <a:rect l="l" t="t" r="r" b="b"/>
              <a:pathLst>
                <a:path w="14856" h="18604" extrusionOk="0">
                  <a:moveTo>
                    <a:pt x="7798" y="0"/>
                  </a:moveTo>
                  <a:cubicBezTo>
                    <a:pt x="7260" y="0"/>
                    <a:pt x="6722" y="107"/>
                    <a:pt x="6184" y="242"/>
                  </a:cubicBezTo>
                  <a:cubicBezTo>
                    <a:pt x="5728" y="376"/>
                    <a:pt x="5247" y="590"/>
                    <a:pt x="4818" y="804"/>
                  </a:cubicBezTo>
                  <a:cubicBezTo>
                    <a:pt x="4390" y="1045"/>
                    <a:pt x="3989" y="1313"/>
                    <a:pt x="3614" y="1607"/>
                  </a:cubicBezTo>
                  <a:cubicBezTo>
                    <a:pt x="2838" y="2223"/>
                    <a:pt x="2169" y="2945"/>
                    <a:pt x="1607" y="3748"/>
                  </a:cubicBezTo>
                  <a:cubicBezTo>
                    <a:pt x="1018" y="4605"/>
                    <a:pt x="589" y="5488"/>
                    <a:pt x="349" y="6425"/>
                  </a:cubicBezTo>
                  <a:cubicBezTo>
                    <a:pt x="108" y="7442"/>
                    <a:pt x="1" y="8405"/>
                    <a:pt x="54" y="9342"/>
                  </a:cubicBezTo>
                  <a:cubicBezTo>
                    <a:pt x="161" y="10413"/>
                    <a:pt x="456" y="11457"/>
                    <a:pt x="964" y="12420"/>
                  </a:cubicBezTo>
                  <a:cubicBezTo>
                    <a:pt x="1473" y="13357"/>
                    <a:pt x="2115" y="14240"/>
                    <a:pt x="2945" y="14990"/>
                  </a:cubicBezTo>
                  <a:cubicBezTo>
                    <a:pt x="3694" y="15739"/>
                    <a:pt x="4604" y="16382"/>
                    <a:pt x="5568" y="16917"/>
                  </a:cubicBezTo>
                  <a:cubicBezTo>
                    <a:pt x="6451" y="17372"/>
                    <a:pt x="7415" y="17747"/>
                    <a:pt x="8459" y="18041"/>
                  </a:cubicBezTo>
                  <a:cubicBezTo>
                    <a:pt x="9502" y="18336"/>
                    <a:pt x="10493" y="18523"/>
                    <a:pt x="11483" y="18576"/>
                  </a:cubicBezTo>
                  <a:cubicBezTo>
                    <a:pt x="11697" y="18576"/>
                    <a:pt x="11938" y="18603"/>
                    <a:pt x="12152" y="18603"/>
                  </a:cubicBezTo>
                  <a:cubicBezTo>
                    <a:pt x="12447" y="18603"/>
                    <a:pt x="12714" y="18603"/>
                    <a:pt x="13009" y="18576"/>
                  </a:cubicBezTo>
                  <a:cubicBezTo>
                    <a:pt x="13276" y="18550"/>
                    <a:pt x="13517" y="18523"/>
                    <a:pt x="13758" y="18469"/>
                  </a:cubicBezTo>
                  <a:lnTo>
                    <a:pt x="13758" y="18469"/>
                  </a:lnTo>
                  <a:cubicBezTo>
                    <a:pt x="13531" y="18496"/>
                    <a:pt x="13317" y="18509"/>
                    <a:pt x="13106" y="18509"/>
                  </a:cubicBezTo>
                  <a:cubicBezTo>
                    <a:pt x="12895" y="18509"/>
                    <a:pt x="12688" y="18496"/>
                    <a:pt x="12473" y="18469"/>
                  </a:cubicBezTo>
                  <a:cubicBezTo>
                    <a:pt x="11885" y="18443"/>
                    <a:pt x="11296" y="18336"/>
                    <a:pt x="10734" y="18175"/>
                  </a:cubicBezTo>
                  <a:cubicBezTo>
                    <a:pt x="10493" y="18121"/>
                    <a:pt x="10279" y="18014"/>
                    <a:pt x="10065" y="17934"/>
                  </a:cubicBezTo>
                  <a:cubicBezTo>
                    <a:pt x="9877" y="17881"/>
                    <a:pt x="9663" y="17800"/>
                    <a:pt x="9502" y="17720"/>
                  </a:cubicBezTo>
                  <a:cubicBezTo>
                    <a:pt x="9101" y="17533"/>
                    <a:pt x="8726" y="17372"/>
                    <a:pt x="8325" y="17185"/>
                  </a:cubicBezTo>
                  <a:cubicBezTo>
                    <a:pt x="7549" y="16783"/>
                    <a:pt x="6799" y="16301"/>
                    <a:pt x="6076" y="15766"/>
                  </a:cubicBezTo>
                  <a:cubicBezTo>
                    <a:pt x="5755" y="15498"/>
                    <a:pt x="5407" y="15231"/>
                    <a:pt x="5113" y="14936"/>
                  </a:cubicBezTo>
                  <a:cubicBezTo>
                    <a:pt x="4818" y="14642"/>
                    <a:pt x="4524" y="14294"/>
                    <a:pt x="4230" y="13973"/>
                  </a:cubicBezTo>
                  <a:cubicBezTo>
                    <a:pt x="3989" y="13625"/>
                    <a:pt x="3775" y="13304"/>
                    <a:pt x="3560" y="12929"/>
                  </a:cubicBezTo>
                  <a:cubicBezTo>
                    <a:pt x="3373" y="12554"/>
                    <a:pt x="3239" y="12179"/>
                    <a:pt x="3105" y="11778"/>
                  </a:cubicBezTo>
                  <a:cubicBezTo>
                    <a:pt x="2972" y="11376"/>
                    <a:pt x="2891" y="10948"/>
                    <a:pt x="2865" y="10547"/>
                  </a:cubicBezTo>
                  <a:lnTo>
                    <a:pt x="2865" y="9904"/>
                  </a:lnTo>
                  <a:cubicBezTo>
                    <a:pt x="2865" y="9717"/>
                    <a:pt x="2891" y="9503"/>
                    <a:pt x="2945" y="9289"/>
                  </a:cubicBezTo>
                  <a:cubicBezTo>
                    <a:pt x="3025" y="8513"/>
                    <a:pt x="3239" y="7736"/>
                    <a:pt x="3534" y="7014"/>
                  </a:cubicBezTo>
                  <a:cubicBezTo>
                    <a:pt x="3828" y="6291"/>
                    <a:pt x="4203" y="5675"/>
                    <a:pt x="4685" y="5060"/>
                  </a:cubicBezTo>
                  <a:cubicBezTo>
                    <a:pt x="5140" y="4498"/>
                    <a:pt x="5675" y="3962"/>
                    <a:pt x="6237" y="3534"/>
                  </a:cubicBezTo>
                  <a:cubicBezTo>
                    <a:pt x="6853" y="3079"/>
                    <a:pt x="7495" y="2678"/>
                    <a:pt x="8164" y="2410"/>
                  </a:cubicBezTo>
                  <a:cubicBezTo>
                    <a:pt x="8833" y="2116"/>
                    <a:pt x="9556" y="1928"/>
                    <a:pt x="10252" y="1794"/>
                  </a:cubicBezTo>
                  <a:cubicBezTo>
                    <a:pt x="10734" y="1714"/>
                    <a:pt x="11189" y="1687"/>
                    <a:pt x="11670" y="1687"/>
                  </a:cubicBezTo>
                  <a:cubicBezTo>
                    <a:pt x="11938" y="1687"/>
                    <a:pt x="12206" y="1687"/>
                    <a:pt x="12473" y="1714"/>
                  </a:cubicBezTo>
                  <a:cubicBezTo>
                    <a:pt x="13250" y="1794"/>
                    <a:pt x="13972" y="1955"/>
                    <a:pt x="14695" y="2249"/>
                  </a:cubicBezTo>
                  <a:cubicBezTo>
                    <a:pt x="14749" y="2276"/>
                    <a:pt x="14775" y="2276"/>
                    <a:pt x="14856" y="2330"/>
                  </a:cubicBezTo>
                  <a:lnTo>
                    <a:pt x="14454" y="2008"/>
                  </a:lnTo>
                  <a:cubicBezTo>
                    <a:pt x="13598" y="1446"/>
                    <a:pt x="12741" y="1018"/>
                    <a:pt x="11831" y="670"/>
                  </a:cubicBezTo>
                  <a:cubicBezTo>
                    <a:pt x="10894" y="349"/>
                    <a:pt x="9931" y="108"/>
                    <a:pt x="8994" y="81"/>
                  </a:cubicBezTo>
                  <a:cubicBezTo>
                    <a:pt x="8807" y="81"/>
                    <a:pt x="8619" y="55"/>
                    <a:pt x="8432" y="55"/>
                  </a:cubicBezTo>
                  <a:cubicBezTo>
                    <a:pt x="8221" y="17"/>
                    <a:pt x="8010" y="0"/>
                    <a:pt x="7798"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1" name="Google Shape;6511;p41"/>
            <p:cNvSpPr/>
            <p:nvPr/>
          </p:nvSpPr>
          <p:spPr>
            <a:xfrm>
              <a:off x="7336350" y="7207575"/>
              <a:ext cx="25" cy="25"/>
            </a:xfrm>
            <a:custGeom>
              <a:avLst/>
              <a:gdLst/>
              <a:ahLst/>
              <a:cxnLst/>
              <a:rect l="l" t="t" r="r" b="b"/>
              <a:pathLst>
                <a:path w="1" h="1" extrusionOk="0">
                  <a:moveTo>
                    <a:pt x="1" y="0"/>
                  </a:moveTo>
                  <a:lnTo>
                    <a:pt x="1" y="0"/>
                  </a:lnTo>
                  <a:lnTo>
                    <a:pt x="1" y="0"/>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2" name="Google Shape;6512;p41"/>
            <p:cNvSpPr/>
            <p:nvPr/>
          </p:nvSpPr>
          <p:spPr>
            <a:xfrm>
              <a:off x="7404625" y="7452475"/>
              <a:ext cx="56225" cy="54225"/>
            </a:xfrm>
            <a:custGeom>
              <a:avLst/>
              <a:gdLst/>
              <a:ahLst/>
              <a:cxnLst/>
              <a:rect l="l" t="t" r="r" b="b"/>
              <a:pathLst>
                <a:path w="2249" h="2169" extrusionOk="0">
                  <a:moveTo>
                    <a:pt x="241" y="1"/>
                  </a:moveTo>
                  <a:cubicBezTo>
                    <a:pt x="161" y="1"/>
                    <a:pt x="107" y="81"/>
                    <a:pt x="107" y="108"/>
                  </a:cubicBezTo>
                  <a:cubicBezTo>
                    <a:pt x="0" y="884"/>
                    <a:pt x="294" y="1794"/>
                    <a:pt x="1071" y="2088"/>
                  </a:cubicBezTo>
                  <a:cubicBezTo>
                    <a:pt x="1231" y="2142"/>
                    <a:pt x="1365" y="2169"/>
                    <a:pt x="1552" y="2169"/>
                  </a:cubicBezTo>
                  <a:lnTo>
                    <a:pt x="1633" y="2169"/>
                  </a:lnTo>
                  <a:cubicBezTo>
                    <a:pt x="1740" y="2169"/>
                    <a:pt x="1820" y="2142"/>
                    <a:pt x="1900" y="2115"/>
                  </a:cubicBezTo>
                  <a:cubicBezTo>
                    <a:pt x="2007" y="2088"/>
                    <a:pt x="2061" y="2008"/>
                    <a:pt x="2141" y="1954"/>
                  </a:cubicBezTo>
                  <a:cubicBezTo>
                    <a:pt x="2222" y="1874"/>
                    <a:pt x="2248" y="1821"/>
                    <a:pt x="2248" y="1714"/>
                  </a:cubicBezTo>
                  <a:lnTo>
                    <a:pt x="2248" y="1553"/>
                  </a:lnTo>
                  <a:cubicBezTo>
                    <a:pt x="2248" y="1473"/>
                    <a:pt x="2248" y="1446"/>
                    <a:pt x="2195" y="1366"/>
                  </a:cubicBezTo>
                  <a:cubicBezTo>
                    <a:pt x="2168" y="1178"/>
                    <a:pt x="2061" y="964"/>
                    <a:pt x="1927" y="804"/>
                  </a:cubicBezTo>
                  <a:cubicBezTo>
                    <a:pt x="1767" y="616"/>
                    <a:pt x="1526" y="429"/>
                    <a:pt x="1258" y="295"/>
                  </a:cubicBezTo>
                  <a:cubicBezTo>
                    <a:pt x="1178" y="241"/>
                    <a:pt x="1044" y="215"/>
                    <a:pt x="910" y="161"/>
                  </a:cubicBezTo>
                  <a:cubicBezTo>
                    <a:pt x="696" y="108"/>
                    <a:pt x="535" y="81"/>
                    <a:pt x="375" y="81"/>
                  </a:cubicBezTo>
                  <a:lnTo>
                    <a:pt x="321" y="81"/>
                  </a:lnTo>
                  <a:cubicBezTo>
                    <a:pt x="348" y="54"/>
                    <a:pt x="294" y="54"/>
                    <a:pt x="241" y="1"/>
                  </a:cubicBezTo>
                  <a:close/>
                </a:path>
              </a:pathLst>
            </a:custGeom>
            <a:solidFill>
              <a:srgbClr val="FF6767"/>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3" name="Google Shape;6513;p41"/>
            <p:cNvSpPr/>
            <p:nvPr/>
          </p:nvSpPr>
          <p:spPr>
            <a:xfrm>
              <a:off x="7331675" y="7283550"/>
              <a:ext cx="89700" cy="39975"/>
            </a:xfrm>
            <a:custGeom>
              <a:avLst/>
              <a:gdLst/>
              <a:ahLst/>
              <a:cxnLst/>
              <a:rect l="l" t="t" r="r" b="b"/>
              <a:pathLst>
                <a:path w="3588" h="1599" extrusionOk="0">
                  <a:moveTo>
                    <a:pt x="2042" y="0"/>
                  </a:moveTo>
                  <a:cubicBezTo>
                    <a:pt x="1944" y="0"/>
                    <a:pt x="1843" y="4"/>
                    <a:pt x="1740" y="13"/>
                  </a:cubicBezTo>
                  <a:cubicBezTo>
                    <a:pt x="777" y="66"/>
                    <a:pt x="1" y="521"/>
                    <a:pt x="54" y="923"/>
                  </a:cubicBezTo>
                  <a:cubicBezTo>
                    <a:pt x="79" y="1317"/>
                    <a:pt x="762" y="1598"/>
                    <a:pt x="1623" y="1598"/>
                  </a:cubicBezTo>
                  <a:cubicBezTo>
                    <a:pt x="1696" y="1598"/>
                    <a:pt x="1771" y="1596"/>
                    <a:pt x="1847" y="1592"/>
                  </a:cubicBezTo>
                  <a:cubicBezTo>
                    <a:pt x="2811" y="1512"/>
                    <a:pt x="3587" y="1110"/>
                    <a:pt x="3560" y="682"/>
                  </a:cubicBezTo>
                  <a:cubicBezTo>
                    <a:pt x="3536" y="298"/>
                    <a:pt x="2889" y="0"/>
                    <a:pt x="2042"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4" name="Google Shape;6514;p41"/>
            <p:cNvSpPr/>
            <p:nvPr/>
          </p:nvSpPr>
          <p:spPr>
            <a:xfrm>
              <a:off x="7537775" y="7332700"/>
              <a:ext cx="81650" cy="62925"/>
            </a:xfrm>
            <a:custGeom>
              <a:avLst/>
              <a:gdLst/>
              <a:ahLst/>
              <a:cxnLst/>
              <a:rect l="l" t="t" r="r" b="b"/>
              <a:pathLst>
                <a:path w="3266" h="2517" extrusionOk="0">
                  <a:moveTo>
                    <a:pt x="671" y="0"/>
                  </a:moveTo>
                  <a:cubicBezTo>
                    <a:pt x="493" y="0"/>
                    <a:pt x="353" y="51"/>
                    <a:pt x="268" y="161"/>
                  </a:cubicBezTo>
                  <a:cubicBezTo>
                    <a:pt x="0" y="482"/>
                    <a:pt x="375" y="1259"/>
                    <a:pt x="1125" y="1847"/>
                  </a:cubicBezTo>
                  <a:cubicBezTo>
                    <a:pt x="1639" y="2270"/>
                    <a:pt x="2192" y="2516"/>
                    <a:pt x="2583" y="2516"/>
                  </a:cubicBezTo>
                  <a:cubicBezTo>
                    <a:pt x="2761" y="2516"/>
                    <a:pt x="2906" y="2465"/>
                    <a:pt x="2998" y="2356"/>
                  </a:cubicBezTo>
                  <a:cubicBezTo>
                    <a:pt x="3266" y="2035"/>
                    <a:pt x="2918" y="1259"/>
                    <a:pt x="2142" y="643"/>
                  </a:cubicBezTo>
                  <a:cubicBezTo>
                    <a:pt x="1611" y="240"/>
                    <a:pt x="1055" y="0"/>
                    <a:pt x="671" y="0"/>
                  </a:cubicBezTo>
                  <a:close/>
                </a:path>
              </a:pathLst>
            </a:custGeom>
            <a:solidFill>
              <a:srgbClr val="130B0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5" name="Google Shape;6515;p41"/>
            <p:cNvSpPr/>
            <p:nvPr/>
          </p:nvSpPr>
          <p:spPr>
            <a:xfrm>
              <a:off x="7404625" y="7421700"/>
              <a:ext cx="95700" cy="87000"/>
            </a:xfrm>
            <a:custGeom>
              <a:avLst/>
              <a:gdLst/>
              <a:ahLst/>
              <a:cxnLst/>
              <a:rect l="l" t="t" r="r" b="b"/>
              <a:pathLst>
                <a:path w="3828" h="3480" extrusionOk="0">
                  <a:moveTo>
                    <a:pt x="214" y="1446"/>
                  </a:moveTo>
                  <a:cubicBezTo>
                    <a:pt x="375" y="1446"/>
                    <a:pt x="509" y="1472"/>
                    <a:pt x="642" y="1472"/>
                  </a:cubicBezTo>
                  <a:cubicBezTo>
                    <a:pt x="803" y="1499"/>
                    <a:pt x="1017" y="1580"/>
                    <a:pt x="1151" y="1633"/>
                  </a:cubicBezTo>
                  <a:cubicBezTo>
                    <a:pt x="1258" y="1713"/>
                    <a:pt x="1392" y="1767"/>
                    <a:pt x="1499" y="1874"/>
                  </a:cubicBezTo>
                  <a:cubicBezTo>
                    <a:pt x="1606" y="1981"/>
                    <a:pt x="1713" y="2035"/>
                    <a:pt x="1767" y="2142"/>
                  </a:cubicBezTo>
                  <a:cubicBezTo>
                    <a:pt x="1847" y="2249"/>
                    <a:pt x="1900" y="2382"/>
                    <a:pt x="1981" y="2516"/>
                  </a:cubicBezTo>
                  <a:cubicBezTo>
                    <a:pt x="2034" y="2650"/>
                    <a:pt x="2061" y="2811"/>
                    <a:pt x="2061" y="2971"/>
                  </a:cubicBezTo>
                  <a:lnTo>
                    <a:pt x="2061" y="3052"/>
                  </a:lnTo>
                  <a:lnTo>
                    <a:pt x="2061" y="3159"/>
                  </a:lnTo>
                  <a:lnTo>
                    <a:pt x="2061" y="3185"/>
                  </a:lnTo>
                  <a:lnTo>
                    <a:pt x="2034" y="3185"/>
                  </a:lnTo>
                  <a:cubicBezTo>
                    <a:pt x="2007" y="3185"/>
                    <a:pt x="1981" y="3212"/>
                    <a:pt x="1927" y="3212"/>
                  </a:cubicBezTo>
                  <a:cubicBezTo>
                    <a:pt x="1847" y="3239"/>
                    <a:pt x="1740" y="3293"/>
                    <a:pt x="1633" y="3293"/>
                  </a:cubicBezTo>
                  <a:lnTo>
                    <a:pt x="1365" y="3293"/>
                  </a:lnTo>
                  <a:cubicBezTo>
                    <a:pt x="1285" y="3293"/>
                    <a:pt x="1178" y="3239"/>
                    <a:pt x="1044" y="3185"/>
                  </a:cubicBezTo>
                  <a:cubicBezTo>
                    <a:pt x="937" y="3159"/>
                    <a:pt x="830" y="3078"/>
                    <a:pt x="749" y="3025"/>
                  </a:cubicBezTo>
                  <a:cubicBezTo>
                    <a:pt x="669" y="2945"/>
                    <a:pt x="562" y="2891"/>
                    <a:pt x="509" y="2784"/>
                  </a:cubicBezTo>
                  <a:cubicBezTo>
                    <a:pt x="428" y="2677"/>
                    <a:pt x="375" y="2570"/>
                    <a:pt x="294" y="2436"/>
                  </a:cubicBezTo>
                  <a:cubicBezTo>
                    <a:pt x="294" y="2302"/>
                    <a:pt x="268" y="2115"/>
                    <a:pt x="241" y="1901"/>
                  </a:cubicBezTo>
                  <a:cubicBezTo>
                    <a:pt x="241" y="1740"/>
                    <a:pt x="214" y="1606"/>
                    <a:pt x="214" y="1446"/>
                  </a:cubicBezTo>
                  <a:close/>
                  <a:moveTo>
                    <a:pt x="268" y="0"/>
                  </a:moveTo>
                  <a:cubicBezTo>
                    <a:pt x="161" y="295"/>
                    <a:pt x="80" y="643"/>
                    <a:pt x="27" y="1017"/>
                  </a:cubicBezTo>
                  <a:cubicBezTo>
                    <a:pt x="0" y="1419"/>
                    <a:pt x="0" y="1767"/>
                    <a:pt x="80" y="2115"/>
                  </a:cubicBezTo>
                  <a:cubicBezTo>
                    <a:pt x="107" y="2275"/>
                    <a:pt x="161" y="2436"/>
                    <a:pt x="241" y="2623"/>
                  </a:cubicBezTo>
                  <a:cubicBezTo>
                    <a:pt x="294" y="2784"/>
                    <a:pt x="402" y="2918"/>
                    <a:pt x="535" y="3052"/>
                  </a:cubicBezTo>
                  <a:cubicBezTo>
                    <a:pt x="642" y="3185"/>
                    <a:pt x="803" y="3293"/>
                    <a:pt x="964" y="3346"/>
                  </a:cubicBezTo>
                  <a:cubicBezTo>
                    <a:pt x="1178" y="3453"/>
                    <a:pt x="1365" y="3480"/>
                    <a:pt x="1579" y="3480"/>
                  </a:cubicBezTo>
                  <a:cubicBezTo>
                    <a:pt x="1820" y="3480"/>
                    <a:pt x="2034" y="3400"/>
                    <a:pt x="2302" y="3239"/>
                  </a:cubicBezTo>
                  <a:cubicBezTo>
                    <a:pt x="2409" y="3185"/>
                    <a:pt x="2516" y="3105"/>
                    <a:pt x="2650" y="2998"/>
                  </a:cubicBezTo>
                  <a:lnTo>
                    <a:pt x="2944" y="2704"/>
                  </a:lnTo>
                  <a:cubicBezTo>
                    <a:pt x="3105" y="2516"/>
                    <a:pt x="3239" y="2275"/>
                    <a:pt x="3399" y="2008"/>
                  </a:cubicBezTo>
                  <a:cubicBezTo>
                    <a:pt x="3480" y="1874"/>
                    <a:pt x="3533" y="1740"/>
                    <a:pt x="3613" y="1580"/>
                  </a:cubicBezTo>
                  <a:cubicBezTo>
                    <a:pt x="3694" y="1446"/>
                    <a:pt x="3720" y="1312"/>
                    <a:pt x="3774" y="1178"/>
                  </a:cubicBezTo>
                  <a:lnTo>
                    <a:pt x="3828" y="1071"/>
                  </a:lnTo>
                  <a:lnTo>
                    <a:pt x="3480" y="1071"/>
                  </a:lnTo>
                  <a:cubicBezTo>
                    <a:pt x="3346" y="1071"/>
                    <a:pt x="3212" y="1071"/>
                    <a:pt x="3078" y="1044"/>
                  </a:cubicBezTo>
                  <a:cubicBezTo>
                    <a:pt x="2730" y="991"/>
                    <a:pt x="2409" y="937"/>
                    <a:pt x="2034" y="803"/>
                  </a:cubicBezTo>
                  <a:cubicBezTo>
                    <a:pt x="1713" y="696"/>
                    <a:pt x="1338" y="536"/>
                    <a:pt x="1044" y="402"/>
                  </a:cubicBezTo>
                  <a:cubicBezTo>
                    <a:pt x="696" y="295"/>
                    <a:pt x="482" y="161"/>
                    <a:pt x="268" y="0"/>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6" name="Google Shape;6516;p41"/>
            <p:cNvSpPr/>
            <p:nvPr/>
          </p:nvSpPr>
          <p:spPr>
            <a:xfrm>
              <a:off x="7528400" y="7425700"/>
              <a:ext cx="40175" cy="60250"/>
            </a:xfrm>
            <a:custGeom>
              <a:avLst/>
              <a:gdLst/>
              <a:ahLst/>
              <a:cxnLst/>
              <a:rect l="l" t="t" r="r" b="b"/>
              <a:pathLst>
                <a:path w="1607" h="2410" extrusionOk="0">
                  <a:moveTo>
                    <a:pt x="1045" y="1"/>
                  </a:moveTo>
                  <a:cubicBezTo>
                    <a:pt x="697" y="1"/>
                    <a:pt x="295" y="402"/>
                    <a:pt x="135" y="991"/>
                  </a:cubicBezTo>
                  <a:cubicBezTo>
                    <a:pt x="27" y="1286"/>
                    <a:pt x="1" y="1607"/>
                    <a:pt x="81" y="1875"/>
                  </a:cubicBezTo>
                  <a:cubicBezTo>
                    <a:pt x="135" y="2142"/>
                    <a:pt x="242" y="2330"/>
                    <a:pt x="429" y="2383"/>
                  </a:cubicBezTo>
                  <a:cubicBezTo>
                    <a:pt x="482" y="2383"/>
                    <a:pt x="509" y="2410"/>
                    <a:pt x="563" y="2410"/>
                  </a:cubicBezTo>
                  <a:cubicBezTo>
                    <a:pt x="911" y="2410"/>
                    <a:pt x="1312" y="2008"/>
                    <a:pt x="1473" y="1446"/>
                  </a:cubicBezTo>
                  <a:cubicBezTo>
                    <a:pt x="1580" y="1152"/>
                    <a:pt x="1607" y="804"/>
                    <a:pt x="1553" y="536"/>
                  </a:cubicBezTo>
                  <a:cubicBezTo>
                    <a:pt x="1473" y="269"/>
                    <a:pt x="1366" y="108"/>
                    <a:pt x="1178" y="54"/>
                  </a:cubicBezTo>
                  <a:cubicBezTo>
                    <a:pt x="1152" y="1"/>
                    <a:pt x="1098" y="1"/>
                    <a:pt x="1045"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7" name="Google Shape;6517;p41"/>
            <p:cNvSpPr/>
            <p:nvPr/>
          </p:nvSpPr>
          <p:spPr>
            <a:xfrm>
              <a:off x="7336350" y="7374175"/>
              <a:ext cx="40175" cy="60250"/>
            </a:xfrm>
            <a:custGeom>
              <a:avLst/>
              <a:gdLst/>
              <a:ahLst/>
              <a:cxnLst/>
              <a:rect l="l" t="t" r="r" b="b"/>
              <a:pathLst>
                <a:path w="1607" h="2410" extrusionOk="0">
                  <a:moveTo>
                    <a:pt x="1018" y="1"/>
                  </a:moveTo>
                  <a:cubicBezTo>
                    <a:pt x="697" y="1"/>
                    <a:pt x="295" y="402"/>
                    <a:pt x="135" y="965"/>
                  </a:cubicBezTo>
                  <a:cubicBezTo>
                    <a:pt x="28" y="1259"/>
                    <a:pt x="1" y="1607"/>
                    <a:pt x="54" y="1875"/>
                  </a:cubicBezTo>
                  <a:cubicBezTo>
                    <a:pt x="135" y="2142"/>
                    <a:pt x="215" y="2303"/>
                    <a:pt x="429" y="2383"/>
                  </a:cubicBezTo>
                  <a:cubicBezTo>
                    <a:pt x="456" y="2383"/>
                    <a:pt x="483" y="2410"/>
                    <a:pt x="563" y="2410"/>
                  </a:cubicBezTo>
                  <a:cubicBezTo>
                    <a:pt x="884" y="2410"/>
                    <a:pt x="1286" y="2008"/>
                    <a:pt x="1473" y="1446"/>
                  </a:cubicBezTo>
                  <a:cubicBezTo>
                    <a:pt x="1553" y="1125"/>
                    <a:pt x="1607" y="804"/>
                    <a:pt x="1527" y="536"/>
                  </a:cubicBezTo>
                  <a:cubicBezTo>
                    <a:pt x="1473" y="269"/>
                    <a:pt x="1366" y="108"/>
                    <a:pt x="1152" y="28"/>
                  </a:cubicBezTo>
                  <a:cubicBezTo>
                    <a:pt x="1125" y="1"/>
                    <a:pt x="1072" y="1"/>
                    <a:pt x="1018" y="1"/>
                  </a:cubicBezTo>
                  <a:close/>
                </a:path>
              </a:pathLst>
            </a:custGeom>
            <a:solidFill>
              <a:srgbClr val="02010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8" name="Google Shape;6518;p41"/>
          <p:cNvSpPr/>
          <p:nvPr/>
        </p:nvSpPr>
        <p:spPr>
          <a:xfrm>
            <a:off x="2715001" y="6467434"/>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19" name="Google Shape;6519;p41"/>
          <p:cNvSpPr/>
          <p:nvPr/>
        </p:nvSpPr>
        <p:spPr>
          <a:xfrm>
            <a:off x="2808401" y="6545268"/>
            <a:ext cx="33" cy="33"/>
          </a:xfrm>
          <a:custGeom>
            <a:avLst/>
            <a:gdLst/>
            <a:ahLst/>
            <a:cxnLst/>
            <a:rect l="l" t="t" r="r" b="b"/>
            <a:pathLst>
              <a:path w="1" h="1" extrusionOk="0">
                <a:moveTo>
                  <a:pt x="0" y="1"/>
                </a:moveTo>
                <a:lnTo>
                  <a:pt x="0" y="1"/>
                </a:lnTo>
                <a:lnTo>
                  <a:pt x="0" y="1"/>
                </a:lnTo>
                <a:lnTo>
                  <a:pt x="0" y="1"/>
                </a:lnTo>
                <a:close/>
              </a:path>
            </a:pathLst>
          </a:custGeom>
          <a:solidFill>
            <a:srgbClr val="D32A3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0" name="Google Shape;6520;p41"/>
          <p:cNvSpPr/>
          <p:nvPr/>
        </p:nvSpPr>
        <p:spPr>
          <a:xfrm>
            <a:off x="10125400" y="5369101"/>
            <a:ext cx="255200" cy="231700"/>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1" name="Google Shape;6521;p41"/>
          <p:cNvSpPr/>
          <p:nvPr/>
        </p:nvSpPr>
        <p:spPr>
          <a:xfrm>
            <a:off x="960000" y="5420134"/>
            <a:ext cx="367600" cy="330433"/>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47" name="Google Shape;8597;p62">
            <a:extLst>
              <a:ext uri="{FF2B5EF4-FFF2-40B4-BE49-F238E27FC236}">
                <a16:creationId xmlns:a16="http://schemas.microsoft.com/office/drawing/2014/main" id="{56154CE8-99D1-405A-A7E3-D73482E8A2F0}"/>
              </a:ext>
            </a:extLst>
          </p:cNvPr>
          <p:cNvGrpSpPr/>
          <p:nvPr/>
        </p:nvGrpSpPr>
        <p:grpSpPr>
          <a:xfrm flipH="1">
            <a:off x="366275" y="503128"/>
            <a:ext cx="1373125" cy="987675"/>
            <a:chOff x="5785950" y="1653700"/>
            <a:chExt cx="1373125" cy="987675"/>
          </a:xfrm>
        </p:grpSpPr>
        <p:grpSp>
          <p:nvGrpSpPr>
            <p:cNvPr id="148" name="Google Shape;8598;p62">
              <a:extLst>
                <a:ext uri="{FF2B5EF4-FFF2-40B4-BE49-F238E27FC236}">
                  <a16:creationId xmlns:a16="http://schemas.microsoft.com/office/drawing/2014/main" id="{E6EEE3C7-F14A-4ED6-A6D6-EBBB8008FD67}"/>
                </a:ext>
              </a:extLst>
            </p:cNvPr>
            <p:cNvGrpSpPr/>
            <p:nvPr/>
          </p:nvGrpSpPr>
          <p:grpSpPr>
            <a:xfrm>
              <a:off x="5785950" y="1653700"/>
              <a:ext cx="1373125" cy="987675"/>
              <a:chOff x="5785950" y="1653700"/>
              <a:chExt cx="1373125" cy="987675"/>
            </a:xfrm>
          </p:grpSpPr>
          <p:sp>
            <p:nvSpPr>
              <p:cNvPr id="159" name="Google Shape;8599;p62">
                <a:extLst>
                  <a:ext uri="{FF2B5EF4-FFF2-40B4-BE49-F238E27FC236}">
                    <a16:creationId xmlns:a16="http://schemas.microsoft.com/office/drawing/2014/main" id="{95E1163A-4ED6-471E-834E-F9A388D5D91D}"/>
                  </a:ext>
                </a:extLst>
              </p:cNvPr>
              <p:cNvSpPr/>
              <p:nvPr/>
            </p:nvSpPr>
            <p:spPr>
              <a:xfrm>
                <a:off x="5785950" y="1653700"/>
                <a:ext cx="1373125" cy="987675"/>
              </a:xfrm>
              <a:custGeom>
                <a:avLst/>
                <a:gdLst/>
                <a:ahLst/>
                <a:cxnLst/>
                <a:rect l="l" t="t" r="r" b="b"/>
                <a:pathLst>
                  <a:path w="54925" h="39507" extrusionOk="0">
                    <a:moveTo>
                      <a:pt x="26847" y="1"/>
                    </a:moveTo>
                    <a:cubicBezTo>
                      <a:pt x="25268" y="1"/>
                      <a:pt x="23715" y="911"/>
                      <a:pt x="22216" y="2677"/>
                    </a:cubicBezTo>
                    <a:cubicBezTo>
                      <a:pt x="20182" y="5086"/>
                      <a:pt x="18630" y="9877"/>
                      <a:pt x="17613" y="14293"/>
                    </a:cubicBezTo>
                    <a:cubicBezTo>
                      <a:pt x="17532" y="14186"/>
                      <a:pt x="17506" y="14133"/>
                      <a:pt x="17425" y="14053"/>
                    </a:cubicBezTo>
                    <a:cubicBezTo>
                      <a:pt x="17425" y="14053"/>
                      <a:pt x="17425" y="14026"/>
                      <a:pt x="17399" y="14026"/>
                    </a:cubicBezTo>
                    <a:cubicBezTo>
                      <a:pt x="16890" y="13383"/>
                      <a:pt x="16221" y="12928"/>
                      <a:pt x="15418" y="12634"/>
                    </a:cubicBezTo>
                    <a:cubicBezTo>
                      <a:pt x="15124" y="12554"/>
                      <a:pt x="14856" y="12473"/>
                      <a:pt x="14615" y="12420"/>
                    </a:cubicBezTo>
                    <a:lnTo>
                      <a:pt x="14374" y="12340"/>
                    </a:lnTo>
                    <a:cubicBezTo>
                      <a:pt x="14321" y="12340"/>
                      <a:pt x="14294" y="12313"/>
                      <a:pt x="14240" y="12313"/>
                    </a:cubicBezTo>
                    <a:cubicBezTo>
                      <a:pt x="14160" y="12286"/>
                      <a:pt x="14053" y="12286"/>
                      <a:pt x="13999" y="12286"/>
                    </a:cubicBezTo>
                    <a:cubicBezTo>
                      <a:pt x="14026" y="11510"/>
                      <a:pt x="13919" y="10760"/>
                      <a:pt x="13705" y="10038"/>
                    </a:cubicBezTo>
                    <a:cubicBezTo>
                      <a:pt x="13330" y="8860"/>
                      <a:pt x="12688" y="7870"/>
                      <a:pt x="11858" y="7067"/>
                    </a:cubicBezTo>
                    <a:cubicBezTo>
                      <a:pt x="12367" y="6424"/>
                      <a:pt x="12581" y="5595"/>
                      <a:pt x="12527" y="4711"/>
                    </a:cubicBezTo>
                    <a:cubicBezTo>
                      <a:pt x="12367" y="3052"/>
                      <a:pt x="10948" y="1794"/>
                      <a:pt x="9262" y="1794"/>
                    </a:cubicBezTo>
                    <a:cubicBezTo>
                      <a:pt x="9182" y="1794"/>
                      <a:pt x="9048" y="1794"/>
                      <a:pt x="8914" y="1847"/>
                    </a:cubicBezTo>
                    <a:cubicBezTo>
                      <a:pt x="8272" y="1901"/>
                      <a:pt x="7656" y="2169"/>
                      <a:pt x="7174" y="2570"/>
                    </a:cubicBezTo>
                    <a:cubicBezTo>
                      <a:pt x="6585" y="1981"/>
                      <a:pt x="5836" y="1607"/>
                      <a:pt x="4979" y="1526"/>
                    </a:cubicBezTo>
                    <a:lnTo>
                      <a:pt x="4819" y="1526"/>
                    </a:lnTo>
                    <a:cubicBezTo>
                      <a:pt x="3159" y="1526"/>
                      <a:pt x="1741" y="2838"/>
                      <a:pt x="1687" y="4524"/>
                    </a:cubicBezTo>
                    <a:cubicBezTo>
                      <a:pt x="1607" y="5488"/>
                      <a:pt x="2008" y="6398"/>
                      <a:pt x="2678" y="6986"/>
                    </a:cubicBezTo>
                    <a:cubicBezTo>
                      <a:pt x="804" y="8699"/>
                      <a:pt x="1" y="11376"/>
                      <a:pt x="777" y="13946"/>
                    </a:cubicBezTo>
                    <a:cubicBezTo>
                      <a:pt x="1634" y="16783"/>
                      <a:pt x="4257" y="18737"/>
                      <a:pt x="7228" y="18737"/>
                    </a:cubicBezTo>
                    <a:cubicBezTo>
                      <a:pt x="7629" y="18737"/>
                      <a:pt x="8004" y="18710"/>
                      <a:pt x="8405" y="18630"/>
                    </a:cubicBezTo>
                    <a:cubicBezTo>
                      <a:pt x="8512" y="18924"/>
                      <a:pt x="8593" y="19192"/>
                      <a:pt x="8727" y="19432"/>
                    </a:cubicBezTo>
                    <a:cubicBezTo>
                      <a:pt x="8780" y="19459"/>
                      <a:pt x="8780" y="19513"/>
                      <a:pt x="8807" y="19540"/>
                    </a:cubicBezTo>
                    <a:lnTo>
                      <a:pt x="9075" y="19968"/>
                    </a:lnTo>
                    <a:cubicBezTo>
                      <a:pt x="9235" y="20235"/>
                      <a:pt x="9396" y="20476"/>
                      <a:pt x="9530" y="20664"/>
                    </a:cubicBezTo>
                    <a:cubicBezTo>
                      <a:pt x="9797" y="21012"/>
                      <a:pt x="10065" y="21279"/>
                      <a:pt x="10386" y="21520"/>
                    </a:cubicBezTo>
                    <a:cubicBezTo>
                      <a:pt x="10680" y="21734"/>
                      <a:pt x="11055" y="21948"/>
                      <a:pt x="11457" y="22109"/>
                    </a:cubicBezTo>
                    <a:cubicBezTo>
                      <a:pt x="11992" y="22323"/>
                      <a:pt x="12554" y="22457"/>
                      <a:pt x="13143" y="22484"/>
                    </a:cubicBezTo>
                    <a:lnTo>
                      <a:pt x="13491" y="22484"/>
                    </a:lnTo>
                    <a:cubicBezTo>
                      <a:pt x="13812" y="22484"/>
                      <a:pt x="14187" y="22457"/>
                      <a:pt x="14588" y="22377"/>
                    </a:cubicBezTo>
                    <a:cubicBezTo>
                      <a:pt x="14695" y="22511"/>
                      <a:pt x="14829" y="22618"/>
                      <a:pt x="14963" y="22725"/>
                    </a:cubicBezTo>
                    <a:cubicBezTo>
                      <a:pt x="15124" y="22885"/>
                      <a:pt x="15257" y="22992"/>
                      <a:pt x="15391" y="23073"/>
                    </a:cubicBezTo>
                    <a:lnTo>
                      <a:pt x="15793" y="23394"/>
                    </a:lnTo>
                    <a:cubicBezTo>
                      <a:pt x="15793" y="23394"/>
                      <a:pt x="15819" y="23394"/>
                      <a:pt x="15819" y="23421"/>
                    </a:cubicBezTo>
                    <a:cubicBezTo>
                      <a:pt x="16167" y="23661"/>
                      <a:pt x="16435" y="23822"/>
                      <a:pt x="16729" y="23983"/>
                    </a:cubicBezTo>
                    <a:cubicBezTo>
                      <a:pt x="16729" y="23983"/>
                      <a:pt x="16756" y="23983"/>
                      <a:pt x="16756" y="24009"/>
                    </a:cubicBezTo>
                    <a:cubicBezTo>
                      <a:pt x="17077" y="24197"/>
                      <a:pt x="17399" y="24331"/>
                      <a:pt x="17800" y="24464"/>
                    </a:cubicBezTo>
                    <a:cubicBezTo>
                      <a:pt x="17934" y="24491"/>
                      <a:pt x="18068" y="24545"/>
                      <a:pt x="18202" y="24598"/>
                    </a:cubicBezTo>
                    <a:cubicBezTo>
                      <a:pt x="20182" y="29416"/>
                      <a:pt x="22939" y="35037"/>
                      <a:pt x="25776" y="37446"/>
                    </a:cubicBezTo>
                    <a:cubicBezTo>
                      <a:pt x="27436" y="38838"/>
                      <a:pt x="28961" y="39507"/>
                      <a:pt x="30433" y="39507"/>
                    </a:cubicBezTo>
                    <a:cubicBezTo>
                      <a:pt x="31879" y="39507"/>
                      <a:pt x="33164" y="38811"/>
                      <a:pt x="33940" y="37580"/>
                    </a:cubicBezTo>
                    <a:cubicBezTo>
                      <a:pt x="34074" y="37365"/>
                      <a:pt x="34181" y="37178"/>
                      <a:pt x="34261" y="36937"/>
                    </a:cubicBezTo>
                    <a:cubicBezTo>
                      <a:pt x="35305" y="36910"/>
                      <a:pt x="36215" y="36455"/>
                      <a:pt x="36884" y="35733"/>
                    </a:cubicBezTo>
                    <a:cubicBezTo>
                      <a:pt x="37821" y="34716"/>
                      <a:pt x="38115" y="33431"/>
                      <a:pt x="37821" y="31905"/>
                    </a:cubicBezTo>
                    <a:lnTo>
                      <a:pt x="38008" y="31905"/>
                    </a:lnTo>
                    <a:cubicBezTo>
                      <a:pt x="39882" y="31905"/>
                      <a:pt x="40952" y="31102"/>
                      <a:pt x="41514" y="30433"/>
                    </a:cubicBezTo>
                    <a:cubicBezTo>
                      <a:pt x="41568" y="30406"/>
                      <a:pt x="41568" y="30380"/>
                      <a:pt x="41595" y="30353"/>
                    </a:cubicBezTo>
                    <a:cubicBezTo>
                      <a:pt x="41996" y="29844"/>
                      <a:pt x="42344" y="29041"/>
                      <a:pt x="42344" y="28131"/>
                    </a:cubicBezTo>
                    <a:cubicBezTo>
                      <a:pt x="43254" y="27435"/>
                      <a:pt x="43763" y="26472"/>
                      <a:pt x="43897" y="25535"/>
                    </a:cubicBezTo>
                    <a:cubicBezTo>
                      <a:pt x="44111" y="24357"/>
                      <a:pt x="43709" y="23287"/>
                      <a:pt x="42772" y="22323"/>
                    </a:cubicBezTo>
                    <a:cubicBezTo>
                      <a:pt x="42799" y="22270"/>
                      <a:pt x="42906" y="22189"/>
                      <a:pt x="42906" y="22136"/>
                    </a:cubicBezTo>
                    <a:cubicBezTo>
                      <a:pt x="43094" y="21868"/>
                      <a:pt x="43308" y="21601"/>
                      <a:pt x="43468" y="21386"/>
                    </a:cubicBezTo>
                    <a:lnTo>
                      <a:pt x="43629" y="21145"/>
                    </a:lnTo>
                    <a:cubicBezTo>
                      <a:pt x="43736" y="21012"/>
                      <a:pt x="43870" y="20798"/>
                      <a:pt x="43950" y="20744"/>
                    </a:cubicBezTo>
                    <a:lnTo>
                      <a:pt x="43977" y="20717"/>
                    </a:lnTo>
                    <a:cubicBezTo>
                      <a:pt x="43977" y="20717"/>
                      <a:pt x="44004" y="20664"/>
                      <a:pt x="44111" y="20637"/>
                    </a:cubicBezTo>
                    <a:cubicBezTo>
                      <a:pt x="44164" y="20610"/>
                      <a:pt x="44271" y="20583"/>
                      <a:pt x="44378" y="20530"/>
                    </a:cubicBezTo>
                    <a:cubicBezTo>
                      <a:pt x="44405" y="20530"/>
                      <a:pt x="44405" y="20530"/>
                      <a:pt x="44432" y="20503"/>
                    </a:cubicBezTo>
                    <a:cubicBezTo>
                      <a:pt x="44619" y="20476"/>
                      <a:pt x="44887" y="20450"/>
                      <a:pt x="45074" y="20396"/>
                    </a:cubicBezTo>
                    <a:cubicBezTo>
                      <a:pt x="46011" y="20316"/>
                      <a:pt x="47028" y="20182"/>
                      <a:pt x="47992" y="19780"/>
                    </a:cubicBezTo>
                    <a:lnTo>
                      <a:pt x="48955" y="19325"/>
                    </a:lnTo>
                    <a:lnTo>
                      <a:pt x="49972" y="18844"/>
                    </a:lnTo>
                    <a:cubicBezTo>
                      <a:pt x="50722" y="18442"/>
                      <a:pt x="51445" y="17853"/>
                      <a:pt x="52033" y="17184"/>
                    </a:cubicBezTo>
                    <a:cubicBezTo>
                      <a:pt x="52328" y="16863"/>
                      <a:pt x="52595" y="16515"/>
                      <a:pt x="52810" y="16247"/>
                    </a:cubicBezTo>
                    <a:cubicBezTo>
                      <a:pt x="53050" y="15953"/>
                      <a:pt x="53211" y="15659"/>
                      <a:pt x="53372" y="15418"/>
                    </a:cubicBezTo>
                    <a:cubicBezTo>
                      <a:pt x="53586" y="15096"/>
                      <a:pt x="53746" y="14749"/>
                      <a:pt x="53853" y="14481"/>
                    </a:cubicBezTo>
                    <a:cubicBezTo>
                      <a:pt x="53907" y="14320"/>
                      <a:pt x="53987" y="14160"/>
                      <a:pt x="54041" y="14026"/>
                    </a:cubicBezTo>
                    <a:lnTo>
                      <a:pt x="54068" y="13946"/>
                    </a:lnTo>
                    <a:cubicBezTo>
                      <a:pt x="54121" y="13838"/>
                      <a:pt x="54175" y="13758"/>
                      <a:pt x="54201" y="13624"/>
                    </a:cubicBezTo>
                    <a:cubicBezTo>
                      <a:pt x="54389" y="13143"/>
                      <a:pt x="54549" y="12634"/>
                      <a:pt x="54656" y="12072"/>
                    </a:cubicBezTo>
                    <a:cubicBezTo>
                      <a:pt x="54710" y="11751"/>
                      <a:pt x="54790" y="11376"/>
                      <a:pt x="54817" y="11028"/>
                    </a:cubicBezTo>
                    <a:cubicBezTo>
                      <a:pt x="54844" y="10841"/>
                      <a:pt x="54871" y="10627"/>
                      <a:pt x="54871" y="10439"/>
                    </a:cubicBezTo>
                    <a:cubicBezTo>
                      <a:pt x="54924" y="8914"/>
                      <a:pt x="53505" y="7495"/>
                      <a:pt x="51846" y="7495"/>
                    </a:cubicBezTo>
                    <a:lnTo>
                      <a:pt x="51766" y="7495"/>
                    </a:lnTo>
                    <a:cubicBezTo>
                      <a:pt x="51525" y="7495"/>
                      <a:pt x="51364" y="7522"/>
                      <a:pt x="51230" y="7522"/>
                    </a:cubicBezTo>
                    <a:cubicBezTo>
                      <a:pt x="50990" y="7575"/>
                      <a:pt x="50722" y="7602"/>
                      <a:pt x="50294" y="7656"/>
                    </a:cubicBezTo>
                    <a:cubicBezTo>
                      <a:pt x="49892" y="7736"/>
                      <a:pt x="49464" y="7843"/>
                      <a:pt x="48902" y="7977"/>
                    </a:cubicBezTo>
                    <a:cubicBezTo>
                      <a:pt x="48393" y="8111"/>
                      <a:pt x="47858" y="8298"/>
                      <a:pt x="47296" y="8512"/>
                    </a:cubicBezTo>
                    <a:cubicBezTo>
                      <a:pt x="46707" y="8726"/>
                      <a:pt x="46172" y="8994"/>
                      <a:pt x="45583" y="9342"/>
                    </a:cubicBezTo>
                    <a:cubicBezTo>
                      <a:pt x="45208" y="9529"/>
                      <a:pt x="44887" y="9770"/>
                      <a:pt x="44566" y="10038"/>
                    </a:cubicBezTo>
                    <a:cubicBezTo>
                      <a:pt x="44566" y="10038"/>
                      <a:pt x="44539" y="10038"/>
                      <a:pt x="44539" y="10065"/>
                    </a:cubicBezTo>
                    <a:cubicBezTo>
                      <a:pt x="44245" y="10305"/>
                      <a:pt x="44004" y="10573"/>
                      <a:pt x="43736" y="10814"/>
                    </a:cubicBezTo>
                    <a:cubicBezTo>
                      <a:pt x="43575" y="11001"/>
                      <a:pt x="43361" y="11215"/>
                      <a:pt x="43201" y="11403"/>
                    </a:cubicBezTo>
                    <a:lnTo>
                      <a:pt x="43067" y="11537"/>
                    </a:lnTo>
                    <a:lnTo>
                      <a:pt x="42505" y="12179"/>
                    </a:lnTo>
                    <a:cubicBezTo>
                      <a:pt x="42478" y="12206"/>
                      <a:pt x="42478" y="12259"/>
                      <a:pt x="42425" y="12259"/>
                    </a:cubicBezTo>
                    <a:cubicBezTo>
                      <a:pt x="42130" y="12607"/>
                      <a:pt x="41862" y="12982"/>
                      <a:pt x="41675" y="13330"/>
                    </a:cubicBezTo>
                    <a:cubicBezTo>
                      <a:pt x="41568" y="13517"/>
                      <a:pt x="41434" y="13731"/>
                      <a:pt x="41327" y="13919"/>
                    </a:cubicBezTo>
                    <a:cubicBezTo>
                      <a:pt x="41247" y="14026"/>
                      <a:pt x="41193" y="14160"/>
                      <a:pt x="41167" y="14267"/>
                    </a:cubicBezTo>
                    <a:cubicBezTo>
                      <a:pt x="41167" y="14267"/>
                      <a:pt x="41167" y="14293"/>
                      <a:pt x="41140" y="14293"/>
                    </a:cubicBezTo>
                    <a:cubicBezTo>
                      <a:pt x="41033" y="14481"/>
                      <a:pt x="40926" y="14615"/>
                      <a:pt x="40872" y="14722"/>
                    </a:cubicBezTo>
                    <a:lnTo>
                      <a:pt x="40792" y="14802"/>
                    </a:lnTo>
                    <a:lnTo>
                      <a:pt x="40551" y="14802"/>
                    </a:lnTo>
                    <a:cubicBezTo>
                      <a:pt x="40471" y="14802"/>
                      <a:pt x="40310" y="14749"/>
                      <a:pt x="40230" y="14749"/>
                    </a:cubicBezTo>
                    <a:cubicBezTo>
                      <a:pt x="39989" y="14722"/>
                      <a:pt x="39748" y="14722"/>
                      <a:pt x="39561" y="14695"/>
                    </a:cubicBezTo>
                    <a:cubicBezTo>
                      <a:pt x="39346" y="14695"/>
                      <a:pt x="39186" y="14668"/>
                      <a:pt x="38972" y="14668"/>
                    </a:cubicBezTo>
                    <a:lnTo>
                      <a:pt x="38918" y="14668"/>
                    </a:lnTo>
                    <a:cubicBezTo>
                      <a:pt x="39320" y="14267"/>
                      <a:pt x="39641" y="13812"/>
                      <a:pt x="39882" y="13410"/>
                    </a:cubicBezTo>
                    <a:cubicBezTo>
                      <a:pt x="40417" y="12473"/>
                      <a:pt x="40551" y="11456"/>
                      <a:pt x="40230" y="10520"/>
                    </a:cubicBezTo>
                    <a:cubicBezTo>
                      <a:pt x="39882" y="9583"/>
                      <a:pt x="39293" y="8833"/>
                      <a:pt x="38436" y="8378"/>
                    </a:cubicBezTo>
                    <a:cubicBezTo>
                      <a:pt x="38276" y="7522"/>
                      <a:pt x="37821" y="6853"/>
                      <a:pt x="37366" y="6505"/>
                    </a:cubicBezTo>
                    <a:lnTo>
                      <a:pt x="37339" y="6451"/>
                    </a:lnTo>
                    <a:cubicBezTo>
                      <a:pt x="36643" y="5862"/>
                      <a:pt x="35706" y="5514"/>
                      <a:pt x="34689" y="5514"/>
                    </a:cubicBezTo>
                    <a:cubicBezTo>
                      <a:pt x="34475" y="5514"/>
                      <a:pt x="34261" y="5514"/>
                      <a:pt x="34020" y="5568"/>
                    </a:cubicBezTo>
                    <a:cubicBezTo>
                      <a:pt x="33993" y="4283"/>
                      <a:pt x="33485" y="3239"/>
                      <a:pt x="32521" y="2490"/>
                    </a:cubicBezTo>
                    <a:cubicBezTo>
                      <a:pt x="31879" y="1981"/>
                      <a:pt x="31129" y="1714"/>
                      <a:pt x="30326" y="1714"/>
                    </a:cubicBezTo>
                    <a:lnTo>
                      <a:pt x="30059" y="1714"/>
                    </a:lnTo>
                    <a:cubicBezTo>
                      <a:pt x="30005" y="1687"/>
                      <a:pt x="29978" y="1633"/>
                      <a:pt x="29978" y="1607"/>
                    </a:cubicBezTo>
                    <a:cubicBezTo>
                      <a:pt x="29202" y="563"/>
                      <a:pt x="28078" y="1"/>
                      <a:pt x="26847"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0" name="Google Shape;8600;p62">
                <a:extLst>
                  <a:ext uri="{FF2B5EF4-FFF2-40B4-BE49-F238E27FC236}">
                    <a16:creationId xmlns:a16="http://schemas.microsoft.com/office/drawing/2014/main" id="{8D18E14A-59A9-468D-A6E2-40B796231002}"/>
                  </a:ext>
                </a:extLst>
              </p:cNvPr>
              <p:cNvSpPr/>
              <p:nvPr/>
            </p:nvSpPr>
            <p:spPr>
              <a:xfrm>
                <a:off x="6267750" y="1722200"/>
                <a:ext cx="343275" cy="420000"/>
              </a:xfrm>
              <a:custGeom>
                <a:avLst/>
                <a:gdLst/>
                <a:ahLst/>
                <a:cxnLst/>
                <a:rect l="l" t="t" r="r" b="b"/>
                <a:pathLst>
                  <a:path w="13731" h="16800" extrusionOk="0">
                    <a:moveTo>
                      <a:pt x="7615" y="0"/>
                    </a:moveTo>
                    <a:cubicBezTo>
                      <a:pt x="6959" y="0"/>
                      <a:pt x="6091" y="469"/>
                      <a:pt x="5032" y="1704"/>
                    </a:cubicBezTo>
                    <a:cubicBezTo>
                      <a:pt x="1954" y="5290"/>
                      <a:pt x="0" y="16800"/>
                      <a:pt x="0" y="16800"/>
                    </a:cubicBezTo>
                    <a:cubicBezTo>
                      <a:pt x="9047" y="11928"/>
                      <a:pt x="13731" y="3444"/>
                      <a:pt x="11697" y="1891"/>
                    </a:cubicBezTo>
                    <a:cubicBezTo>
                      <a:pt x="11522" y="1758"/>
                      <a:pt x="11326" y="1703"/>
                      <a:pt x="11120" y="1703"/>
                    </a:cubicBezTo>
                    <a:cubicBezTo>
                      <a:pt x="10125" y="1703"/>
                      <a:pt x="8913" y="2988"/>
                      <a:pt x="8913" y="2988"/>
                    </a:cubicBezTo>
                    <a:cubicBezTo>
                      <a:pt x="9333" y="1660"/>
                      <a:pt x="8850" y="0"/>
                      <a:pt x="76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1" name="Google Shape;8601;p62">
                <a:extLst>
                  <a:ext uri="{FF2B5EF4-FFF2-40B4-BE49-F238E27FC236}">
                    <a16:creationId xmlns:a16="http://schemas.microsoft.com/office/drawing/2014/main" id="{0F95D77A-0166-40C6-9A4C-B74A97DA9BCA}"/>
                  </a:ext>
                </a:extLst>
              </p:cNvPr>
              <p:cNvSpPr/>
              <p:nvPr/>
            </p:nvSpPr>
            <p:spPr>
              <a:xfrm>
                <a:off x="6277100" y="1858450"/>
                <a:ext cx="467100" cy="283075"/>
              </a:xfrm>
              <a:custGeom>
                <a:avLst/>
                <a:gdLst/>
                <a:ahLst/>
                <a:cxnLst/>
                <a:rect l="l" t="t" r="r" b="b"/>
                <a:pathLst>
                  <a:path w="18684" h="11323" extrusionOk="0">
                    <a:moveTo>
                      <a:pt x="15127" y="1"/>
                    </a:moveTo>
                    <a:cubicBezTo>
                      <a:pt x="11098" y="1"/>
                      <a:pt x="1" y="11323"/>
                      <a:pt x="1" y="11323"/>
                    </a:cubicBezTo>
                    <a:cubicBezTo>
                      <a:pt x="12581" y="8807"/>
                      <a:pt x="18683" y="4765"/>
                      <a:pt x="18148" y="3186"/>
                    </a:cubicBezTo>
                    <a:cubicBezTo>
                      <a:pt x="17914" y="2496"/>
                      <a:pt x="17271" y="2302"/>
                      <a:pt x="16621" y="2302"/>
                    </a:cubicBezTo>
                    <a:cubicBezTo>
                      <a:pt x="15784" y="2302"/>
                      <a:pt x="14936" y="2624"/>
                      <a:pt x="14936" y="2624"/>
                    </a:cubicBezTo>
                    <a:cubicBezTo>
                      <a:pt x="17077" y="1232"/>
                      <a:pt x="16034" y="295"/>
                      <a:pt x="16034" y="295"/>
                    </a:cubicBezTo>
                    <a:cubicBezTo>
                      <a:pt x="15798" y="93"/>
                      <a:pt x="15492" y="1"/>
                      <a:pt x="15127"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2" name="Google Shape;8602;p62">
                <a:extLst>
                  <a:ext uri="{FF2B5EF4-FFF2-40B4-BE49-F238E27FC236}">
                    <a16:creationId xmlns:a16="http://schemas.microsoft.com/office/drawing/2014/main" id="{4461D459-B535-4277-A0CA-198273AA894C}"/>
                  </a:ext>
                </a:extLst>
              </p:cNvPr>
              <p:cNvSpPr/>
              <p:nvPr/>
            </p:nvSpPr>
            <p:spPr>
              <a:xfrm>
                <a:off x="6390200" y="1964725"/>
                <a:ext cx="247600" cy="107875"/>
              </a:xfrm>
              <a:custGeom>
                <a:avLst/>
                <a:gdLst/>
                <a:ahLst/>
                <a:cxnLst/>
                <a:rect l="l" t="t" r="r" b="b"/>
                <a:pathLst>
                  <a:path w="9904" h="4315" extrusionOk="0">
                    <a:moveTo>
                      <a:pt x="8178" y="0"/>
                    </a:moveTo>
                    <a:cubicBezTo>
                      <a:pt x="6553" y="0"/>
                      <a:pt x="3394" y="1494"/>
                      <a:pt x="0" y="4315"/>
                    </a:cubicBezTo>
                    <a:lnTo>
                      <a:pt x="0" y="4315"/>
                    </a:lnTo>
                    <a:cubicBezTo>
                      <a:pt x="0" y="4315"/>
                      <a:pt x="9904" y="1719"/>
                      <a:pt x="9208" y="434"/>
                    </a:cubicBezTo>
                    <a:cubicBezTo>
                      <a:pt x="9037" y="143"/>
                      <a:pt x="8681" y="0"/>
                      <a:pt x="8178"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434343"/>
                  </a:solidFill>
                  <a:effectLst/>
                  <a:uLnTx/>
                  <a:uFillTx/>
                  <a:latin typeface="Arial"/>
                  <a:ea typeface="+mn-ea"/>
                  <a:cs typeface="+mn-cs"/>
                </a:endParaRPr>
              </a:p>
            </p:txBody>
          </p:sp>
          <p:sp>
            <p:nvSpPr>
              <p:cNvPr id="163" name="Google Shape;8603;p62">
                <a:extLst>
                  <a:ext uri="{FF2B5EF4-FFF2-40B4-BE49-F238E27FC236}">
                    <a16:creationId xmlns:a16="http://schemas.microsoft.com/office/drawing/2014/main" id="{62DD048C-DA48-4964-AB68-EE8A974E667E}"/>
                  </a:ext>
                </a:extLst>
              </p:cNvPr>
              <p:cNvSpPr/>
              <p:nvPr/>
            </p:nvSpPr>
            <p:spPr>
              <a:xfrm>
                <a:off x="6323275" y="1858950"/>
                <a:ext cx="178025" cy="203625"/>
              </a:xfrm>
              <a:custGeom>
                <a:avLst/>
                <a:gdLst/>
                <a:ahLst/>
                <a:cxnLst/>
                <a:rect l="l" t="t" r="r" b="b"/>
                <a:pathLst>
                  <a:path w="7121" h="8145" extrusionOk="0">
                    <a:moveTo>
                      <a:pt x="5522" y="1"/>
                    </a:moveTo>
                    <a:cubicBezTo>
                      <a:pt x="4135" y="1"/>
                      <a:pt x="1711" y="3136"/>
                      <a:pt x="1" y="8144"/>
                    </a:cubicBezTo>
                    <a:cubicBezTo>
                      <a:pt x="1" y="8144"/>
                      <a:pt x="7120" y="837"/>
                      <a:pt x="5889" y="88"/>
                    </a:cubicBezTo>
                    <a:cubicBezTo>
                      <a:pt x="5777" y="30"/>
                      <a:pt x="5654" y="1"/>
                      <a:pt x="5522"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4" name="Google Shape;8604;p62">
                <a:extLst>
                  <a:ext uri="{FF2B5EF4-FFF2-40B4-BE49-F238E27FC236}">
                    <a16:creationId xmlns:a16="http://schemas.microsoft.com/office/drawing/2014/main" id="{5F189F0F-6566-4970-97A1-2565188E94B3}"/>
                  </a:ext>
                </a:extLst>
              </p:cNvPr>
              <p:cNvSpPr/>
              <p:nvPr/>
            </p:nvSpPr>
            <p:spPr>
              <a:xfrm>
                <a:off x="5857550" y="1760775"/>
                <a:ext cx="1235925" cy="486475"/>
              </a:xfrm>
              <a:custGeom>
                <a:avLst/>
                <a:gdLst/>
                <a:ahLst/>
                <a:cxnLst/>
                <a:rect l="l" t="t" r="r" b="b"/>
                <a:pathLst>
                  <a:path w="49437" h="19459" extrusionOk="0">
                    <a:moveTo>
                      <a:pt x="2142" y="0"/>
                    </a:moveTo>
                    <a:cubicBezTo>
                      <a:pt x="1874" y="0"/>
                      <a:pt x="1634" y="188"/>
                      <a:pt x="1634" y="455"/>
                    </a:cubicBezTo>
                    <a:cubicBezTo>
                      <a:pt x="1634" y="723"/>
                      <a:pt x="1821" y="964"/>
                      <a:pt x="2089" y="964"/>
                    </a:cubicBezTo>
                    <a:lnTo>
                      <a:pt x="2222" y="964"/>
                    </a:lnTo>
                    <a:cubicBezTo>
                      <a:pt x="2945" y="1874"/>
                      <a:pt x="3159" y="3239"/>
                      <a:pt x="3240" y="3908"/>
                    </a:cubicBezTo>
                    <a:cubicBezTo>
                      <a:pt x="1152" y="4604"/>
                      <a:pt x="1" y="6852"/>
                      <a:pt x="616" y="8967"/>
                    </a:cubicBezTo>
                    <a:cubicBezTo>
                      <a:pt x="1162" y="10712"/>
                      <a:pt x="2774" y="11852"/>
                      <a:pt x="4511" y="11852"/>
                    </a:cubicBezTo>
                    <a:cubicBezTo>
                      <a:pt x="4905" y="11852"/>
                      <a:pt x="5306" y="11794"/>
                      <a:pt x="5702" y="11670"/>
                    </a:cubicBezTo>
                    <a:cubicBezTo>
                      <a:pt x="5970" y="11616"/>
                      <a:pt x="6211" y="11509"/>
                      <a:pt x="6451" y="11376"/>
                    </a:cubicBezTo>
                    <a:lnTo>
                      <a:pt x="6612" y="11376"/>
                    </a:lnTo>
                    <a:cubicBezTo>
                      <a:pt x="6732" y="11362"/>
                      <a:pt x="6853" y="11355"/>
                      <a:pt x="6963" y="11355"/>
                    </a:cubicBezTo>
                    <a:cubicBezTo>
                      <a:pt x="7074" y="11355"/>
                      <a:pt x="7174" y="11362"/>
                      <a:pt x="7254" y="11376"/>
                    </a:cubicBezTo>
                    <a:cubicBezTo>
                      <a:pt x="7442" y="11402"/>
                      <a:pt x="7576" y="11483"/>
                      <a:pt x="7683" y="11616"/>
                    </a:cubicBezTo>
                    <a:cubicBezTo>
                      <a:pt x="7790" y="11750"/>
                      <a:pt x="7897" y="11884"/>
                      <a:pt x="7950" y="12071"/>
                    </a:cubicBezTo>
                    <a:cubicBezTo>
                      <a:pt x="8031" y="12286"/>
                      <a:pt x="8057" y="12473"/>
                      <a:pt x="8084" y="12714"/>
                    </a:cubicBezTo>
                    <a:lnTo>
                      <a:pt x="8111" y="13035"/>
                    </a:lnTo>
                    <a:lnTo>
                      <a:pt x="8191" y="13383"/>
                    </a:lnTo>
                    <a:cubicBezTo>
                      <a:pt x="8218" y="13570"/>
                      <a:pt x="8298" y="13784"/>
                      <a:pt x="8379" y="13945"/>
                    </a:cubicBezTo>
                    <a:cubicBezTo>
                      <a:pt x="8486" y="14132"/>
                      <a:pt x="8593" y="14266"/>
                      <a:pt x="8646" y="14427"/>
                    </a:cubicBezTo>
                    <a:cubicBezTo>
                      <a:pt x="8753" y="14587"/>
                      <a:pt x="8860" y="14721"/>
                      <a:pt x="8967" y="14855"/>
                    </a:cubicBezTo>
                    <a:cubicBezTo>
                      <a:pt x="9048" y="14989"/>
                      <a:pt x="9155" y="15123"/>
                      <a:pt x="9289" y="15203"/>
                    </a:cubicBezTo>
                    <a:cubicBezTo>
                      <a:pt x="9422" y="15283"/>
                      <a:pt x="9556" y="15364"/>
                      <a:pt x="9690" y="15417"/>
                    </a:cubicBezTo>
                    <a:cubicBezTo>
                      <a:pt x="9984" y="15524"/>
                      <a:pt x="10306" y="15605"/>
                      <a:pt x="10600" y="15605"/>
                    </a:cubicBezTo>
                    <a:cubicBezTo>
                      <a:pt x="10674" y="15611"/>
                      <a:pt x="10747" y="15615"/>
                      <a:pt x="10821" y="15615"/>
                    </a:cubicBezTo>
                    <a:cubicBezTo>
                      <a:pt x="11043" y="15615"/>
                      <a:pt x="11269" y="15584"/>
                      <a:pt x="11510" y="15524"/>
                    </a:cubicBezTo>
                    <a:cubicBezTo>
                      <a:pt x="11778" y="15471"/>
                      <a:pt x="12045" y="15390"/>
                      <a:pt x="12260" y="15283"/>
                    </a:cubicBezTo>
                    <a:cubicBezTo>
                      <a:pt x="12500" y="15230"/>
                      <a:pt x="12715" y="15123"/>
                      <a:pt x="12795" y="15042"/>
                    </a:cubicBezTo>
                    <a:cubicBezTo>
                      <a:pt x="12848" y="15016"/>
                      <a:pt x="12875" y="15016"/>
                      <a:pt x="12902" y="14989"/>
                    </a:cubicBezTo>
                    <a:cubicBezTo>
                      <a:pt x="12982" y="15149"/>
                      <a:pt x="13063" y="15390"/>
                      <a:pt x="13250" y="15631"/>
                    </a:cubicBezTo>
                    <a:cubicBezTo>
                      <a:pt x="13410" y="15926"/>
                      <a:pt x="13705" y="16220"/>
                      <a:pt x="14053" y="16541"/>
                    </a:cubicBezTo>
                    <a:cubicBezTo>
                      <a:pt x="14133" y="16595"/>
                      <a:pt x="14213" y="16702"/>
                      <a:pt x="14320" y="16755"/>
                    </a:cubicBezTo>
                    <a:cubicBezTo>
                      <a:pt x="14401" y="16836"/>
                      <a:pt x="14508" y="16889"/>
                      <a:pt x="14588" y="16970"/>
                    </a:cubicBezTo>
                    <a:cubicBezTo>
                      <a:pt x="14776" y="17103"/>
                      <a:pt x="14990" y="17237"/>
                      <a:pt x="15204" y="17371"/>
                    </a:cubicBezTo>
                    <a:cubicBezTo>
                      <a:pt x="15445" y="17478"/>
                      <a:pt x="15686" y="17558"/>
                      <a:pt x="15953" y="17665"/>
                    </a:cubicBezTo>
                    <a:cubicBezTo>
                      <a:pt x="16087" y="17692"/>
                      <a:pt x="16221" y="17773"/>
                      <a:pt x="16355" y="17799"/>
                    </a:cubicBezTo>
                    <a:cubicBezTo>
                      <a:pt x="16489" y="17826"/>
                      <a:pt x="16622" y="17826"/>
                      <a:pt x="16783" y="17826"/>
                    </a:cubicBezTo>
                    <a:cubicBezTo>
                      <a:pt x="17077" y="17826"/>
                      <a:pt x="17399" y="17799"/>
                      <a:pt x="17693" y="17746"/>
                    </a:cubicBezTo>
                    <a:cubicBezTo>
                      <a:pt x="18014" y="17639"/>
                      <a:pt x="18335" y="17532"/>
                      <a:pt x="18657" y="17398"/>
                    </a:cubicBezTo>
                    <a:cubicBezTo>
                      <a:pt x="19004" y="17291"/>
                      <a:pt x="19326" y="17210"/>
                      <a:pt x="19620" y="17130"/>
                    </a:cubicBezTo>
                    <a:cubicBezTo>
                      <a:pt x="19764" y="17119"/>
                      <a:pt x="19899" y="17113"/>
                      <a:pt x="20029" y="17113"/>
                    </a:cubicBezTo>
                    <a:cubicBezTo>
                      <a:pt x="20212" y="17113"/>
                      <a:pt x="20384" y="17126"/>
                      <a:pt x="20557" y="17157"/>
                    </a:cubicBezTo>
                    <a:cubicBezTo>
                      <a:pt x="20878" y="17237"/>
                      <a:pt x="21172" y="17291"/>
                      <a:pt x="21467" y="17478"/>
                    </a:cubicBezTo>
                    <a:cubicBezTo>
                      <a:pt x="21761" y="17612"/>
                      <a:pt x="22083" y="17799"/>
                      <a:pt x="22377" y="17960"/>
                    </a:cubicBezTo>
                    <a:cubicBezTo>
                      <a:pt x="22671" y="18174"/>
                      <a:pt x="22966" y="18361"/>
                      <a:pt x="23287" y="18549"/>
                    </a:cubicBezTo>
                    <a:cubicBezTo>
                      <a:pt x="23581" y="18709"/>
                      <a:pt x="23903" y="18843"/>
                      <a:pt x="24224" y="18950"/>
                    </a:cubicBezTo>
                    <a:cubicBezTo>
                      <a:pt x="24518" y="19031"/>
                      <a:pt x="24839" y="19111"/>
                      <a:pt x="25161" y="19164"/>
                    </a:cubicBezTo>
                    <a:cubicBezTo>
                      <a:pt x="25455" y="19245"/>
                      <a:pt x="25776" y="19352"/>
                      <a:pt x="26097" y="19378"/>
                    </a:cubicBezTo>
                    <a:cubicBezTo>
                      <a:pt x="26405" y="19432"/>
                      <a:pt x="26706" y="19459"/>
                      <a:pt x="27004" y="19459"/>
                    </a:cubicBezTo>
                    <a:cubicBezTo>
                      <a:pt x="27302" y="19459"/>
                      <a:pt x="27596" y="19432"/>
                      <a:pt x="27891" y="19378"/>
                    </a:cubicBezTo>
                    <a:cubicBezTo>
                      <a:pt x="28185" y="19352"/>
                      <a:pt x="28453" y="19271"/>
                      <a:pt x="28720" y="19164"/>
                    </a:cubicBezTo>
                    <a:cubicBezTo>
                      <a:pt x="28988" y="19111"/>
                      <a:pt x="29256" y="19004"/>
                      <a:pt x="29497" y="18897"/>
                    </a:cubicBezTo>
                    <a:lnTo>
                      <a:pt x="30193" y="18602"/>
                    </a:lnTo>
                    <a:cubicBezTo>
                      <a:pt x="30300" y="18549"/>
                      <a:pt x="30407" y="18495"/>
                      <a:pt x="30514" y="18442"/>
                    </a:cubicBezTo>
                    <a:cubicBezTo>
                      <a:pt x="30594" y="18361"/>
                      <a:pt x="30701" y="18335"/>
                      <a:pt x="30808" y="18281"/>
                    </a:cubicBezTo>
                    <a:cubicBezTo>
                      <a:pt x="30915" y="18201"/>
                      <a:pt x="30969" y="18147"/>
                      <a:pt x="31076" y="18094"/>
                    </a:cubicBezTo>
                    <a:cubicBezTo>
                      <a:pt x="31183" y="18040"/>
                      <a:pt x="31236" y="17960"/>
                      <a:pt x="31317" y="17933"/>
                    </a:cubicBezTo>
                    <a:cubicBezTo>
                      <a:pt x="31477" y="17799"/>
                      <a:pt x="31611" y="17692"/>
                      <a:pt x="31745" y="17558"/>
                    </a:cubicBezTo>
                    <a:cubicBezTo>
                      <a:pt x="31986" y="17344"/>
                      <a:pt x="32173" y="17103"/>
                      <a:pt x="32307" y="16970"/>
                    </a:cubicBezTo>
                    <a:cubicBezTo>
                      <a:pt x="32334" y="16943"/>
                      <a:pt x="32334" y="16889"/>
                      <a:pt x="32387" y="16889"/>
                    </a:cubicBezTo>
                    <a:cubicBezTo>
                      <a:pt x="32414" y="16943"/>
                      <a:pt x="32441" y="16943"/>
                      <a:pt x="32468" y="16970"/>
                    </a:cubicBezTo>
                    <a:cubicBezTo>
                      <a:pt x="32655" y="17077"/>
                      <a:pt x="32923" y="17210"/>
                      <a:pt x="33244" y="17291"/>
                    </a:cubicBezTo>
                    <a:cubicBezTo>
                      <a:pt x="33324" y="17344"/>
                      <a:pt x="33404" y="17371"/>
                      <a:pt x="33511" y="17398"/>
                    </a:cubicBezTo>
                    <a:cubicBezTo>
                      <a:pt x="33619" y="17425"/>
                      <a:pt x="33726" y="17425"/>
                      <a:pt x="33779" y="17478"/>
                    </a:cubicBezTo>
                    <a:cubicBezTo>
                      <a:pt x="33993" y="17505"/>
                      <a:pt x="34181" y="17532"/>
                      <a:pt x="34421" y="17558"/>
                    </a:cubicBezTo>
                    <a:cubicBezTo>
                      <a:pt x="34502" y="17558"/>
                      <a:pt x="34662" y="17612"/>
                      <a:pt x="34743" y="17612"/>
                    </a:cubicBezTo>
                    <a:lnTo>
                      <a:pt x="35117" y="17612"/>
                    </a:lnTo>
                    <a:cubicBezTo>
                      <a:pt x="35358" y="17612"/>
                      <a:pt x="35626" y="17558"/>
                      <a:pt x="35867" y="17532"/>
                    </a:cubicBezTo>
                    <a:cubicBezTo>
                      <a:pt x="36134" y="17505"/>
                      <a:pt x="36349" y="17425"/>
                      <a:pt x="36616" y="17344"/>
                    </a:cubicBezTo>
                    <a:cubicBezTo>
                      <a:pt x="36884" y="17264"/>
                      <a:pt x="37152" y="17157"/>
                      <a:pt x="37392" y="16970"/>
                    </a:cubicBezTo>
                    <a:cubicBezTo>
                      <a:pt x="37633" y="16809"/>
                      <a:pt x="37848" y="16595"/>
                      <a:pt x="38088" y="16327"/>
                    </a:cubicBezTo>
                    <a:cubicBezTo>
                      <a:pt x="38303" y="16060"/>
                      <a:pt x="38490" y="15765"/>
                      <a:pt x="38704" y="15497"/>
                    </a:cubicBezTo>
                    <a:cubicBezTo>
                      <a:pt x="38891" y="15203"/>
                      <a:pt x="39105" y="14935"/>
                      <a:pt x="39320" y="14694"/>
                    </a:cubicBezTo>
                    <a:cubicBezTo>
                      <a:pt x="39561" y="14454"/>
                      <a:pt x="39828" y="14293"/>
                      <a:pt x="40096" y="14132"/>
                    </a:cubicBezTo>
                    <a:cubicBezTo>
                      <a:pt x="40363" y="13999"/>
                      <a:pt x="40711" y="13865"/>
                      <a:pt x="41006" y="13784"/>
                    </a:cubicBezTo>
                    <a:cubicBezTo>
                      <a:pt x="41327" y="13731"/>
                      <a:pt x="41675" y="13651"/>
                      <a:pt x="42050" y="13624"/>
                    </a:cubicBezTo>
                    <a:cubicBezTo>
                      <a:pt x="42772" y="13544"/>
                      <a:pt x="43522" y="13463"/>
                      <a:pt x="44111" y="13196"/>
                    </a:cubicBezTo>
                    <a:lnTo>
                      <a:pt x="45021" y="12794"/>
                    </a:lnTo>
                    <a:cubicBezTo>
                      <a:pt x="45315" y="12660"/>
                      <a:pt x="45636" y="12473"/>
                      <a:pt x="45904" y="12339"/>
                    </a:cubicBezTo>
                    <a:cubicBezTo>
                      <a:pt x="46466" y="12045"/>
                      <a:pt x="46921" y="11643"/>
                      <a:pt x="47323" y="11242"/>
                    </a:cubicBezTo>
                    <a:cubicBezTo>
                      <a:pt x="47537" y="11054"/>
                      <a:pt x="47697" y="10813"/>
                      <a:pt x="47858" y="10573"/>
                    </a:cubicBezTo>
                    <a:cubicBezTo>
                      <a:pt x="48045" y="10332"/>
                      <a:pt x="48179" y="10144"/>
                      <a:pt x="48313" y="9903"/>
                    </a:cubicBezTo>
                    <a:cubicBezTo>
                      <a:pt x="48420" y="9663"/>
                      <a:pt x="48527" y="9475"/>
                      <a:pt x="48634" y="9234"/>
                    </a:cubicBezTo>
                    <a:cubicBezTo>
                      <a:pt x="48714" y="9127"/>
                      <a:pt x="48741" y="9047"/>
                      <a:pt x="48768" y="8913"/>
                    </a:cubicBezTo>
                    <a:cubicBezTo>
                      <a:pt x="48795" y="8806"/>
                      <a:pt x="48875" y="8699"/>
                      <a:pt x="48902" y="8592"/>
                    </a:cubicBezTo>
                    <a:cubicBezTo>
                      <a:pt x="49062" y="8190"/>
                      <a:pt x="49169" y="7789"/>
                      <a:pt x="49223" y="7468"/>
                    </a:cubicBezTo>
                    <a:cubicBezTo>
                      <a:pt x="49303" y="7120"/>
                      <a:pt x="49330" y="6852"/>
                      <a:pt x="49357" y="6665"/>
                    </a:cubicBezTo>
                    <a:cubicBezTo>
                      <a:pt x="49357" y="6558"/>
                      <a:pt x="49410" y="6504"/>
                      <a:pt x="49410" y="6424"/>
                    </a:cubicBezTo>
                    <a:cubicBezTo>
                      <a:pt x="49410" y="6370"/>
                      <a:pt x="49437" y="6370"/>
                      <a:pt x="49437" y="6370"/>
                    </a:cubicBezTo>
                    <a:cubicBezTo>
                      <a:pt x="49383" y="6103"/>
                      <a:pt x="49169" y="5889"/>
                      <a:pt x="48982" y="5889"/>
                    </a:cubicBezTo>
                    <a:lnTo>
                      <a:pt x="48875" y="5889"/>
                    </a:lnTo>
                    <a:cubicBezTo>
                      <a:pt x="48795" y="5889"/>
                      <a:pt x="48741" y="5915"/>
                      <a:pt x="48634" y="5915"/>
                    </a:cubicBezTo>
                    <a:cubicBezTo>
                      <a:pt x="48447" y="5915"/>
                      <a:pt x="48179" y="5996"/>
                      <a:pt x="47831" y="6022"/>
                    </a:cubicBezTo>
                    <a:cubicBezTo>
                      <a:pt x="47510" y="6103"/>
                      <a:pt x="47135" y="6156"/>
                      <a:pt x="46734" y="6263"/>
                    </a:cubicBezTo>
                    <a:cubicBezTo>
                      <a:pt x="46332" y="6370"/>
                      <a:pt x="45904" y="6531"/>
                      <a:pt x="45449" y="6692"/>
                    </a:cubicBezTo>
                    <a:cubicBezTo>
                      <a:pt x="45021" y="6852"/>
                      <a:pt x="44566" y="7093"/>
                      <a:pt x="44111" y="7361"/>
                    </a:cubicBezTo>
                    <a:cubicBezTo>
                      <a:pt x="43897" y="7495"/>
                      <a:pt x="43682" y="7628"/>
                      <a:pt x="43495" y="7842"/>
                    </a:cubicBezTo>
                    <a:cubicBezTo>
                      <a:pt x="43281" y="8003"/>
                      <a:pt x="43094" y="8190"/>
                      <a:pt x="42879" y="8405"/>
                    </a:cubicBezTo>
                    <a:cubicBezTo>
                      <a:pt x="42692" y="8592"/>
                      <a:pt x="42505" y="8833"/>
                      <a:pt x="42317" y="9074"/>
                    </a:cubicBezTo>
                    <a:cubicBezTo>
                      <a:pt x="42103" y="9315"/>
                      <a:pt x="41916" y="9502"/>
                      <a:pt x="41702" y="9743"/>
                    </a:cubicBezTo>
                    <a:cubicBezTo>
                      <a:pt x="41514" y="9984"/>
                      <a:pt x="41300" y="10251"/>
                      <a:pt x="41140" y="10519"/>
                    </a:cubicBezTo>
                    <a:cubicBezTo>
                      <a:pt x="40979" y="10787"/>
                      <a:pt x="40818" y="11108"/>
                      <a:pt x="40631" y="11402"/>
                    </a:cubicBezTo>
                    <a:cubicBezTo>
                      <a:pt x="40471" y="11723"/>
                      <a:pt x="40283" y="11991"/>
                      <a:pt x="40069" y="12259"/>
                    </a:cubicBezTo>
                    <a:cubicBezTo>
                      <a:pt x="39882" y="12473"/>
                      <a:pt x="39614" y="12687"/>
                      <a:pt x="39373" y="12848"/>
                    </a:cubicBezTo>
                    <a:cubicBezTo>
                      <a:pt x="39105" y="13008"/>
                      <a:pt x="38838" y="13115"/>
                      <a:pt x="38490" y="13196"/>
                    </a:cubicBezTo>
                    <a:cubicBezTo>
                      <a:pt x="38317" y="13227"/>
                      <a:pt x="38136" y="13240"/>
                      <a:pt x="37945" y="13240"/>
                    </a:cubicBezTo>
                    <a:cubicBezTo>
                      <a:pt x="37810" y="13240"/>
                      <a:pt x="37670" y="13233"/>
                      <a:pt x="37526" y="13222"/>
                    </a:cubicBezTo>
                    <a:cubicBezTo>
                      <a:pt x="37205" y="13196"/>
                      <a:pt x="36857" y="13142"/>
                      <a:pt x="36563" y="13115"/>
                    </a:cubicBezTo>
                    <a:cubicBezTo>
                      <a:pt x="36441" y="13104"/>
                      <a:pt x="36314" y="13098"/>
                      <a:pt x="36193" y="13098"/>
                    </a:cubicBezTo>
                    <a:cubicBezTo>
                      <a:pt x="36021" y="13098"/>
                      <a:pt x="35858" y="13111"/>
                      <a:pt x="35733" y="13142"/>
                    </a:cubicBezTo>
                    <a:cubicBezTo>
                      <a:pt x="35465" y="13222"/>
                      <a:pt x="35224" y="13276"/>
                      <a:pt x="35010" y="13383"/>
                    </a:cubicBezTo>
                    <a:cubicBezTo>
                      <a:pt x="34823" y="13490"/>
                      <a:pt x="34609" y="13624"/>
                      <a:pt x="34421" y="13704"/>
                    </a:cubicBezTo>
                    <a:cubicBezTo>
                      <a:pt x="34207" y="13865"/>
                      <a:pt x="34047" y="13945"/>
                      <a:pt x="33886" y="14079"/>
                    </a:cubicBezTo>
                    <a:cubicBezTo>
                      <a:pt x="33779" y="14159"/>
                      <a:pt x="33726" y="14213"/>
                      <a:pt x="33645" y="14293"/>
                    </a:cubicBezTo>
                    <a:cubicBezTo>
                      <a:pt x="33592" y="14347"/>
                      <a:pt x="33485" y="14427"/>
                      <a:pt x="33404" y="14480"/>
                    </a:cubicBezTo>
                    <a:lnTo>
                      <a:pt x="33003" y="14882"/>
                    </a:lnTo>
                    <a:cubicBezTo>
                      <a:pt x="32869" y="15016"/>
                      <a:pt x="32789" y="15176"/>
                      <a:pt x="32682" y="15283"/>
                    </a:cubicBezTo>
                    <a:cubicBezTo>
                      <a:pt x="32468" y="15551"/>
                      <a:pt x="32307" y="15792"/>
                      <a:pt x="32200" y="15952"/>
                    </a:cubicBezTo>
                    <a:cubicBezTo>
                      <a:pt x="32173" y="15979"/>
                      <a:pt x="32173" y="16033"/>
                      <a:pt x="32173" y="16033"/>
                    </a:cubicBezTo>
                    <a:lnTo>
                      <a:pt x="32146" y="15979"/>
                    </a:lnTo>
                    <a:cubicBezTo>
                      <a:pt x="31986" y="15899"/>
                      <a:pt x="31745" y="15765"/>
                      <a:pt x="31451" y="15578"/>
                    </a:cubicBezTo>
                    <a:cubicBezTo>
                      <a:pt x="31129" y="15444"/>
                      <a:pt x="30808" y="15283"/>
                      <a:pt x="30433" y="15123"/>
                    </a:cubicBezTo>
                    <a:lnTo>
                      <a:pt x="30139" y="15016"/>
                    </a:lnTo>
                    <a:lnTo>
                      <a:pt x="29845" y="14909"/>
                    </a:lnTo>
                    <a:cubicBezTo>
                      <a:pt x="29630" y="14855"/>
                      <a:pt x="29390" y="14775"/>
                      <a:pt x="29202" y="14721"/>
                    </a:cubicBezTo>
                    <a:cubicBezTo>
                      <a:pt x="28961" y="14641"/>
                      <a:pt x="28720" y="14614"/>
                      <a:pt x="28506" y="14561"/>
                    </a:cubicBezTo>
                    <a:cubicBezTo>
                      <a:pt x="28265" y="14480"/>
                      <a:pt x="28025" y="14454"/>
                      <a:pt x="27757" y="14427"/>
                    </a:cubicBezTo>
                    <a:cubicBezTo>
                      <a:pt x="27516" y="14373"/>
                      <a:pt x="27248" y="14373"/>
                      <a:pt x="26981" y="14373"/>
                    </a:cubicBezTo>
                    <a:cubicBezTo>
                      <a:pt x="26713" y="14373"/>
                      <a:pt x="26445" y="14427"/>
                      <a:pt x="26178" y="14454"/>
                    </a:cubicBezTo>
                    <a:cubicBezTo>
                      <a:pt x="25642" y="14534"/>
                      <a:pt x="25054" y="14641"/>
                      <a:pt x="24491" y="14748"/>
                    </a:cubicBezTo>
                    <a:cubicBezTo>
                      <a:pt x="23876" y="14855"/>
                      <a:pt x="23287" y="15123"/>
                      <a:pt x="22645" y="15390"/>
                    </a:cubicBezTo>
                    <a:cubicBezTo>
                      <a:pt x="22350" y="15524"/>
                      <a:pt x="22002" y="15658"/>
                      <a:pt x="21708" y="15685"/>
                    </a:cubicBezTo>
                    <a:cubicBezTo>
                      <a:pt x="21521" y="15736"/>
                      <a:pt x="21313" y="15754"/>
                      <a:pt x="21111" y="15754"/>
                    </a:cubicBezTo>
                    <a:cubicBezTo>
                      <a:pt x="20994" y="15754"/>
                      <a:pt x="20879" y="15748"/>
                      <a:pt x="20771" y="15738"/>
                    </a:cubicBezTo>
                    <a:cubicBezTo>
                      <a:pt x="20155" y="15658"/>
                      <a:pt x="19593" y="15364"/>
                      <a:pt x="19138" y="14882"/>
                    </a:cubicBezTo>
                    <a:cubicBezTo>
                      <a:pt x="18897" y="14668"/>
                      <a:pt x="18657" y="14427"/>
                      <a:pt x="18416" y="14266"/>
                    </a:cubicBezTo>
                    <a:cubicBezTo>
                      <a:pt x="18202" y="14052"/>
                      <a:pt x="17961" y="13892"/>
                      <a:pt x="17720" y="13784"/>
                    </a:cubicBezTo>
                    <a:cubicBezTo>
                      <a:pt x="17613" y="13704"/>
                      <a:pt x="17479" y="13677"/>
                      <a:pt x="17399" y="13651"/>
                    </a:cubicBezTo>
                    <a:cubicBezTo>
                      <a:pt x="17291" y="13624"/>
                      <a:pt x="17158" y="13570"/>
                      <a:pt x="17051" y="13570"/>
                    </a:cubicBezTo>
                    <a:cubicBezTo>
                      <a:pt x="16810" y="13544"/>
                      <a:pt x="16596" y="13517"/>
                      <a:pt x="16381" y="13517"/>
                    </a:cubicBezTo>
                    <a:cubicBezTo>
                      <a:pt x="16221" y="13517"/>
                      <a:pt x="16084" y="13505"/>
                      <a:pt x="15947" y="13505"/>
                    </a:cubicBezTo>
                    <a:cubicBezTo>
                      <a:pt x="15879" y="13505"/>
                      <a:pt x="15810" y="13508"/>
                      <a:pt x="15739" y="13517"/>
                    </a:cubicBezTo>
                    <a:cubicBezTo>
                      <a:pt x="15659" y="13517"/>
                      <a:pt x="15552" y="13517"/>
                      <a:pt x="15445" y="13544"/>
                    </a:cubicBezTo>
                    <a:cubicBezTo>
                      <a:pt x="15391" y="13544"/>
                      <a:pt x="15338" y="13544"/>
                      <a:pt x="15284" y="13570"/>
                    </a:cubicBezTo>
                    <a:cubicBezTo>
                      <a:pt x="15257" y="13570"/>
                      <a:pt x="15177" y="13570"/>
                      <a:pt x="15150" y="13624"/>
                    </a:cubicBezTo>
                    <a:cubicBezTo>
                      <a:pt x="14990" y="13651"/>
                      <a:pt x="14776" y="13677"/>
                      <a:pt x="14615" y="13704"/>
                    </a:cubicBezTo>
                    <a:cubicBezTo>
                      <a:pt x="14508" y="13758"/>
                      <a:pt x="14454" y="13758"/>
                      <a:pt x="14347" y="13784"/>
                    </a:cubicBezTo>
                    <a:cubicBezTo>
                      <a:pt x="14267" y="13811"/>
                      <a:pt x="14187" y="13811"/>
                      <a:pt x="14106" y="13838"/>
                    </a:cubicBezTo>
                    <a:cubicBezTo>
                      <a:pt x="13785" y="13918"/>
                      <a:pt x="13518" y="14025"/>
                      <a:pt x="13303" y="14079"/>
                    </a:cubicBezTo>
                    <a:lnTo>
                      <a:pt x="13303" y="13758"/>
                    </a:lnTo>
                    <a:cubicBezTo>
                      <a:pt x="13303" y="13517"/>
                      <a:pt x="13277" y="13249"/>
                      <a:pt x="13196" y="12981"/>
                    </a:cubicBezTo>
                    <a:cubicBezTo>
                      <a:pt x="13143" y="12714"/>
                      <a:pt x="13063" y="12446"/>
                      <a:pt x="12982" y="12179"/>
                    </a:cubicBezTo>
                    <a:cubicBezTo>
                      <a:pt x="12875" y="11911"/>
                      <a:pt x="12741" y="11670"/>
                      <a:pt x="12581" y="11429"/>
                    </a:cubicBezTo>
                    <a:cubicBezTo>
                      <a:pt x="12393" y="11242"/>
                      <a:pt x="12179" y="11081"/>
                      <a:pt x="11912" y="10974"/>
                    </a:cubicBezTo>
                    <a:cubicBezTo>
                      <a:pt x="11590" y="10867"/>
                      <a:pt x="11296" y="10813"/>
                      <a:pt x="10975" y="10706"/>
                    </a:cubicBezTo>
                    <a:cubicBezTo>
                      <a:pt x="10846" y="10688"/>
                      <a:pt x="10716" y="10657"/>
                      <a:pt x="10578" y="10657"/>
                    </a:cubicBezTo>
                    <a:cubicBezTo>
                      <a:pt x="10516" y="10657"/>
                      <a:pt x="10452" y="10663"/>
                      <a:pt x="10386" y="10680"/>
                    </a:cubicBezTo>
                    <a:lnTo>
                      <a:pt x="10065" y="10706"/>
                    </a:lnTo>
                    <a:lnTo>
                      <a:pt x="9717" y="10733"/>
                    </a:lnTo>
                    <a:cubicBezTo>
                      <a:pt x="9610" y="10747"/>
                      <a:pt x="9503" y="10753"/>
                      <a:pt x="9399" y="10753"/>
                    </a:cubicBezTo>
                    <a:cubicBezTo>
                      <a:pt x="9295" y="10753"/>
                      <a:pt x="9195" y="10747"/>
                      <a:pt x="9101" y="10733"/>
                    </a:cubicBezTo>
                    <a:cubicBezTo>
                      <a:pt x="8887" y="10706"/>
                      <a:pt x="8753" y="10626"/>
                      <a:pt x="8619" y="10546"/>
                    </a:cubicBezTo>
                    <a:cubicBezTo>
                      <a:pt x="8486" y="10439"/>
                      <a:pt x="8379" y="10305"/>
                      <a:pt x="8352" y="10144"/>
                    </a:cubicBezTo>
                    <a:cubicBezTo>
                      <a:pt x="8298" y="9957"/>
                      <a:pt x="8298" y="9743"/>
                      <a:pt x="8298" y="9529"/>
                    </a:cubicBezTo>
                    <a:lnTo>
                      <a:pt x="8298" y="9288"/>
                    </a:lnTo>
                    <a:cubicBezTo>
                      <a:pt x="8619" y="8458"/>
                      <a:pt x="8700" y="7521"/>
                      <a:pt x="8379" y="6584"/>
                    </a:cubicBezTo>
                    <a:cubicBezTo>
                      <a:pt x="7950" y="5193"/>
                      <a:pt x="6853" y="4176"/>
                      <a:pt x="5541" y="3854"/>
                    </a:cubicBezTo>
                    <a:cubicBezTo>
                      <a:pt x="5675" y="3078"/>
                      <a:pt x="5943" y="2141"/>
                      <a:pt x="6451" y="1445"/>
                    </a:cubicBezTo>
                    <a:lnTo>
                      <a:pt x="6585" y="1445"/>
                    </a:lnTo>
                    <a:cubicBezTo>
                      <a:pt x="6906" y="1392"/>
                      <a:pt x="7147" y="1098"/>
                      <a:pt x="7094" y="803"/>
                    </a:cubicBezTo>
                    <a:cubicBezTo>
                      <a:pt x="7046" y="491"/>
                      <a:pt x="6804" y="286"/>
                      <a:pt x="6542" y="286"/>
                    </a:cubicBezTo>
                    <a:cubicBezTo>
                      <a:pt x="6512" y="286"/>
                      <a:pt x="6482" y="289"/>
                      <a:pt x="6451" y="295"/>
                    </a:cubicBezTo>
                    <a:cubicBezTo>
                      <a:pt x="6103" y="321"/>
                      <a:pt x="5889" y="643"/>
                      <a:pt x="5943" y="937"/>
                    </a:cubicBezTo>
                    <a:cubicBezTo>
                      <a:pt x="5943" y="1044"/>
                      <a:pt x="5970" y="1098"/>
                      <a:pt x="6023" y="1178"/>
                    </a:cubicBezTo>
                    <a:cubicBezTo>
                      <a:pt x="5675" y="1660"/>
                      <a:pt x="5167" y="2570"/>
                      <a:pt x="5006" y="3747"/>
                    </a:cubicBezTo>
                    <a:cubicBezTo>
                      <a:pt x="4847" y="3719"/>
                      <a:pt x="4682" y="3708"/>
                      <a:pt x="4514" y="3708"/>
                    </a:cubicBezTo>
                    <a:cubicBezTo>
                      <a:pt x="4200" y="3708"/>
                      <a:pt x="3875" y="3749"/>
                      <a:pt x="3561" y="3801"/>
                    </a:cubicBezTo>
                    <a:cubicBezTo>
                      <a:pt x="3561" y="2329"/>
                      <a:pt x="2945" y="1258"/>
                      <a:pt x="2544" y="696"/>
                    </a:cubicBezTo>
                    <a:cubicBezTo>
                      <a:pt x="2570" y="643"/>
                      <a:pt x="2597" y="562"/>
                      <a:pt x="2597" y="509"/>
                    </a:cubicBezTo>
                    <a:cubicBezTo>
                      <a:pt x="2597" y="241"/>
                      <a:pt x="2410" y="0"/>
                      <a:pt x="2142"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5" name="Google Shape;8605;p62">
                <a:extLst>
                  <a:ext uri="{FF2B5EF4-FFF2-40B4-BE49-F238E27FC236}">
                    <a16:creationId xmlns:a16="http://schemas.microsoft.com/office/drawing/2014/main" id="{A7B1AFAF-BBA6-4555-8143-8445DEB773F5}"/>
                  </a:ext>
                </a:extLst>
              </p:cNvPr>
              <p:cNvSpPr/>
              <p:nvPr/>
            </p:nvSpPr>
            <p:spPr>
              <a:xfrm>
                <a:off x="6264400" y="2141500"/>
                <a:ext cx="444325" cy="433650"/>
              </a:xfrm>
              <a:custGeom>
                <a:avLst/>
                <a:gdLst/>
                <a:ahLst/>
                <a:cxnLst/>
                <a:rect l="l" t="t" r="r" b="b"/>
                <a:pathLst>
                  <a:path w="17773" h="17346" extrusionOk="0">
                    <a:moveTo>
                      <a:pt x="0" y="1"/>
                    </a:moveTo>
                    <a:cubicBezTo>
                      <a:pt x="1" y="1"/>
                      <a:pt x="4336" y="12474"/>
                      <a:pt x="8405" y="15900"/>
                    </a:cubicBezTo>
                    <a:cubicBezTo>
                      <a:pt x="9658" y="16939"/>
                      <a:pt x="10627" y="17346"/>
                      <a:pt x="11339" y="17346"/>
                    </a:cubicBezTo>
                    <a:cubicBezTo>
                      <a:pt x="12955" y="17346"/>
                      <a:pt x="13243" y="15255"/>
                      <a:pt x="12500" y="13732"/>
                    </a:cubicBezTo>
                    <a:lnTo>
                      <a:pt x="12500" y="13732"/>
                    </a:lnTo>
                    <a:cubicBezTo>
                      <a:pt x="12500" y="13732"/>
                      <a:pt x="13881" y="14795"/>
                      <a:pt x="14956" y="14795"/>
                    </a:cubicBezTo>
                    <a:cubicBezTo>
                      <a:pt x="15277" y="14795"/>
                      <a:pt x="15571" y="14700"/>
                      <a:pt x="15792" y="14454"/>
                    </a:cubicBezTo>
                    <a:cubicBezTo>
                      <a:pt x="17773" y="12340"/>
                      <a:pt x="11028" y="3748"/>
                      <a:pt x="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6" name="Google Shape;8606;p62">
                <a:extLst>
                  <a:ext uri="{FF2B5EF4-FFF2-40B4-BE49-F238E27FC236}">
                    <a16:creationId xmlns:a16="http://schemas.microsoft.com/office/drawing/2014/main" id="{0DAE4246-8232-4D85-8300-E57DD5CD71D9}"/>
                  </a:ext>
                </a:extLst>
              </p:cNvPr>
              <p:cNvSpPr/>
              <p:nvPr/>
            </p:nvSpPr>
            <p:spPr>
              <a:xfrm>
                <a:off x="6275775" y="2140850"/>
                <a:ext cx="550050" cy="245400"/>
              </a:xfrm>
              <a:custGeom>
                <a:avLst/>
                <a:gdLst/>
                <a:ahLst/>
                <a:cxnLst/>
                <a:rect l="l" t="t" r="r" b="b"/>
                <a:pathLst>
                  <a:path w="22002" h="9816" extrusionOk="0">
                    <a:moveTo>
                      <a:pt x="0" y="0"/>
                    </a:moveTo>
                    <a:cubicBezTo>
                      <a:pt x="1" y="0"/>
                      <a:pt x="13494" y="9815"/>
                      <a:pt x="18448" y="9815"/>
                    </a:cubicBezTo>
                    <a:cubicBezTo>
                      <a:pt x="19084" y="9815"/>
                      <a:pt x="19580" y="9653"/>
                      <a:pt x="19887" y="9288"/>
                    </a:cubicBezTo>
                    <a:cubicBezTo>
                      <a:pt x="19887" y="9288"/>
                      <a:pt x="20904" y="7976"/>
                      <a:pt x="18228" y="6906"/>
                    </a:cubicBezTo>
                    <a:lnTo>
                      <a:pt x="18228" y="6906"/>
                    </a:lnTo>
                    <a:cubicBezTo>
                      <a:pt x="18228" y="6906"/>
                      <a:pt x="18729" y="7004"/>
                      <a:pt x="19349" y="7004"/>
                    </a:cubicBezTo>
                    <a:cubicBezTo>
                      <a:pt x="20279" y="7004"/>
                      <a:pt x="21477" y="6782"/>
                      <a:pt x="21654" y="5674"/>
                    </a:cubicBezTo>
                    <a:cubicBezTo>
                      <a:pt x="22002" y="3828"/>
                      <a:pt x="14481" y="428"/>
                      <a:pt x="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7" name="Google Shape;8607;p62">
                <a:extLst>
                  <a:ext uri="{FF2B5EF4-FFF2-40B4-BE49-F238E27FC236}">
                    <a16:creationId xmlns:a16="http://schemas.microsoft.com/office/drawing/2014/main" id="{4E378F8B-6368-4A8E-BBB3-72B58D549AC3}"/>
                  </a:ext>
                </a:extLst>
              </p:cNvPr>
              <p:cNvSpPr/>
              <p:nvPr/>
            </p:nvSpPr>
            <p:spPr>
              <a:xfrm>
                <a:off x="6414275" y="2195700"/>
                <a:ext cx="287775" cy="83725"/>
              </a:xfrm>
              <a:custGeom>
                <a:avLst/>
                <a:gdLst/>
                <a:ahLst/>
                <a:cxnLst/>
                <a:rect l="l" t="t" r="r" b="b"/>
                <a:pathLst>
                  <a:path w="11511" h="3349" extrusionOk="0">
                    <a:moveTo>
                      <a:pt x="1" y="1"/>
                    </a:moveTo>
                    <a:cubicBezTo>
                      <a:pt x="3837" y="2255"/>
                      <a:pt x="7265" y="3349"/>
                      <a:pt x="9246" y="3349"/>
                    </a:cubicBezTo>
                    <a:cubicBezTo>
                      <a:pt x="10182" y="3349"/>
                      <a:pt x="10794" y="3105"/>
                      <a:pt x="10975" y="2624"/>
                    </a:cubicBezTo>
                    <a:cubicBezTo>
                      <a:pt x="11510" y="1071"/>
                      <a:pt x="2" y="1"/>
                      <a:pt x="1"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68" name="Google Shape;8608;p62">
                <a:extLst>
                  <a:ext uri="{FF2B5EF4-FFF2-40B4-BE49-F238E27FC236}">
                    <a16:creationId xmlns:a16="http://schemas.microsoft.com/office/drawing/2014/main" id="{954F744B-1444-4612-8CEB-486E0BBD22AF}"/>
                  </a:ext>
                </a:extLst>
              </p:cNvPr>
              <p:cNvSpPr/>
              <p:nvPr/>
            </p:nvSpPr>
            <p:spPr>
              <a:xfrm>
                <a:off x="6340675" y="2219125"/>
                <a:ext cx="232900" cy="201725"/>
              </a:xfrm>
              <a:custGeom>
                <a:avLst/>
                <a:gdLst/>
                <a:ahLst/>
                <a:cxnLst/>
                <a:rect l="l" t="t" r="r" b="b"/>
                <a:pathLst>
                  <a:path w="9316" h="8069" extrusionOk="0">
                    <a:moveTo>
                      <a:pt x="1" y="1"/>
                    </a:moveTo>
                    <a:cubicBezTo>
                      <a:pt x="2755" y="5042"/>
                      <a:pt x="5875" y="8069"/>
                      <a:pt x="7463" y="8069"/>
                    </a:cubicBezTo>
                    <a:cubicBezTo>
                      <a:pt x="7696" y="8069"/>
                      <a:pt x="7896" y="8003"/>
                      <a:pt x="8057" y="7870"/>
                    </a:cubicBezTo>
                    <a:cubicBezTo>
                      <a:pt x="9315" y="6853"/>
                      <a:pt x="1" y="1"/>
                      <a:pt x="1"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grpSp>
          <p:nvGrpSpPr>
            <p:cNvPr id="149" name="Google Shape;8609;p62">
              <a:extLst>
                <a:ext uri="{FF2B5EF4-FFF2-40B4-BE49-F238E27FC236}">
                  <a16:creationId xmlns:a16="http://schemas.microsoft.com/office/drawing/2014/main" id="{736D6FC4-CD8D-4B3A-8BC3-D1ACE2683C55}"/>
                </a:ext>
              </a:extLst>
            </p:cNvPr>
            <p:cNvGrpSpPr/>
            <p:nvPr/>
          </p:nvGrpSpPr>
          <p:grpSpPr>
            <a:xfrm>
              <a:off x="5891858" y="1901182"/>
              <a:ext cx="135420" cy="69561"/>
              <a:chOff x="2330525" y="2356200"/>
              <a:chExt cx="229525" cy="117900"/>
            </a:xfrm>
          </p:grpSpPr>
          <p:sp>
            <p:nvSpPr>
              <p:cNvPr id="151" name="Google Shape;8610;p62">
                <a:extLst>
                  <a:ext uri="{FF2B5EF4-FFF2-40B4-BE49-F238E27FC236}">
                    <a16:creationId xmlns:a16="http://schemas.microsoft.com/office/drawing/2014/main" id="{63413F0A-F864-4A29-A2A7-9D8814147EE4}"/>
                  </a:ext>
                </a:extLst>
              </p:cNvPr>
              <p:cNvSpPr/>
              <p:nvPr/>
            </p:nvSpPr>
            <p:spPr>
              <a:xfrm>
                <a:off x="2397175" y="2395750"/>
                <a:ext cx="97975" cy="61625"/>
              </a:xfrm>
              <a:custGeom>
                <a:avLst/>
                <a:gdLst/>
                <a:ahLst/>
                <a:cxnLst/>
                <a:rect l="l" t="t" r="r" b="b"/>
                <a:pathLst>
                  <a:path w="3919" h="2465" extrusionOk="0">
                    <a:moveTo>
                      <a:pt x="884" y="1"/>
                    </a:moveTo>
                    <a:cubicBezTo>
                      <a:pt x="1" y="1"/>
                      <a:pt x="171" y="1885"/>
                      <a:pt x="1724" y="2411"/>
                    </a:cubicBezTo>
                    <a:cubicBezTo>
                      <a:pt x="1831" y="2437"/>
                      <a:pt x="1965" y="2464"/>
                      <a:pt x="2072" y="2464"/>
                    </a:cubicBezTo>
                    <a:lnTo>
                      <a:pt x="2098" y="1822"/>
                    </a:lnTo>
                    <a:cubicBezTo>
                      <a:pt x="2124" y="1413"/>
                      <a:pt x="2466" y="1151"/>
                      <a:pt x="2846" y="1151"/>
                    </a:cubicBezTo>
                    <a:cubicBezTo>
                      <a:pt x="2865" y="1151"/>
                      <a:pt x="2883" y="1151"/>
                      <a:pt x="2901" y="1153"/>
                    </a:cubicBezTo>
                    <a:lnTo>
                      <a:pt x="3731" y="1233"/>
                    </a:lnTo>
                    <a:cubicBezTo>
                      <a:pt x="3919" y="805"/>
                      <a:pt x="3838" y="376"/>
                      <a:pt x="3464" y="296"/>
                    </a:cubicBezTo>
                    <a:cubicBezTo>
                      <a:pt x="3464" y="296"/>
                      <a:pt x="3434" y="297"/>
                      <a:pt x="3379" y="297"/>
                    </a:cubicBezTo>
                    <a:cubicBezTo>
                      <a:pt x="3080" y="297"/>
                      <a:pt x="2033" y="278"/>
                      <a:pt x="1081" y="28"/>
                    </a:cubicBezTo>
                    <a:cubicBezTo>
                      <a:pt x="1011" y="9"/>
                      <a:pt x="945" y="1"/>
                      <a:pt x="884"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2" name="Google Shape;8611;p62">
                <a:extLst>
                  <a:ext uri="{FF2B5EF4-FFF2-40B4-BE49-F238E27FC236}">
                    <a16:creationId xmlns:a16="http://schemas.microsoft.com/office/drawing/2014/main" id="{757A7DF3-1CA9-4570-8C5C-B9C7C63F17F2}"/>
                  </a:ext>
                </a:extLst>
              </p:cNvPr>
              <p:cNvSpPr/>
              <p:nvPr/>
            </p:nvSpPr>
            <p:spPr>
              <a:xfrm>
                <a:off x="2448950" y="2425575"/>
                <a:ext cx="41525" cy="32875"/>
              </a:xfrm>
              <a:custGeom>
                <a:avLst/>
                <a:gdLst/>
                <a:ahLst/>
                <a:cxnLst/>
                <a:rect l="l" t="t" r="r" b="b"/>
                <a:pathLst>
                  <a:path w="1661" h="1315" extrusionOk="0">
                    <a:moveTo>
                      <a:pt x="706" y="1"/>
                    </a:moveTo>
                    <a:cubicBezTo>
                      <a:pt x="355" y="1"/>
                      <a:pt x="51" y="299"/>
                      <a:pt x="27" y="682"/>
                    </a:cubicBezTo>
                    <a:lnTo>
                      <a:pt x="1" y="1298"/>
                    </a:lnTo>
                    <a:cubicBezTo>
                      <a:pt x="64" y="1309"/>
                      <a:pt x="125" y="1315"/>
                      <a:pt x="186" y="1315"/>
                    </a:cubicBezTo>
                    <a:cubicBezTo>
                      <a:pt x="408" y="1315"/>
                      <a:pt x="614" y="1243"/>
                      <a:pt x="804" y="1137"/>
                    </a:cubicBezTo>
                    <a:cubicBezTo>
                      <a:pt x="1098" y="950"/>
                      <a:pt x="1339" y="682"/>
                      <a:pt x="1500" y="441"/>
                    </a:cubicBezTo>
                    <a:cubicBezTo>
                      <a:pt x="1580" y="334"/>
                      <a:pt x="1633" y="201"/>
                      <a:pt x="1660" y="67"/>
                    </a:cubicBezTo>
                    <a:lnTo>
                      <a:pt x="830" y="13"/>
                    </a:lnTo>
                    <a:cubicBezTo>
                      <a:pt x="789" y="5"/>
                      <a:pt x="747" y="1"/>
                      <a:pt x="706" y="1"/>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3" name="Google Shape;8612;p62">
                <a:extLst>
                  <a:ext uri="{FF2B5EF4-FFF2-40B4-BE49-F238E27FC236}">
                    <a16:creationId xmlns:a16="http://schemas.microsoft.com/office/drawing/2014/main" id="{3B4414E8-DDD3-4408-B367-2B3BC6B45E7C}"/>
                  </a:ext>
                </a:extLst>
              </p:cNvPr>
              <p:cNvSpPr/>
              <p:nvPr/>
            </p:nvSpPr>
            <p:spPr>
              <a:xfrm>
                <a:off x="2354600" y="2356200"/>
                <a:ext cx="40850" cy="18100"/>
              </a:xfrm>
              <a:custGeom>
                <a:avLst/>
                <a:gdLst/>
                <a:ahLst/>
                <a:cxnLst/>
                <a:rect l="l" t="t" r="r" b="b"/>
                <a:pathLst>
                  <a:path w="1634" h="724" extrusionOk="0">
                    <a:moveTo>
                      <a:pt x="864" y="0"/>
                    </a:moveTo>
                    <a:cubicBezTo>
                      <a:pt x="827" y="0"/>
                      <a:pt x="789" y="2"/>
                      <a:pt x="750" y="5"/>
                    </a:cubicBezTo>
                    <a:cubicBezTo>
                      <a:pt x="402" y="31"/>
                      <a:pt x="161" y="245"/>
                      <a:pt x="81" y="379"/>
                    </a:cubicBezTo>
                    <a:cubicBezTo>
                      <a:pt x="1" y="567"/>
                      <a:pt x="54" y="674"/>
                      <a:pt x="161" y="700"/>
                    </a:cubicBezTo>
                    <a:cubicBezTo>
                      <a:pt x="195" y="717"/>
                      <a:pt x="230" y="723"/>
                      <a:pt x="266" y="723"/>
                    </a:cubicBezTo>
                    <a:cubicBezTo>
                      <a:pt x="346" y="723"/>
                      <a:pt x="427" y="692"/>
                      <a:pt x="483" y="674"/>
                    </a:cubicBezTo>
                    <a:cubicBezTo>
                      <a:pt x="616" y="647"/>
                      <a:pt x="723" y="647"/>
                      <a:pt x="830" y="620"/>
                    </a:cubicBezTo>
                    <a:cubicBezTo>
                      <a:pt x="938" y="620"/>
                      <a:pt x="1071" y="567"/>
                      <a:pt x="1205" y="567"/>
                    </a:cubicBezTo>
                    <a:cubicBezTo>
                      <a:pt x="1339" y="567"/>
                      <a:pt x="1419" y="567"/>
                      <a:pt x="1526" y="513"/>
                    </a:cubicBezTo>
                    <a:cubicBezTo>
                      <a:pt x="1633" y="486"/>
                      <a:pt x="1633" y="353"/>
                      <a:pt x="1526" y="219"/>
                    </a:cubicBezTo>
                    <a:cubicBezTo>
                      <a:pt x="1407" y="99"/>
                      <a:pt x="1179" y="0"/>
                      <a:pt x="86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4" name="Google Shape;8613;p62">
                <a:extLst>
                  <a:ext uri="{FF2B5EF4-FFF2-40B4-BE49-F238E27FC236}">
                    <a16:creationId xmlns:a16="http://schemas.microsoft.com/office/drawing/2014/main" id="{9C8C0A76-ECC6-4DB8-B6A7-F54FFC6B7E73}"/>
                  </a:ext>
                </a:extLst>
              </p:cNvPr>
              <p:cNvSpPr/>
              <p:nvPr/>
            </p:nvSpPr>
            <p:spPr>
              <a:xfrm>
                <a:off x="2519875" y="2409100"/>
                <a:ext cx="30150" cy="28375"/>
              </a:xfrm>
              <a:custGeom>
                <a:avLst/>
                <a:gdLst/>
                <a:ahLst/>
                <a:cxnLst/>
                <a:rect l="l" t="t" r="r" b="b"/>
                <a:pathLst>
                  <a:path w="1206" h="1135" extrusionOk="0">
                    <a:moveTo>
                      <a:pt x="585" y="1"/>
                    </a:moveTo>
                    <a:cubicBezTo>
                      <a:pt x="266" y="1"/>
                      <a:pt x="28" y="210"/>
                      <a:pt x="28" y="538"/>
                    </a:cubicBezTo>
                    <a:cubicBezTo>
                      <a:pt x="1" y="860"/>
                      <a:pt x="269" y="1127"/>
                      <a:pt x="563" y="1127"/>
                    </a:cubicBezTo>
                    <a:cubicBezTo>
                      <a:pt x="593" y="1132"/>
                      <a:pt x="622" y="1134"/>
                      <a:pt x="651" y="1134"/>
                    </a:cubicBezTo>
                    <a:cubicBezTo>
                      <a:pt x="955" y="1134"/>
                      <a:pt x="1179" y="885"/>
                      <a:pt x="1179" y="592"/>
                    </a:cubicBezTo>
                    <a:cubicBezTo>
                      <a:pt x="1205" y="271"/>
                      <a:pt x="938" y="3"/>
                      <a:pt x="643" y="3"/>
                    </a:cubicBezTo>
                    <a:cubicBezTo>
                      <a:pt x="624" y="2"/>
                      <a:pt x="604" y="1"/>
                      <a:pt x="58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5" name="Google Shape;8614;p62">
                <a:extLst>
                  <a:ext uri="{FF2B5EF4-FFF2-40B4-BE49-F238E27FC236}">
                    <a16:creationId xmlns:a16="http://schemas.microsoft.com/office/drawing/2014/main" id="{853AD4C0-88EB-474A-8CFC-5A47A8FBA728}"/>
                  </a:ext>
                </a:extLst>
              </p:cNvPr>
              <p:cNvSpPr/>
              <p:nvPr/>
            </p:nvSpPr>
            <p:spPr>
              <a:xfrm>
                <a:off x="2352600" y="2391835"/>
                <a:ext cx="30125" cy="28175"/>
              </a:xfrm>
              <a:custGeom>
                <a:avLst/>
                <a:gdLst/>
                <a:ahLst/>
                <a:cxnLst/>
                <a:rect l="l" t="t" r="r" b="b"/>
                <a:pathLst>
                  <a:path w="1205" h="1127" extrusionOk="0">
                    <a:moveTo>
                      <a:pt x="643" y="1"/>
                    </a:moveTo>
                    <a:cubicBezTo>
                      <a:pt x="348" y="1"/>
                      <a:pt x="27" y="215"/>
                      <a:pt x="27" y="536"/>
                    </a:cubicBezTo>
                    <a:cubicBezTo>
                      <a:pt x="0" y="857"/>
                      <a:pt x="268" y="1125"/>
                      <a:pt x="563" y="1125"/>
                    </a:cubicBezTo>
                    <a:cubicBezTo>
                      <a:pt x="579" y="1126"/>
                      <a:pt x="595" y="1127"/>
                      <a:pt x="610" y="1127"/>
                    </a:cubicBezTo>
                    <a:cubicBezTo>
                      <a:pt x="935" y="1127"/>
                      <a:pt x="1178" y="870"/>
                      <a:pt x="1178" y="590"/>
                    </a:cubicBezTo>
                    <a:cubicBezTo>
                      <a:pt x="1205" y="268"/>
                      <a:pt x="937" y="1"/>
                      <a:pt x="643"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6" name="Google Shape;8615;p62">
                <a:extLst>
                  <a:ext uri="{FF2B5EF4-FFF2-40B4-BE49-F238E27FC236}">
                    <a16:creationId xmlns:a16="http://schemas.microsoft.com/office/drawing/2014/main" id="{1AA79924-22F0-415F-A0D0-0CFD0119D133}"/>
                  </a:ext>
                </a:extLst>
              </p:cNvPr>
              <p:cNvSpPr/>
              <p:nvPr/>
            </p:nvSpPr>
            <p:spPr>
              <a:xfrm>
                <a:off x="2345900" y="2415925"/>
                <a:ext cx="37500" cy="18025"/>
              </a:xfrm>
              <a:custGeom>
                <a:avLst/>
                <a:gdLst/>
                <a:ahLst/>
                <a:cxnLst/>
                <a:rect l="l" t="t" r="r" b="b"/>
                <a:pathLst>
                  <a:path w="1500" h="721" extrusionOk="0">
                    <a:moveTo>
                      <a:pt x="701" y="0"/>
                    </a:moveTo>
                    <a:cubicBezTo>
                      <a:pt x="540" y="0"/>
                      <a:pt x="359" y="37"/>
                      <a:pt x="161" y="132"/>
                    </a:cubicBezTo>
                    <a:cubicBezTo>
                      <a:pt x="28" y="185"/>
                      <a:pt x="1" y="372"/>
                      <a:pt x="81" y="506"/>
                    </a:cubicBezTo>
                    <a:cubicBezTo>
                      <a:pt x="115" y="590"/>
                      <a:pt x="190" y="632"/>
                      <a:pt x="274" y="632"/>
                    </a:cubicBezTo>
                    <a:cubicBezTo>
                      <a:pt x="325" y="632"/>
                      <a:pt x="379" y="617"/>
                      <a:pt x="429" y="587"/>
                    </a:cubicBezTo>
                    <a:cubicBezTo>
                      <a:pt x="542" y="534"/>
                      <a:pt x="635" y="516"/>
                      <a:pt x="711" y="516"/>
                    </a:cubicBezTo>
                    <a:cubicBezTo>
                      <a:pt x="867" y="516"/>
                      <a:pt x="946" y="595"/>
                      <a:pt x="964" y="613"/>
                    </a:cubicBezTo>
                    <a:cubicBezTo>
                      <a:pt x="1045" y="694"/>
                      <a:pt x="1098" y="720"/>
                      <a:pt x="1205" y="720"/>
                    </a:cubicBezTo>
                    <a:cubicBezTo>
                      <a:pt x="1286" y="720"/>
                      <a:pt x="1339" y="694"/>
                      <a:pt x="1366" y="667"/>
                    </a:cubicBezTo>
                    <a:cubicBezTo>
                      <a:pt x="1473" y="560"/>
                      <a:pt x="1500" y="399"/>
                      <a:pt x="1419" y="292"/>
                    </a:cubicBezTo>
                    <a:cubicBezTo>
                      <a:pt x="1292" y="165"/>
                      <a:pt x="1041" y="0"/>
                      <a:pt x="70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7" name="Google Shape;8616;p62">
                <a:extLst>
                  <a:ext uri="{FF2B5EF4-FFF2-40B4-BE49-F238E27FC236}">
                    <a16:creationId xmlns:a16="http://schemas.microsoft.com/office/drawing/2014/main" id="{1C58DC0B-8CE6-4D81-B9BC-E190511E1450}"/>
                  </a:ext>
                </a:extLst>
              </p:cNvPr>
              <p:cNvSpPr/>
              <p:nvPr/>
            </p:nvSpPr>
            <p:spPr>
              <a:xfrm>
                <a:off x="2497800" y="2435925"/>
                <a:ext cx="62250" cy="38175"/>
              </a:xfrm>
              <a:custGeom>
                <a:avLst/>
                <a:gdLst/>
                <a:ahLst/>
                <a:cxnLst/>
                <a:rect l="l" t="t" r="r" b="b"/>
                <a:pathLst>
                  <a:path w="2490" h="1527" extrusionOk="0">
                    <a:moveTo>
                      <a:pt x="1259" y="1"/>
                    </a:moveTo>
                    <a:cubicBezTo>
                      <a:pt x="563" y="1"/>
                      <a:pt x="1" y="349"/>
                      <a:pt x="1" y="750"/>
                    </a:cubicBezTo>
                    <a:cubicBezTo>
                      <a:pt x="1" y="1178"/>
                      <a:pt x="563" y="1526"/>
                      <a:pt x="1259" y="1526"/>
                    </a:cubicBezTo>
                    <a:cubicBezTo>
                      <a:pt x="1928" y="1526"/>
                      <a:pt x="2490" y="1178"/>
                      <a:pt x="2490" y="750"/>
                    </a:cubicBezTo>
                    <a:cubicBezTo>
                      <a:pt x="2490" y="349"/>
                      <a:pt x="1928" y="1"/>
                      <a:pt x="1259"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158" name="Google Shape;8617;p62">
                <a:extLst>
                  <a:ext uri="{FF2B5EF4-FFF2-40B4-BE49-F238E27FC236}">
                    <a16:creationId xmlns:a16="http://schemas.microsoft.com/office/drawing/2014/main" id="{75FCB24D-7C06-4763-9B62-A845738BFA25}"/>
                  </a:ext>
                </a:extLst>
              </p:cNvPr>
              <p:cNvSpPr/>
              <p:nvPr/>
            </p:nvSpPr>
            <p:spPr>
              <a:xfrm>
                <a:off x="2330525" y="2423875"/>
                <a:ext cx="62250" cy="38850"/>
              </a:xfrm>
              <a:custGeom>
                <a:avLst/>
                <a:gdLst/>
                <a:ahLst/>
                <a:cxnLst/>
                <a:rect l="l" t="t" r="r" b="b"/>
                <a:pathLst>
                  <a:path w="2490" h="1554" extrusionOk="0">
                    <a:moveTo>
                      <a:pt x="1258" y="1"/>
                    </a:moveTo>
                    <a:cubicBezTo>
                      <a:pt x="562" y="1"/>
                      <a:pt x="0" y="349"/>
                      <a:pt x="0" y="777"/>
                    </a:cubicBezTo>
                    <a:cubicBezTo>
                      <a:pt x="0" y="1205"/>
                      <a:pt x="562" y="1553"/>
                      <a:pt x="1258" y="1553"/>
                    </a:cubicBezTo>
                    <a:cubicBezTo>
                      <a:pt x="1927" y="1553"/>
                      <a:pt x="2489" y="1205"/>
                      <a:pt x="2489" y="777"/>
                    </a:cubicBezTo>
                    <a:cubicBezTo>
                      <a:pt x="2489" y="349"/>
                      <a:pt x="1927" y="1"/>
                      <a:pt x="1258" y="1"/>
                    </a:cubicBezTo>
                    <a:close/>
                  </a:path>
                </a:pathLst>
              </a:custGeom>
              <a:solidFill>
                <a:srgbClr val="F46B47"/>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150" name="Google Shape;8618;p62">
              <a:extLst>
                <a:ext uri="{FF2B5EF4-FFF2-40B4-BE49-F238E27FC236}">
                  <a16:creationId xmlns:a16="http://schemas.microsoft.com/office/drawing/2014/main" id="{79E7CE04-C521-447C-B8B2-3C1BB3C0DCAD}"/>
                </a:ext>
              </a:extLst>
            </p:cNvPr>
            <p:cNvSpPr/>
            <p:nvPr/>
          </p:nvSpPr>
          <p:spPr>
            <a:xfrm>
              <a:off x="6007018" y="1912806"/>
              <a:ext cx="23320" cy="11431"/>
            </a:xfrm>
            <a:custGeom>
              <a:avLst/>
              <a:gdLst/>
              <a:ahLst/>
              <a:cxnLst/>
              <a:rect l="l" t="t" r="r" b="b"/>
              <a:pathLst>
                <a:path w="1581" h="775" extrusionOk="0">
                  <a:moveTo>
                    <a:pt x="574" y="0"/>
                  </a:moveTo>
                  <a:cubicBezTo>
                    <a:pt x="379" y="0"/>
                    <a:pt x="222" y="53"/>
                    <a:pt x="135" y="105"/>
                  </a:cubicBezTo>
                  <a:cubicBezTo>
                    <a:pt x="1" y="212"/>
                    <a:pt x="1" y="319"/>
                    <a:pt x="54" y="373"/>
                  </a:cubicBezTo>
                  <a:cubicBezTo>
                    <a:pt x="161" y="453"/>
                    <a:pt x="269" y="480"/>
                    <a:pt x="402" y="507"/>
                  </a:cubicBezTo>
                  <a:cubicBezTo>
                    <a:pt x="509" y="560"/>
                    <a:pt x="616" y="587"/>
                    <a:pt x="724" y="614"/>
                  </a:cubicBezTo>
                  <a:cubicBezTo>
                    <a:pt x="831" y="641"/>
                    <a:pt x="964" y="694"/>
                    <a:pt x="1072" y="721"/>
                  </a:cubicBezTo>
                  <a:cubicBezTo>
                    <a:pt x="1179" y="748"/>
                    <a:pt x="1286" y="774"/>
                    <a:pt x="1393" y="774"/>
                  </a:cubicBezTo>
                  <a:cubicBezTo>
                    <a:pt x="1500" y="774"/>
                    <a:pt x="1580" y="694"/>
                    <a:pt x="1500" y="507"/>
                  </a:cubicBezTo>
                  <a:cubicBezTo>
                    <a:pt x="1446" y="373"/>
                    <a:pt x="1232" y="159"/>
                    <a:pt x="911" y="52"/>
                  </a:cubicBezTo>
                  <a:cubicBezTo>
                    <a:pt x="791" y="15"/>
                    <a:pt x="677" y="0"/>
                    <a:pt x="574"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pic>
        <p:nvPicPr>
          <p:cNvPr id="13" name="Picture 12">
            <a:extLst>
              <a:ext uri="{FF2B5EF4-FFF2-40B4-BE49-F238E27FC236}">
                <a16:creationId xmlns:a16="http://schemas.microsoft.com/office/drawing/2014/main" id="{BA05812F-1D9B-4DEF-A7A5-6B41F63F84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45538" flipH="1">
            <a:off x="4143522" y="-2513789"/>
            <a:ext cx="11107524" cy="6247983"/>
          </a:xfrm>
          <a:prstGeom prst="rect">
            <a:avLst/>
          </a:prstGeom>
        </p:spPr>
      </p:pic>
      <p:pic>
        <p:nvPicPr>
          <p:cNvPr id="242" name="Picture 2">
            <a:extLst>
              <a:ext uri="{FF2B5EF4-FFF2-40B4-BE49-F238E27FC236}">
                <a16:creationId xmlns:a16="http://schemas.microsoft.com/office/drawing/2014/main" id="{0B9B5007-E116-46C2-8174-1F284BE3C29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278501" y="-1342052"/>
            <a:ext cx="2596065" cy="4114800"/>
          </a:xfrm>
          <a:prstGeom prst="rect">
            <a:avLst/>
          </a:prstGeom>
        </p:spPr>
      </p:pic>
      <p:pic>
        <p:nvPicPr>
          <p:cNvPr id="247" name="Picture 2">
            <a:extLst>
              <a:ext uri="{FF2B5EF4-FFF2-40B4-BE49-F238E27FC236}">
                <a16:creationId xmlns:a16="http://schemas.microsoft.com/office/drawing/2014/main" id="{704C757E-BCAF-468D-9A23-C8924204A30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7659465">
            <a:off x="6427128" y="-2563419"/>
            <a:ext cx="2596065" cy="4114800"/>
          </a:xfrm>
          <a:prstGeom prst="rect">
            <a:avLst/>
          </a:prstGeom>
        </p:spPr>
      </p:pic>
      <p:pic>
        <p:nvPicPr>
          <p:cNvPr id="4" name="Picture 3">
            <a:extLst>
              <a:ext uri="{FF2B5EF4-FFF2-40B4-BE49-F238E27FC236}">
                <a16:creationId xmlns:a16="http://schemas.microsoft.com/office/drawing/2014/main" id="{A288FF1A-1EB3-AD24-19A5-14FA0F3BF740}"/>
              </a:ext>
            </a:extLst>
          </p:cNvPr>
          <p:cNvPicPr>
            <a:picLocks noChangeAspect="1"/>
          </p:cNvPicPr>
          <p:nvPr/>
        </p:nvPicPr>
        <p:blipFill>
          <a:blip r:embed="rId6"/>
          <a:stretch>
            <a:fillRect/>
          </a:stretch>
        </p:blipFill>
        <p:spPr>
          <a:xfrm>
            <a:off x="1601996" y="1317348"/>
            <a:ext cx="8547333" cy="3694496"/>
          </a:xfrm>
          <a:prstGeom prst="rect">
            <a:avLst/>
          </a:prstGeom>
        </p:spPr>
      </p:pic>
    </p:spTree>
    <p:extLst>
      <p:ext uri="{BB962C8B-B14F-4D97-AF65-F5344CB8AC3E}">
        <p14:creationId xmlns:p14="http://schemas.microsoft.com/office/powerpoint/2010/main" val="31532318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Google Shape;2117;p60">
            <a:extLst>
              <a:ext uri="{FF2B5EF4-FFF2-40B4-BE49-F238E27FC236}">
                <a16:creationId xmlns:a16="http://schemas.microsoft.com/office/drawing/2014/main" id="{427EF99C-F43B-4402-B06A-B6A1F7F66EE9}"/>
              </a:ext>
            </a:extLst>
          </p:cNvPr>
          <p:cNvSpPr/>
          <p:nvPr/>
        </p:nvSpPr>
        <p:spPr>
          <a:xfrm>
            <a:off x="11171059" y="109925"/>
            <a:ext cx="542575" cy="521000"/>
          </a:xfrm>
          <a:custGeom>
            <a:avLst/>
            <a:gdLst/>
            <a:ahLst/>
            <a:cxnLst/>
            <a:rect l="l" t="t" r="r" b="b"/>
            <a:pathLst>
              <a:path w="21703" h="20840" extrusionOk="0">
                <a:moveTo>
                  <a:pt x="3989" y="1"/>
                </a:moveTo>
                <a:cubicBezTo>
                  <a:pt x="2364" y="1"/>
                  <a:pt x="1178" y="1621"/>
                  <a:pt x="639" y="3058"/>
                </a:cubicBezTo>
                <a:cubicBezTo>
                  <a:pt x="0" y="4760"/>
                  <a:pt x="183" y="6706"/>
                  <a:pt x="578" y="8560"/>
                </a:cubicBezTo>
                <a:cubicBezTo>
                  <a:pt x="821" y="9836"/>
                  <a:pt x="1125" y="11143"/>
                  <a:pt x="1702" y="12359"/>
                </a:cubicBezTo>
                <a:cubicBezTo>
                  <a:pt x="2401" y="13940"/>
                  <a:pt x="3344" y="15429"/>
                  <a:pt x="4438" y="16858"/>
                </a:cubicBezTo>
                <a:cubicBezTo>
                  <a:pt x="4712" y="17223"/>
                  <a:pt x="5623" y="18530"/>
                  <a:pt x="7781" y="20840"/>
                </a:cubicBezTo>
                <a:cubicBezTo>
                  <a:pt x="10456" y="18925"/>
                  <a:pt x="13465" y="17375"/>
                  <a:pt x="16262" y="15612"/>
                </a:cubicBezTo>
                <a:cubicBezTo>
                  <a:pt x="18420" y="14213"/>
                  <a:pt x="21703" y="12238"/>
                  <a:pt x="21429" y="9350"/>
                </a:cubicBezTo>
                <a:cubicBezTo>
                  <a:pt x="21212" y="6846"/>
                  <a:pt x="19341" y="5996"/>
                  <a:pt x="17103" y="5996"/>
                </a:cubicBezTo>
                <a:cubicBezTo>
                  <a:pt x="14640" y="5996"/>
                  <a:pt x="11732" y="7025"/>
                  <a:pt x="10092" y="8013"/>
                </a:cubicBezTo>
                <a:cubicBezTo>
                  <a:pt x="9544" y="5429"/>
                  <a:pt x="8207" y="2359"/>
                  <a:pt x="5867" y="687"/>
                </a:cubicBezTo>
                <a:cubicBezTo>
                  <a:pt x="5192" y="203"/>
                  <a:pt x="4563" y="1"/>
                  <a:pt x="398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1" name="Google Shape;2118;p60">
            <a:extLst>
              <a:ext uri="{FF2B5EF4-FFF2-40B4-BE49-F238E27FC236}">
                <a16:creationId xmlns:a16="http://schemas.microsoft.com/office/drawing/2014/main" id="{D9023254-AE53-46D6-A4E4-82EB7ED6EA28}"/>
              </a:ext>
            </a:extLst>
          </p:cNvPr>
          <p:cNvSpPr/>
          <p:nvPr/>
        </p:nvSpPr>
        <p:spPr>
          <a:xfrm>
            <a:off x="11584159" y="730838"/>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rgbClr val="AC003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sp>
        <p:nvSpPr>
          <p:cNvPr id="82" name="Google Shape;2119;p60">
            <a:extLst>
              <a:ext uri="{FF2B5EF4-FFF2-40B4-BE49-F238E27FC236}">
                <a16:creationId xmlns:a16="http://schemas.microsoft.com/office/drawing/2014/main" id="{3BB581FF-5FC4-4030-A2C7-EEE5DC0188D7}"/>
              </a:ext>
            </a:extLst>
          </p:cNvPr>
          <p:cNvSpPr/>
          <p:nvPr/>
        </p:nvSpPr>
        <p:spPr>
          <a:xfrm>
            <a:off x="10638759" y="300213"/>
            <a:ext cx="424050" cy="321650"/>
          </a:xfrm>
          <a:custGeom>
            <a:avLst/>
            <a:gdLst/>
            <a:ahLst/>
            <a:cxnLst/>
            <a:rect l="l" t="t" r="r" b="b"/>
            <a:pathLst>
              <a:path w="16962" h="12866" extrusionOk="0">
                <a:moveTo>
                  <a:pt x="4477" y="1"/>
                </a:moveTo>
                <a:cubicBezTo>
                  <a:pt x="3613" y="1"/>
                  <a:pt x="2749" y="629"/>
                  <a:pt x="2402" y="1163"/>
                </a:cubicBezTo>
                <a:cubicBezTo>
                  <a:pt x="1" y="4750"/>
                  <a:pt x="1703" y="8884"/>
                  <a:pt x="1521" y="12866"/>
                </a:cubicBezTo>
                <a:cubicBezTo>
                  <a:pt x="4317" y="12227"/>
                  <a:pt x="16962" y="9644"/>
                  <a:pt x="13922" y="5662"/>
                </a:cubicBezTo>
                <a:cubicBezTo>
                  <a:pt x="13341" y="4911"/>
                  <a:pt x="12293" y="4616"/>
                  <a:pt x="11101" y="4616"/>
                </a:cubicBezTo>
                <a:cubicBezTo>
                  <a:pt x="9735" y="4616"/>
                  <a:pt x="8181" y="5004"/>
                  <a:pt x="6931" y="5540"/>
                </a:cubicBezTo>
                <a:cubicBezTo>
                  <a:pt x="6749" y="4173"/>
                  <a:pt x="6384" y="2045"/>
                  <a:pt x="6232" y="1467"/>
                </a:cubicBezTo>
                <a:cubicBezTo>
                  <a:pt x="6110" y="920"/>
                  <a:pt x="5563" y="191"/>
                  <a:pt x="4834" y="39"/>
                </a:cubicBezTo>
                <a:cubicBezTo>
                  <a:pt x="4716" y="13"/>
                  <a:pt x="4597" y="1"/>
                  <a:pt x="44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E668E"/>
              </a:solidFill>
              <a:effectLst/>
              <a:uLnTx/>
              <a:uFillTx/>
              <a:latin typeface="Arial"/>
              <a:ea typeface="+mn-ea"/>
              <a:cs typeface="+mn-cs"/>
            </a:endParaRPr>
          </a:p>
        </p:txBody>
      </p:sp>
      <p:pic>
        <p:nvPicPr>
          <p:cNvPr id="83" name="Picture 82">
            <a:extLst>
              <a:ext uri="{FF2B5EF4-FFF2-40B4-BE49-F238E27FC236}">
                <a16:creationId xmlns:a16="http://schemas.microsoft.com/office/drawing/2014/main" id="{4BE526A7-3737-4841-99BD-03EF37FCF5D6}"/>
              </a:ext>
            </a:extLst>
          </p:cNvPr>
          <p:cNvPicPr>
            <a:picLocks noChangeAspect="1"/>
          </p:cNvPicPr>
          <p:nvPr/>
        </p:nvPicPr>
        <p:blipFill rotWithShape="1">
          <a:blip r:embed="rId3"/>
          <a:srcRect l="35847" t="56723"/>
          <a:stretch/>
        </p:blipFill>
        <p:spPr>
          <a:xfrm>
            <a:off x="11713634" y="-2223736"/>
            <a:ext cx="3444138" cy="2967922"/>
          </a:xfrm>
          <a:prstGeom prst="rect">
            <a:avLst/>
          </a:prstGeom>
        </p:spPr>
      </p:pic>
      <p:pic>
        <p:nvPicPr>
          <p:cNvPr id="126" name="Picture 9">
            <a:extLst>
              <a:ext uri="{FF2B5EF4-FFF2-40B4-BE49-F238E27FC236}">
                <a16:creationId xmlns:a16="http://schemas.microsoft.com/office/drawing/2014/main" id="{E7AB7ED8-FAC7-484C-A714-23E75CFD3E1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8123" y="0"/>
            <a:ext cx="1010905" cy="771964"/>
          </a:xfrm>
          <a:prstGeom prst="rect">
            <a:avLst/>
          </a:prstGeom>
        </p:spPr>
      </p:pic>
      <p:pic>
        <p:nvPicPr>
          <p:cNvPr id="260" name="Picture 259">
            <a:hlinkClick r:id="rId6" action="ppaction://hlinksldjump"/>
            <a:extLst>
              <a:ext uri="{FF2B5EF4-FFF2-40B4-BE49-F238E27FC236}">
                <a16:creationId xmlns:a16="http://schemas.microsoft.com/office/drawing/2014/main" id="{383E50B0-048A-408D-B251-03EEE63CA22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963065" y="5911383"/>
            <a:ext cx="2800387" cy="1090998"/>
          </a:xfrm>
          <a:prstGeom prst="rect">
            <a:avLst/>
          </a:prstGeom>
        </p:spPr>
      </p:pic>
      <p:pic>
        <p:nvPicPr>
          <p:cNvPr id="17" name="Picture 16">
            <a:extLst>
              <a:ext uri="{FF2B5EF4-FFF2-40B4-BE49-F238E27FC236}">
                <a16:creationId xmlns:a16="http://schemas.microsoft.com/office/drawing/2014/main" id="{A852403F-0464-4F34-B577-727AF1467EC0}"/>
              </a:ext>
            </a:extLst>
          </p:cNvPr>
          <p:cNvPicPr>
            <a:picLocks noChangeAspect="1"/>
          </p:cNvPicPr>
          <p:nvPr/>
        </p:nvPicPr>
        <p:blipFill>
          <a:blip r:embed="rId8"/>
          <a:stretch>
            <a:fillRect/>
          </a:stretch>
        </p:blipFill>
        <p:spPr>
          <a:xfrm>
            <a:off x="3297507" y="82050"/>
            <a:ext cx="6078239" cy="1121761"/>
          </a:xfrm>
          <a:prstGeom prst="rect">
            <a:avLst/>
          </a:prstGeom>
        </p:spPr>
      </p:pic>
      <p:grpSp>
        <p:nvGrpSpPr>
          <p:cNvPr id="21" name="Group 20">
            <a:extLst>
              <a:ext uri="{FF2B5EF4-FFF2-40B4-BE49-F238E27FC236}">
                <a16:creationId xmlns:a16="http://schemas.microsoft.com/office/drawing/2014/main" id="{02AFE129-8F86-4C0F-A059-F14A91B351B7}"/>
              </a:ext>
            </a:extLst>
          </p:cNvPr>
          <p:cNvGrpSpPr/>
          <p:nvPr/>
        </p:nvGrpSpPr>
        <p:grpSpPr>
          <a:xfrm>
            <a:off x="833711" y="1276950"/>
            <a:ext cx="3258931" cy="2886689"/>
            <a:chOff x="1168972" y="1677523"/>
            <a:chExt cx="3078775" cy="2836321"/>
          </a:xfrm>
        </p:grpSpPr>
        <p:pic>
          <p:nvPicPr>
            <p:cNvPr id="159" name="Picture 2">
              <a:extLst>
                <a:ext uri="{FF2B5EF4-FFF2-40B4-BE49-F238E27FC236}">
                  <a16:creationId xmlns:a16="http://schemas.microsoft.com/office/drawing/2014/main" id="{AE6F3958-7AAD-41D9-915E-BD4BE494C10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168972" y="1677523"/>
              <a:ext cx="3078775" cy="2836321"/>
            </a:xfrm>
            <a:prstGeom prst="rect">
              <a:avLst/>
            </a:prstGeom>
          </p:spPr>
        </p:pic>
        <p:pic>
          <p:nvPicPr>
            <p:cNvPr id="162" name="Picture 2">
              <a:hlinkClick r:id="rId11" action="ppaction://hlinksldjump"/>
              <a:extLst>
                <a:ext uri="{FF2B5EF4-FFF2-40B4-BE49-F238E27FC236}">
                  <a16:creationId xmlns:a16="http://schemas.microsoft.com/office/drawing/2014/main" id="{1507AA6F-C0BA-4679-84C7-8E458D76B3F4}"/>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265505" y="1773898"/>
              <a:ext cx="2869547" cy="2643570"/>
            </a:xfrm>
            <a:prstGeom prst="rect">
              <a:avLst/>
            </a:prstGeom>
          </p:spPr>
        </p:pic>
      </p:grpSp>
      <p:grpSp>
        <p:nvGrpSpPr>
          <p:cNvPr id="23" name="Group 22">
            <a:extLst>
              <a:ext uri="{FF2B5EF4-FFF2-40B4-BE49-F238E27FC236}">
                <a16:creationId xmlns:a16="http://schemas.microsoft.com/office/drawing/2014/main" id="{8E5B3FD8-D43D-4B45-8668-A311E514B3A4}"/>
              </a:ext>
            </a:extLst>
          </p:cNvPr>
          <p:cNvGrpSpPr/>
          <p:nvPr/>
        </p:nvGrpSpPr>
        <p:grpSpPr>
          <a:xfrm>
            <a:off x="8099360" y="1276950"/>
            <a:ext cx="2961550" cy="3114189"/>
            <a:chOff x="8355573" y="1625875"/>
            <a:chExt cx="3167634" cy="3299619"/>
          </a:xfrm>
        </p:grpSpPr>
        <p:pic>
          <p:nvPicPr>
            <p:cNvPr id="160" name="Picture 3">
              <a:extLst>
                <a:ext uri="{FF2B5EF4-FFF2-40B4-BE49-F238E27FC236}">
                  <a16:creationId xmlns:a16="http://schemas.microsoft.com/office/drawing/2014/main" id="{24817705-A8BC-4F42-B11B-3570ABB3801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8355573" y="1625875"/>
              <a:ext cx="3167634" cy="3299619"/>
            </a:xfrm>
            <a:prstGeom prst="rect">
              <a:avLst/>
            </a:prstGeom>
          </p:spPr>
        </p:pic>
        <p:pic>
          <p:nvPicPr>
            <p:cNvPr id="163" name="Picture 3">
              <a:hlinkClick r:id="rId16" action="ppaction://hlinksldjump"/>
              <a:extLst>
                <a:ext uri="{FF2B5EF4-FFF2-40B4-BE49-F238E27FC236}">
                  <a16:creationId xmlns:a16="http://schemas.microsoft.com/office/drawing/2014/main" id="{1D5308CA-6094-4930-9973-F1474E25F11F}"/>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8462111" y="1736852"/>
              <a:ext cx="2954557" cy="3077663"/>
            </a:xfrm>
            <a:prstGeom prst="rect">
              <a:avLst/>
            </a:prstGeom>
          </p:spPr>
        </p:pic>
      </p:grpSp>
      <p:grpSp>
        <p:nvGrpSpPr>
          <p:cNvPr id="22" name="Group 21">
            <a:extLst>
              <a:ext uri="{FF2B5EF4-FFF2-40B4-BE49-F238E27FC236}">
                <a16:creationId xmlns:a16="http://schemas.microsoft.com/office/drawing/2014/main" id="{6AD9EAEA-367A-471A-BAB5-5B9F360F99DC}"/>
              </a:ext>
            </a:extLst>
          </p:cNvPr>
          <p:cNvGrpSpPr/>
          <p:nvPr/>
        </p:nvGrpSpPr>
        <p:grpSpPr>
          <a:xfrm rot="2985290">
            <a:off x="4477938" y="2860215"/>
            <a:ext cx="3236122" cy="3114767"/>
            <a:chOff x="4477939" y="3418435"/>
            <a:chExt cx="3236122" cy="3114767"/>
          </a:xfrm>
        </p:grpSpPr>
        <p:pic>
          <p:nvPicPr>
            <p:cNvPr id="161" name="Picture 5">
              <a:extLst>
                <a:ext uri="{FF2B5EF4-FFF2-40B4-BE49-F238E27FC236}">
                  <a16:creationId xmlns:a16="http://schemas.microsoft.com/office/drawing/2014/main" id="{30FB876D-3FED-4114-A0F5-09CFD31481E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4477939" y="3418435"/>
              <a:ext cx="3236122" cy="3114767"/>
            </a:xfrm>
            <a:prstGeom prst="rect">
              <a:avLst/>
            </a:prstGeom>
          </p:spPr>
        </p:pic>
        <p:pic>
          <p:nvPicPr>
            <p:cNvPr id="164" name="Picture 5">
              <a:hlinkClick r:id="rId21" action="ppaction://hlinksldjump"/>
              <a:extLst>
                <a:ext uri="{FF2B5EF4-FFF2-40B4-BE49-F238E27FC236}">
                  <a16:creationId xmlns:a16="http://schemas.microsoft.com/office/drawing/2014/main" id="{CFCE5213-50AF-4C02-9FD0-BD1EB7A472ED}"/>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4572886" y="3524888"/>
              <a:ext cx="3046228" cy="2931994"/>
            </a:xfrm>
            <a:prstGeom prst="rect">
              <a:avLst/>
            </a:prstGeom>
          </p:spPr>
        </p:pic>
      </p:grpSp>
    </p:spTree>
    <p:extLst>
      <p:ext uri="{BB962C8B-B14F-4D97-AF65-F5344CB8AC3E}">
        <p14:creationId xmlns:p14="http://schemas.microsoft.com/office/powerpoint/2010/main" val="1405311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ppt_w</p:attrName>
                                        </p:attrNameLst>
                                      </p:cBhvr>
                                      <p:tavLst>
                                        <p:tav tm="0">
                                          <p:val>
                                            <p:fltVal val="0"/>
                                          </p:val>
                                        </p:tav>
                                        <p:tav tm="100000">
                                          <p:val>
                                            <p:strVal val="#ppt_w"/>
                                          </p:val>
                                        </p:tav>
                                      </p:tavLst>
                                    </p:anim>
                                    <p:anim calcmode="lin" valueType="num">
                                      <p:cBhvr>
                                        <p:cTn id="12" dur="500" fill="hold"/>
                                        <p:tgtEl>
                                          <p:spTgt spid="21"/>
                                        </p:tgtEl>
                                        <p:attrNameLst>
                                          <p:attrName>ppt_h</p:attrName>
                                        </p:attrNameLst>
                                      </p:cBhvr>
                                      <p:tavLst>
                                        <p:tav tm="0">
                                          <p:val>
                                            <p:fltVal val="0"/>
                                          </p:val>
                                        </p:tav>
                                        <p:tav tm="100000">
                                          <p:val>
                                            <p:strVal val="#ppt_h"/>
                                          </p:val>
                                        </p:tav>
                                      </p:tavLst>
                                    </p:anim>
                                    <p:animEffect transition="in" filter="fade">
                                      <p:cBhvr>
                                        <p:cTn id="13" dur="500"/>
                                        <p:tgtEl>
                                          <p:spTgt spid="21"/>
                                        </p:tgtEl>
                                      </p:cBhvr>
                                    </p:animEffect>
                                  </p:childTnLst>
                                </p:cTn>
                              </p:par>
                              <p:par>
                                <p:cTn id="14" presetID="53" presetClass="entr" presetSubtype="16"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 calcmode="lin" valueType="num">
                                      <p:cBhvr>
                                        <p:cTn id="16" dur="500" fill="hold"/>
                                        <p:tgtEl>
                                          <p:spTgt spid="22"/>
                                        </p:tgtEl>
                                        <p:attrNameLst>
                                          <p:attrName>ppt_w</p:attrName>
                                        </p:attrNameLst>
                                      </p:cBhvr>
                                      <p:tavLst>
                                        <p:tav tm="0">
                                          <p:val>
                                            <p:fltVal val="0"/>
                                          </p:val>
                                        </p:tav>
                                        <p:tav tm="100000">
                                          <p:val>
                                            <p:strVal val="#ppt_w"/>
                                          </p:val>
                                        </p:tav>
                                      </p:tavLst>
                                    </p:anim>
                                    <p:anim calcmode="lin" valueType="num">
                                      <p:cBhvr>
                                        <p:cTn id="17" dur="500" fill="hold"/>
                                        <p:tgtEl>
                                          <p:spTgt spid="22"/>
                                        </p:tgtEl>
                                        <p:attrNameLst>
                                          <p:attrName>ppt_h</p:attrName>
                                        </p:attrNameLst>
                                      </p:cBhvr>
                                      <p:tavLst>
                                        <p:tav tm="0">
                                          <p:val>
                                            <p:fltVal val="0"/>
                                          </p:val>
                                        </p:tav>
                                        <p:tav tm="100000">
                                          <p:val>
                                            <p:strVal val="#ppt_h"/>
                                          </p:val>
                                        </p:tav>
                                      </p:tavLst>
                                    </p:anim>
                                    <p:animEffect transition="in" filter="fade">
                                      <p:cBhvr>
                                        <p:cTn id="18" dur="500"/>
                                        <p:tgtEl>
                                          <p:spTgt spid="22"/>
                                        </p:tgtEl>
                                      </p:cBhvr>
                                    </p:animEffect>
                                  </p:childTnLst>
                                </p:cTn>
                              </p:par>
                              <p:par>
                                <p:cTn id="19" presetID="53" presetClass="entr" presetSubtype="16" fill="hold"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500" fill="hold"/>
                                        <p:tgtEl>
                                          <p:spTgt spid="23"/>
                                        </p:tgtEl>
                                        <p:attrNameLst>
                                          <p:attrName>ppt_w</p:attrName>
                                        </p:attrNameLst>
                                      </p:cBhvr>
                                      <p:tavLst>
                                        <p:tav tm="0">
                                          <p:val>
                                            <p:fltVal val="0"/>
                                          </p:val>
                                        </p:tav>
                                        <p:tav tm="100000">
                                          <p:val>
                                            <p:strVal val="#ppt_w"/>
                                          </p:val>
                                        </p:tav>
                                      </p:tavLst>
                                    </p:anim>
                                    <p:anim calcmode="lin" valueType="num">
                                      <p:cBhvr>
                                        <p:cTn id="22" dur="500" fill="hold"/>
                                        <p:tgtEl>
                                          <p:spTgt spid="23"/>
                                        </p:tgtEl>
                                        <p:attrNameLst>
                                          <p:attrName>ppt_h</p:attrName>
                                        </p:attrNameLst>
                                      </p:cBhvr>
                                      <p:tavLst>
                                        <p:tav tm="0">
                                          <p:val>
                                            <p:fltVal val="0"/>
                                          </p:val>
                                        </p:tav>
                                        <p:tav tm="100000">
                                          <p:val>
                                            <p:strVal val="#ppt_h"/>
                                          </p:val>
                                        </p:tav>
                                      </p:tavLst>
                                    </p:anim>
                                    <p:animEffect transition="in" filter="fade">
                                      <p:cBhvr>
                                        <p:cTn id="23" dur="500"/>
                                        <p:tgtEl>
                                          <p:spTgt spid="23"/>
                                        </p:tgtEl>
                                      </p:cBhvr>
                                    </p:animEffect>
                                  </p:childTnLst>
                                </p:cTn>
                              </p:par>
                            </p:childTnLst>
                          </p:cTn>
                        </p:par>
                        <p:par>
                          <p:cTn id="24" fill="hold">
                            <p:stCondLst>
                              <p:cond delay="1000"/>
                            </p:stCondLst>
                            <p:childTnLst>
                              <p:par>
                                <p:cTn id="25" presetID="8" presetClass="emph" presetSubtype="0" fill="hold" nodeType="afterEffect">
                                  <p:stCondLst>
                                    <p:cond delay="0"/>
                                  </p:stCondLst>
                                  <p:childTnLst>
                                    <p:animRot by="21600000">
                                      <p:cBhvr>
                                        <p:cTn id="26" dur="2000" fill="hold"/>
                                        <p:tgtEl>
                                          <p:spTgt spid="21"/>
                                        </p:tgtEl>
                                        <p:attrNameLst>
                                          <p:attrName>r</p:attrName>
                                        </p:attrNameLst>
                                      </p:cBhvr>
                                    </p:animRot>
                                  </p:childTnLst>
                                </p:cTn>
                              </p:par>
                              <p:par>
                                <p:cTn id="27" presetID="8" presetClass="emph" presetSubtype="0" fill="hold" nodeType="withEffect">
                                  <p:stCondLst>
                                    <p:cond delay="0"/>
                                  </p:stCondLst>
                                  <p:childTnLst>
                                    <p:animRot by="21600000">
                                      <p:cBhvr>
                                        <p:cTn id="28" dur="2000" fill="hold"/>
                                        <p:tgtEl>
                                          <p:spTgt spid="22"/>
                                        </p:tgtEl>
                                        <p:attrNameLst>
                                          <p:attrName>r</p:attrName>
                                        </p:attrNameLst>
                                      </p:cBhvr>
                                    </p:animRot>
                                  </p:childTnLst>
                                </p:cTn>
                              </p:par>
                              <p:par>
                                <p:cTn id="29" presetID="8" presetClass="emph" presetSubtype="0" fill="hold" nodeType="withEffect">
                                  <p:stCondLst>
                                    <p:cond delay="0"/>
                                  </p:stCondLst>
                                  <p:childTnLst>
                                    <p:animRot by="21600000">
                                      <p:cBhvr>
                                        <p:cTn id="30" dur="2000" fill="hold"/>
                                        <p:tgtEl>
                                          <p:spTgt spid="23"/>
                                        </p:tgtEl>
                                        <p:attrNameLst>
                                          <p:attrName>r</p:attrName>
                                        </p:attrNameLst>
                                      </p:cBhvr>
                                    </p:animRot>
                                  </p:childTnLst>
                                </p:cTn>
                              </p:par>
                            </p:childTnLst>
                          </p:cTn>
                        </p:par>
                        <p:par>
                          <p:cTn id="31" fill="hold">
                            <p:stCondLst>
                              <p:cond delay="3000"/>
                            </p:stCondLst>
                            <p:childTnLst>
                              <p:par>
                                <p:cTn id="32" presetID="26" presetClass="emph" presetSubtype="0" fill="hold" nodeType="afterEffect">
                                  <p:stCondLst>
                                    <p:cond delay="0"/>
                                  </p:stCondLst>
                                  <p:childTnLst>
                                    <p:animEffect transition="out" filter="fade">
                                      <p:cBhvr>
                                        <p:cTn id="33" dur="500" tmFilter="0, 0; .2, .5; .8, .5; 1, 0"/>
                                        <p:tgtEl>
                                          <p:spTgt spid="21"/>
                                        </p:tgtEl>
                                      </p:cBhvr>
                                    </p:animEffect>
                                    <p:animScale>
                                      <p:cBhvr>
                                        <p:cTn id="34" dur="250" autoRev="1" fill="hold"/>
                                        <p:tgtEl>
                                          <p:spTgt spid="21"/>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2"/>
                                        </p:tgtEl>
                                      </p:cBhvr>
                                    </p:animEffect>
                                    <p:animScale>
                                      <p:cBhvr>
                                        <p:cTn id="37" dur="250" autoRev="1" fill="hold"/>
                                        <p:tgtEl>
                                          <p:spTgt spid="22"/>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3"/>
                                        </p:tgtEl>
                                      </p:cBhvr>
                                    </p:animEffect>
                                    <p:animScale>
                                      <p:cBhvr>
                                        <p:cTn id="40" dur="250" autoRev="1" fill="hold"/>
                                        <p:tgtEl>
                                          <p:spTgt spid="23"/>
                                        </p:tgtEl>
                                      </p:cBhvr>
                                      <p:by x="105000" y="105000"/>
                                    </p:animScale>
                                  </p:childTnLst>
                                </p:cTn>
                              </p:par>
                            </p:childTnLst>
                          </p:cTn>
                        </p:par>
                      </p:childTnLst>
                    </p:cTn>
                  </p:par>
                  <p:par>
                    <p:cTn id="41" fill="hold">
                      <p:stCondLst>
                        <p:cond delay="indefinite"/>
                      </p:stCondLst>
                      <p:childTnLst>
                        <p:par>
                          <p:cTn id="42" fill="hold">
                            <p:stCondLst>
                              <p:cond delay="0"/>
                            </p:stCondLst>
                            <p:childTnLst>
                              <p:par>
                                <p:cTn id="43" presetID="53" presetClass="exit" presetSubtype="32" fill="hold" nodeType="clickEffect">
                                  <p:stCondLst>
                                    <p:cond delay="0"/>
                                  </p:stCondLst>
                                  <p:childTnLst>
                                    <p:anim calcmode="lin" valueType="num">
                                      <p:cBhvr>
                                        <p:cTn id="44" dur="500"/>
                                        <p:tgtEl>
                                          <p:spTgt spid="21"/>
                                        </p:tgtEl>
                                        <p:attrNameLst>
                                          <p:attrName>ppt_w</p:attrName>
                                        </p:attrNameLst>
                                      </p:cBhvr>
                                      <p:tavLst>
                                        <p:tav tm="0">
                                          <p:val>
                                            <p:strVal val="ppt_w"/>
                                          </p:val>
                                        </p:tav>
                                        <p:tav tm="100000">
                                          <p:val>
                                            <p:fltVal val="0"/>
                                          </p:val>
                                        </p:tav>
                                      </p:tavLst>
                                    </p:anim>
                                    <p:anim calcmode="lin" valueType="num">
                                      <p:cBhvr>
                                        <p:cTn id="45" dur="500"/>
                                        <p:tgtEl>
                                          <p:spTgt spid="21"/>
                                        </p:tgtEl>
                                        <p:attrNameLst>
                                          <p:attrName>ppt_h</p:attrName>
                                        </p:attrNameLst>
                                      </p:cBhvr>
                                      <p:tavLst>
                                        <p:tav tm="0">
                                          <p:val>
                                            <p:strVal val="ppt_h"/>
                                          </p:val>
                                        </p:tav>
                                        <p:tav tm="100000">
                                          <p:val>
                                            <p:fltVal val="0"/>
                                          </p:val>
                                        </p:tav>
                                      </p:tavLst>
                                    </p:anim>
                                    <p:animEffect transition="out" filter="fade">
                                      <p:cBhvr>
                                        <p:cTn id="46" dur="500"/>
                                        <p:tgtEl>
                                          <p:spTgt spid="21"/>
                                        </p:tgtEl>
                                      </p:cBhvr>
                                    </p:animEffect>
                                    <p:set>
                                      <p:cBhvr>
                                        <p:cTn id="47" dur="1" fill="hold">
                                          <p:stCondLst>
                                            <p:cond delay="499"/>
                                          </p:stCondLst>
                                        </p:cTn>
                                        <p:tgtEl>
                                          <p:spTgt spid="21"/>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45" presetClass="exit" presetSubtype="0" fill="hold" nodeType="clickEffect">
                                  <p:stCondLst>
                                    <p:cond delay="0"/>
                                  </p:stCondLst>
                                  <p:childTnLst>
                                    <p:animEffect transition="out" filter="fade">
                                      <p:cBhvr>
                                        <p:cTn id="51" dur="2000"/>
                                        <p:tgtEl>
                                          <p:spTgt spid="22"/>
                                        </p:tgtEl>
                                      </p:cBhvr>
                                    </p:animEffect>
                                    <p:anim calcmode="lin" valueType="num">
                                      <p:cBhvr>
                                        <p:cTn id="52" dur="2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2000"/>
                                        <p:tgtEl>
                                          <p:spTgt spid="22"/>
                                        </p:tgtEl>
                                        <p:attrNameLst>
                                          <p:attrName>ppt_h</p:attrName>
                                        </p:attrNameLst>
                                      </p:cBhvr>
                                      <p:tavLst>
                                        <p:tav tm="0">
                                          <p:val>
                                            <p:strVal val="ppt_h"/>
                                          </p:val>
                                        </p:tav>
                                        <p:tav tm="100000">
                                          <p:val>
                                            <p:strVal val="ppt_h"/>
                                          </p:val>
                                        </p:tav>
                                      </p:tavLst>
                                    </p:anim>
                                    <p:set>
                                      <p:cBhvr>
                                        <p:cTn id="54" dur="1" fill="hold">
                                          <p:stCondLst>
                                            <p:cond delay="1999"/>
                                          </p:stCondLst>
                                        </p:cTn>
                                        <p:tgtEl>
                                          <p:spTgt spid="22"/>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2" presetClass="exit" presetSubtype="4" fill="hold" nodeType="clickEffect">
                                  <p:stCondLst>
                                    <p:cond delay="0"/>
                                  </p:stCondLst>
                                  <p:childTnLst>
                                    <p:anim calcmode="lin" valueType="num">
                                      <p:cBhvr additive="base">
                                        <p:cTn id="58" dur="500"/>
                                        <p:tgtEl>
                                          <p:spTgt spid="23"/>
                                        </p:tgtEl>
                                        <p:attrNameLst>
                                          <p:attrName>ppt_x</p:attrName>
                                        </p:attrNameLst>
                                      </p:cBhvr>
                                      <p:tavLst>
                                        <p:tav tm="0">
                                          <p:val>
                                            <p:strVal val="ppt_x"/>
                                          </p:val>
                                        </p:tav>
                                        <p:tav tm="100000">
                                          <p:val>
                                            <p:strVal val="ppt_x"/>
                                          </p:val>
                                        </p:tav>
                                      </p:tavLst>
                                    </p:anim>
                                    <p:anim calcmode="lin" valueType="num">
                                      <p:cBhvr additive="base">
                                        <p:cTn id="59" dur="500"/>
                                        <p:tgtEl>
                                          <p:spTgt spid="23"/>
                                        </p:tgtEl>
                                        <p:attrNameLst>
                                          <p:attrName>ppt_y</p:attrName>
                                        </p:attrNameLst>
                                      </p:cBhvr>
                                      <p:tavLst>
                                        <p:tav tm="0">
                                          <p:val>
                                            <p:strVal val="ppt_y"/>
                                          </p:val>
                                        </p:tav>
                                        <p:tav tm="100000">
                                          <p:val>
                                            <p:strVal val="1+ppt_h/2"/>
                                          </p:val>
                                        </p:tav>
                                      </p:tavLst>
                                    </p:anim>
                                    <p:set>
                                      <p:cBhvr>
                                        <p:cTn id="60"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147A5329-48E6-4B02-90BB-40D645DFA620}"/>
              </a:ext>
            </a:extLst>
          </p:cNvPr>
          <p:cNvGrpSpPr/>
          <p:nvPr/>
        </p:nvGrpSpPr>
        <p:grpSpPr>
          <a:xfrm>
            <a:off x="316506" y="0"/>
            <a:ext cx="1687402" cy="1687244"/>
            <a:chOff x="1168972" y="1677523"/>
            <a:chExt cx="3078775" cy="2836321"/>
          </a:xfrm>
        </p:grpSpPr>
        <p:pic>
          <p:nvPicPr>
            <p:cNvPr id="3" name="Picture 2">
              <a:extLst>
                <a:ext uri="{FF2B5EF4-FFF2-40B4-BE49-F238E27FC236}">
                  <a16:creationId xmlns:a16="http://schemas.microsoft.com/office/drawing/2014/main" id="{373C18B1-A14C-4691-9A75-2EEA5B878CB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168972" y="1677523"/>
              <a:ext cx="3078775" cy="2836321"/>
            </a:xfrm>
            <a:prstGeom prst="rect">
              <a:avLst/>
            </a:prstGeom>
          </p:spPr>
        </p:pic>
        <p:pic>
          <p:nvPicPr>
            <p:cNvPr id="4" name="Picture 2">
              <a:extLst>
                <a:ext uri="{FF2B5EF4-FFF2-40B4-BE49-F238E27FC236}">
                  <a16:creationId xmlns:a16="http://schemas.microsoft.com/office/drawing/2014/main" id="{BD9C9212-267E-40E3-80EC-ABE11D2BE7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65505" y="1773898"/>
              <a:ext cx="2869547" cy="2643570"/>
            </a:xfrm>
            <a:prstGeom prst="rect">
              <a:avLst/>
            </a:prstGeom>
          </p:spPr>
        </p:pic>
      </p:grpSp>
      <p:grpSp>
        <p:nvGrpSpPr>
          <p:cNvPr id="6" name="Group 5">
            <a:extLst>
              <a:ext uri="{FF2B5EF4-FFF2-40B4-BE49-F238E27FC236}">
                <a16:creationId xmlns:a16="http://schemas.microsoft.com/office/drawing/2014/main" id="{EA763F3F-751C-496F-9DD6-F311EE8E10CB}"/>
              </a:ext>
            </a:extLst>
          </p:cNvPr>
          <p:cNvGrpSpPr/>
          <p:nvPr/>
        </p:nvGrpSpPr>
        <p:grpSpPr>
          <a:xfrm>
            <a:off x="1980951" y="1928832"/>
            <a:ext cx="8412399" cy="1633517"/>
            <a:chOff x="2590456" y="3469209"/>
            <a:chExt cx="3630312" cy="1005311"/>
          </a:xfrm>
        </p:grpSpPr>
        <p:sp>
          <p:nvSpPr>
            <p:cNvPr id="7" name="Rectangle: Rounded Corners 6">
              <a:extLst>
                <a:ext uri="{FF2B5EF4-FFF2-40B4-BE49-F238E27FC236}">
                  <a16:creationId xmlns:a16="http://schemas.microsoft.com/office/drawing/2014/main" id="{F2AED846-32AA-4475-82A0-0B90402CB05D}"/>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8" name="TextBox 7">
              <a:extLst>
                <a:ext uri="{FF2B5EF4-FFF2-40B4-BE49-F238E27FC236}">
                  <a16:creationId xmlns:a16="http://schemas.microsoft.com/office/drawing/2014/main" id="{5D20A2F1-BAFB-4F8E-8292-3147414547E1}"/>
                </a:ext>
              </a:extLst>
            </p:cNvPr>
            <p:cNvSpPr txBox="1"/>
            <p:nvPr/>
          </p:nvSpPr>
          <p:spPr>
            <a:xfrm>
              <a:off x="2771423" y="3584891"/>
              <a:ext cx="3399340" cy="791001"/>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Khả năng tự tổng hợp chất diệp lục từ khí các-bô-níc và ánh sáng mặt trời.</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18" name="TextBox 17">
            <a:extLst>
              <a:ext uri="{FF2B5EF4-FFF2-40B4-BE49-F238E27FC236}">
                <a16:creationId xmlns:a16="http://schemas.microsoft.com/office/drawing/2014/main" id="{02A0515F-3C20-49BE-B9BC-C5E600E5812C}"/>
              </a:ext>
            </a:extLst>
          </p:cNvPr>
          <p:cNvSpPr txBox="1"/>
          <p:nvPr/>
        </p:nvSpPr>
        <p:spPr>
          <a:xfrm>
            <a:off x="2071249" y="553877"/>
            <a:ext cx="8535540" cy="707886"/>
          </a:xfrm>
          <a:prstGeom prst="rect">
            <a:avLst/>
          </a:prstGeom>
          <a:noFill/>
        </p:spPr>
        <p:txBody>
          <a:bodyPr wrap="square" rtlCol="0">
            <a:spAutoFit/>
          </a:bodyPr>
          <a:lstStyle/>
          <a:p>
            <a:pPr algn="ctr"/>
            <a:r>
              <a:rPr lang="nl-NL" sz="4000" dirty="0">
                <a:solidFill>
                  <a:srgbClr val="002060"/>
                </a:solidFill>
                <a:latin typeface="Calibri" panose="020F0502020204030204" pitchFamily="34" charset="0"/>
                <a:ea typeface="Cambria" panose="02040503050406030204" pitchFamily="18" charset="0"/>
                <a:cs typeface="Calibri" panose="020F0502020204030204" pitchFamily="34" charset="0"/>
              </a:rPr>
              <a:t>Em hãy nêu khả năng kì diệu của lá cây?</a:t>
            </a:r>
            <a:endParaRPr lang="en-US" sz="4000" dirty="0">
              <a:solidFill>
                <a:srgbClr val="002060"/>
              </a:solidFill>
              <a:latin typeface="Calibri" panose="020F0502020204030204" pitchFamily="34" charset="0"/>
              <a:ea typeface="Cambria" panose="02040503050406030204" pitchFamily="18" charset="0"/>
              <a:cs typeface="Calibri" panose="020F0502020204030204" pitchFamily="34" charset="0"/>
            </a:endParaRPr>
          </a:p>
        </p:txBody>
      </p:sp>
      <p:pic>
        <p:nvPicPr>
          <p:cNvPr id="20" name="Picture 19">
            <a:hlinkClick r:id="rId8"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29049" y="5092175"/>
            <a:ext cx="3054312" cy="1090998"/>
          </a:xfrm>
          <a:prstGeom prst="rect">
            <a:avLst/>
          </a:prstGeom>
        </p:spPr>
      </p:pic>
    </p:spTree>
    <p:extLst>
      <p:ext uri="{BB962C8B-B14F-4D97-AF65-F5344CB8AC3E}">
        <p14:creationId xmlns:p14="http://schemas.microsoft.com/office/powerpoint/2010/main" val="1192480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2000" fill="hold"/>
                                        <p:tgtEl>
                                          <p:spTgt spid="2"/>
                                        </p:tgtEl>
                                        <p:attrNameLst>
                                          <p:attrName>r</p:attrName>
                                        </p:attrNameLst>
                                      </p:cBhvr>
                                    </p:animRot>
                                  </p:childTnLst>
                                </p:cTn>
                              </p:par>
                              <p:par>
                                <p:cTn id="7" presetID="26" presetClass="emph" presetSubtype="0" fill="hold" nodeType="withEffect">
                                  <p:stCondLst>
                                    <p:cond delay="0"/>
                                  </p:stCondLst>
                                  <p:childTnLst>
                                    <p:animEffect transition="out" filter="fade">
                                      <p:cBhvr>
                                        <p:cTn id="8" dur="500" tmFilter="0, 0; .2, .5; .8, .5; 1, 0"/>
                                        <p:tgtEl>
                                          <p:spTgt spid="2"/>
                                        </p:tgtEl>
                                      </p:cBhvr>
                                    </p:animEffect>
                                    <p:animScale>
                                      <p:cBhvr>
                                        <p:cTn id="9" dur="250" autoRev="1" fill="hold"/>
                                        <p:tgtEl>
                                          <p:spTgt spid="2"/>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1875855" y="357543"/>
            <a:ext cx="8535540" cy="1200329"/>
          </a:xfrm>
          <a:prstGeom prst="rect">
            <a:avLst/>
          </a:prstGeom>
          <a:noFill/>
        </p:spPr>
        <p:txBody>
          <a:bodyPr wrap="square" rtlCol="0">
            <a:spAutoFit/>
          </a:bodyPr>
          <a:lstStyle/>
          <a:p>
            <a:pPr marL="0" marR="0" algn="ctr">
              <a:spcBef>
                <a:spcPts val="0"/>
              </a:spcBef>
              <a:spcAft>
                <a:spcPts val="0"/>
              </a:spcAft>
            </a:pPr>
            <a:r>
              <a:rPr lang="nl-NL" sz="3600"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Mô tả sự trao đổi khí qua quá trình quang hợp của thực vật?</a:t>
            </a:r>
            <a:endParaRPr lang="en-US" sz="360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0" name="Picture 19">
            <a:hlinkClick r:id="rId4" action="ppaction://hlinksldjump"/>
            <a:extLst>
              <a:ext uri="{FF2B5EF4-FFF2-40B4-BE49-F238E27FC236}">
                <a16:creationId xmlns:a16="http://schemas.microsoft.com/office/drawing/2014/main" id="{F584B926-462A-4619-ABC2-92366D139E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844" y="5315858"/>
            <a:ext cx="3054312" cy="1090998"/>
          </a:xfrm>
          <a:prstGeom prst="rect">
            <a:avLst/>
          </a:prstGeom>
        </p:spPr>
      </p:pic>
      <p:grpSp>
        <p:nvGrpSpPr>
          <p:cNvPr id="14" name="Group 13">
            <a:extLst>
              <a:ext uri="{FF2B5EF4-FFF2-40B4-BE49-F238E27FC236}">
                <a16:creationId xmlns:a16="http://schemas.microsoft.com/office/drawing/2014/main" id="{89A8F663-A70E-476C-AE36-68CC254809B8}"/>
              </a:ext>
            </a:extLst>
          </p:cNvPr>
          <p:cNvGrpSpPr/>
          <p:nvPr/>
        </p:nvGrpSpPr>
        <p:grpSpPr>
          <a:xfrm rot="2985290">
            <a:off x="250627" y="-183523"/>
            <a:ext cx="1901817" cy="2052939"/>
            <a:chOff x="4477939" y="3418435"/>
            <a:chExt cx="3236122" cy="3114767"/>
          </a:xfrm>
        </p:grpSpPr>
        <p:pic>
          <p:nvPicPr>
            <p:cNvPr id="15" name="Picture 5">
              <a:extLst>
                <a:ext uri="{FF2B5EF4-FFF2-40B4-BE49-F238E27FC236}">
                  <a16:creationId xmlns:a16="http://schemas.microsoft.com/office/drawing/2014/main" id="{75E80FEC-B64D-4B95-BBF7-D808D6567D8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477939" y="3418435"/>
              <a:ext cx="3236122" cy="3114767"/>
            </a:xfrm>
            <a:prstGeom prst="rect">
              <a:avLst/>
            </a:prstGeom>
          </p:spPr>
        </p:pic>
        <p:pic>
          <p:nvPicPr>
            <p:cNvPr id="16" name="Picture 5">
              <a:extLst>
                <a:ext uri="{FF2B5EF4-FFF2-40B4-BE49-F238E27FC236}">
                  <a16:creationId xmlns:a16="http://schemas.microsoft.com/office/drawing/2014/main" id="{1FFC8325-36A8-4964-B0CB-544A3C991A5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4572886" y="3524888"/>
              <a:ext cx="3046228" cy="2931994"/>
            </a:xfrm>
            <a:prstGeom prst="rect">
              <a:avLst/>
            </a:prstGeom>
          </p:spPr>
        </p:pic>
      </p:grpSp>
      <p:grpSp>
        <p:nvGrpSpPr>
          <p:cNvPr id="2" name="Group 1">
            <a:extLst>
              <a:ext uri="{FF2B5EF4-FFF2-40B4-BE49-F238E27FC236}">
                <a16:creationId xmlns:a16="http://schemas.microsoft.com/office/drawing/2014/main" id="{E7632F36-99B4-E493-DA6E-8C43120F5788}"/>
              </a:ext>
            </a:extLst>
          </p:cNvPr>
          <p:cNvGrpSpPr/>
          <p:nvPr/>
        </p:nvGrpSpPr>
        <p:grpSpPr>
          <a:xfrm>
            <a:off x="1952376" y="2128857"/>
            <a:ext cx="8412399" cy="3119418"/>
            <a:chOff x="2590456" y="3469209"/>
            <a:chExt cx="3630312" cy="1292145"/>
          </a:xfrm>
        </p:grpSpPr>
        <p:sp>
          <p:nvSpPr>
            <p:cNvPr id="3" name="Rectangle: Rounded Corners 2">
              <a:extLst>
                <a:ext uri="{FF2B5EF4-FFF2-40B4-BE49-F238E27FC236}">
                  <a16:creationId xmlns:a16="http://schemas.microsoft.com/office/drawing/2014/main" id="{0F6E00D4-A1EC-D825-32C0-10B32E98BAAF}"/>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4" name="TextBox 3">
              <a:extLst>
                <a:ext uri="{FF2B5EF4-FFF2-40B4-BE49-F238E27FC236}">
                  <a16:creationId xmlns:a16="http://schemas.microsoft.com/office/drawing/2014/main" id="{DB038755-7080-1DBE-9487-2696002BA0A9}"/>
                </a:ext>
              </a:extLst>
            </p:cNvPr>
            <p:cNvSpPr txBox="1"/>
            <p:nvPr/>
          </p:nvSpPr>
          <p:spPr>
            <a:xfrm>
              <a:off x="2763202" y="3561218"/>
              <a:ext cx="3399340" cy="1200136"/>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quang hợp thực vật lấy khí các-bô-níc và thải ra khí ô-xi. Quá trình này chỉ diễn ra ở lá và vào ban ngày.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9877795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par>
                                <p:cTn id="10" presetID="8" presetClass="emph" presetSubtype="0" fill="hold" nodeType="withEffect">
                                  <p:stCondLst>
                                    <p:cond delay="0"/>
                                  </p:stCondLst>
                                  <p:childTnLst>
                                    <p:animRot by="21600000">
                                      <p:cBhvr>
                                        <p:cTn id="11" dur="2000" fill="hold"/>
                                        <p:tgtEl>
                                          <p:spTgt spid="14"/>
                                        </p:tgtEl>
                                        <p:attrNameLst>
                                          <p:attrName>r</p:attrName>
                                        </p:attrNameLst>
                                      </p:cBhvr>
                                    </p:animRot>
                                  </p:childTnLst>
                                </p:cTn>
                              </p:par>
                              <p:par>
                                <p:cTn id="12" presetID="26" presetClass="emph" presetSubtype="0" fill="hold" nodeType="withEffect">
                                  <p:stCondLst>
                                    <p:cond delay="0"/>
                                  </p:stCondLst>
                                  <p:childTnLst>
                                    <p:animEffect transition="out" filter="fade">
                                      <p:cBhvr>
                                        <p:cTn id="13" dur="500" tmFilter="0, 0; .2, .5; .8, .5; 1, 0"/>
                                        <p:tgtEl>
                                          <p:spTgt spid="14"/>
                                        </p:tgtEl>
                                      </p:cBhvr>
                                    </p:animEffect>
                                    <p:animScale>
                                      <p:cBhvr>
                                        <p:cTn id="14" dur="250" autoRev="1" fill="hold"/>
                                        <p:tgtEl>
                                          <p:spTgt spid="14"/>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8305EDA5-91FC-435E-9775-51EE36FF5EBF}"/>
              </a:ext>
            </a:extLst>
          </p:cNvPr>
          <p:cNvSpPr/>
          <p:nvPr/>
        </p:nvSpPr>
        <p:spPr>
          <a:xfrm>
            <a:off x="1278348" y="331359"/>
            <a:ext cx="9950091" cy="1217454"/>
          </a:xfrm>
          <a:prstGeom prst="roundRect">
            <a:avLst>
              <a:gd name="adj" fmla="val 10270"/>
            </a:avLst>
          </a:prstGeom>
          <a:solidFill>
            <a:schemeClr val="bg1">
              <a:alpha val="63000"/>
            </a:schemeClr>
          </a:solid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w="76200">
                <a:solidFill>
                  <a:srgbClr val="434343"/>
                </a:solid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02A0515F-3C20-49BE-B9BC-C5E600E5812C}"/>
              </a:ext>
            </a:extLst>
          </p:cNvPr>
          <p:cNvSpPr txBox="1"/>
          <p:nvPr/>
        </p:nvSpPr>
        <p:spPr>
          <a:xfrm>
            <a:off x="2047875" y="319443"/>
            <a:ext cx="843972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Mô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tả</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sự</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trao</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đổi</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khí</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qua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quá</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trình</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hô</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hấp</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ở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thực</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8DAA5D">
                    <a:lumMod val="50000"/>
                  </a:srgbClr>
                </a:solidFill>
                <a:effectLst/>
                <a:uLnTx/>
                <a:uFillTx/>
                <a:latin typeface="Calibri" panose="020F0502020204030204" pitchFamily="34" charset="0"/>
                <a:ea typeface="+mn-ea"/>
                <a:cs typeface="Calibri" panose="020F0502020204030204" pitchFamily="34" charset="0"/>
              </a:rPr>
              <a:t>vật</a:t>
            </a:r>
            <a:r>
              <a:rPr kumimoji="0" lang="en-US" sz="4000" b="1" i="0" u="none" strike="noStrike" kern="1200" cap="none" spc="0" normalizeH="0" baseline="0" noProof="0" dirty="0">
                <a:ln>
                  <a:noFill/>
                </a:ln>
                <a:solidFill>
                  <a:srgbClr val="8DAA5D">
                    <a:lumMod val="50000"/>
                  </a:srgbClr>
                </a:solidFill>
                <a:effectLst/>
                <a:uLnTx/>
                <a:uFillTx/>
                <a:latin typeface="Calibri" panose="020F0502020204030204" pitchFamily="34" charset="0"/>
                <a:ea typeface="+mn-ea"/>
                <a:cs typeface="Calibri" panose="020F0502020204030204" pitchFamily="34" charset="0"/>
              </a:rPr>
              <a:t>?</a:t>
            </a:r>
          </a:p>
        </p:txBody>
      </p:sp>
      <p:grpSp>
        <p:nvGrpSpPr>
          <p:cNvPr id="17" name="Group 16">
            <a:extLst>
              <a:ext uri="{FF2B5EF4-FFF2-40B4-BE49-F238E27FC236}">
                <a16:creationId xmlns:a16="http://schemas.microsoft.com/office/drawing/2014/main" id="{9444593E-C86C-4501-8423-2AD1AA6F66D7}"/>
              </a:ext>
            </a:extLst>
          </p:cNvPr>
          <p:cNvGrpSpPr/>
          <p:nvPr/>
        </p:nvGrpSpPr>
        <p:grpSpPr>
          <a:xfrm>
            <a:off x="182051" y="0"/>
            <a:ext cx="2192594" cy="2172053"/>
            <a:chOff x="8355573" y="1625875"/>
            <a:chExt cx="3167634" cy="3299619"/>
          </a:xfrm>
        </p:grpSpPr>
        <p:pic>
          <p:nvPicPr>
            <p:cNvPr id="19" name="Picture 3">
              <a:extLst>
                <a:ext uri="{FF2B5EF4-FFF2-40B4-BE49-F238E27FC236}">
                  <a16:creationId xmlns:a16="http://schemas.microsoft.com/office/drawing/2014/main" id="{ADEBF57D-0A97-4736-AC5F-EEB6F20B79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355573" y="1625875"/>
              <a:ext cx="3167634" cy="3299619"/>
            </a:xfrm>
            <a:prstGeom prst="rect">
              <a:avLst/>
            </a:prstGeom>
          </p:spPr>
        </p:pic>
        <p:pic>
          <p:nvPicPr>
            <p:cNvPr id="21" name="Picture 3">
              <a:extLst>
                <a:ext uri="{FF2B5EF4-FFF2-40B4-BE49-F238E27FC236}">
                  <a16:creationId xmlns:a16="http://schemas.microsoft.com/office/drawing/2014/main" id="{225B1061-57B5-4E7F-AC85-FAECBA512F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462111" y="1736852"/>
              <a:ext cx="2954557" cy="3077663"/>
            </a:xfrm>
            <a:prstGeom prst="rect">
              <a:avLst/>
            </a:prstGeom>
          </p:spPr>
        </p:pic>
      </p:grpSp>
      <p:pic>
        <p:nvPicPr>
          <p:cNvPr id="3" name="Picture 2">
            <a:hlinkClick r:id="rId8" action="ppaction://hlinksldjump"/>
            <a:extLst>
              <a:ext uri="{FF2B5EF4-FFF2-40B4-BE49-F238E27FC236}">
                <a16:creationId xmlns:a16="http://schemas.microsoft.com/office/drawing/2014/main" id="{E48AF1BB-5B69-5FB3-9BFC-90E42C0C3A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43033" y="5597911"/>
            <a:ext cx="3054312" cy="1090998"/>
          </a:xfrm>
          <a:prstGeom prst="rect">
            <a:avLst/>
          </a:prstGeom>
        </p:spPr>
      </p:pic>
      <p:grpSp>
        <p:nvGrpSpPr>
          <p:cNvPr id="12" name="Group 11">
            <a:extLst>
              <a:ext uri="{FF2B5EF4-FFF2-40B4-BE49-F238E27FC236}">
                <a16:creationId xmlns:a16="http://schemas.microsoft.com/office/drawing/2014/main" id="{4D16142E-899F-5F61-2F26-D9B44A6F3762}"/>
              </a:ext>
            </a:extLst>
          </p:cNvPr>
          <p:cNvGrpSpPr/>
          <p:nvPr/>
        </p:nvGrpSpPr>
        <p:grpSpPr>
          <a:xfrm>
            <a:off x="1952376" y="2128858"/>
            <a:ext cx="8925174" cy="2837005"/>
            <a:chOff x="2590456" y="3469209"/>
            <a:chExt cx="3630312" cy="1175162"/>
          </a:xfrm>
        </p:grpSpPr>
        <p:sp>
          <p:nvSpPr>
            <p:cNvPr id="13" name="Rectangle: Rounded Corners 12">
              <a:extLst>
                <a:ext uri="{FF2B5EF4-FFF2-40B4-BE49-F238E27FC236}">
                  <a16:creationId xmlns:a16="http://schemas.microsoft.com/office/drawing/2014/main" id="{02F45B50-0683-7998-6144-746A0A5FD54C}"/>
                </a:ext>
              </a:extLst>
            </p:cNvPr>
            <p:cNvSpPr/>
            <p:nvPr/>
          </p:nvSpPr>
          <p:spPr>
            <a:xfrm>
              <a:off x="2590456" y="3469209"/>
              <a:ext cx="3630312" cy="1005311"/>
            </a:xfrm>
            <a:prstGeom prst="roundRect">
              <a:avLst/>
            </a:prstGeom>
            <a:solidFill>
              <a:sysClr val="window" lastClr="FFFFFF"/>
            </a:solidFill>
            <a:ln w="76200" cap="flat" cmpd="sng" algn="ctr">
              <a:solidFill>
                <a:srgbClr val="FFCCB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9Slide02 Noi dung dai"/>
                <a:ea typeface="+mn-ea"/>
                <a:cs typeface="+mn-cs"/>
              </a:endParaRPr>
            </a:p>
          </p:txBody>
        </p:sp>
        <p:sp>
          <p:nvSpPr>
            <p:cNvPr id="14" name="TextBox 13">
              <a:extLst>
                <a:ext uri="{FF2B5EF4-FFF2-40B4-BE49-F238E27FC236}">
                  <a16:creationId xmlns:a16="http://schemas.microsoft.com/office/drawing/2014/main" id="{BB4E307C-CDA4-DE9B-8940-C2D83B039F43}"/>
                </a:ext>
              </a:extLst>
            </p:cNvPr>
            <p:cNvSpPr txBox="1"/>
            <p:nvPr/>
          </p:nvSpPr>
          <p:spPr>
            <a:xfrm>
              <a:off x="2672773" y="3561218"/>
              <a:ext cx="3489769" cy="1083153"/>
            </a:xfrm>
            <a:prstGeom prst="rect">
              <a:avLst/>
            </a:prstGeom>
            <a:noFill/>
          </p:spPr>
          <p:txBody>
            <a:bodyPr wrap="square" lIns="0" tIns="0" rIns="0" bIns="0" rtlCol="0">
              <a:spAutoFit/>
            </a:bodyPr>
            <a:lstStyle/>
            <a:p>
              <a:pPr marL="0" marR="0" algn="ctr">
                <a:lnSpc>
                  <a:spcPct val="120000"/>
                </a:lnSpc>
                <a:spcBef>
                  <a:spcPts val="0"/>
                </a:spcBef>
                <a:spcAft>
                  <a:spcPts val="0"/>
                </a:spcAft>
              </a:pPr>
              <a:r>
                <a:rPr lang="nl-NL" sz="3600" b="1"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Quá trình hô hấp thực vật lấy khí ô-xi và thải ra khí các-bô-níc. Quá trình này diễn ra cả ngày và đêm và ở tất cả các bộ phận của cây.</a:t>
              </a:r>
              <a:endParaRPr lang="en-US" sz="36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0851617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800"/>
                                  </p:stCondLst>
                                  <p:childTnLst>
                                    <p:animRot by="21600000">
                                      <p:cBhvr>
                                        <p:cTn id="6" dur="2000" fill="hold"/>
                                        <p:tgtEl>
                                          <p:spTgt spid="17"/>
                                        </p:tgtEl>
                                        <p:attrNameLst>
                                          <p:attrName>r</p:attrName>
                                        </p:attrNameLst>
                                      </p:cBhvr>
                                    </p:animRot>
                                  </p:childTnLst>
                                </p:cTn>
                              </p:par>
                              <p:par>
                                <p:cTn id="7" presetID="26" presetClass="emph" presetSubtype="0" fill="hold" nodeType="withEffect">
                                  <p:stCondLst>
                                    <p:cond delay="800"/>
                                  </p:stCondLst>
                                  <p:childTnLst>
                                    <p:animEffect transition="out" filter="fade">
                                      <p:cBhvr>
                                        <p:cTn id="8" dur="500" tmFilter="0, 0; .2, .5; .8, .5; 1, 0"/>
                                        <p:tgtEl>
                                          <p:spTgt spid="17"/>
                                        </p:tgtEl>
                                      </p:cBhvr>
                                    </p:animEffect>
                                    <p:animScale>
                                      <p:cBhvr>
                                        <p:cTn id="9" dur="250" autoRev="1" fill="hold"/>
                                        <p:tgtEl>
                                          <p:spTgt spid="17"/>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ppt_x"/>
                                          </p:val>
                                        </p:tav>
                                        <p:tav tm="100000">
                                          <p:val>
                                            <p:strVal val="#ppt_x"/>
                                          </p:val>
                                        </p:tav>
                                      </p:tavLst>
                                    </p:anim>
                                    <p:anim calcmode="lin" valueType="num">
                                      <p:cBhvr additive="base">
                                        <p:cTn id="15" dur="500" fill="hold"/>
                                        <p:tgtEl>
                                          <p:spTgt spid="1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B7BDE427-2DB8-4608-89F3-07327489BD68}"/>
              </a:ext>
            </a:extLst>
          </p:cNvPr>
          <p:cNvSpPr/>
          <p:nvPr/>
        </p:nvSpPr>
        <p:spPr>
          <a:xfrm>
            <a:off x="1547661" y="1026250"/>
            <a:ext cx="9063259" cy="4575950"/>
          </a:xfrm>
          <a:prstGeom prst="roundRect">
            <a:avLst>
              <a:gd name="adj" fmla="val 10270"/>
            </a:avLst>
          </a:prstGeom>
          <a:solidFill>
            <a:schemeClr val="bg1">
              <a:alpha val="63000"/>
            </a:schemeClr>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w="76200">
                <a:solidFill>
                  <a:srgbClr val="434343"/>
                </a:solidFill>
              </a:ln>
              <a:solidFill>
                <a:srgbClr val="FFFFFF"/>
              </a:solidFill>
              <a:effectLst/>
              <a:uLnTx/>
              <a:uFillTx/>
              <a:latin typeface="Arial"/>
              <a:ea typeface="+mn-ea"/>
              <a:cs typeface="+mn-cs"/>
            </a:endParaRPr>
          </a:p>
        </p:txBody>
      </p:sp>
      <p:pic>
        <p:nvPicPr>
          <p:cNvPr id="12" name="Picture 4">
            <a:extLst>
              <a:ext uri="{FF2B5EF4-FFF2-40B4-BE49-F238E27FC236}">
                <a16:creationId xmlns:a16="http://schemas.microsoft.com/office/drawing/2014/main" id="{6074C5CE-72B6-4E24-BEAF-6ACD529100D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868119" y="1846993"/>
            <a:ext cx="2912480" cy="6401055"/>
          </a:xfrm>
          <a:prstGeom prst="rect">
            <a:avLst/>
          </a:prstGeom>
        </p:spPr>
      </p:pic>
      <p:grpSp>
        <p:nvGrpSpPr>
          <p:cNvPr id="65" name="Google Shape;7561;p54">
            <a:extLst>
              <a:ext uri="{FF2B5EF4-FFF2-40B4-BE49-F238E27FC236}">
                <a16:creationId xmlns:a16="http://schemas.microsoft.com/office/drawing/2014/main" id="{D64FD698-5A90-4121-A2BC-35FF50309B0A}"/>
              </a:ext>
            </a:extLst>
          </p:cNvPr>
          <p:cNvGrpSpPr/>
          <p:nvPr/>
        </p:nvGrpSpPr>
        <p:grpSpPr>
          <a:xfrm>
            <a:off x="0" y="161729"/>
            <a:ext cx="2123483" cy="1175393"/>
            <a:chOff x="5205307" y="859734"/>
            <a:chExt cx="1645890" cy="877283"/>
          </a:xfrm>
        </p:grpSpPr>
        <p:sp>
          <p:nvSpPr>
            <p:cNvPr id="66" name="Google Shape;7562;p54">
              <a:extLst>
                <a:ext uri="{FF2B5EF4-FFF2-40B4-BE49-F238E27FC236}">
                  <a16:creationId xmlns:a16="http://schemas.microsoft.com/office/drawing/2014/main" id="{7C629317-5944-4BA7-AEB8-42F9D95DC5CC}"/>
                </a:ext>
              </a:extLst>
            </p:cNvPr>
            <p:cNvSpPr/>
            <p:nvPr/>
          </p:nvSpPr>
          <p:spPr>
            <a:xfrm>
              <a:off x="5957303" y="859734"/>
              <a:ext cx="893894" cy="877283"/>
            </a:xfrm>
            <a:custGeom>
              <a:avLst/>
              <a:gdLst/>
              <a:ahLst/>
              <a:cxnLst/>
              <a:rect l="l" t="t" r="r" b="b"/>
              <a:pathLst>
                <a:path w="36055" h="35385" extrusionOk="0">
                  <a:moveTo>
                    <a:pt x="28506" y="1"/>
                  </a:moveTo>
                  <a:cubicBezTo>
                    <a:pt x="27596" y="1"/>
                    <a:pt x="26793" y="322"/>
                    <a:pt x="26151" y="938"/>
                  </a:cubicBezTo>
                  <a:cubicBezTo>
                    <a:pt x="25107" y="1393"/>
                    <a:pt x="24197" y="2142"/>
                    <a:pt x="23448" y="3106"/>
                  </a:cubicBezTo>
                  <a:cubicBezTo>
                    <a:pt x="22082" y="1874"/>
                    <a:pt x="20343" y="1205"/>
                    <a:pt x="18496" y="1205"/>
                  </a:cubicBezTo>
                  <a:cubicBezTo>
                    <a:pt x="18228" y="1205"/>
                    <a:pt x="17961" y="1205"/>
                    <a:pt x="17720" y="1232"/>
                  </a:cubicBezTo>
                  <a:cubicBezTo>
                    <a:pt x="17291" y="884"/>
                    <a:pt x="16756" y="670"/>
                    <a:pt x="16194" y="590"/>
                  </a:cubicBezTo>
                  <a:cubicBezTo>
                    <a:pt x="16007" y="563"/>
                    <a:pt x="15846" y="563"/>
                    <a:pt x="15659" y="563"/>
                  </a:cubicBezTo>
                  <a:cubicBezTo>
                    <a:pt x="13972" y="563"/>
                    <a:pt x="12527" y="1767"/>
                    <a:pt x="12313" y="3427"/>
                  </a:cubicBezTo>
                  <a:cubicBezTo>
                    <a:pt x="11671" y="3213"/>
                    <a:pt x="10975" y="3106"/>
                    <a:pt x="10252" y="3106"/>
                  </a:cubicBezTo>
                  <a:cubicBezTo>
                    <a:pt x="8111" y="3106"/>
                    <a:pt x="6077" y="4150"/>
                    <a:pt x="4819" y="5889"/>
                  </a:cubicBezTo>
                  <a:cubicBezTo>
                    <a:pt x="3802" y="7254"/>
                    <a:pt x="3400" y="8967"/>
                    <a:pt x="3668" y="10654"/>
                  </a:cubicBezTo>
                  <a:cubicBezTo>
                    <a:pt x="2490" y="10975"/>
                    <a:pt x="1473" y="11697"/>
                    <a:pt x="831" y="12768"/>
                  </a:cubicBezTo>
                  <a:cubicBezTo>
                    <a:pt x="161" y="13946"/>
                    <a:pt x="1" y="15311"/>
                    <a:pt x="456" y="16596"/>
                  </a:cubicBezTo>
                  <a:cubicBezTo>
                    <a:pt x="938" y="17880"/>
                    <a:pt x="1874" y="18951"/>
                    <a:pt x="3025" y="19620"/>
                  </a:cubicBezTo>
                  <a:cubicBezTo>
                    <a:pt x="2999" y="19754"/>
                    <a:pt x="2972" y="19888"/>
                    <a:pt x="2972" y="20022"/>
                  </a:cubicBezTo>
                  <a:lnTo>
                    <a:pt x="2972" y="20102"/>
                  </a:lnTo>
                  <a:cubicBezTo>
                    <a:pt x="2891" y="20396"/>
                    <a:pt x="2865" y="20691"/>
                    <a:pt x="2838" y="21012"/>
                  </a:cubicBezTo>
                  <a:lnTo>
                    <a:pt x="2838" y="21039"/>
                  </a:lnTo>
                  <a:cubicBezTo>
                    <a:pt x="2811" y="21306"/>
                    <a:pt x="2811" y="21574"/>
                    <a:pt x="2758" y="21895"/>
                  </a:cubicBezTo>
                  <a:lnTo>
                    <a:pt x="2758" y="21975"/>
                  </a:lnTo>
                  <a:lnTo>
                    <a:pt x="2758" y="22832"/>
                  </a:lnTo>
                  <a:lnTo>
                    <a:pt x="2758" y="22939"/>
                  </a:lnTo>
                  <a:cubicBezTo>
                    <a:pt x="2758" y="23207"/>
                    <a:pt x="2811" y="23474"/>
                    <a:pt x="2838" y="23742"/>
                  </a:cubicBezTo>
                  <a:lnTo>
                    <a:pt x="2838" y="23876"/>
                  </a:lnTo>
                  <a:cubicBezTo>
                    <a:pt x="2865" y="24170"/>
                    <a:pt x="2891" y="24438"/>
                    <a:pt x="2972" y="24759"/>
                  </a:cubicBezTo>
                  <a:lnTo>
                    <a:pt x="2972" y="24813"/>
                  </a:lnTo>
                  <a:cubicBezTo>
                    <a:pt x="2999" y="24920"/>
                    <a:pt x="2999" y="25027"/>
                    <a:pt x="3025" y="25080"/>
                  </a:cubicBezTo>
                  <a:lnTo>
                    <a:pt x="2410" y="26927"/>
                  </a:lnTo>
                  <a:cubicBezTo>
                    <a:pt x="2035" y="27998"/>
                    <a:pt x="2196" y="29175"/>
                    <a:pt x="2865" y="30059"/>
                  </a:cubicBezTo>
                  <a:cubicBezTo>
                    <a:pt x="3507" y="30969"/>
                    <a:pt x="4578" y="31531"/>
                    <a:pt x="5675" y="31531"/>
                  </a:cubicBezTo>
                  <a:lnTo>
                    <a:pt x="6023" y="31531"/>
                  </a:lnTo>
                  <a:lnTo>
                    <a:pt x="6478" y="31504"/>
                  </a:lnTo>
                  <a:lnTo>
                    <a:pt x="6639" y="31665"/>
                  </a:lnTo>
                  <a:lnTo>
                    <a:pt x="6773" y="31798"/>
                  </a:lnTo>
                  <a:cubicBezTo>
                    <a:pt x="7013" y="32013"/>
                    <a:pt x="7228" y="32200"/>
                    <a:pt x="7415" y="32387"/>
                  </a:cubicBezTo>
                  <a:cubicBezTo>
                    <a:pt x="7442" y="32414"/>
                    <a:pt x="7495" y="32441"/>
                    <a:pt x="7522" y="32441"/>
                  </a:cubicBezTo>
                  <a:cubicBezTo>
                    <a:pt x="7763" y="32655"/>
                    <a:pt x="7977" y="32815"/>
                    <a:pt x="8245" y="33003"/>
                  </a:cubicBezTo>
                  <a:lnTo>
                    <a:pt x="8378" y="33110"/>
                  </a:lnTo>
                  <a:lnTo>
                    <a:pt x="9181" y="33618"/>
                  </a:lnTo>
                  <a:lnTo>
                    <a:pt x="9288" y="33645"/>
                  </a:lnTo>
                  <a:cubicBezTo>
                    <a:pt x="9556" y="33779"/>
                    <a:pt x="9797" y="33940"/>
                    <a:pt x="10065" y="34047"/>
                  </a:cubicBezTo>
                  <a:lnTo>
                    <a:pt x="10172" y="34127"/>
                  </a:lnTo>
                  <a:cubicBezTo>
                    <a:pt x="10439" y="34261"/>
                    <a:pt x="10707" y="34341"/>
                    <a:pt x="11001" y="34475"/>
                  </a:cubicBezTo>
                  <a:lnTo>
                    <a:pt x="11135" y="34555"/>
                  </a:lnTo>
                  <a:cubicBezTo>
                    <a:pt x="11430" y="34689"/>
                    <a:pt x="11724" y="34796"/>
                    <a:pt x="12045" y="34850"/>
                  </a:cubicBezTo>
                  <a:lnTo>
                    <a:pt x="12072" y="34850"/>
                  </a:lnTo>
                  <a:cubicBezTo>
                    <a:pt x="12340" y="34930"/>
                    <a:pt x="12634" y="35010"/>
                    <a:pt x="12982" y="35091"/>
                  </a:cubicBezTo>
                  <a:lnTo>
                    <a:pt x="13062" y="35117"/>
                  </a:lnTo>
                  <a:cubicBezTo>
                    <a:pt x="13384" y="35198"/>
                    <a:pt x="13678" y="35251"/>
                    <a:pt x="13999" y="35278"/>
                  </a:cubicBezTo>
                  <a:lnTo>
                    <a:pt x="14106" y="35278"/>
                  </a:lnTo>
                  <a:cubicBezTo>
                    <a:pt x="14668" y="35358"/>
                    <a:pt x="15284" y="35385"/>
                    <a:pt x="15846" y="35385"/>
                  </a:cubicBezTo>
                  <a:lnTo>
                    <a:pt x="16114" y="35385"/>
                  </a:lnTo>
                  <a:cubicBezTo>
                    <a:pt x="16462" y="35385"/>
                    <a:pt x="16783" y="35358"/>
                    <a:pt x="17051" y="35331"/>
                  </a:cubicBezTo>
                  <a:lnTo>
                    <a:pt x="17131" y="35331"/>
                  </a:lnTo>
                  <a:cubicBezTo>
                    <a:pt x="17800" y="35251"/>
                    <a:pt x="18416" y="35144"/>
                    <a:pt x="19058" y="34984"/>
                  </a:cubicBezTo>
                  <a:lnTo>
                    <a:pt x="19165" y="34957"/>
                  </a:lnTo>
                  <a:cubicBezTo>
                    <a:pt x="19754" y="34796"/>
                    <a:pt x="20369" y="34582"/>
                    <a:pt x="20958" y="34314"/>
                  </a:cubicBezTo>
                  <a:lnTo>
                    <a:pt x="21065" y="34288"/>
                  </a:lnTo>
                  <a:cubicBezTo>
                    <a:pt x="21360" y="34154"/>
                    <a:pt x="21627" y="34020"/>
                    <a:pt x="21868" y="33886"/>
                  </a:cubicBezTo>
                  <a:lnTo>
                    <a:pt x="21895" y="33886"/>
                  </a:lnTo>
                  <a:lnTo>
                    <a:pt x="22618" y="33485"/>
                  </a:lnTo>
                  <a:lnTo>
                    <a:pt x="22778" y="33378"/>
                  </a:lnTo>
                  <a:cubicBezTo>
                    <a:pt x="23046" y="33217"/>
                    <a:pt x="23287" y="33056"/>
                    <a:pt x="23501" y="32869"/>
                  </a:cubicBezTo>
                  <a:lnTo>
                    <a:pt x="28506" y="29229"/>
                  </a:lnTo>
                  <a:cubicBezTo>
                    <a:pt x="28694" y="29095"/>
                    <a:pt x="28854" y="28961"/>
                    <a:pt x="29068" y="28801"/>
                  </a:cubicBezTo>
                  <a:lnTo>
                    <a:pt x="29229" y="28667"/>
                  </a:lnTo>
                  <a:cubicBezTo>
                    <a:pt x="29336" y="28560"/>
                    <a:pt x="29470" y="28453"/>
                    <a:pt x="29577" y="28372"/>
                  </a:cubicBezTo>
                  <a:lnTo>
                    <a:pt x="29711" y="28239"/>
                  </a:lnTo>
                  <a:lnTo>
                    <a:pt x="29764" y="28158"/>
                  </a:lnTo>
                  <a:cubicBezTo>
                    <a:pt x="29871" y="28051"/>
                    <a:pt x="29978" y="27971"/>
                    <a:pt x="30059" y="27891"/>
                  </a:cubicBezTo>
                  <a:cubicBezTo>
                    <a:pt x="30112" y="27837"/>
                    <a:pt x="30166" y="27784"/>
                    <a:pt x="30192" y="27730"/>
                  </a:cubicBezTo>
                  <a:lnTo>
                    <a:pt x="30273" y="27650"/>
                  </a:lnTo>
                  <a:cubicBezTo>
                    <a:pt x="30380" y="27569"/>
                    <a:pt x="30433" y="27489"/>
                    <a:pt x="30514" y="27382"/>
                  </a:cubicBezTo>
                  <a:cubicBezTo>
                    <a:pt x="30567" y="27329"/>
                    <a:pt x="30594" y="27302"/>
                    <a:pt x="30647" y="27221"/>
                  </a:cubicBezTo>
                  <a:lnTo>
                    <a:pt x="30674" y="27195"/>
                  </a:lnTo>
                  <a:cubicBezTo>
                    <a:pt x="30781" y="27088"/>
                    <a:pt x="30835" y="26981"/>
                    <a:pt x="30942" y="26900"/>
                  </a:cubicBezTo>
                  <a:cubicBezTo>
                    <a:pt x="30969" y="26820"/>
                    <a:pt x="31049" y="26766"/>
                    <a:pt x="31076" y="26713"/>
                  </a:cubicBezTo>
                  <a:lnTo>
                    <a:pt x="31102" y="26686"/>
                  </a:lnTo>
                  <a:cubicBezTo>
                    <a:pt x="31183" y="26579"/>
                    <a:pt x="31263" y="26499"/>
                    <a:pt x="31343" y="26392"/>
                  </a:cubicBezTo>
                  <a:cubicBezTo>
                    <a:pt x="31370" y="26311"/>
                    <a:pt x="31450" y="26258"/>
                    <a:pt x="31477" y="26178"/>
                  </a:cubicBezTo>
                  <a:lnTo>
                    <a:pt x="31504" y="26151"/>
                  </a:lnTo>
                  <a:cubicBezTo>
                    <a:pt x="31584" y="26044"/>
                    <a:pt x="31638" y="25963"/>
                    <a:pt x="31745" y="25830"/>
                  </a:cubicBezTo>
                  <a:cubicBezTo>
                    <a:pt x="31772" y="25749"/>
                    <a:pt x="31852" y="25696"/>
                    <a:pt x="31879" y="25589"/>
                  </a:cubicBezTo>
                  <a:cubicBezTo>
                    <a:pt x="31932" y="25482"/>
                    <a:pt x="32013" y="25348"/>
                    <a:pt x="32066" y="25241"/>
                  </a:cubicBezTo>
                  <a:cubicBezTo>
                    <a:pt x="32120" y="25187"/>
                    <a:pt x="32146" y="25107"/>
                    <a:pt x="32200" y="25027"/>
                  </a:cubicBezTo>
                  <a:cubicBezTo>
                    <a:pt x="32280" y="24893"/>
                    <a:pt x="32334" y="24786"/>
                    <a:pt x="32414" y="24652"/>
                  </a:cubicBezTo>
                  <a:cubicBezTo>
                    <a:pt x="32441" y="24572"/>
                    <a:pt x="32468" y="24518"/>
                    <a:pt x="32521" y="24411"/>
                  </a:cubicBezTo>
                  <a:cubicBezTo>
                    <a:pt x="32575" y="24277"/>
                    <a:pt x="32655" y="24170"/>
                    <a:pt x="32682" y="24010"/>
                  </a:cubicBezTo>
                  <a:lnTo>
                    <a:pt x="32789" y="23822"/>
                  </a:lnTo>
                  <a:cubicBezTo>
                    <a:pt x="32842" y="23688"/>
                    <a:pt x="32869" y="23555"/>
                    <a:pt x="32949" y="23367"/>
                  </a:cubicBezTo>
                  <a:cubicBezTo>
                    <a:pt x="32976" y="23314"/>
                    <a:pt x="32976" y="23233"/>
                    <a:pt x="33003" y="23207"/>
                  </a:cubicBezTo>
                  <a:cubicBezTo>
                    <a:pt x="33083" y="23073"/>
                    <a:pt x="33110" y="22939"/>
                    <a:pt x="33137" y="22778"/>
                  </a:cubicBezTo>
                  <a:cubicBezTo>
                    <a:pt x="33137" y="22778"/>
                    <a:pt x="33190" y="22645"/>
                    <a:pt x="33217" y="22564"/>
                  </a:cubicBezTo>
                  <a:cubicBezTo>
                    <a:pt x="33244" y="22430"/>
                    <a:pt x="33324" y="22270"/>
                    <a:pt x="33351" y="22136"/>
                  </a:cubicBezTo>
                  <a:lnTo>
                    <a:pt x="33378" y="21975"/>
                  </a:lnTo>
                  <a:cubicBezTo>
                    <a:pt x="33404" y="21815"/>
                    <a:pt x="33458" y="21627"/>
                    <a:pt x="33511" y="21467"/>
                  </a:cubicBezTo>
                  <a:lnTo>
                    <a:pt x="33538" y="21333"/>
                  </a:lnTo>
                  <a:cubicBezTo>
                    <a:pt x="33592" y="21172"/>
                    <a:pt x="33618" y="20958"/>
                    <a:pt x="33645" y="20798"/>
                  </a:cubicBezTo>
                  <a:lnTo>
                    <a:pt x="33672" y="20691"/>
                  </a:lnTo>
                  <a:cubicBezTo>
                    <a:pt x="33726" y="20530"/>
                    <a:pt x="33752" y="20343"/>
                    <a:pt x="33752" y="20155"/>
                  </a:cubicBezTo>
                  <a:cubicBezTo>
                    <a:pt x="35117" y="19540"/>
                    <a:pt x="36054" y="18282"/>
                    <a:pt x="36054" y="16863"/>
                  </a:cubicBezTo>
                  <a:cubicBezTo>
                    <a:pt x="36027" y="15685"/>
                    <a:pt x="35519" y="14722"/>
                    <a:pt x="34662" y="13999"/>
                  </a:cubicBezTo>
                  <a:cubicBezTo>
                    <a:pt x="34636" y="13865"/>
                    <a:pt x="34555" y="13732"/>
                    <a:pt x="34528" y="13651"/>
                  </a:cubicBezTo>
                  <a:cubicBezTo>
                    <a:pt x="34823" y="12848"/>
                    <a:pt x="34716" y="11938"/>
                    <a:pt x="34288" y="11135"/>
                  </a:cubicBezTo>
                  <a:cubicBezTo>
                    <a:pt x="33726" y="10118"/>
                    <a:pt x="32628" y="9449"/>
                    <a:pt x="31343" y="9289"/>
                  </a:cubicBezTo>
                  <a:cubicBezTo>
                    <a:pt x="31183" y="9262"/>
                    <a:pt x="30969" y="9262"/>
                    <a:pt x="30808" y="9262"/>
                  </a:cubicBezTo>
                  <a:cubicBezTo>
                    <a:pt x="30567" y="9262"/>
                    <a:pt x="30300" y="9289"/>
                    <a:pt x="30085" y="9315"/>
                  </a:cubicBezTo>
                  <a:cubicBezTo>
                    <a:pt x="29363" y="8619"/>
                    <a:pt x="28613" y="7977"/>
                    <a:pt x="27730" y="7442"/>
                  </a:cubicBezTo>
                  <a:cubicBezTo>
                    <a:pt x="27810" y="7254"/>
                    <a:pt x="27891" y="7040"/>
                    <a:pt x="27998" y="6880"/>
                  </a:cubicBezTo>
                  <a:cubicBezTo>
                    <a:pt x="28024" y="6826"/>
                    <a:pt x="28078" y="6773"/>
                    <a:pt x="28105" y="6719"/>
                  </a:cubicBezTo>
                  <a:cubicBezTo>
                    <a:pt x="28239" y="6719"/>
                    <a:pt x="28372" y="6746"/>
                    <a:pt x="28506" y="6746"/>
                  </a:cubicBezTo>
                  <a:cubicBezTo>
                    <a:pt x="30166" y="6746"/>
                    <a:pt x="31611" y="5541"/>
                    <a:pt x="31852" y="3882"/>
                  </a:cubicBezTo>
                  <a:cubicBezTo>
                    <a:pt x="31986" y="2972"/>
                    <a:pt x="31772" y="2062"/>
                    <a:pt x="31236" y="1366"/>
                  </a:cubicBezTo>
                  <a:cubicBezTo>
                    <a:pt x="30701" y="616"/>
                    <a:pt x="29898" y="161"/>
                    <a:pt x="29042" y="28"/>
                  </a:cubicBezTo>
                  <a:cubicBezTo>
                    <a:pt x="28881" y="1"/>
                    <a:pt x="28694" y="1"/>
                    <a:pt x="28506" y="1"/>
                  </a:cubicBezTo>
                  <a:close/>
                </a:path>
              </a:pathLst>
            </a:custGeom>
            <a:solidFill>
              <a:srgbClr val="FFFFFF"/>
            </a:solidFill>
            <a:ln>
              <a:noFill/>
            </a:ln>
            <a:effectLst>
              <a:outerShdw blurRad="57150" dist="19050" dir="5400000" algn="bl" rotWithShape="0">
                <a:schemeClr val="dk1">
                  <a:alpha val="50000"/>
                </a:scheme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nvGrpSpPr>
            <p:cNvPr id="67" name="Google Shape;7563;p54">
              <a:extLst>
                <a:ext uri="{FF2B5EF4-FFF2-40B4-BE49-F238E27FC236}">
                  <a16:creationId xmlns:a16="http://schemas.microsoft.com/office/drawing/2014/main" id="{1A18577D-4028-455B-9307-A8AD5FBB2C39}"/>
                </a:ext>
              </a:extLst>
            </p:cNvPr>
            <p:cNvGrpSpPr/>
            <p:nvPr/>
          </p:nvGrpSpPr>
          <p:grpSpPr>
            <a:xfrm>
              <a:off x="5205307" y="912913"/>
              <a:ext cx="1585343" cy="749800"/>
              <a:chOff x="5391532" y="1259663"/>
              <a:chExt cx="1585343" cy="749800"/>
            </a:xfrm>
          </p:grpSpPr>
          <p:grpSp>
            <p:nvGrpSpPr>
              <p:cNvPr id="68" name="Google Shape;7564;p54">
                <a:extLst>
                  <a:ext uri="{FF2B5EF4-FFF2-40B4-BE49-F238E27FC236}">
                    <a16:creationId xmlns:a16="http://schemas.microsoft.com/office/drawing/2014/main" id="{54F6738D-A0CC-44B9-8EA6-5BC856AB21F9}"/>
                  </a:ext>
                </a:extLst>
              </p:cNvPr>
              <p:cNvGrpSpPr/>
              <p:nvPr/>
            </p:nvGrpSpPr>
            <p:grpSpPr>
              <a:xfrm>
                <a:off x="6206000" y="1259663"/>
                <a:ext cx="770875" cy="749800"/>
                <a:chOff x="1364275" y="1684325"/>
                <a:chExt cx="770875" cy="749800"/>
              </a:xfrm>
            </p:grpSpPr>
            <p:sp>
              <p:nvSpPr>
                <p:cNvPr id="70" name="Google Shape;7565;p54">
                  <a:extLst>
                    <a:ext uri="{FF2B5EF4-FFF2-40B4-BE49-F238E27FC236}">
                      <a16:creationId xmlns:a16="http://schemas.microsoft.com/office/drawing/2014/main" id="{F0B59CD2-8A99-498B-AF09-F21CFF92C663}"/>
                    </a:ext>
                  </a:extLst>
                </p:cNvPr>
                <p:cNvSpPr/>
                <p:nvPr/>
              </p:nvSpPr>
              <p:spPr>
                <a:xfrm>
                  <a:off x="1516175" y="1714575"/>
                  <a:ext cx="388125" cy="390150"/>
                </a:xfrm>
                <a:custGeom>
                  <a:avLst/>
                  <a:gdLst/>
                  <a:ahLst/>
                  <a:cxnLst/>
                  <a:rect l="l" t="t" r="r" b="b"/>
                  <a:pathLst>
                    <a:path w="15525" h="15606" extrusionOk="0">
                      <a:moveTo>
                        <a:pt x="9836" y="1"/>
                      </a:moveTo>
                      <a:cubicBezTo>
                        <a:pt x="6776" y="1"/>
                        <a:pt x="3791" y="2848"/>
                        <a:pt x="4952" y="6532"/>
                      </a:cubicBezTo>
                      <a:cubicBezTo>
                        <a:pt x="5166" y="7175"/>
                        <a:pt x="5434" y="7790"/>
                        <a:pt x="5835" y="8432"/>
                      </a:cubicBezTo>
                      <a:cubicBezTo>
                        <a:pt x="5969" y="8673"/>
                        <a:pt x="5835" y="8968"/>
                        <a:pt x="5541" y="9021"/>
                      </a:cubicBezTo>
                      <a:lnTo>
                        <a:pt x="2329" y="9557"/>
                      </a:lnTo>
                      <a:cubicBezTo>
                        <a:pt x="857" y="9771"/>
                        <a:pt x="0" y="11296"/>
                        <a:pt x="455" y="12688"/>
                      </a:cubicBezTo>
                      <a:cubicBezTo>
                        <a:pt x="937" y="14000"/>
                        <a:pt x="2088" y="14937"/>
                        <a:pt x="3453" y="15177"/>
                      </a:cubicBezTo>
                      <a:lnTo>
                        <a:pt x="6237" y="15606"/>
                      </a:lnTo>
                      <a:lnTo>
                        <a:pt x="15524" y="5917"/>
                      </a:lnTo>
                      <a:cubicBezTo>
                        <a:pt x="15524" y="5917"/>
                        <a:pt x="14909" y="3695"/>
                        <a:pt x="13811" y="2143"/>
                      </a:cubicBezTo>
                      <a:cubicBezTo>
                        <a:pt x="12760" y="643"/>
                        <a:pt x="11290" y="1"/>
                        <a:pt x="9836" y="1"/>
                      </a:cubicBezTo>
                      <a:close/>
                    </a:path>
                  </a:pathLst>
                </a:custGeom>
                <a:solidFill>
                  <a:srgbClr val="3D85C6">
                    <a:alpha val="2895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1" name="Google Shape;7566;p54">
                  <a:extLst>
                    <a:ext uri="{FF2B5EF4-FFF2-40B4-BE49-F238E27FC236}">
                      <a16:creationId xmlns:a16="http://schemas.microsoft.com/office/drawing/2014/main" id="{34D7365E-BD62-4E6D-94B6-18F6E0D97A75}"/>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7E1E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2" name="Google Shape;7567;p54">
                  <a:extLst>
                    <a:ext uri="{FF2B5EF4-FFF2-40B4-BE49-F238E27FC236}">
                      <a16:creationId xmlns:a16="http://schemas.microsoft.com/office/drawing/2014/main" id="{1523DC34-CD53-4D26-95B8-23DD2C53A348}"/>
                    </a:ext>
                  </a:extLst>
                </p:cNvPr>
                <p:cNvSpPr/>
                <p:nvPr/>
              </p:nvSpPr>
              <p:spPr>
                <a:xfrm>
                  <a:off x="1364275" y="1762800"/>
                  <a:ext cx="302475" cy="303800"/>
                </a:xfrm>
                <a:custGeom>
                  <a:avLst/>
                  <a:gdLst/>
                  <a:ahLst/>
                  <a:cxnLst/>
                  <a:rect l="l" t="t" r="r" b="b"/>
                  <a:pathLst>
                    <a:path w="12099" h="12152" extrusionOk="0">
                      <a:moveTo>
                        <a:pt x="7685" y="0"/>
                      </a:moveTo>
                      <a:cubicBezTo>
                        <a:pt x="5296" y="0"/>
                        <a:pt x="2973" y="2223"/>
                        <a:pt x="3882" y="5112"/>
                      </a:cubicBezTo>
                      <a:cubicBezTo>
                        <a:pt x="4042" y="5593"/>
                        <a:pt x="4230" y="6102"/>
                        <a:pt x="4551" y="6584"/>
                      </a:cubicBezTo>
                      <a:cubicBezTo>
                        <a:pt x="4631" y="6744"/>
                        <a:pt x="4551" y="6985"/>
                        <a:pt x="4337" y="7012"/>
                      </a:cubicBezTo>
                      <a:lnTo>
                        <a:pt x="1821" y="7414"/>
                      </a:lnTo>
                      <a:cubicBezTo>
                        <a:pt x="696" y="7601"/>
                        <a:pt x="1" y="8779"/>
                        <a:pt x="402" y="9876"/>
                      </a:cubicBezTo>
                      <a:cubicBezTo>
                        <a:pt x="750" y="10920"/>
                        <a:pt x="1660" y="11669"/>
                        <a:pt x="2731" y="11830"/>
                      </a:cubicBezTo>
                      <a:lnTo>
                        <a:pt x="4899" y="12151"/>
                      </a:lnTo>
                      <a:lnTo>
                        <a:pt x="12099" y="4603"/>
                      </a:lnTo>
                      <a:cubicBezTo>
                        <a:pt x="12099" y="4603"/>
                        <a:pt x="11644" y="2837"/>
                        <a:pt x="10787" y="1659"/>
                      </a:cubicBezTo>
                      <a:cubicBezTo>
                        <a:pt x="9962" y="498"/>
                        <a:pt x="8816" y="0"/>
                        <a:pt x="7685" y="0"/>
                      </a:cubicBezTo>
                      <a:close/>
                    </a:path>
                  </a:pathLst>
                </a:custGeom>
                <a:solidFill>
                  <a:srgbClr val="CAF2F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3" name="Google Shape;7568;p54">
                  <a:extLst>
                    <a:ext uri="{FF2B5EF4-FFF2-40B4-BE49-F238E27FC236}">
                      <a16:creationId xmlns:a16="http://schemas.microsoft.com/office/drawing/2014/main" id="{3535CBFA-2BA4-4BD3-A142-5CC3314C721F}"/>
                    </a:ext>
                  </a:extLst>
                </p:cNvPr>
                <p:cNvSpPr/>
                <p:nvPr/>
              </p:nvSpPr>
              <p:spPr>
                <a:xfrm>
                  <a:off x="1401075" y="1822875"/>
                  <a:ext cx="714000" cy="611200"/>
                </a:xfrm>
                <a:custGeom>
                  <a:avLst/>
                  <a:gdLst/>
                  <a:ahLst/>
                  <a:cxnLst/>
                  <a:rect l="l" t="t" r="r" b="b"/>
                  <a:pathLst>
                    <a:path w="28560" h="24448" extrusionOk="0">
                      <a:moveTo>
                        <a:pt x="16779" y="0"/>
                      </a:moveTo>
                      <a:cubicBezTo>
                        <a:pt x="14638" y="0"/>
                        <a:pt x="12478" y="654"/>
                        <a:pt x="10627" y="2013"/>
                      </a:cubicBezTo>
                      <a:lnTo>
                        <a:pt x="5595" y="5653"/>
                      </a:lnTo>
                      <a:cubicBezTo>
                        <a:pt x="991" y="9025"/>
                        <a:pt x="1" y="15583"/>
                        <a:pt x="3373" y="20213"/>
                      </a:cubicBezTo>
                      <a:cubicBezTo>
                        <a:pt x="5413" y="22976"/>
                        <a:pt x="8581" y="24447"/>
                        <a:pt x="11795" y="24447"/>
                      </a:cubicBezTo>
                      <a:cubicBezTo>
                        <a:pt x="13936" y="24447"/>
                        <a:pt x="16098" y="23794"/>
                        <a:pt x="17960" y="22435"/>
                      </a:cubicBezTo>
                      <a:lnTo>
                        <a:pt x="22939" y="18795"/>
                      </a:lnTo>
                      <a:cubicBezTo>
                        <a:pt x="27569" y="15422"/>
                        <a:pt x="28560" y="8865"/>
                        <a:pt x="25187" y="4234"/>
                      </a:cubicBezTo>
                      <a:cubicBezTo>
                        <a:pt x="23163" y="1472"/>
                        <a:pt x="19992" y="0"/>
                        <a:pt x="16779"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4" name="Google Shape;7569;p54">
                  <a:extLst>
                    <a:ext uri="{FF2B5EF4-FFF2-40B4-BE49-F238E27FC236}">
                      <a16:creationId xmlns:a16="http://schemas.microsoft.com/office/drawing/2014/main" id="{66AE95C4-50C4-4B05-A52E-426C05A3BFE0}"/>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rgbClr val="612B2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5" name="Google Shape;7570;p54">
                  <a:extLst>
                    <a:ext uri="{FF2B5EF4-FFF2-40B4-BE49-F238E27FC236}">
                      <a16:creationId xmlns:a16="http://schemas.microsoft.com/office/drawing/2014/main" id="{B0934C6D-7A60-4EFA-B560-1A327EEFB605}"/>
                    </a:ext>
                  </a:extLst>
                </p:cNvPr>
                <p:cNvSpPr/>
                <p:nvPr/>
              </p:nvSpPr>
              <p:spPr>
                <a:xfrm>
                  <a:off x="1484725" y="1877875"/>
                  <a:ext cx="418900" cy="541350"/>
                </a:xfrm>
                <a:custGeom>
                  <a:avLst/>
                  <a:gdLst/>
                  <a:ahLst/>
                  <a:cxnLst/>
                  <a:rect l="l" t="t" r="r" b="b"/>
                  <a:pathLst>
                    <a:path w="16756" h="21654" extrusionOk="0">
                      <a:moveTo>
                        <a:pt x="6959" y="0"/>
                      </a:moveTo>
                      <a:lnTo>
                        <a:pt x="2811" y="3051"/>
                      </a:lnTo>
                      <a:cubicBezTo>
                        <a:pt x="54" y="7093"/>
                        <a:pt x="0" y="12607"/>
                        <a:pt x="3025" y="16809"/>
                      </a:cubicBezTo>
                      <a:cubicBezTo>
                        <a:pt x="5166" y="19753"/>
                        <a:pt x="8485" y="21413"/>
                        <a:pt x="11858" y="21654"/>
                      </a:cubicBezTo>
                      <a:cubicBezTo>
                        <a:pt x="12794" y="21306"/>
                        <a:pt x="13704" y="20851"/>
                        <a:pt x="14588" y="20235"/>
                      </a:cubicBezTo>
                      <a:lnTo>
                        <a:pt x="16756" y="18629"/>
                      </a:lnTo>
                      <a:cubicBezTo>
                        <a:pt x="13116" y="18602"/>
                        <a:pt x="9502" y="16943"/>
                        <a:pt x="7174" y="13758"/>
                      </a:cubicBezTo>
                      <a:cubicBezTo>
                        <a:pt x="4149" y="9609"/>
                        <a:pt x="4203" y="4095"/>
                        <a:pt x="6959" y="0"/>
                      </a:cubicBezTo>
                      <a:close/>
                    </a:path>
                  </a:pathLst>
                </a:custGeom>
                <a:solidFill>
                  <a:srgbClr val="FDC62E"/>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6" name="Google Shape;7571;p54">
                  <a:extLst>
                    <a:ext uri="{FF2B5EF4-FFF2-40B4-BE49-F238E27FC236}">
                      <a16:creationId xmlns:a16="http://schemas.microsoft.com/office/drawing/2014/main" id="{9C74394B-7E4D-4503-B820-4D5899E7BBB4}"/>
                    </a:ext>
                  </a:extLst>
                </p:cNvPr>
                <p:cNvSpPr/>
                <p:nvPr/>
              </p:nvSpPr>
              <p:spPr>
                <a:xfrm>
                  <a:off x="1587100" y="1829025"/>
                  <a:ext cx="429625" cy="514575"/>
                </a:xfrm>
                <a:custGeom>
                  <a:avLst/>
                  <a:gdLst/>
                  <a:ahLst/>
                  <a:cxnLst/>
                  <a:rect l="l" t="t" r="r" b="b"/>
                  <a:pathLst>
                    <a:path w="17185" h="20583" extrusionOk="0">
                      <a:moveTo>
                        <a:pt x="6879" y="0"/>
                      </a:moveTo>
                      <a:lnTo>
                        <a:pt x="6879" y="0"/>
                      </a:lnTo>
                      <a:cubicBezTo>
                        <a:pt x="5568" y="321"/>
                        <a:pt x="4283" y="884"/>
                        <a:pt x="3159" y="1713"/>
                      </a:cubicBezTo>
                      <a:lnTo>
                        <a:pt x="2811" y="1954"/>
                      </a:lnTo>
                      <a:cubicBezTo>
                        <a:pt x="81" y="5996"/>
                        <a:pt x="1" y="11536"/>
                        <a:pt x="3052" y="15712"/>
                      </a:cubicBezTo>
                      <a:cubicBezTo>
                        <a:pt x="5354" y="18843"/>
                        <a:pt x="8967" y="20556"/>
                        <a:pt x="12634" y="20583"/>
                      </a:cubicBezTo>
                      <a:lnTo>
                        <a:pt x="15444" y="18522"/>
                      </a:lnTo>
                      <a:cubicBezTo>
                        <a:pt x="16060" y="18040"/>
                        <a:pt x="16676" y="17505"/>
                        <a:pt x="17184" y="16916"/>
                      </a:cubicBezTo>
                      <a:cubicBezTo>
                        <a:pt x="13705" y="16782"/>
                        <a:pt x="10305" y="15096"/>
                        <a:pt x="8084" y="12072"/>
                      </a:cubicBezTo>
                      <a:cubicBezTo>
                        <a:pt x="5434" y="8458"/>
                        <a:pt x="5140" y="3828"/>
                        <a:pt x="68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7" name="Google Shape;7572;p54">
                  <a:extLst>
                    <a:ext uri="{FF2B5EF4-FFF2-40B4-BE49-F238E27FC236}">
                      <a16:creationId xmlns:a16="http://schemas.microsoft.com/office/drawing/2014/main" id="{DCA1FCB7-DA21-47CA-95F2-ABF1B68FDEEC}"/>
                    </a:ext>
                  </a:extLst>
                </p:cNvPr>
                <p:cNvSpPr/>
                <p:nvPr/>
              </p:nvSpPr>
              <p:spPr>
                <a:xfrm>
                  <a:off x="1905600" y="1970500"/>
                  <a:ext cx="137275" cy="87400"/>
                </a:xfrm>
                <a:custGeom>
                  <a:avLst/>
                  <a:gdLst/>
                  <a:ahLst/>
                  <a:cxnLst/>
                  <a:rect l="l" t="t" r="r" b="b"/>
                  <a:pathLst>
                    <a:path w="5491" h="3496" extrusionOk="0">
                      <a:moveTo>
                        <a:pt x="4229" y="0"/>
                      </a:moveTo>
                      <a:cubicBezTo>
                        <a:pt x="4138" y="0"/>
                        <a:pt x="4041" y="14"/>
                        <a:pt x="3936" y="42"/>
                      </a:cubicBezTo>
                      <a:cubicBezTo>
                        <a:pt x="2672" y="385"/>
                        <a:pt x="1306" y="419"/>
                        <a:pt x="810" y="419"/>
                      </a:cubicBezTo>
                      <a:cubicBezTo>
                        <a:pt x="686" y="419"/>
                        <a:pt x="617" y="417"/>
                        <a:pt x="617" y="417"/>
                      </a:cubicBezTo>
                      <a:cubicBezTo>
                        <a:pt x="108" y="524"/>
                        <a:pt x="1" y="1113"/>
                        <a:pt x="215" y="1755"/>
                      </a:cubicBezTo>
                      <a:lnTo>
                        <a:pt x="1393" y="1675"/>
                      </a:lnTo>
                      <a:cubicBezTo>
                        <a:pt x="1426" y="1672"/>
                        <a:pt x="1460" y="1670"/>
                        <a:pt x="1493" y="1670"/>
                      </a:cubicBezTo>
                      <a:cubicBezTo>
                        <a:pt x="2014" y="1670"/>
                        <a:pt x="2467" y="2058"/>
                        <a:pt x="2517" y="2612"/>
                      </a:cubicBezTo>
                      <a:lnTo>
                        <a:pt x="2597" y="3495"/>
                      </a:lnTo>
                      <a:cubicBezTo>
                        <a:pt x="2758" y="3495"/>
                        <a:pt x="2892" y="3442"/>
                        <a:pt x="3052" y="3388"/>
                      </a:cubicBezTo>
                      <a:cubicBezTo>
                        <a:pt x="5251" y="2639"/>
                        <a:pt x="5490" y="0"/>
                        <a:pt x="4229"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8" name="Google Shape;7573;p54">
                  <a:extLst>
                    <a:ext uri="{FF2B5EF4-FFF2-40B4-BE49-F238E27FC236}">
                      <a16:creationId xmlns:a16="http://schemas.microsoft.com/office/drawing/2014/main" id="{D13C5089-338D-41F5-8155-D752C78839C7}"/>
                    </a:ext>
                  </a:extLst>
                </p:cNvPr>
                <p:cNvSpPr/>
                <p:nvPr/>
              </p:nvSpPr>
              <p:spPr>
                <a:xfrm>
                  <a:off x="1941750" y="2051850"/>
                  <a:ext cx="28800" cy="6450"/>
                </a:xfrm>
                <a:custGeom>
                  <a:avLst/>
                  <a:gdLst/>
                  <a:ahLst/>
                  <a:cxnLst/>
                  <a:rect l="l" t="t" r="r" b="b"/>
                  <a:pathLst>
                    <a:path w="1152" h="258" extrusionOk="0">
                      <a:moveTo>
                        <a:pt x="0" y="0"/>
                      </a:moveTo>
                      <a:cubicBezTo>
                        <a:pt x="279" y="171"/>
                        <a:pt x="574" y="257"/>
                        <a:pt x="901" y="257"/>
                      </a:cubicBezTo>
                      <a:cubicBezTo>
                        <a:pt x="982" y="257"/>
                        <a:pt x="1066" y="252"/>
                        <a:pt x="1151" y="241"/>
                      </a:cubicBezTo>
                      <a:lnTo>
                        <a:pt x="1151" y="241"/>
                      </a:lnTo>
                      <a:cubicBezTo>
                        <a:pt x="1110" y="244"/>
                        <a:pt x="1068" y="245"/>
                        <a:pt x="1027" y="245"/>
                      </a:cubicBezTo>
                      <a:cubicBezTo>
                        <a:pt x="667" y="245"/>
                        <a:pt x="312" y="144"/>
                        <a:pt x="0" y="0"/>
                      </a:cubicBezTo>
                      <a:close/>
                    </a:path>
                  </a:pathLst>
                </a:custGeom>
                <a:solidFill>
                  <a:srgbClr val="FFA06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79" name="Google Shape;7574;p54">
                  <a:extLst>
                    <a:ext uri="{FF2B5EF4-FFF2-40B4-BE49-F238E27FC236}">
                      <a16:creationId xmlns:a16="http://schemas.microsoft.com/office/drawing/2014/main" id="{2E501142-CAD0-4019-9442-5FBB8B13CEC4}"/>
                    </a:ext>
                  </a:extLst>
                </p:cNvPr>
                <p:cNvSpPr/>
                <p:nvPr/>
              </p:nvSpPr>
              <p:spPr>
                <a:xfrm>
                  <a:off x="1910975" y="2012250"/>
                  <a:ext cx="59575" cy="45750"/>
                </a:xfrm>
                <a:custGeom>
                  <a:avLst/>
                  <a:gdLst/>
                  <a:ahLst/>
                  <a:cxnLst/>
                  <a:rect l="l" t="t" r="r" b="b"/>
                  <a:pathLst>
                    <a:path w="2383" h="1830" extrusionOk="0">
                      <a:moveTo>
                        <a:pt x="1278" y="0"/>
                      </a:moveTo>
                      <a:cubicBezTo>
                        <a:pt x="1245" y="0"/>
                        <a:pt x="1211" y="2"/>
                        <a:pt x="1178" y="5"/>
                      </a:cubicBezTo>
                      <a:lnTo>
                        <a:pt x="0" y="85"/>
                      </a:lnTo>
                      <a:cubicBezTo>
                        <a:pt x="80" y="246"/>
                        <a:pt x="134" y="460"/>
                        <a:pt x="241" y="621"/>
                      </a:cubicBezTo>
                      <a:cubicBezTo>
                        <a:pt x="455" y="942"/>
                        <a:pt x="803" y="1317"/>
                        <a:pt x="1231" y="1584"/>
                      </a:cubicBezTo>
                      <a:cubicBezTo>
                        <a:pt x="1543" y="1728"/>
                        <a:pt x="1898" y="1829"/>
                        <a:pt x="2258" y="1829"/>
                      </a:cubicBezTo>
                      <a:cubicBezTo>
                        <a:pt x="2299" y="1829"/>
                        <a:pt x="2341" y="1828"/>
                        <a:pt x="2382" y="1825"/>
                      </a:cubicBezTo>
                      <a:lnTo>
                        <a:pt x="2302" y="942"/>
                      </a:lnTo>
                      <a:cubicBezTo>
                        <a:pt x="2277" y="388"/>
                        <a:pt x="1802" y="0"/>
                        <a:pt x="1278" y="0"/>
                      </a:cubicBezTo>
                      <a:close/>
                    </a:path>
                  </a:pathLst>
                </a:custGeom>
                <a:solidFill>
                  <a:srgbClr val="F66F8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0" name="Google Shape;7575;p54">
                  <a:extLst>
                    <a:ext uri="{FF2B5EF4-FFF2-40B4-BE49-F238E27FC236}">
                      <a16:creationId xmlns:a16="http://schemas.microsoft.com/office/drawing/2014/main" id="{8067780B-D04A-46A7-B0C0-2E2376EF0845}"/>
                    </a:ext>
                  </a:extLst>
                </p:cNvPr>
                <p:cNvSpPr/>
                <p:nvPr/>
              </p:nvSpPr>
              <p:spPr>
                <a:xfrm>
                  <a:off x="1783150" y="1912650"/>
                  <a:ext cx="54225" cy="28325"/>
                </a:xfrm>
                <a:custGeom>
                  <a:avLst/>
                  <a:gdLst/>
                  <a:ahLst/>
                  <a:cxnLst/>
                  <a:rect l="l" t="t" r="r" b="b"/>
                  <a:pathLst>
                    <a:path w="2169" h="1133" extrusionOk="0">
                      <a:moveTo>
                        <a:pt x="1358" y="1"/>
                      </a:moveTo>
                      <a:cubicBezTo>
                        <a:pt x="1207" y="1"/>
                        <a:pt x="1039" y="24"/>
                        <a:pt x="857" y="81"/>
                      </a:cubicBezTo>
                      <a:cubicBezTo>
                        <a:pt x="402" y="215"/>
                        <a:pt x="108" y="509"/>
                        <a:pt x="28" y="750"/>
                      </a:cubicBezTo>
                      <a:cubicBezTo>
                        <a:pt x="1" y="965"/>
                        <a:pt x="108" y="1098"/>
                        <a:pt x="242" y="1125"/>
                      </a:cubicBezTo>
                      <a:cubicBezTo>
                        <a:pt x="265" y="1130"/>
                        <a:pt x="290" y="1132"/>
                        <a:pt x="315" y="1132"/>
                      </a:cubicBezTo>
                      <a:cubicBezTo>
                        <a:pt x="432" y="1132"/>
                        <a:pt x="565" y="1084"/>
                        <a:pt x="697" y="1018"/>
                      </a:cubicBezTo>
                      <a:cubicBezTo>
                        <a:pt x="857" y="965"/>
                        <a:pt x="1045" y="911"/>
                        <a:pt x="1179" y="857"/>
                      </a:cubicBezTo>
                      <a:cubicBezTo>
                        <a:pt x="1312" y="831"/>
                        <a:pt x="1473" y="750"/>
                        <a:pt x="1634" y="724"/>
                      </a:cubicBezTo>
                      <a:cubicBezTo>
                        <a:pt x="1794" y="697"/>
                        <a:pt x="1982" y="643"/>
                        <a:pt x="2062" y="563"/>
                      </a:cubicBezTo>
                      <a:cubicBezTo>
                        <a:pt x="2169" y="456"/>
                        <a:pt x="2169" y="295"/>
                        <a:pt x="1982" y="162"/>
                      </a:cubicBezTo>
                      <a:cubicBezTo>
                        <a:pt x="1844" y="76"/>
                        <a:pt x="1629" y="1"/>
                        <a:pt x="1358"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1" name="Google Shape;7576;p54">
                  <a:extLst>
                    <a:ext uri="{FF2B5EF4-FFF2-40B4-BE49-F238E27FC236}">
                      <a16:creationId xmlns:a16="http://schemas.microsoft.com/office/drawing/2014/main" id="{A61F7E47-AFAD-4034-A05B-A59FB1300841}"/>
                    </a:ext>
                  </a:extLst>
                </p:cNvPr>
                <p:cNvSpPr/>
                <p:nvPr/>
              </p:nvSpPr>
              <p:spPr>
                <a:xfrm>
                  <a:off x="2044800" y="1917750"/>
                  <a:ext cx="57575" cy="23325"/>
                </a:xfrm>
                <a:custGeom>
                  <a:avLst/>
                  <a:gdLst/>
                  <a:ahLst/>
                  <a:cxnLst/>
                  <a:rect l="l" t="t" r="r" b="b"/>
                  <a:pathLst>
                    <a:path w="2303" h="933" extrusionOk="0">
                      <a:moveTo>
                        <a:pt x="1087" y="1"/>
                      </a:moveTo>
                      <a:cubicBezTo>
                        <a:pt x="673" y="1"/>
                        <a:pt x="353" y="140"/>
                        <a:pt x="214" y="279"/>
                      </a:cubicBezTo>
                      <a:cubicBezTo>
                        <a:pt x="0" y="439"/>
                        <a:pt x="27" y="627"/>
                        <a:pt x="161" y="680"/>
                      </a:cubicBezTo>
                      <a:cubicBezTo>
                        <a:pt x="295" y="734"/>
                        <a:pt x="482" y="787"/>
                        <a:pt x="643" y="787"/>
                      </a:cubicBezTo>
                      <a:cubicBezTo>
                        <a:pt x="803" y="787"/>
                        <a:pt x="1017" y="787"/>
                        <a:pt x="1151" y="814"/>
                      </a:cubicBezTo>
                      <a:cubicBezTo>
                        <a:pt x="1312" y="814"/>
                        <a:pt x="1472" y="841"/>
                        <a:pt x="1633" y="894"/>
                      </a:cubicBezTo>
                      <a:cubicBezTo>
                        <a:pt x="1765" y="913"/>
                        <a:pt x="1885" y="932"/>
                        <a:pt x="1990" y="932"/>
                      </a:cubicBezTo>
                      <a:cubicBezTo>
                        <a:pt x="2034" y="932"/>
                        <a:pt x="2076" y="929"/>
                        <a:pt x="2115" y="921"/>
                      </a:cubicBezTo>
                      <a:cubicBezTo>
                        <a:pt x="2249" y="841"/>
                        <a:pt x="2302" y="707"/>
                        <a:pt x="2222" y="520"/>
                      </a:cubicBezTo>
                      <a:cubicBezTo>
                        <a:pt x="2115" y="305"/>
                        <a:pt x="1767" y="91"/>
                        <a:pt x="1285" y="11"/>
                      </a:cubicBezTo>
                      <a:cubicBezTo>
                        <a:pt x="1217" y="4"/>
                        <a:pt x="1151" y="1"/>
                        <a:pt x="1087"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2" name="Google Shape;7577;p54">
                  <a:extLst>
                    <a:ext uri="{FF2B5EF4-FFF2-40B4-BE49-F238E27FC236}">
                      <a16:creationId xmlns:a16="http://schemas.microsoft.com/office/drawing/2014/main" id="{A9FEF7C7-7660-40CB-B941-22D4A733B35F}"/>
                    </a:ext>
                  </a:extLst>
                </p:cNvPr>
                <p:cNvSpPr/>
                <p:nvPr/>
              </p:nvSpPr>
              <p:spPr>
                <a:xfrm>
                  <a:off x="1828000" y="1988900"/>
                  <a:ext cx="42850" cy="41600"/>
                </a:xfrm>
                <a:custGeom>
                  <a:avLst/>
                  <a:gdLst/>
                  <a:ahLst/>
                  <a:cxnLst/>
                  <a:rect l="l" t="t" r="r" b="b"/>
                  <a:pathLst>
                    <a:path w="1714" h="1664" extrusionOk="0">
                      <a:moveTo>
                        <a:pt x="852" y="1"/>
                      </a:moveTo>
                      <a:cubicBezTo>
                        <a:pt x="836" y="1"/>
                        <a:pt x="820" y="1"/>
                        <a:pt x="803" y="2"/>
                      </a:cubicBezTo>
                      <a:cubicBezTo>
                        <a:pt x="348" y="56"/>
                        <a:pt x="0" y="457"/>
                        <a:pt x="54" y="885"/>
                      </a:cubicBezTo>
                      <a:cubicBezTo>
                        <a:pt x="79" y="1324"/>
                        <a:pt x="453" y="1663"/>
                        <a:pt x="864" y="1663"/>
                      </a:cubicBezTo>
                      <a:cubicBezTo>
                        <a:pt x="879" y="1663"/>
                        <a:pt x="895" y="1663"/>
                        <a:pt x="910" y="1662"/>
                      </a:cubicBezTo>
                      <a:cubicBezTo>
                        <a:pt x="1392" y="1608"/>
                        <a:pt x="1713" y="1207"/>
                        <a:pt x="1686" y="778"/>
                      </a:cubicBezTo>
                      <a:cubicBezTo>
                        <a:pt x="1661" y="340"/>
                        <a:pt x="1287" y="1"/>
                        <a:pt x="852"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3" name="Google Shape;7578;p54">
                  <a:extLst>
                    <a:ext uri="{FF2B5EF4-FFF2-40B4-BE49-F238E27FC236}">
                      <a16:creationId xmlns:a16="http://schemas.microsoft.com/office/drawing/2014/main" id="{7CFEAFC1-C4F5-4A6A-A5BB-25C42EF043AF}"/>
                    </a:ext>
                  </a:extLst>
                </p:cNvPr>
                <p:cNvSpPr/>
                <p:nvPr/>
              </p:nvSpPr>
              <p:spPr>
                <a:xfrm>
                  <a:off x="2062200" y="1974225"/>
                  <a:ext cx="42850" cy="40875"/>
                </a:xfrm>
                <a:custGeom>
                  <a:avLst/>
                  <a:gdLst/>
                  <a:ahLst/>
                  <a:cxnLst/>
                  <a:rect l="l" t="t" r="r" b="b"/>
                  <a:pathLst>
                    <a:path w="1714" h="1635" extrusionOk="0">
                      <a:moveTo>
                        <a:pt x="803" y="0"/>
                      </a:moveTo>
                      <a:cubicBezTo>
                        <a:pt x="348" y="27"/>
                        <a:pt x="0" y="429"/>
                        <a:pt x="54" y="857"/>
                      </a:cubicBezTo>
                      <a:cubicBezTo>
                        <a:pt x="79" y="1320"/>
                        <a:pt x="451" y="1635"/>
                        <a:pt x="860" y="1635"/>
                      </a:cubicBezTo>
                      <a:cubicBezTo>
                        <a:pt x="877" y="1635"/>
                        <a:pt x="894" y="1634"/>
                        <a:pt x="910" y="1633"/>
                      </a:cubicBezTo>
                      <a:cubicBezTo>
                        <a:pt x="1392" y="1606"/>
                        <a:pt x="1713" y="1205"/>
                        <a:pt x="1686" y="777"/>
                      </a:cubicBezTo>
                      <a:cubicBezTo>
                        <a:pt x="1660" y="322"/>
                        <a:pt x="1285" y="0"/>
                        <a:pt x="803"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4" name="Google Shape;7579;p54">
                  <a:extLst>
                    <a:ext uri="{FF2B5EF4-FFF2-40B4-BE49-F238E27FC236}">
                      <a16:creationId xmlns:a16="http://schemas.microsoft.com/office/drawing/2014/main" id="{633D13F7-0DAE-4DDD-BC56-0C251E269592}"/>
                    </a:ext>
                  </a:extLst>
                </p:cNvPr>
                <p:cNvSpPr/>
                <p:nvPr/>
              </p:nvSpPr>
              <p:spPr>
                <a:xfrm>
                  <a:off x="1822650" y="2014825"/>
                  <a:ext cx="62250" cy="29000"/>
                </a:xfrm>
                <a:custGeom>
                  <a:avLst/>
                  <a:gdLst/>
                  <a:ahLst/>
                  <a:cxnLst/>
                  <a:rect l="l" t="t" r="r" b="b"/>
                  <a:pathLst>
                    <a:path w="2490" h="1160" extrusionOk="0">
                      <a:moveTo>
                        <a:pt x="1271" y="0"/>
                      </a:moveTo>
                      <a:cubicBezTo>
                        <a:pt x="720" y="0"/>
                        <a:pt x="311" y="288"/>
                        <a:pt x="134" y="518"/>
                      </a:cubicBezTo>
                      <a:cubicBezTo>
                        <a:pt x="0" y="678"/>
                        <a:pt x="0" y="919"/>
                        <a:pt x="161" y="1053"/>
                      </a:cubicBezTo>
                      <a:cubicBezTo>
                        <a:pt x="214" y="1106"/>
                        <a:pt x="294" y="1160"/>
                        <a:pt x="402" y="1160"/>
                      </a:cubicBezTo>
                      <a:cubicBezTo>
                        <a:pt x="482" y="1160"/>
                        <a:pt x="589" y="1080"/>
                        <a:pt x="723" y="1053"/>
                      </a:cubicBezTo>
                      <a:cubicBezTo>
                        <a:pt x="741" y="1034"/>
                        <a:pt x="942" y="808"/>
                        <a:pt x="1306" y="808"/>
                      </a:cubicBezTo>
                      <a:cubicBezTo>
                        <a:pt x="1465" y="808"/>
                        <a:pt x="1654" y="851"/>
                        <a:pt x="1874" y="973"/>
                      </a:cubicBezTo>
                      <a:cubicBezTo>
                        <a:pt x="1936" y="1008"/>
                        <a:pt x="2004" y="1026"/>
                        <a:pt x="2072" y="1026"/>
                      </a:cubicBezTo>
                      <a:cubicBezTo>
                        <a:pt x="2207" y="1026"/>
                        <a:pt x="2338" y="955"/>
                        <a:pt x="2409" y="812"/>
                      </a:cubicBezTo>
                      <a:cubicBezTo>
                        <a:pt x="2489" y="625"/>
                        <a:pt x="2436" y="384"/>
                        <a:pt x="2222" y="277"/>
                      </a:cubicBezTo>
                      <a:cubicBezTo>
                        <a:pt x="1876" y="77"/>
                        <a:pt x="1555" y="0"/>
                        <a:pt x="1271" y="0"/>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5" name="Google Shape;7580;p54">
                  <a:extLst>
                    <a:ext uri="{FF2B5EF4-FFF2-40B4-BE49-F238E27FC236}">
                      <a16:creationId xmlns:a16="http://schemas.microsoft.com/office/drawing/2014/main" id="{BE3493A7-7518-49FA-9511-7591B4DECA09}"/>
                    </a:ext>
                  </a:extLst>
                </p:cNvPr>
                <p:cNvSpPr/>
                <p:nvPr/>
              </p:nvSpPr>
              <p:spPr>
                <a:xfrm>
                  <a:off x="2061525" y="1998700"/>
                  <a:ext cx="53550" cy="26400"/>
                </a:xfrm>
                <a:custGeom>
                  <a:avLst/>
                  <a:gdLst/>
                  <a:ahLst/>
                  <a:cxnLst/>
                  <a:rect l="l" t="t" r="r" b="b"/>
                  <a:pathLst>
                    <a:path w="2142" h="1056" extrusionOk="0">
                      <a:moveTo>
                        <a:pt x="1096" y="1"/>
                      </a:moveTo>
                      <a:cubicBezTo>
                        <a:pt x="640" y="1"/>
                        <a:pt x="293" y="236"/>
                        <a:pt x="134" y="413"/>
                      </a:cubicBezTo>
                      <a:cubicBezTo>
                        <a:pt x="0" y="601"/>
                        <a:pt x="0" y="815"/>
                        <a:pt x="161" y="949"/>
                      </a:cubicBezTo>
                      <a:cubicBezTo>
                        <a:pt x="268" y="1029"/>
                        <a:pt x="348" y="1056"/>
                        <a:pt x="429" y="1056"/>
                      </a:cubicBezTo>
                      <a:cubicBezTo>
                        <a:pt x="562" y="1056"/>
                        <a:pt x="670" y="1029"/>
                        <a:pt x="750" y="949"/>
                      </a:cubicBezTo>
                      <a:cubicBezTo>
                        <a:pt x="768" y="931"/>
                        <a:pt x="895" y="804"/>
                        <a:pt x="1114" y="804"/>
                      </a:cubicBezTo>
                      <a:cubicBezTo>
                        <a:pt x="1221" y="804"/>
                        <a:pt x="1350" y="834"/>
                        <a:pt x="1499" y="922"/>
                      </a:cubicBezTo>
                      <a:cubicBezTo>
                        <a:pt x="1565" y="954"/>
                        <a:pt x="1633" y="970"/>
                        <a:pt x="1698" y="970"/>
                      </a:cubicBezTo>
                      <a:cubicBezTo>
                        <a:pt x="1846" y="970"/>
                        <a:pt x="1979" y="891"/>
                        <a:pt x="2035" y="761"/>
                      </a:cubicBezTo>
                      <a:cubicBezTo>
                        <a:pt x="2142" y="547"/>
                        <a:pt x="2088" y="333"/>
                        <a:pt x="1874" y="226"/>
                      </a:cubicBezTo>
                      <a:cubicBezTo>
                        <a:pt x="1593" y="63"/>
                        <a:pt x="1330" y="1"/>
                        <a:pt x="1096" y="1"/>
                      </a:cubicBezTo>
                      <a:close/>
                    </a:path>
                  </a:pathLst>
                </a:custGeom>
                <a:solidFill>
                  <a:srgbClr val="FABBC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6" name="Google Shape;7581;p54">
                  <a:extLst>
                    <a:ext uri="{FF2B5EF4-FFF2-40B4-BE49-F238E27FC236}">
                      <a16:creationId xmlns:a16="http://schemas.microsoft.com/office/drawing/2014/main" id="{8F35E2C6-45F5-416E-9D9E-A6E3557A7AD2}"/>
                    </a:ext>
                  </a:extLst>
                </p:cNvPr>
                <p:cNvSpPr/>
                <p:nvPr/>
              </p:nvSpPr>
              <p:spPr>
                <a:xfrm>
                  <a:off x="1418775" y="2243225"/>
                  <a:ext cx="86725" cy="93875"/>
                </a:xfrm>
                <a:custGeom>
                  <a:avLst/>
                  <a:gdLst/>
                  <a:ahLst/>
                  <a:cxnLst/>
                  <a:rect l="l" t="t" r="r" b="b"/>
                  <a:pathLst>
                    <a:path w="3469" h="3755" extrusionOk="0">
                      <a:moveTo>
                        <a:pt x="1113" y="0"/>
                      </a:moveTo>
                      <a:lnTo>
                        <a:pt x="176" y="2730"/>
                      </a:lnTo>
                      <a:cubicBezTo>
                        <a:pt x="0" y="3207"/>
                        <a:pt x="390" y="3755"/>
                        <a:pt x="902" y="3755"/>
                      </a:cubicBezTo>
                      <a:cubicBezTo>
                        <a:pt x="936" y="3755"/>
                        <a:pt x="971" y="3752"/>
                        <a:pt x="1006" y="3747"/>
                      </a:cubicBezTo>
                      <a:lnTo>
                        <a:pt x="3468" y="3506"/>
                      </a:lnTo>
                      <a:lnTo>
                        <a:pt x="1113"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7" name="Google Shape;7582;p54">
                  <a:extLst>
                    <a:ext uri="{FF2B5EF4-FFF2-40B4-BE49-F238E27FC236}">
                      <a16:creationId xmlns:a16="http://schemas.microsoft.com/office/drawing/2014/main" id="{CFFFDE0D-2254-4F9D-93AE-B18821960ADD}"/>
                    </a:ext>
                  </a:extLst>
                </p:cNvPr>
                <p:cNvSpPr/>
                <p:nvPr/>
              </p:nvSpPr>
              <p:spPr>
                <a:xfrm>
                  <a:off x="1904950" y="1694500"/>
                  <a:ext cx="113550" cy="160975"/>
                </a:xfrm>
                <a:custGeom>
                  <a:avLst/>
                  <a:gdLst/>
                  <a:ahLst/>
                  <a:cxnLst/>
                  <a:rect l="l" t="t" r="r" b="b"/>
                  <a:pathLst>
                    <a:path w="4542" h="6439" extrusionOk="0">
                      <a:moveTo>
                        <a:pt x="4042" y="0"/>
                      </a:moveTo>
                      <a:cubicBezTo>
                        <a:pt x="4033" y="0"/>
                        <a:pt x="4024" y="1"/>
                        <a:pt x="4015" y="1"/>
                      </a:cubicBezTo>
                      <a:cubicBezTo>
                        <a:pt x="2757" y="215"/>
                        <a:pt x="1686" y="1045"/>
                        <a:pt x="1017" y="2143"/>
                      </a:cubicBezTo>
                      <a:cubicBezTo>
                        <a:pt x="268" y="3347"/>
                        <a:pt x="27" y="4792"/>
                        <a:pt x="0" y="6157"/>
                      </a:cubicBezTo>
                      <a:cubicBezTo>
                        <a:pt x="0" y="6345"/>
                        <a:pt x="154" y="6438"/>
                        <a:pt x="308" y="6438"/>
                      </a:cubicBezTo>
                      <a:cubicBezTo>
                        <a:pt x="462" y="6438"/>
                        <a:pt x="616" y="6345"/>
                        <a:pt x="616" y="6157"/>
                      </a:cubicBezTo>
                      <a:cubicBezTo>
                        <a:pt x="643" y="4926"/>
                        <a:pt x="857" y="3615"/>
                        <a:pt x="1472" y="2517"/>
                      </a:cubicBezTo>
                      <a:cubicBezTo>
                        <a:pt x="2088" y="1527"/>
                        <a:pt x="3025" y="751"/>
                        <a:pt x="4202" y="590"/>
                      </a:cubicBezTo>
                      <a:cubicBezTo>
                        <a:pt x="4542" y="512"/>
                        <a:pt x="4397" y="0"/>
                        <a:pt x="4042" y="0"/>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8" name="Google Shape;7583;p54">
                  <a:extLst>
                    <a:ext uri="{FF2B5EF4-FFF2-40B4-BE49-F238E27FC236}">
                      <a16:creationId xmlns:a16="http://schemas.microsoft.com/office/drawing/2014/main" id="{C5631544-27D9-4CFC-A56D-9FE7B9688290}"/>
                    </a:ext>
                  </a:extLst>
                </p:cNvPr>
                <p:cNvSpPr/>
                <p:nvPr/>
              </p:nvSpPr>
              <p:spPr>
                <a:xfrm>
                  <a:off x="1696850" y="1713250"/>
                  <a:ext cx="129575" cy="148050"/>
                </a:xfrm>
                <a:custGeom>
                  <a:avLst/>
                  <a:gdLst/>
                  <a:ahLst/>
                  <a:cxnLst/>
                  <a:rect l="l" t="t" r="r" b="b"/>
                  <a:pathLst>
                    <a:path w="5183" h="5922" extrusionOk="0">
                      <a:moveTo>
                        <a:pt x="375" y="1"/>
                      </a:moveTo>
                      <a:cubicBezTo>
                        <a:pt x="0" y="1"/>
                        <a:pt x="0" y="563"/>
                        <a:pt x="375" y="563"/>
                      </a:cubicBezTo>
                      <a:cubicBezTo>
                        <a:pt x="1606" y="590"/>
                        <a:pt x="2677" y="1286"/>
                        <a:pt x="3373" y="2303"/>
                      </a:cubicBezTo>
                      <a:cubicBezTo>
                        <a:pt x="4095" y="3293"/>
                        <a:pt x="4416" y="4524"/>
                        <a:pt x="4631" y="5729"/>
                      </a:cubicBezTo>
                      <a:cubicBezTo>
                        <a:pt x="4641" y="5863"/>
                        <a:pt x="4727" y="5921"/>
                        <a:pt x="4827" y="5921"/>
                      </a:cubicBezTo>
                      <a:cubicBezTo>
                        <a:pt x="4986" y="5921"/>
                        <a:pt x="5182" y="5772"/>
                        <a:pt x="5166" y="5541"/>
                      </a:cubicBezTo>
                      <a:cubicBezTo>
                        <a:pt x="4952" y="4203"/>
                        <a:pt x="4523" y="2865"/>
                        <a:pt x="3721" y="1794"/>
                      </a:cubicBezTo>
                      <a:cubicBezTo>
                        <a:pt x="2918" y="777"/>
                        <a:pt x="1713" y="28"/>
                        <a:pt x="375" y="1"/>
                      </a:cubicBezTo>
                      <a:close/>
                    </a:path>
                  </a:pathLst>
                </a:custGeom>
                <a:solidFill>
                  <a:srgbClr val="26404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89" name="Google Shape;7584;p54">
                  <a:extLst>
                    <a:ext uri="{FF2B5EF4-FFF2-40B4-BE49-F238E27FC236}">
                      <a16:creationId xmlns:a16="http://schemas.microsoft.com/office/drawing/2014/main" id="{E4AF6E80-4071-4899-BAB0-4A2E6D45B8BC}"/>
                    </a:ext>
                  </a:extLst>
                </p:cNvPr>
                <p:cNvSpPr/>
                <p:nvPr/>
              </p:nvSpPr>
              <p:spPr>
                <a:xfrm>
                  <a:off x="1672075" y="1698850"/>
                  <a:ext cx="38850" cy="36200"/>
                </a:xfrm>
                <a:custGeom>
                  <a:avLst/>
                  <a:gdLst/>
                  <a:ahLst/>
                  <a:cxnLst/>
                  <a:rect l="l" t="t" r="r" b="b"/>
                  <a:pathLst>
                    <a:path w="1554" h="1448" extrusionOk="0">
                      <a:moveTo>
                        <a:pt x="742" y="0"/>
                      </a:moveTo>
                      <a:cubicBezTo>
                        <a:pt x="403" y="0"/>
                        <a:pt x="125" y="250"/>
                        <a:pt x="54" y="604"/>
                      </a:cubicBezTo>
                      <a:cubicBezTo>
                        <a:pt x="1" y="1005"/>
                        <a:pt x="268" y="1380"/>
                        <a:pt x="670" y="1433"/>
                      </a:cubicBezTo>
                      <a:cubicBezTo>
                        <a:pt x="718" y="1443"/>
                        <a:pt x="765" y="1448"/>
                        <a:pt x="812" y="1448"/>
                      </a:cubicBezTo>
                      <a:cubicBezTo>
                        <a:pt x="1151" y="1448"/>
                        <a:pt x="1429" y="1198"/>
                        <a:pt x="1500" y="844"/>
                      </a:cubicBezTo>
                      <a:cubicBezTo>
                        <a:pt x="1553" y="443"/>
                        <a:pt x="1286" y="68"/>
                        <a:pt x="884" y="15"/>
                      </a:cubicBezTo>
                      <a:cubicBezTo>
                        <a:pt x="836" y="5"/>
                        <a:pt x="789" y="0"/>
                        <a:pt x="742"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0" name="Google Shape;7585;p54">
                  <a:extLst>
                    <a:ext uri="{FF2B5EF4-FFF2-40B4-BE49-F238E27FC236}">
                      <a16:creationId xmlns:a16="http://schemas.microsoft.com/office/drawing/2014/main" id="{09CF809A-57F8-401D-A677-86FA7FF4CC16}"/>
                    </a:ext>
                  </a:extLst>
                </p:cNvPr>
                <p:cNvSpPr/>
                <p:nvPr/>
              </p:nvSpPr>
              <p:spPr>
                <a:xfrm>
                  <a:off x="1991925" y="1684325"/>
                  <a:ext cx="39500" cy="36675"/>
                </a:xfrm>
                <a:custGeom>
                  <a:avLst/>
                  <a:gdLst/>
                  <a:ahLst/>
                  <a:cxnLst/>
                  <a:rect l="l" t="t" r="r" b="b"/>
                  <a:pathLst>
                    <a:path w="1580" h="1467" extrusionOk="0">
                      <a:moveTo>
                        <a:pt x="809" y="0"/>
                      </a:moveTo>
                      <a:cubicBezTo>
                        <a:pt x="448" y="0"/>
                        <a:pt x="130" y="255"/>
                        <a:pt x="81" y="622"/>
                      </a:cubicBezTo>
                      <a:cubicBezTo>
                        <a:pt x="1" y="1024"/>
                        <a:pt x="268" y="1399"/>
                        <a:pt x="670" y="1452"/>
                      </a:cubicBezTo>
                      <a:cubicBezTo>
                        <a:pt x="718" y="1462"/>
                        <a:pt x="766" y="1466"/>
                        <a:pt x="813" y="1466"/>
                      </a:cubicBezTo>
                      <a:cubicBezTo>
                        <a:pt x="1157" y="1466"/>
                        <a:pt x="1456" y="1217"/>
                        <a:pt x="1526" y="863"/>
                      </a:cubicBezTo>
                      <a:cubicBezTo>
                        <a:pt x="1580" y="462"/>
                        <a:pt x="1312" y="87"/>
                        <a:pt x="911" y="7"/>
                      </a:cubicBezTo>
                      <a:cubicBezTo>
                        <a:pt x="876" y="2"/>
                        <a:pt x="842" y="0"/>
                        <a:pt x="80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1" name="Google Shape;7586;p54">
                  <a:extLst>
                    <a:ext uri="{FF2B5EF4-FFF2-40B4-BE49-F238E27FC236}">
                      <a16:creationId xmlns:a16="http://schemas.microsoft.com/office/drawing/2014/main" id="{FCBAE7F8-953C-4A41-ACC7-AB24FD10760D}"/>
                    </a:ext>
                  </a:extLst>
                </p:cNvPr>
                <p:cNvSpPr/>
                <p:nvPr/>
              </p:nvSpPr>
              <p:spPr>
                <a:xfrm>
                  <a:off x="1419825" y="2043825"/>
                  <a:ext cx="658450" cy="389250"/>
                </a:xfrm>
                <a:custGeom>
                  <a:avLst/>
                  <a:gdLst/>
                  <a:ahLst/>
                  <a:cxnLst/>
                  <a:rect l="l" t="t" r="r" b="b"/>
                  <a:pathLst>
                    <a:path w="26338" h="15570" extrusionOk="0">
                      <a:moveTo>
                        <a:pt x="2008" y="0"/>
                      </a:moveTo>
                      <a:lnTo>
                        <a:pt x="2008" y="0"/>
                      </a:lnTo>
                      <a:cubicBezTo>
                        <a:pt x="0" y="3480"/>
                        <a:pt x="107" y="7923"/>
                        <a:pt x="2623" y="11322"/>
                      </a:cubicBezTo>
                      <a:cubicBezTo>
                        <a:pt x="4648" y="14101"/>
                        <a:pt x="7820" y="15569"/>
                        <a:pt x="11034" y="15569"/>
                      </a:cubicBezTo>
                      <a:cubicBezTo>
                        <a:pt x="13174" y="15569"/>
                        <a:pt x="15333" y="14918"/>
                        <a:pt x="17184" y="13570"/>
                      </a:cubicBezTo>
                      <a:lnTo>
                        <a:pt x="22162" y="9930"/>
                      </a:lnTo>
                      <a:cubicBezTo>
                        <a:pt x="24598" y="8164"/>
                        <a:pt x="26043" y="5487"/>
                        <a:pt x="26338" y="2677"/>
                      </a:cubicBezTo>
                      <a:lnTo>
                        <a:pt x="26338" y="2677"/>
                      </a:lnTo>
                      <a:cubicBezTo>
                        <a:pt x="25642" y="3908"/>
                        <a:pt x="24705" y="4978"/>
                        <a:pt x="23500" y="5888"/>
                      </a:cubicBezTo>
                      <a:lnTo>
                        <a:pt x="18522" y="9529"/>
                      </a:lnTo>
                      <a:cubicBezTo>
                        <a:pt x="16671" y="10877"/>
                        <a:pt x="14512" y="11528"/>
                        <a:pt x="12372" y="11528"/>
                      </a:cubicBezTo>
                      <a:cubicBezTo>
                        <a:pt x="9158" y="11528"/>
                        <a:pt x="5986" y="10060"/>
                        <a:pt x="3961" y="7280"/>
                      </a:cubicBezTo>
                      <a:cubicBezTo>
                        <a:pt x="2356" y="5112"/>
                        <a:pt x="1740" y="2489"/>
                        <a:pt x="2008" y="0"/>
                      </a:cubicBezTo>
                      <a:close/>
                    </a:path>
                  </a:pathLst>
                </a:custGeom>
                <a:solidFill>
                  <a:srgbClr val="434343">
                    <a:alpha val="1027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2" name="Google Shape;7587;p54">
                  <a:extLst>
                    <a:ext uri="{FF2B5EF4-FFF2-40B4-BE49-F238E27FC236}">
                      <a16:creationId xmlns:a16="http://schemas.microsoft.com/office/drawing/2014/main" id="{B582DBDC-4A94-4386-B90E-979A5D5AD8AA}"/>
                    </a:ext>
                  </a:extLst>
                </p:cNvPr>
                <p:cNvSpPr/>
                <p:nvPr/>
              </p:nvSpPr>
              <p:spPr>
                <a:xfrm>
                  <a:off x="1401075" y="1954150"/>
                  <a:ext cx="380100" cy="479975"/>
                </a:xfrm>
                <a:custGeom>
                  <a:avLst/>
                  <a:gdLst/>
                  <a:ahLst/>
                  <a:cxnLst/>
                  <a:rect l="l" t="t" r="r" b="b"/>
                  <a:pathLst>
                    <a:path w="15204" h="19199" extrusionOk="0">
                      <a:moveTo>
                        <a:pt x="6157" y="0"/>
                      </a:moveTo>
                      <a:lnTo>
                        <a:pt x="5648" y="375"/>
                      </a:lnTo>
                      <a:cubicBezTo>
                        <a:pt x="1018" y="3774"/>
                        <a:pt x="1" y="10332"/>
                        <a:pt x="3373" y="14962"/>
                      </a:cubicBezTo>
                      <a:cubicBezTo>
                        <a:pt x="5422" y="17740"/>
                        <a:pt x="8587" y="19198"/>
                        <a:pt x="11791" y="19198"/>
                      </a:cubicBezTo>
                      <a:cubicBezTo>
                        <a:pt x="12940" y="19198"/>
                        <a:pt x="14094" y="19011"/>
                        <a:pt x="15204" y="18629"/>
                      </a:cubicBezTo>
                      <a:cubicBezTo>
                        <a:pt x="11831" y="18362"/>
                        <a:pt x="8566" y="16729"/>
                        <a:pt x="6371" y="13758"/>
                      </a:cubicBezTo>
                      <a:cubicBezTo>
                        <a:pt x="3346" y="9583"/>
                        <a:pt x="3400" y="4069"/>
                        <a:pt x="61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3" name="Google Shape;7588;p54">
                  <a:extLst>
                    <a:ext uri="{FF2B5EF4-FFF2-40B4-BE49-F238E27FC236}">
                      <a16:creationId xmlns:a16="http://schemas.microsoft.com/office/drawing/2014/main" id="{1FA6EBCC-B8FF-456E-83A4-66494DB7E3FC}"/>
                    </a:ext>
                  </a:extLst>
                </p:cNvPr>
                <p:cNvSpPr/>
                <p:nvPr/>
              </p:nvSpPr>
              <p:spPr>
                <a:xfrm>
                  <a:off x="1813950" y="2027750"/>
                  <a:ext cx="87000" cy="53550"/>
                </a:xfrm>
                <a:custGeom>
                  <a:avLst/>
                  <a:gdLst/>
                  <a:ahLst/>
                  <a:cxnLst/>
                  <a:rect l="l" t="t" r="r" b="b"/>
                  <a:pathLst>
                    <a:path w="3480" h="2142" extrusionOk="0">
                      <a:moveTo>
                        <a:pt x="1740" y="1"/>
                      </a:moveTo>
                      <a:cubicBezTo>
                        <a:pt x="776" y="1"/>
                        <a:pt x="0" y="482"/>
                        <a:pt x="0" y="1071"/>
                      </a:cubicBezTo>
                      <a:cubicBezTo>
                        <a:pt x="0" y="1660"/>
                        <a:pt x="776" y="2142"/>
                        <a:pt x="1740" y="2142"/>
                      </a:cubicBezTo>
                      <a:cubicBezTo>
                        <a:pt x="2703" y="2142"/>
                        <a:pt x="3480" y="1660"/>
                        <a:pt x="3480" y="1071"/>
                      </a:cubicBezTo>
                      <a:cubicBezTo>
                        <a:pt x="3480" y="482"/>
                        <a:pt x="2703" y="1"/>
                        <a:pt x="1740"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sp>
              <p:nvSpPr>
                <p:cNvPr id="94" name="Google Shape;7589;p54">
                  <a:extLst>
                    <a:ext uri="{FF2B5EF4-FFF2-40B4-BE49-F238E27FC236}">
                      <a16:creationId xmlns:a16="http://schemas.microsoft.com/office/drawing/2014/main" id="{CD576A30-753C-47D3-BDFA-9565D5AFCF5D}"/>
                    </a:ext>
                  </a:extLst>
                </p:cNvPr>
                <p:cNvSpPr/>
                <p:nvPr/>
              </p:nvSpPr>
              <p:spPr>
                <a:xfrm>
                  <a:off x="2048150" y="2011700"/>
                  <a:ext cx="87000" cy="53550"/>
                </a:xfrm>
                <a:custGeom>
                  <a:avLst/>
                  <a:gdLst/>
                  <a:ahLst/>
                  <a:cxnLst/>
                  <a:rect l="l" t="t" r="r" b="b"/>
                  <a:pathLst>
                    <a:path w="3480" h="2142" extrusionOk="0">
                      <a:moveTo>
                        <a:pt x="1740" y="0"/>
                      </a:moveTo>
                      <a:cubicBezTo>
                        <a:pt x="776" y="0"/>
                        <a:pt x="0" y="482"/>
                        <a:pt x="0" y="1071"/>
                      </a:cubicBezTo>
                      <a:cubicBezTo>
                        <a:pt x="0" y="1660"/>
                        <a:pt x="776" y="2142"/>
                        <a:pt x="1740" y="2142"/>
                      </a:cubicBezTo>
                      <a:cubicBezTo>
                        <a:pt x="2703" y="2142"/>
                        <a:pt x="3480" y="1660"/>
                        <a:pt x="3480" y="1071"/>
                      </a:cubicBezTo>
                      <a:cubicBezTo>
                        <a:pt x="3480" y="482"/>
                        <a:pt x="2703" y="0"/>
                        <a:pt x="174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434343"/>
                    </a:solidFill>
                    <a:effectLst/>
                    <a:uLnTx/>
                    <a:uFillTx/>
                    <a:latin typeface="Arial"/>
                    <a:ea typeface="+mn-ea"/>
                    <a:cs typeface="+mn-cs"/>
                  </a:endParaRPr>
                </a:p>
              </p:txBody>
            </p:sp>
          </p:grpSp>
          <p:sp>
            <p:nvSpPr>
              <p:cNvPr id="69" name="Google Shape;7590;p54">
                <a:extLst>
                  <a:ext uri="{FF2B5EF4-FFF2-40B4-BE49-F238E27FC236}">
                    <a16:creationId xmlns:a16="http://schemas.microsoft.com/office/drawing/2014/main" id="{AC6E7841-9FE9-4AE3-9DC4-B5D3B6961C84}"/>
                  </a:ext>
                </a:extLst>
              </p:cNvPr>
              <p:cNvSpPr/>
              <p:nvPr/>
            </p:nvSpPr>
            <p:spPr>
              <a:xfrm>
                <a:off x="5391532" y="1519471"/>
                <a:ext cx="895011" cy="434426"/>
              </a:xfrm>
              <a:custGeom>
                <a:avLst/>
                <a:gdLst/>
                <a:ahLst/>
                <a:cxnLst/>
                <a:rect l="l" t="t" r="r" b="b"/>
                <a:pathLst>
                  <a:path w="34450" h="18086" extrusionOk="0">
                    <a:moveTo>
                      <a:pt x="34450" y="16441"/>
                    </a:moveTo>
                    <a:cubicBezTo>
                      <a:pt x="27893" y="19125"/>
                      <a:pt x="18766" y="18634"/>
                      <a:pt x="13324" y="14097"/>
                    </a:cubicBezTo>
                    <a:cubicBezTo>
                      <a:pt x="9733" y="11103"/>
                      <a:pt x="7989" y="1474"/>
                      <a:pt x="12457" y="98"/>
                    </a:cubicBezTo>
                    <a:cubicBezTo>
                      <a:pt x="16228" y="-1063"/>
                      <a:pt x="18033" y="8764"/>
                      <a:pt x="15282" y="11593"/>
                    </a:cubicBezTo>
                    <a:cubicBezTo>
                      <a:pt x="11706" y="15270"/>
                      <a:pt x="5022" y="14435"/>
                      <a:pt x="0" y="13391"/>
                    </a:cubicBezTo>
                  </a:path>
                </a:pathLst>
              </a:custGeom>
              <a:noFill/>
              <a:ln w="9525" cap="rnd" cmpd="sng">
                <a:solidFill>
                  <a:schemeClr val="dk2"/>
                </a:solidFill>
                <a:prstDash val="dot"/>
                <a:round/>
                <a:headEnd type="none" w="med" len="med"/>
                <a:tailEnd type="none" w="med" len="med"/>
              </a:ln>
            </p:spPr>
          </p:sp>
        </p:grpSp>
      </p:grpSp>
      <p:sp>
        <p:nvSpPr>
          <p:cNvPr id="3" name="Rectangle 2">
            <a:extLst>
              <a:ext uri="{FF2B5EF4-FFF2-40B4-BE49-F238E27FC236}">
                <a16:creationId xmlns:a16="http://schemas.microsoft.com/office/drawing/2014/main" id="{5913C65C-C818-4093-B6FC-8BDA14387832}"/>
              </a:ext>
            </a:extLst>
          </p:cNvPr>
          <p:cNvSpPr/>
          <p:nvPr/>
        </p:nvSpPr>
        <p:spPr>
          <a:xfrm>
            <a:off x="1225812" y="4145098"/>
            <a:ext cx="2334638" cy="1489043"/>
          </a:xfrm>
          <a:custGeom>
            <a:avLst/>
            <a:gdLst>
              <a:gd name="connsiteX0" fmla="*/ 0 w 1971709"/>
              <a:gd name="connsiteY0" fmla="*/ 0 h 1275034"/>
              <a:gd name="connsiteX1" fmla="*/ 1971709 w 1971709"/>
              <a:gd name="connsiteY1" fmla="*/ 0 h 1275034"/>
              <a:gd name="connsiteX2" fmla="*/ 1971709 w 1971709"/>
              <a:gd name="connsiteY2" fmla="*/ 1275034 h 1275034"/>
              <a:gd name="connsiteX3" fmla="*/ 0 w 1971709"/>
              <a:gd name="connsiteY3" fmla="*/ 1275034 h 1275034"/>
              <a:gd name="connsiteX4" fmla="*/ 0 w 1971709"/>
              <a:gd name="connsiteY4" fmla="*/ 0 h 1275034"/>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2010619 w 2010619"/>
              <a:gd name="connsiteY1" fmla="*/ 97277 h 1372311"/>
              <a:gd name="connsiteX2" fmla="*/ 2010619 w 2010619"/>
              <a:gd name="connsiteY2" fmla="*/ 1372311 h 1372311"/>
              <a:gd name="connsiteX3" fmla="*/ 38910 w 2010619"/>
              <a:gd name="connsiteY3" fmla="*/ 1372311 h 1372311"/>
              <a:gd name="connsiteX4" fmla="*/ 0 w 2010619"/>
              <a:gd name="connsiteY4" fmla="*/ 0 h 1372311"/>
              <a:gd name="connsiteX0" fmla="*/ 0 w 2010619"/>
              <a:gd name="connsiteY0" fmla="*/ 0 h 1372311"/>
              <a:gd name="connsiteX1" fmla="*/ 1971708 w 2010619"/>
              <a:gd name="connsiteY1" fmla="*/ 0 h 1372311"/>
              <a:gd name="connsiteX2" fmla="*/ 2010619 w 2010619"/>
              <a:gd name="connsiteY2" fmla="*/ 1372311 h 1372311"/>
              <a:gd name="connsiteX3" fmla="*/ 38910 w 2010619"/>
              <a:gd name="connsiteY3" fmla="*/ 1372311 h 1372311"/>
              <a:gd name="connsiteX4" fmla="*/ 0 w 2010619"/>
              <a:gd name="connsiteY4" fmla="*/ 0 h 1372311"/>
              <a:gd name="connsiteX0" fmla="*/ 0 w 2037708"/>
              <a:gd name="connsiteY0" fmla="*/ 0 h 1372311"/>
              <a:gd name="connsiteX1" fmla="*/ 1971708 w 2037708"/>
              <a:gd name="connsiteY1" fmla="*/ 0 h 1372311"/>
              <a:gd name="connsiteX2" fmla="*/ 2010619 w 2037708"/>
              <a:gd name="connsiteY2" fmla="*/ 1372311 h 1372311"/>
              <a:gd name="connsiteX3" fmla="*/ 38910 w 2037708"/>
              <a:gd name="connsiteY3" fmla="*/ 1372311 h 1372311"/>
              <a:gd name="connsiteX4" fmla="*/ 0 w 2037708"/>
              <a:gd name="connsiteY4" fmla="*/ 0 h 1372311"/>
              <a:gd name="connsiteX0" fmla="*/ 0 w 2166261"/>
              <a:gd name="connsiteY0" fmla="*/ 0 h 1469588"/>
              <a:gd name="connsiteX1" fmla="*/ 1971708 w 2166261"/>
              <a:gd name="connsiteY1" fmla="*/ 0 h 1469588"/>
              <a:gd name="connsiteX2" fmla="*/ 2166261 w 2166261"/>
              <a:gd name="connsiteY2" fmla="*/ 1469588 h 1469588"/>
              <a:gd name="connsiteX3" fmla="*/ 38910 w 2166261"/>
              <a:gd name="connsiteY3" fmla="*/ 1372311 h 1469588"/>
              <a:gd name="connsiteX4" fmla="*/ 0 w 2166261"/>
              <a:gd name="connsiteY4" fmla="*/ 0 h 1469588"/>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19457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19457 w 2263539"/>
              <a:gd name="connsiteY4" fmla="*/ 0 h 1489043"/>
              <a:gd name="connsiteX0" fmla="*/ 97278 w 2263539"/>
              <a:gd name="connsiteY0" fmla="*/ 0 h 1489043"/>
              <a:gd name="connsiteX1" fmla="*/ 2068986 w 2263539"/>
              <a:gd name="connsiteY1" fmla="*/ 0 h 1489043"/>
              <a:gd name="connsiteX2" fmla="*/ 2263539 w 2263539"/>
              <a:gd name="connsiteY2" fmla="*/ 1469588 h 1489043"/>
              <a:gd name="connsiteX3" fmla="*/ 0 w 2263539"/>
              <a:gd name="connsiteY3" fmla="*/ 1489043 h 1489043"/>
              <a:gd name="connsiteX4" fmla="*/ 97278 w 2263539"/>
              <a:gd name="connsiteY4" fmla="*/ 0 h 1489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3539" h="1489043">
                <a:moveTo>
                  <a:pt x="97278" y="0"/>
                </a:moveTo>
                <a:lnTo>
                  <a:pt x="2068986" y="0"/>
                </a:lnTo>
                <a:cubicBezTo>
                  <a:pt x="2198687" y="437982"/>
                  <a:pt x="2250569" y="1012151"/>
                  <a:pt x="2263539" y="1469588"/>
                </a:cubicBezTo>
                <a:lnTo>
                  <a:pt x="0" y="1489043"/>
                </a:lnTo>
                <a:cubicBezTo>
                  <a:pt x="6486" y="992695"/>
                  <a:pt x="71336" y="496348"/>
                  <a:pt x="97278" y="0"/>
                </a:cubicBezTo>
                <a:close/>
              </a:path>
            </a:pathLst>
          </a:custGeom>
          <a:solidFill>
            <a:srgbClr val="F9F5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228CBEC4-260F-4110-B759-3232E1044269}"/>
              </a:ext>
            </a:extLst>
          </p:cNvPr>
          <p:cNvPicPr>
            <a:picLocks noChangeAspect="1"/>
          </p:cNvPicPr>
          <p:nvPr/>
        </p:nvPicPr>
        <p:blipFill>
          <a:blip r:embed="rId5"/>
          <a:stretch>
            <a:fillRect/>
          </a:stretch>
        </p:blipFill>
        <p:spPr>
          <a:xfrm>
            <a:off x="1558665" y="4114701"/>
            <a:ext cx="1524132" cy="1694835"/>
          </a:xfrm>
          <a:prstGeom prst="rect">
            <a:avLst/>
          </a:prstGeom>
        </p:spPr>
      </p:pic>
      <p:pic>
        <p:nvPicPr>
          <p:cNvPr id="5" name="Picture 4">
            <a:extLst>
              <a:ext uri="{FF2B5EF4-FFF2-40B4-BE49-F238E27FC236}">
                <a16:creationId xmlns:a16="http://schemas.microsoft.com/office/drawing/2014/main" id="{082FCDAB-D8C6-9264-376B-9F0833D279C2}"/>
              </a:ext>
            </a:extLst>
          </p:cNvPr>
          <p:cNvPicPr>
            <a:picLocks noChangeAspect="1"/>
          </p:cNvPicPr>
          <p:nvPr/>
        </p:nvPicPr>
        <p:blipFill>
          <a:blip r:embed="rId6"/>
          <a:stretch>
            <a:fillRect/>
          </a:stretch>
        </p:blipFill>
        <p:spPr>
          <a:xfrm>
            <a:off x="2951735" y="1717109"/>
            <a:ext cx="6712278" cy="4115157"/>
          </a:xfrm>
          <a:prstGeom prst="rect">
            <a:avLst/>
          </a:prstGeom>
        </p:spPr>
      </p:pic>
    </p:spTree>
    <p:extLst>
      <p:ext uri="{BB962C8B-B14F-4D97-AF65-F5344CB8AC3E}">
        <p14:creationId xmlns:p14="http://schemas.microsoft.com/office/powerpoint/2010/main" val="209412450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3">
            <a:extLst>
              <a:ext uri="{FF2B5EF4-FFF2-40B4-BE49-F238E27FC236}">
                <a16:creationId xmlns:a16="http://schemas.microsoft.com/office/drawing/2014/main" id="{A40BB9EE-AB8D-887C-6054-D83E2749BF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0774" y="549312"/>
            <a:ext cx="8822976" cy="4290317"/>
          </a:xfrm>
          <a:prstGeom prst="rect">
            <a:avLst/>
          </a:prstGeom>
        </p:spPr>
      </p:pic>
      <p:pic>
        <p:nvPicPr>
          <p:cNvPr id="6" name="图片 20">
            <a:extLst>
              <a:ext uri="{FF2B5EF4-FFF2-40B4-BE49-F238E27FC236}">
                <a16:creationId xmlns:a16="http://schemas.microsoft.com/office/drawing/2014/main" id="{CE47507C-C4A2-3F68-59C9-3B87A08C82B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106" t="35081" r="11227" b="7419"/>
          <a:stretch/>
        </p:blipFill>
        <p:spPr>
          <a:xfrm>
            <a:off x="8758516" y="3096676"/>
            <a:ext cx="2346699" cy="3680050"/>
          </a:xfrm>
          <a:prstGeom prst="rect">
            <a:avLst/>
          </a:prstGeom>
        </p:spPr>
      </p:pic>
      <p:sp>
        <p:nvSpPr>
          <p:cNvPr id="7" name="TextBox 6">
            <a:extLst>
              <a:ext uri="{FF2B5EF4-FFF2-40B4-BE49-F238E27FC236}">
                <a16:creationId xmlns:a16="http://schemas.microsoft.com/office/drawing/2014/main" id="{1F783F10-0FF3-CB03-820F-504930E65428}"/>
              </a:ext>
            </a:extLst>
          </p:cNvPr>
          <p:cNvSpPr txBox="1"/>
          <p:nvPr/>
        </p:nvSpPr>
        <p:spPr>
          <a:xfrm>
            <a:off x="2207941" y="1762684"/>
            <a:ext cx="6411952" cy="1938992"/>
          </a:xfrm>
          <a:prstGeom prst="rect">
            <a:avLst/>
          </a:prstGeom>
          <a:noFill/>
        </p:spPr>
        <p:txBody>
          <a:bodyPr wrap="square" rtlCol="0">
            <a:spAutoFit/>
          </a:bodyPr>
          <a:lstStyle/>
          <a:p>
            <a:pPr algn="ctr" defTabSz="685800"/>
            <a:r>
              <a:rPr lang="vi-VN" sz="4000" b="1" dirty="0">
                <a:solidFill>
                  <a:srgbClr val="C00000"/>
                </a:solidFill>
                <a:latin typeface="Tahoma" panose="020B0604030504040204" pitchFamily="34" charset="0"/>
                <a:ea typeface="Tahoma" panose="020B0604030504040204" pitchFamily="34" charset="0"/>
                <a:cs typeface="Tahoma" panose="020B0604030504040204" pitchFamily="34" charset="0"/>
              </a:rPr>
              <a:t>Hoạt động 1: Thực vật trao đổi nước và chất khoáng với môi trường. </a:t>
            </a:r>
            <a:endParaRPr lang="en-US" sz="4000" b="1" dirty="0">
              <a:solidFill>
                <a:srgbClr val="00B05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63951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65CCB280-7557-84C5-5A04-0FFE51725D94}"/>
              </a:ext>
            </a:extLst>
          </p:cNvPr>
          <p:cNvSpPr/>
          <p:nvPr/>
        </p:nvSpPr>
        <p:spPr>
          <a:xfrm>
            <a:off x="245327" y="379141"/>
            <a:ext cx="11563814" cy="624468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6" name="Group 5">
            <a:extLst>
              <a:ext uri="{FF2B5EF4-FFF2-40B4-BE49-F238E27FC236}">
                <a16:creationId xmlns:a16="http://schemas.microsoft.com/office/drawing/2014/main" id="{7FF0BEE3-C8A7-16F6-4A77-2DCBC7356D66}"/>
              </a:ext>
            </a:extLst>
          </p:cNvPr>
          <p:cNvGrpSpPr/>
          <p:nvPr/>
        </p:nvGrpSpPr>
        <p:grpSpPr>
          <a:xfrm>
            <a:off x="452074" y="127011"/>
            <a:ext cx="11156345" cy="1485796"/>
            <a:chOff x="5569152" y="4815954"/>
            <a:chExt cx="11156345" cy="1485796"/>
          </a:xfrm>
        </p:grpSpPr>
        <p:grpSp>
          <p:nvGrpSpPr>
            <p:cNvPr id="7" name="Group 6">
              <a:extLst>
                <a:ext uri="{FF2B5EF4-FFF2-40B4-BE49-F238E27FC236}">
                  <a16:creationId xmlns:a16="http://schemas.microsoft.com/office/drawing/2014/main" id="{8BEF5B12-C69F-007A-390A-3170B82546BA}"/>
                </a:ext>
              </a:extLst>
            </p:cNvPr>
            <p:cNvGrpSpPr/>
            <p:nvPr/>
          </p:nvGrpSpPr>
          <p:grpSpPr>
            <a:xfrm>
              <a:off x="5569152" y="4815954"/>
              <a:ext cx="11122891" cy="1356101"/>
              <a:chOff x="7698203" y="4402256"/>
              <a:chExt cx="10328198" cy="1356101"/>
            </a:xfrm>
          </p:grpSpPr>
          <p:sp>
            <p:nvSpPr>
              <p:cNvPr id="9" name="Flowchart: Manual Input 8">
                <a:extLst>
                  <a:ext uri="{FF2B5EF4-FFF2-40B4-BE49-F238E27FC236}">
                    <a16:creationId xmlns:a16="http://schemas.microsoft.com/office/drawing/2014/main" id="{FC8235E1-C251-C790-44BD-1977B79D8926}"/>
                  </a:ext>
                </a:extLst>
              </p:cNvPr>
              <p:cNvSpPr/>
              <p:nvPr/>
            </p:nvSpPr>
            <p:spPr>
              <a:xfrm>
                <a:off x="7970293" y="4685092"/>
                <a:ext cx="10056108" cy="1073265"/>
              </a:xfrm>
              <a:prstGeom prst="flowChartManualInput">
                <a:avLst/>
              </a:prstGeom>
              <a:solidFill>
                <a:srgbClr val="FFC000">
                  <a:lumMod val="20000"/>
                  <a:lumOff val="80000"/>
                </a:srgbClr>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E73B7BBB-5610-01C4-E85B-CAB1AF8728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8203" y="4402256"/>
                <a:ext cx="544180" cy="980933"/>
              </a:xfrm>
              <a:prstGeom prst="rect">
                <a:avLst/>
              </a:prstGeom>
            </p:spPr>
          </p:pic>
        </p:grpSp>
        <p:sp>
          <p:nvSpPr>
            <p:cNvPr id="8" name="TextBox 7">
              <a:extLst>
                <a:ext uri="{FF2B5EF4-FFF2-40B4-BE49-F238E27FC236}">
                  <a16:creationId xmlns:a16="http://schemas.microsoft.com/office/drawing/2014/main" id="{0845E531-CCAA-566F-790B-5FB0800AF7A7}"/>
                </a:ext>
              </a:extLst>
            </p:cNvPr>
            <p:cNvSpPr txBox="1"/>
            <p:nvPr/>
          </p:nvSpPr>
          <p:spPr>
            <a:xfrm>
              <a:off x="6121016" y="5224532"/>
              <a:ext cx="10604481" cy="1077218"/>
            </a:xfrm>
            <a:prstGeom prst="rect">
              <a:avLst/>
            </a:prstGeom>
            <a:noFill/>
          </p:spPr>
          <p:txBody>
            <a:bodyPr wrap="square" rtlCol="0">
              <a:spAutoFit/>
            </a:bodyPr>
            <a:lstStyle/>
            <a:p>
              <a:pPr marL="0" marR="0" algn="just">
                <a:spcBef>
                  <a:spcPts val="0"/>
                </a:spcBef>
                <a:spcAft>
                  <a:spcPts val="0"/>
                </a:spcAft>
              </a:pPr>
              <a:r>
                <a:rPr lang="nl-NL"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Quan sát hình 11, mô tả sự trao đổi nước và chất khoáng của thực vật với môi trường.</a:t>
              </a:r>
              <a:endParaRPr lang="en-US" sz="32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E514A409-3FD3-3563-7374-1CA8B4C75901}"/>
              </a:ext>
            </a:extLst>
          </p:cNvPr>
          <p:cNvPicPr>
            <a:picLocks noChangeAspect="1"/>
          </p:cNvPicPr>
          <p:nvPr/>
        </p:nvPicPr>
        <p:blipFill>
          <a:blip r:embed="rId3"/>
          <a:stretch>
            <a:fillRect/>
          </a:stretch>
        </p:blipFill>
        <p:spPr>
          <a:xfrm>
            <a:off x="6805960" y="1567211"/>
            <a:ext cx="3709640" cy="457908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Speech Bubble: Rectangle with Corners Rounded 11">
            <a:extLst>
              <a:ext uri="{FF2B5EF4-FFF2-40B4-BE49-F238E27FC236}">
                <a16:creationId xmlns:a16="http://schemas.microsoft.com/office/drawing/2014/main" id="{583561D2-818C-BB69-D94F-EC6557FF7AFB}"/>
              </a:ext>
            </a:extLst>
          </p:cNvPr>
          <p:cNvSpPr/>
          <p:nvPr/>
        </p:nvSpPr>
        <p:spPr>
          <a:xfrm>
            <a:off x="814039" y="1817649"/>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1: Rễ hút nước và các chất khoáng.</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3" name="Speech Bubble: Rectangle with Corners Rounded 12">
            <a:extLst>
              <a:ext uri="{FF2B5EF4-FFF2-40B4-BE49-F238E27FC236}">
                <a16:creationId xmlns:a16="http://schemas.microsoft.com/office/drawing/2014/main" id="{7C3D9D51-6D07-70C4-2BEA-B984B8A00CCC}"/>
              </a:ext>
            </a:extLst>
          </p:cNvPr>
          <p:cNvSpPr/>
          <p:nvPr/>
        </p:nvSpPr>
        <p:spPr>
          <a:xfrm>
            <a:off x="802888" y="3445727"/>
            <a:ext cx="5079895" cy="1392922"/>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2: Thân vận chuyển nước, chất khoáng lên lá và các bộ phận khác.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
        <p:nvSpPr>
          <p:cNvPr id="14" name="Speech Bubble: Rectangle with Corners Rounded 13">
            <a:extLst>
              <a:ext uri="{FF2B5EF4-FFF2-40B4-BE49-F238E27FC236}">
                <a16:creationId xmlns:a16="http://schemas.microsoft.com/office/drawing/2014/main" id="{F2AF6ED3-DBA0-9291-A6B8-AA6768B03F14}"/>
              </a:ext>
            </a:extLst>
          </p:cNvPr>
          <p:cNvSpPr/>
          <p:nvPr/>
        </p:nvSpPr>
        <p:spPr>
          <a:xfrm>
            <a:off x="702528" y="5252224"/>
            <a:ext cx="5079895" cy="1058386"/>
          </a:xfrm>
          <a:prstGeom prst="wedgeRoundRectCallout">
            <a:avLst>
              <a:gd name="adj1" fmla="val 63442"/>
              <a:gd name="adj2" fmla="val -12851"/>
              <a:gd name="adj3" fmla="val 16667"/>
            </a:avLst>
          </a:prstGeom>
          <a:solidFill>
            <a:schemeClr val="accent3">
              <a:lumMod val="20000"/>
              <a:lumOff val="80000"/>
            </a:schemeClr>
          </a:solidFill>
          <a:ln w="28575">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457200">
              <a:defRPr/>
            </a:pPr>
            <a:r>
              <a:rPr lang="vi-VN" sz="3200" b="1" dirty="0">
                <a:solidFill>
                  <a:srgbClr val="FF0000"/>
                </a:solidFill>
                <a:latin typeface="Calibri" panose="020F0502020204030204"/>
              </a:rPr>
              <a:t>Giai đoạn 3: Lá thoát hơi nước.</a:t>
            </a:r>
            <a:endParaRPr kumimoji="0" lang="en-US" sz="3200" b="1" i="0" u="none" strike="noStrike" kern="1200" cap="none" spc="0" normalizeH="0" baseline="0" noProof="0" dirty="0">
              <a:ln>
                <a:noFill/>
              </a:ln>
              <a:solidFill>
                <a:srgbClr val="FF0000"/>
              </a:solidFill>
              <a:effectLst/>
              <a:uLnTx/>
              <a:uFillTx/>
              <a:latin typeface="Calibri" panose="020F0502020204030204"/>
            </a:endParaRPr>
          </a:p>
        </p:txBody>
      </p:sp>
    </p:spTree>
    <p:extLst>
      <p:ext uri="{BB962C8B-B14F-4D97-AF65-F5344CB8AC3E}">
        <p14:creationId xmlns:p14="http://schemas.microsoft.com/office/powerpoint/2010/main" val="1180066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theme/theme1.xml><?xml version="1.0" encoding="utf-8"?>
<a:theme xmlns:a="http://schemas.openxmlformats.org/drawingml/2006/main" name="Science Subject for Pre-K: Observe insect life by Slidesgo">
  <a:themeElements>
    <a:clrScheme name="Simple Light">
      <a:dk1>
        <a:srgbClr val="434343"/>
      </a:dk1>
      <a:lt1>
        <a:srgbClr val="FFFFFF"/>
      </a:lt1>
      <a:dk2>
        <a:srgbClr val="2270B6"/>
      </a:dk2>
      <a:lt2>
        <a:srgbClr val="A9CF54"/>
      </a:lt2>
      <a:accent1>
        <a:srgbClr val="8DAA5D"/>
      </a:accent1>
      <a:accent2>
        <a:srgbClr val="FFC200"/>
      </a:accent2>
      <a:accent3>
        <a:srgbClr val="FF6E85"/>
      </a:accent3>
      <a:accent4>
        <a:srgbClr val="EE324F"/>
      </a:accent4>
      <a:accent5>
        <a:srgbClr val="968DFF"/>
      </a:accent5>
      <a:accent6>
        <a:srgbClr val="5A4833"/>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主题​​">
  <a:themeElements>
    <a:clrScheme name="自定义 325">
      <a:dk1>
        <a:sysClr val="windowText" lastClr="000000"/>
      </a:dk1>
      <a:lt1>
        <a:sysClr val="window" lastClr="FFFFFF"/>
      </a:lt1>
      <a:dk2>
        <a:srgbClr val="44546A"/>
      </a:dk2>
      <a:lt2>
        <a:srgbClr val="E7E6E6"/>
      </a:lt2>
      <a:accent1>
        <a:srgbClr val="0070C0"/>
      </a:accent1>
      <a:accent2>
        <a:srgbClr val="0070C0"/>
      </a:accent2>
      <a:accent3>
        <a:srgbClr val="0070C0"/>
      </a:accent3>
      <a:accent4>
        <a:srgbClr val="0070C0"/>
      </a:accent4>
      <a:accent5>
        <a:srgbClr val="0070C0"/>
      </a:accent5>
      <a:accent6>
        <a:srgbClr val="0070C0"/>
      </a:accent6>
      <a:hlink>
        <a:srgbClr val="0563C1"/>
      </a:hlink>
      <a:folHlink>
        <a:srgbClr val="954F72"/>
      </a:folHlink>
    </a:clrScheme>
    <a:fontScheme name="思源黑体">
      <a:majorFont>
        <a:latin typeface="思源黑体 CN Bold"/>
        <a:ea typeface="思源黑体 CN Bold"/>
        <a:cs typeface=""/>
      </a:majorFont>
      <a:minorFont>
        <a:latin typeface="思源黑体 CN"/>
        <a:ea typeface="思源黑体 C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5EAD4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TotalTime>
  <Words>920</Words>
  <Application>Microsoft Office PowerPoint</Application>
  <PresentationFormat>Widescreen</PresentationFormat>
  <Paragraphs>76</Paragraphs>
  <Slides>23</Slides>
  <Notes>12</Notes>
  <HiddenSlides>0</HiddenSlides>
  <MMClips>0</MMClips>
  <ScaleCrop>false</ScaleCrop>
  <HeadingPairs>
    <vt:vector size="6" baseType="variant">
      <vt:variant>
        <vt:lpstr>Fonts Used</vt:lpstr>
      </vt:variant>
      <vt:variant>
        <vt:i4>15</vt:i4>
      </vt:variant>
      <vt:variant>
        <vt:lpstr>Theme</vt:lpstr>
      </vt:variant>
      <vt:variant>
        <vt:i4>3</vt:i4>
      </vt:variant>
      <vt:variant>
        <vt:lpstr>Slide Titles</vt:lpstr>
      </vt:variant>
      <vt:variant>
        <vt:i4>23</vt:i4>
      </vt:variant>
    </vt:vector>
  </HeadingPairs>
  <TitlesOfParts>
    <vt:vector size="41" baseType="lpstr">
      <vt:lpstr>等线</vt:lpstr>
      <vt:lpstr>微软雅黑</vt:lpstr>
      <vt:lpstr>#9Slide02 Noi dung dai</vt:lpstr>
      <vt:lpstr>#9Slide05 Angelline</vt:lpstr>
      <vt:lpstr>Anaheim</vt:lpstr>
      <vt:lpstr>Arial</vt:lpstr>
      <vt:lpstr>Calibri</vt:lpstr>
      <vt:lpstr>Cambria</vt:lpstr>
      <vt:lpstr>Georgia</vt:lpstr>
      <vt:lpstr>Nunito</vt:lpstr>
      <vt:lpstr>Ranchers</vt:lpstr>
      <vt:lpstr>Tahoma</vt:lpstr>
      <vt:lpstr>Times New Roman</vt:lpstr>
      <vt:lpstr>UTM Avo</vt:lpstr>
      <vt:lpstr>思源黑体 CN</vt:lpstr>
      <vt:lpstr>Science Subject for Pre-K: Observe insect life by Slidesgo</vt:lpstr>
      <vt:lpstr>1_Simple Light</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31</cp:revision>
  <dcterms:created xsi:type="dcterms:W3CDTF">2023-10-02T12:19:13Z</dcterms:created>
  <dcterms:modified xsi:type="dcterms:W3CDTF">2024-08-21T14:04:04Z</dcterms:modified>
</cp:coreProperties>
</file>