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4"/>
  </p:notesMasterIdLst>
  <p:sldIdLst>
    <p:sldId id="2753" r:id="rId3"/>
    <p:sldId id="2735" r:id="rId4"/>
    <p:sldId id="2770" r:id="rId5"/>
    <p:sldId id="2784" r:id="rId6"/>
    <p:sldId id="2780" r:id="rId7"/>
    <p:sldId id="2786" r:id="rId8"/>
    <p:sldId id="2787" r:id="rId9"/>
    <p:sldId id="2788" r:id="rId10"/>
    <p:sldId id="2789" r:id="rId11"/>
    <p:sldId id="2758" r:id="rId12"/>
    <p:sldId id="373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246FD0-D415-4457-A930-D7D0F15B94FE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F4DF0D-AC95-42D0-AE3F-9F9C2D2FD7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571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282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28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0111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0035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352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009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52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5945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EAB60D-7B73-4905-A8A3-BEF16C7C7DA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0338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 hidden="1"/>
          <p:cNvGrpSpPr>
            <a:grpSpLocks noChangeAspect="1"/>
          </p:cNvGrpSpPr>
          <p:nvPr userDrawn="1"/>
        </p:nvGrpSpPr>
        <p:grpSpPr>
          <a:xfrm>
            <a:off x="1090313" y="365400"/>
            <a:ext cx="708133" cy="720000"/>
            <a:chOff x="988669" y="328389"/>
            <a:chExt cx="796511" cy="809858"/>
          </a:xfrm>
        </p:grpSpPr>
        <p:pic>
          <p:nvPicPr>
            <p:cNvPr id="83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8669" y="328389"/>
              <a:ext cx="796511" cy="684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16" name="椭圆 715"/>
            <p:cNvSpPr>
              <a:spLocks noChangeAspect="1"/>
            </p:cNvSpPr>
            <p:nvPr userDrawn="1"/>
          </p:nvSpPr>
          <p:spPr>
            <a:xfrm>
              <a:off x="1164042" y="958247"/>
              <a:ext cx="445765" cy="180000"/>
            </a:xfrm>
            <a:prstGeom prst="ellipse">
              <a:avLst/>
            </a:prstGeom>
            <a:gradFill flip="none" rotWithShape="1">
              <a:gsLst>
                <a:gs pos="23000">
                  <a:schemeClr val="bg1">
                    <a:lumMod val="65000"/>
                    <a:alpha val="43000"/>
                  </a:schemeClr>
                </a:gs>
                <a:gs pos="100000">
                  <a:schemeClr val="bg1">
                    <a:lumMod val="95000"/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28" name="文本框 27" hidden="1"/>
          <p:cNvSpPr txBox="1"/>
          <p:nvPr/>
        </p:nvSpPr>
        <p:spPr>
          <a:xfrm>
            <a:off x="7847443" y="6465976"/>
            <a:ext cx="1334326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@</a:t>
            </a:r>
            <a:r>
              <a:rPr lang="zh-CN" altLang="en-US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雪原</a:t>
            </a:r>
            <a:r>
              <a:rPr lang="en-US" altLang="zh-CN" sz="1900" dirty="0">
                <a:solidFill>
                  <a:srgbClr val="FFC000"/>
                </a:solidFill>
                <a:latin typeface="方正行楷简体" panose="03000509000000000000" pitchFamily="65" charset="-122"/>
                <a:ea typeface="方正行楷简体" panose="03000509000000000000" pitchFamily="65" charset="-122"/>
              </a:rPr>
              <a:t>PPT</a:t>
            </a:r>
            <a:endParaRPr lang="zh-CN" altLang="en-US" sz="1900" dirty="0">
              <a:solidFill>
                <a:srgbClr val="FFC000"/>
              </a:solidFill>
              <a:latin typeface="方正行楷简体" panose="03000509000000000000" pitchFamily="65" charset="-122"/>
              <a:ea typeface="方正行楷简体" panose="03000509000000000000" pitchFamily="65" charset="-122"/>
            </a:endParaRPr>
          </a:p>
        </p:txBody>
      </p:sp>
      <p:sp>
        <p:nvSpPr>
          <p:cNvPr id="31" name="文本框 30" hidden="1"/>
          <p:cNvSpPr txBox="1"/>
          <p:nvPr/>
        </p:nvSpPr>
        <p:spPr>
          <a:xfrm>
            <a:off x="10148000" y="6465976"/>
            <a:ext cx="1624738" cy="384703"/>
          </a:xfrm>
          <a:prstGeom prst="rect">
            <a:avLst/>
          </a:prstGeom>
          <a:noFill/>
        </p:spPr>
        <p:txBody>
          <a:bodyPr wrap="none" lIns="91420" tIns="45711" rIns="91420" bIns="45711" rtlCol="0">
            <a:spAutoFit/>
          </a:bodyPr>
          <a:lstStyle>
            <a:defPPr>
              <a:defRPr lang="zh-CN"/>
            </a:defPPr>
            <a:lvl1pPr>
              <a:defRPr>
                <a:solidFill>
                  <a:schemeClr val="accent1"/>
                </a:solidFill>
              </a:defRPr>
            </a:lvl1pPr>
          </a:lstStyle>
          <a:p>
            <a:pPr defTabSz="914209"/>
            <a:r>
              <a:rPr lang="en-US" altLang="zh-CN" sz="1900" dirty="0">
                <a:solidFill>
                  <a:srgbClr val="FFC000"/>
                </a:solidFill>
                <a:latin typeface="Bodoni MT" panose="02070803080606020203" pitchFamily="18" charset="0"/>
                <a:ea typeface="方正正中黑简体" panose="02000000000000000000" pitchFamily="2" charset="-122"/>
              </a:rPr>
              <a:t>xyppt.yanj.cn</a:t>
            </a:r>
            <a:endParaRPr lang="zh-CN" altLang="en-US" sz="1900" dirty="0">
              <a:solidFill>
                <a:srgbClr val="FFC000"/>
              </a:solidFill>
              <a:latin typeface="Bodoni MT" panose="02070803080606020203" pitchFamily="18" charset="0"/>
              <a:ea typeface="方正正中黑简体" panose="02000000000000000000" pitchFamily="2" charset="-122"/>
            </a:endParaRPr>
          </a:p>
        </p:txBody>
      </p:sp>
      <p:grpSp>
        <p:nvGrpSpPr>
          <p:cNvPr id="32" name="组合 31" hidden="1"/>
          <p:cNvGrpSpPr>
            <a:grpSpLocks noChangeAspect="1"/>
          </p:cNvGrpSpPr>
          <p:nvPr/>
        </p:nvGrpSpPr>
        <p:grpSpPr>
          <a:xfrm>
            <a:off x="9591291" y="6578476"/>
            <a:ext cx="461015" cy="144000"/>
            <a:chOff x="9167649" y="4366337"/>
            <a:chExt cx="654429" cy="216000"/>
          </a:xfrm>
        </p:grpSpPr>
        <p:sp>
          <p:nvSpPr>
            <p:cNvPr id="33" name="Freeform 5"/>
            <p:cNvSpPr>
              <a:spLocks/>
            </p:cNvSpPr>
            <p:nvPr/>
          </p:nvSpPr>
          <p:spPr bwMode="auto">
            <a:xfrm>
              <a:off x="9681342" y="4366337"/>
              <a:ext cx="68103" cy="19729"/>
            </a:xfrm>
            <a:custGeom>
              <a:avLst/>
              <a:gdLst>
                <a:gd name="T0" fmla="*/ 88 w 197"/>
                <a:gd name="T1" fmla="*/ 0 h 57"/>
                <a:gd name="T2" fmla="*/ 122 w 197"/>
                <a:gd name="T3" fmla="*/ 0 h 57"/>
                <a:gd name="T4" fmla="*/ 121 w 197"/>
                <a:gd name="T5" fmla="*/ 10 h 57"/>
                <a:gd name="T6" fmla="*/ 197 w 197"/>
                <a:gd name="T7" fmla="*/ 10 h 57"/>
                <a:gd name="T8" fmla="*/ 191 w 197"/>
                <a:gd name="T9" fmla="*/ 57 h 57"/>
                <a:gd name="T10" fmla="*/ 167 w 197"/>
                <a:gd name="T11" fmla="*/ 57 h 57"/>
                <a:gd name="T12" fmla="*/ 171 w 197"/>
                <a:gd name="T13" fmla="*/ 30 h 57"/>
                <a:gd name="T14" fmla="*/ 27 w 197"/>
                <a:gd name="T15" fmla="*/ 30 h 57"/>
                <a:gd name="T16" fmla="*/ 23 w 197"/>
                <a:gd name="T17" fmla="*/ 57 h 57"/>
                <a:gd name="T18" fmla="*/ 0 w 197"/>
                <a:gd name="T19" fmla="*/ 57 h 57"/>
                <a:gd name="T20" fmla="*/ 6 w 197"/>
                <a:gd name="T21" fmla="*/ 10 h 57"/>
                <a:gd name="T22" fmla="*/ 86 w 197"/>
                <a:gd name="T23" fmla="*/ 10 h 57"/>
                <a:gd name="T24" fmla="*/ 88 w 197"/>
                <a:gd name="T25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7" h="57">
                  <a:moveTo>
                    <a:pt x="88" y="0"/>
                  </a:moveTo>
                  <a:cubicBezTo>
                    <a:pt x="101" y="0"/>
                    <a:pt x="122" y="0"/>
                    <a:pt x="122" y="0"/>
                  </a:cubicBezTo>
                  <a:cubicBezTo>
                    <a:pt x="121" y="10"/>
                    <a:pt x="121" y="10"/>
                    <a:pt x="121" y="10"/>
                  </a:cubicBezTo>
                  <a:cubicBezTo>
                    <a:pt x="197" y="10"/>
                    <a:pt x="197" y="10"/>
                    <a:pt x="197" y="10"/>
                  </a:cubicBezTo>
                  <a:cubicBezTo>
                    <a:pt x="191" y="57"/>
                    <a:pt x="191" y="57"/>
                    <a:pt x="191" y="57"/>
                  </a:cubicBezTo>
                  <a:cubicBezTo>
                    <a:pt x="167" y="57"/>
                    <a:pt x="167" y="57"/>
                    <a:pt x="167" y="57"/>
                  </a:cubicBezTo>
                  <a:cubicBezTo>
                    <a:pt x="171" y="30"/>
                    <a:pt x="171" y="30"/>
                    <a:pt x="171" y="30"/>
                  </a:cubicBezTo>
                  <a:cubicBezTo>
                    <a:pt x="27" y="30"/>
                    <a:pt x="27" y="30"/>
                    <a:pt x="27" y="30"/>
                  </a:cubicBezTo>
                  <a:cubicBezTo>
                    <a:pt x="23" y="57"/>
                    <a:pt x="23" y="57"/>
                    <a:pt x="23" y="5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86" y="10"/>
                    <a:pt x="86" y="10"/>
                    <a:pt x="86" y="10"/>
                  </a:cubicBezTo>
                  <a:lnTo>
                    <a:pt x="8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4" name="Freeform 6"/>
            <p:cNvSpPr>
              <a:spLocks noEditPoints="1"/>
            </p:cNvSpPr>
            <p:nvPr/>
          </p:nvSpPr>
          <p:spPr bwMode="auto">
            <a:xfrm>
              <a:off x="9679588" y="4383290"/>
              <a:ext cx="62695" cy="48958"/>
            </a:xfrm>
            <a:custGeom>
              <a:avLst/>
              <a:gdLst>
                <a:gd name="T0" fmla="*/ 393 w 429"/>
                <a:gd name="T1" fmla="*/ 335 h 335"/>
                <a:gd name="T2" fmla="*/ 429 w 429"/>
                <a:gd name="T3" fmla="*/ 90 h 335"/>
                <a:gd name="T4" fmla="*/ 261 w 429"/>
                <a:gd name="T5" fmla="*/ 90 h 335"/>
                <a:gd name="T6" fmla="*/ 265 w 429"/>
                <a:gd name="T7" fmla="*/ 45 h 335"/>
                <a:gd name="T8" fmla="*/ 372 w 429"/>
                <a:gd name="T9" fmla="*/ 45 h 335"/>
                <a:gd name="T10" fmla="*/ 377 w 429"/>
                <a:gd name="T11" fmla="*/ 0 h 335"/>
                <a:gd name="T12" fmla="*/ 109 w 429"/>
                <a:gd name="T13" fmla="*/ 0 h 335"/>
                <a:gd name="T14" fmla="*/ 102 w 429"/>
                <a:gd name="T15" fmla="*/ 45 h 335"/>
                <a:gd name="T16" fmla="*/ 211 w 429"/>
                <a:gd name="T17" fmla="*/ 45 h 335"/>
                <a:gd name="T18" fmla="*/ 206 w 429"/>
                <a:gd name="T19" fmla="*/ 90 h 335"/>
                <a:gd name="T20" fmla="*/ 36 w 429"/>
                <a:gd name="T21" fmla="*/ 90 h 335"/>
                <a:gd name="T22" fmla="*/ 0 w 429"/>
                <a:gd name="T23" fmla="*/ 335 h 335"/>
                <a:gd name="T24" fmla="*/ 393 w 429"/>
                <a:gd name="T25" fmla="*/ 335 h 335"/>
                <a:gd name="T26" fmla="*/ 178 w 429"/>
                <a:gd name="T27" fmla="*/ 287 h 335"/>
                <a:gd name="T28" fmla="*/ 62 w 429"/>
                <a:gd name="T29" fmla="*/ 287 h 335"/>
                <a:gd name="T30" fmla="*/ 71 w 429"/>
                <a:gd name="T31" fmla="*/ 235 h 335"/>
                <a:gd name="T32" fmla="*/ 185 w 429"/>
                <a:gd name="T33" fmla="*/ 235 h 335"/>
                <a:gd name="T34" fmla="*/ 178 w 429"/>
                <a:gd name="T35" fmla="*/ 287 h 335"/>
                <a:gd name="T36" fmla="*/ 190 w 429"/>
                <a:gd name="T37" fmla="*/ 190 h 335"/>
                <a:gd name="T38" fmla="*/ 76 w 429"/>
                <a:gd name="T39" fmla="*/ 190 h 335"/>
                <a:gd name="T40" fmla="*/ 83 w 429"/>
                <a:gd name="T41" fmla="*/ 135 h 335"/>
                <a:gd name="T42" fmla="*/ 199 w 429"/>
                <a:gd name="T43" fmla="*/ 135 h 335"/>
                <a:gd name="T44" fmla="*/ 190 w 429"/>
                <a:gd name="T45" fmla="*/ 190 h 335"/>
                <a:gd name="T46" fmla="*/ 254 w 429"/>
                <a:gd name="T47" fmla="*/ 135 h 335"/>
                <a:gd name="T48" fmla="*/ 365 w 429"/>
                <a:gd name="T49" fmla="*/ 135 h 335"/>
                <a:gd name="T50" fmla="*/ 358 w 429"/>
                <a:gd name="T51" fmla="*/ 190 h 335"/>
                <a:gd name="T52" fmla="*/ 246 w 429"/>
                <a:gd name="T53" fmla="*/ 190 h 335"/>
                <a:gd name="T54" fmla="*/ 254 w 429"/>
                <a:gd name="T55" fmla="*/ 135 h 335"/>
                <a:gd name="T56" fmla="*/ 232 w 429"/>
                <a:gd name="T57" fmla="*/ 287 h 335"/>
                <a:gd name="T58" fmla="*/ 239 w 429"/>
                <a:gd name="T59" fmla="*/ 235 h 335"/>
                <a:gd name="T60" fmla="*/ 351 w 429"/>
                <a:gd name="T61" fmla="*/ 235 h 335"/>
                <a:gd name="T62" fmla="*/ 343 w 429"/>
                <a:gd name="T63" fmla="*/ 287 h 335"/>
                <a:gd name="T64" fmla="*/ 232 w 429"/>
                <a:gd name="T65" fmla="*/ 287 h 3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29" h="335">
                  <a:moveTo>
                    <a:pt x="393" y="335"/>
                  </a:moveTo>
                  <a:lnTo>
                    <a:pt x="429" y="90"/>
                  </a:lnTo>
                  <a:lnTo>
                    <a:pt x="261" y="90"/>
                  </a:lnTo>
                  <a:lnTo>
                    <a:pt x="265" y="45"/>
                  </a:lnTo>
                  <a:lnTo>
                    <a:pt x="372" y="45"/>
                  </a:lnTo>
                  <a:lnTo>
                    <a:pt x="377" y="0"/>
                  </a:lnTo>
                  <a:lnTo>
                    <a:pt x="109" y="0"/>
                  </a:lnTo>
                  <a:lnTo>
                    <a:pt x="102" y="45"/>
                  </a:lnTo>
                  <a:lnTo>
                    <a:pt x="211" y="45"/>
                  </a:lnTo>
                  <a:lnTo>
                    <a:pt x="206" y="90"/>
                  </a:lnTo>
                  <a:lnTo>
                    <a:pt x="36" y="90"/>
                  </a:lnTo>
                  <a:lnTo>
                    <a:pt x="0" y="335"/>
                  </a:lnTo>
                  <a:lnTo>
                    <a:pt x="393" y="335"/>
                  </a:lnTo>
                  <a:close/>
                  <a:moveTo>
                    <a:pt x="178" y="287"/>
                  </a:moveTo>
                  <a:lnTo>
                    <a:pt x="62" y="287"/>
                  </a:lnTo>
                  <a:lnTo>
                    <a:pt x="71" y="235"/>
                  </a:lnTo>
                  <a:lnTo>
                    <a:pt x="185" y="235"/>
                  </a:lnTo>
                  <a:lnTo>
                    <a:pt x="178" y="287"/>
                  </a:lnTo>
                  <a:close/>
                  <a:moveTo>
                    <a:pt x="190" y="190"/>
                  </a:moveTo>
                  <a:lnTo>
                    <a:pt x="76" y="190"/>
                  </a:lnTo>
                  <a:lnTo>
                    <a:pt x="83" y="135"/>
                  </a:lnTo>
                  <a:lnTo>
                    <a:pt x="199" y="135"/>
                  </a:lnTo>
                  <a:lnTo>
                    <a:pt x="190" y="190"/>
                  </a:lnTo>
                  <a:close/>
                  <a:moveTo>
                    <a:pt x="254" y="135"/>
                  </a:moveTo>
                  <a:lnTo>
                    <a:pt x="365" y="135"/>
                  </a:lnTo>
                  <a:lnTo>
                    <a:pt x="358" y="190"/>
                  </a:lnTo>
                  <a:lnTo>
                    <a:pt x="246" y="190"/>
                  </a:lnTo>
                  <a:lnTo>
                    <a:pt x="254" y="135"/>
                  </a:lnTo>
                  <a:close/>
                  <a:moveTo>
                    <a:pt x="232" y="287"/>
                  </a:moveTo>
                  <a:lnTo>
                    <a:pt x="239" y="235"/>
                  </a:lnTo>
                  <a:lnTo>
                    <a:pt x="351" y="235"/>
                  </a:lnTo>
                  <a:lnTo>
                    <a:pt x="343" y="287"/>
                  </a:lnTo>
                  <a:lnTo>
                    <a:pt x="232" y="2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9677542" y="4435024"/>
              <a:ext cx="20022" cy="12130"/>
            </a:xfrm>
            <a:custGeom>
              <a:avLst/>
              <a:gdLst>
                <a:gd name="T0" fmla="*/ 81 w 137"/>
                <a:gd name="T1" fmla="*/ 0 h 83"/>
                <a:gd name="T2" fmla="*/ 52 w 137"/>
                <a:gd name="T3" fmla="*/ 35 h 83"/>
                <a:gd name="T4" fmla="*/ 7 w 137"/>
                <a:gd name="T5" fmla="*/ 35 h 83"/>
                <a:gd name="T6" fmla="*/ 0 w 137"/>
                <a:gd name="T7" fmla="*/ 83 h 83"/>
                <a:gd name="T8" fmla="*/ 71 w 137"/>
                <a:gd name="T9" fmla="*/ 83 h 83"/>
                <a:gd name="T10" fmla="*/ 137 w 137"/>
                <a:gd name="T11" fmla="*/ 0 h 83"/>
                <a:gd name="T12" fmla="*/ 81 w 137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83">
                  <a:moveTo>
                    <a:pt x="81" y="0"/>
                  </a:moveTo>
                  <a:lnTo>
                    <a:pt x="52" y="35"/>
                  </a:lnTo>
                  <a:lnTo>
                    <a:pt x="7" y="35"/>
                  </a:lnTo>
                  <a:lnTo>
                    <a:pt x="0" y="83"/>
                  </a:lnTo>
                  <a:lnTo>
                    <a:pt x="71" y="83"/>
                  </a:lnTo>
                  <a:lnTo>
                    <a:pt x="137" y="0"/>
                  </a:lnTo>
                  <a:lnTo>
                    <a:pt x="81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9718316" y="4435024"/>
              <a:ext cx="17683" cy="12130"/>
            </a:xfrm>
            <a:custGeom>
              <a:avLst/>
              <a:gdLst>
                <a:gd name="T0" fmla="*/ 52 w 121"/>
                <a:gd name="T1" fmla="*/ 0 h 83"/>
                <a:gd name="T2" fmla="*/ 74 w 121"/>
                <a:gd name="T3" fmla="*/ 35 h 83"/>
                <a:gd name="T4" fmla="*/ 121 w 121"/>
                <a:gd name="T5" fmla="*/ 35 h 83"/>
                <a:gd name="T6" fmla="*/ 114 w 121"/>
                <a:gd name="T7" fmla="*/ 83 h 83"/>
                <a:gd name="T8" fmla="*/ 41 w 121"/>
                <a:gd name="T9" fmla="*/ 83 h 83"/>
                <a:gd name="T10" fmla="*/ 0 w 121"/>
                <a:gd name="T11" fmla="*/ 0 h 83"/>
                <a:gd name="T12" fmla="*/ 52 w 12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1" h="83">
                  <a:moveTo>
                    <a:pt x="52" y="0"/>
                  </a:moveTo>
                  <a:lnTo>
                    <a:pt x="74" y="35"/>
                  </a:lnTo>
                  <a:lnTo>
                    <a:pt x="121" y="35"/>
                  </a:lnTo>
                  <a:lnTo>
                    <a:pt x="114" y="83"/>
                  </a:lnTo>
                  <a:lnTo>
                    <a:pt x="41" y="83"/>
                  </a:lnTo>
                  <a:lnTo>
                    <a:pt x="0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9666874" y="4370137"/>
              <a:ext cx="14907" cy="8623"/>
            </a:xfrm>
            <a:custGeom>
              <a:avLst/>
              <a:gdLst>
                <a:gd name="T0" fmla="*/ 92 w 102"/>
                <a:gd name="T1" fmla="*/ 59 h 59"/>
                <a:gd name="T2" fmla="*/ 0 w 102"/>
                <a:gd name="T3" fmla="*/ 59 h 59"/>
                <a:gd name="T4" fmla="*/ 7 w 102"/>
                <a:gd name="T5" fmla="*/ 0 h 59"/>
                <a:gd name="T6" fmla="*/ 102 w 102"/>
                <a:gd name="T7" fmla="*/ 0 h 59"/>
                <a:gd name="T8" fmla="*/ 92 w 102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59">
                  <a:moveTo>
                    <a:pt x="92" y="59"/>
                  </a:moveTo>
                  <a:lnTo>
                    <a:pt x="0" y="59"/>
                  </a:lnTo>
                  <a:lnTo>
                    <a:pt x="7" y="0"/>
                  </a:lnTo>
                  <a:lnTo>
                    <a:pt x="102" y="0"/>
                  </a:lnTo>
                  <a:lnTo>
                    <a:pt x="92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9662051" y="4403750"/>
              <a:ext cx="14907" cy="9061"/>
            </a:xfrm>
            <a:custGeom>
              <a:avLst/>
              <a:gdLst>
                <a:gd name="T0" fmla="*/ 92 w 102"/>
                <a:gd name="T1" fmla="*/ 62 h 62"/>
                <a:gd name="T2" fmla="*/ 0 w 102"/>
                <a:gd name="T3" fmla="*/ 62 h 62"/>
                <a:gd name="T4" fmla="*/ 9 w 102"/>
                <a:gd name="T5" fmla="*/ 0 h 62"/>
                <a:gd name="T6" fmla="*/ 102 w 102"/>
                <a:gd name="T7" fmla="*/ 0 h 62"/>
                <a:gd name="T8" fmla="*/ 92 w 10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" h="62">
                  <a:moveTo>
                    <a:pt x="92" y="62"/>
                  </a:moveTo>
                  <a:lnTo>
                    <a:pt x="0" y="62"/>
                  </a:lnTo>
                  <a:lnTo>
                    <a:pt x="9" y="0"/>
                  </a:lnTo>
                  <a:lnTo>
                    <a:pt x="102" y="0"/>
                  </a:lnTo>
                  <a:lnTo>
                    <a:pt x="92" y="62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9657229" y="4437801"/>
              <a:ext cx="14761" cy="8623"/>
            </a:xfrm>
            <a:custGeom>
              <a:avLst/>
              <a:gdLst>
                <a:gd name="T0" fmla="*/ 94 w 101"/>
                <a:gd name="T1" fmla="*/ 59 h 59"/>
                <a:gd name="T2" fmla="*/ 0 w 101"/>
                <a:gd name="T3" fmla="*/ 59 h 59"/>
                <a:gd name="T4" fmla="*/ 9 w 101"/>
                <a:gd name="T5" fmla="*/ 0 h 59"/>
                <a:gd name="T6" fmla="*/ 101 w 101"/>
                <a:gd name="T7" fmla="*/ 0 h 59"/>
                <a:gd name="T8" fmla="*/ 94 w 101"/>
                <a:gd name="T9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59">
                  <a:moveTo>
                    <a:pt x="94" y="59"/>
                  </a:moveTo>
                  <a:lnTo>
                    <a:pt x="0" y="59"/>
                  </a:lnTo>
                  <a:lnTo>
                    <a:pt x="9" y="0"/>
                  </a:lnTo>
                  <a:lnTo>
                    <a:pt x="101" y="0"/>
                  </a:lnTo>
                  <a:lnTo>
                    <a:pt x="94" y="59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0" name="Freeform 12"/>
            <p:cNvSpPr>
              <a:spLocks noEditPoints="1"/>
            </p:cNvSpPr>
            <p:nvPr/>
          </p:nvSpPr>
          <p:spPr bwMode="auto">
            <a:xfrm>
              <a:off x="9748422" y="4366337"/>
              <a:ext cx="73656" cy="36682"/>
            </a:xfrm>
            <a:custGeom>
              <a:avLst/>
              <a:gdLst>
                <a:gd name="T0" fmla="*/ 469 w 504"/>
                <a:gd name="T1" fmla="*/ 251 h 251"/>
                <a:gd name="T2" fmla="*/ 504 w 504"/>
                <a:gd name="T3" fmla="*/ 0 h 251"/>
                <a:gd name="T4" fmla="*/ 36 w 504"/>
                <a:gd name="T5" fmla="*/ 0 h 251"/>
                <a:gd name="T6" fmla="*/ 0 w 504"/>
                <a:gd name="T7" fmla="*/ 251 h 251"/>
                <a:gd name="T8" fmla="*/ 469 w 504"/>
                <a:gd name="T9" fmla="*/ 251 h 251"/>
                <a:gd name="T10" fmla="*/ 215 w 504"/>
                <a:gd name="T11" fmla="*/ 206 h 251"/>
                <a:gd name="T12" fmla="*/ 62 w 504"/>
                <a:gd name="T13" fmla="*/ 206 h 251"/>
                <a:gd name="T14" fmla="*/ 71 w 504"/>
                <a:gd name="T15" fmla="*/ 145 h 251"/>
                <a:gd name="T16" fmla="*/ 225 w 504"/>
                <a:gd name="T17" fmla="*/ 145 h 251"/>
                <a:gd name="T18" fmla="*/ 215 w 504"/>
                <a:gd name="T19" fmla="*/ 206 h 251"/>
                <a:gd name="T20" fmla="*/ 230 w 504"/>
                <a:gd name="T21" fmla="*/ 107 h 251"/>
                <a:gd name="T22" fmla="*/ 76 w 504"/>
                <a:gd name="T23" fmla="*/ 107 h 251"/>
                <a:gd name="T24" fmla="*/ 85 w 504"/>
                <a:gd name="T25" fmla="*/ 42 h 251"/>
                <a:gd name="T26" fmla="*/ 239 w 504"/>
                <a:gd name="T27" fmla="*/ 42 h 251"/>
                <a:gd name="T28" fmla="*/ 230 w 504"/>
                <a:gd name="T29" fmla="*/ 107 h 251"/>
                <a:gd name="T30" fmla="*/ 291 w 504"/>
                <a:gd name="T31" fmla="*/ 42 h 251"/>
                <a:gd name="T32" fmla="*/ 445 w 504"/>
                <a:gd name="T33" fmla="*/ 42 h 251"/>
                <a:gd name="T34" fmla="*/ 435 w 504"/>
                <a:gd name="T35" fmla="*/ 107 h 251"/>
                <a:gd name="T36" fmla="*/ 282 w 504"/>
                <a:gd name="T37" fmla="*/ 107 h 251"/>
                <a:gd name="T38" fmla="*/ 291 w 504"/>
                <a:gd name="T39" fmla="*/ 42 h 251"/>
                <a:gd name="T40" fmla="*/ 267 w 504"/>
                <a:gd name="T41" fmla="*/ 206 h 251"/>
                <a:gd name="T42" fmla="*/ 277 w 504"/>
                <a:gd name="T43" fmla="*/ 145 h 251"/>
                <a:gd name="T44" fmla="*/ 431 w 504"/>
                <a:gd name="T45" fmla="*/ 145 h 251"/>
                <a:gd name="T46" fmla="*/ 421 w 504"/>
                <a:gd name="T47" fmla="*/ 206 h 251"/>
                <a:gd name="T48" fmla="*/ 267 w 504"/>
                <a:gd name="T49" fmla="*/ 206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04" h="251">
                  <a:moveTo>
                    <a:pt x="469" y="251"/>
                  </a:moveTo>
                  <a:lnTo>
                    <a:pt x="504" y="0"/>
                  </a:lnTo>
                  <a:lnTo>
                    <a:pt x="36" y="0"/>
                  </a:lnTo>
                  <a:lnTo>
                    <a:pt x="0" y="251"/>
                  </a:lnTo>
                  <a:lnTo>
                    <a:pt x="469" y="251"/>
                  </a:lnTo>
                  <a:close/>
                  <a:moveTo>
                    <a:pt x="215" y="206"/>
                  </a:moveTo>
                  <a:lnTo>
                    <a:pt x="62" y="206"/>
                  </a:lnTo>
                  <a:lnTo>
                    <a:pt x="71" y="145"/>
                  </a:lnTo>
                  <a:lnTo>
                    <a:pt x="225" y="145"/>
                  </a:lnTo>
                  <a:lnTo>
                    <a:pt x="215" y="206"/>
                  </a:lnTo>
                  <a:close/>
                  <a:moveTo>
                    <a:pt x="230" y="107"/>
                  </a:moveTo>
                  <a:lnTo>
                    <a:pt x="76" y="107"/>
                  </a:lnTo>
                  <a:lnTo>
                    <a:pt x="85" y="42"/>
                  </a:lnTo>
                  <a:lnTo>
                    <a:pt x="239" y="42"/>
                  </a:lnTo>
                  <a:lnTo>
                    <a:pt x="230" y="107"/>
                  </a:lnTo>
                  <a:close/>
                  <a:moveTo>
                    <a:pt x="291" y="42"/>
                  </a:moveTo>
                  <a:lnTo>
                    <a:pt x="445" y="42"/>
                  </a:lnTo>
                  <a:lnTo>
                    <a:pt x="435" y="107"/>
                  </a:lnTo>
                  <a:lnTo>
                    <a:pt x="282" y="107"/>
                  </a:lnTo>
                  <a:lnTo>
                    <a:pt x="291" y="42"/>
                  </a:lnTo>
                  <a:close/>
                  <a:moveTo>
                    <a:pt x="267" y="206"/>
                  </a:moveTo>
                  <a:lnTo>
                    <a:pt x="277" y="145"/>
                  </a:lnTo>
                  <a:lnTo>
                    <a:pt x="431" y="145"/>
                  </a:lnTo>
                  <a:lnTo>
                    <a:pt x="421" y="206"/>
                  </a:lnTo>
                  <a:lnTo>
                    <a:pt x="267" y="20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9746376" y="4405211"/>
              <a:ext cx="24552" cy="12130"/>
            </a:xfrm>
            <a:custGeom>
              <a:avLst/>
              <a:gdLst>
                <a:gd name="T0" fmla="*/ 114 w 168"/>
                <a:gd name="T1" fmla="*/ 0 h 83"/>
                <a:gd name="T2" fmla="*/ 85 w 168"/>
                <a:gd name="T3" fmla="*/ 38 h 83"/>
                <a:gd name="T4" fmla="*/ 7 w 168"/>
                <a:gd name="T5" fmla="*/ 38 h 83"/>
                <a:gd name="T6" fmla="*/ 0 w 168"/>
                <a:gd name="T7" fmla="*/ 83 h 83"/>
                <a:gd name="T8" fmla="*/ 114 w 168"/>
                <a:gd name="T9" fmla="*/ 83 h 83"/>
                <a:gd name="T10" fmla="*/ 168 w 168"/>
                <a:gd name="T11" fmla="*/ 0 h 83"/>
                <a:gd name="T12" fmla="*/ 114 w 168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8" h="83">
                  <a:moveTo>
                    <a:pt x="114" y="0"/>
                  </a:moveTo>
                  <a:lnTo>
                    <a:pt x="85" y="38"/>
                  </a:lnTo>
                  <a:lnTo>
                    <a:pt x="7" y="38"/>
                  </a:lnTo>
                  <a:lnTo>
                    <a:pt x="0" y="83"/>
                  </a:lnTo>
                  <a:lnTo>
                    <a:pt x="114" y="83"/>
                  </a:lnTo>
                  <a:lnTo>
                    <a:pt x="168" y="0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9793726" y="4405211"/>
              <a:ext cx="22068" cy="12130"/>
            </a:xfrm>
            <a:custGeom>
              <a:avLst/>
              <a:gdLst>
                <a:gd name="T0" fmla="*/ 54 w 151"/>
                <a:gd name="T1" fmla="*/ 0 h 83"/>
                <a:gd name="T2" fmla="*/ 73 w 151"/>
                <a:gd name="T3" fmla="*/ 38 h 83"/>
                <a:gd name="T4" fmla="*/ 151 w 151"/>
                <a:gd name="T5" fmla="*/ 38 h 83"/>
                <a:gd name="T6" fmla="*/ 147 w 151"/>
                <a:gd name="T7" fmla="*/ 83 h 83"/>
                <a:gd name="T8" fmla="*/ 36 w 151"/>
                <a:gd name="T9" fmla="*/ 83 h 83"/>
                <a:gd name="T10" fmla="*/ 0 w 151"/>
                <a:gd name="T11" fmla="*/ 0 h 83"/>
                <a:gd name="T12" fmla="*/ 54 w 151"/>
                <a:gd name="T13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1" h="83">
                  <a:moveTo>
                    <a:pt x="54" y="0"/>
                  </a:moveTo>
                  <a:lnTo>
                    <a:pt x="73" y="38"/>
                  </a:lnTo>
                  <a:lnTo>
                    <a:pt x="151" y="38"/>
                  </a:lnTo>
                  <a:lnTo>
                    <a:pt x="147" y="83"/>
                  </a:lnTo>
                  <a:lnTo>
                    <a:pt x="36" y="83"/>
                  </a:lnTo>
                  <a:lnTo>
                    <a:pt x="0" y="0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9742284" y="4420118"/>
              <a:ext cx="20314" cy="27037"/>
            </a:xfrm>
            <a:custGeom>
              <a:avLst/>
              <a:gdLst>
                <a:gd name="T0" fmla="*/ 59 w 139"/>
                <a:gd name="T1" fmla="*/ 185 h 185"/>
                <a:gd name="T2" fmla="*/ 0 w 139"/>
                <a:gd name="T3" fmla="*/ 185 h 185"/>
                <a:gd name="T4" fmla="*/ 68 w 139"/>
                <a:gd name="T5" fmla="*/ 106 h 185"/>
                <a:gd name="T6" fmla="*/ 85 w 139"/>
                <a:gd name="T7" fmla="*/ 0 h 185"/>
                <a:gd name="T8" fmla="*/ 139 w 139"/>
                <a:gd name="T9" fmla="*/ 0 h 185"/>
                <a:gd name="T10" fmla="*/ 125 w 139"/>
                <a:gd name="T11" fmla="*/ 106 h 185"/>
                <a:gd name="T12" fmla="*/ 59 w 139"/>
                <a:gd name="T13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85">
                  <a:moveTo>
                    <a:pt x="59" y="185"/>
                  </a:moveTo>
                  <a:lnTo>
                    <a:pt x="0" y="185"/>
                  </a:lnTo>
                  <a:lnTo>
                    <a:pt x="68" y="106"/>
                  </a:lnTo>
                  <a:lnTo>
                    <a:pt x="85" y="0"/>
                  </a:lnTo>
                  <a:lnTo>
                    <a:pt x="139" y="0"/>
                  </a:lnTo>
                  <a:lnTo>
                    <a:pt x="125" y="106"/>
                  </a:lnTo>
                  <a:lnTo>
                    <a:pt x="59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9794749" y="4420118"/>
              <a:ext cx="11838" cy="27037"/>
            </a:xfrm>
            <a:custGeom>
              <a:avLst/>
              <a:gdLst>
                <a:gd name="T0" fmla="*/ 55 w 81"/>
                <a:gd name="T1" fmla="*/ 185 h 185"/>
                <a:gd name="T2" fmla="*/ 0 w 81"/>
                <a:gd name="T3" fmla="*/ 185 h 185"/>
                <a:gd name="T4" fmla="*/ 26 w 81"/>
                <a:gd name="T5" fmla="*/ 0 h 185"/>
                <a:gd name="T6" fmla="*/ 81 w 81"/>
                <a:gd name="T7" fmla="*/ 0 h 185"/>
                <a:gd name="T8" fmla="*/ 55 w 81"/>
                <a:gd name="T9" fmla="*/ 185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85">
                  <a:moveTo>
                    <a:pt x="55" y="185"/>
                  </a:moveTo>
                  <a:lnTo>
                    <a:pt x="0" y="185"/>
                  </a:lnTo>
                  <a:lnTo>
                    <a:pt x="26" y="0"/>
                  </a:lnTo>
                  <a:lnTo>
                    <a:pt x="81" y="0"/>
                  </a:lnTo>
                  <a:lnTo>
                    <a:pt x="55" y="185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9723139" y="4460015"/>
              <a:ext cx="85494" cy="79356"/>
            </a:xfrm>
            <a:custGeom>
              <a:avLst/>
              <a:gdLst>
                <a:gd name="T0" fmla="*/ 497 w 585"/>
                <a:gd name="T1" fmla="*/ 0 h 543"/>
                <a:gd name="T2" fmla="*/ 431 w 585"/>
                <a:gd name="T3" fmla="*/ 427 h 543"/>
                <a:gd name="T4" fmla="*/ 192 w 585"/>
                <a:gd name="T5" fmla="*/ 0 h 543"/>
                <a:gd name="T6" fmla="*/ 81 w 585"/>
                <a:gd name="T7" fmla="*/ 0 h 543"/>
                <a:gd name="T8" fmla="*/ 0 w 585"/>
                <a:gd name="T9" fmla="*/ 543 h 543"/>
                <a:gd name="T10" fmla="*/ 88 w 585"/>
                <a:gd name="T11" fmla="*/ 543 h 543"/>
                <a:gd name="T12" fmla="*/ 152 w 585"/>
                <a:gd name="T13" fmla="*/ 113 h 543"/>
                <a:gd name="T14" fmla="*/ 391 w 585"/>
                <a:gd name="T15" fmla="*/ 543 h 543"/>
                <a:gd name="T16" fmla="*/ 502 w 585"/>
                <a:gd name="T17" fmla="*/ 543 h 543"/>
                <a:gd name="T18" fmla="*/ 585 w 585"/>
                <a:gd name="T19" fmla="*/ 0 h 543"/>
                <a:gd name="T20" fmla="*/ 497 w 585"/>
                <a:gd name="T21" fmla="*/ 0 h 5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5" h="543">
                  <a:moveTo>
                    <a:pt x="497" y="0"/>
                  </a:moveTo>
                  <a:lnTo>
                    <a:pt x="431" y="427"/>
                  </a:lnTo>
                  <a:lnTo>
                    <a:pt x="192" y="0"/>
                  </a:lnTo>
                  <a:lnTo>
                    <a:pt x="81" y="0"/>
                  </a:lnTo>
                  <a:lnTo>
                    <a:pt x="0" y="543"/>
                  </a:lnTo>
                  <a:lnTo>
                    <a:pt x="88" y="543"/>
                  </a:lnTo>
                  <a:lnTo>
                    <a:pt x="152" y="113"/>
                  </a:lnTo>
                  <a:lnTo>
                    <a:pt x="391" y="543"/>
                  </a:lnTo>
                  <a:lnTo>
                    <a:pt x="502" y="543"/>
                  </a:lnTo>
                  <a:lnTo>
                    <a:pt x="585" y="0"/>
                  </a:lnTo>
                  <a:lnTo>
                    <a:pt x="497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6" name="Freeform 18"/>
            <p:cNvSpPr>
              <a:spLocks/>
            </p:cNvSpPr>
            <p:nvPr/>
          </p:nvSpPr>
          <p:spPr bwMode="auto">
            <a:xfrm>
              <a:off x="9656790" y="4460015"/>
              <a:ext cx="68833" cy="79356"/>
            </a:xfrm>
            <a:custGeom>
              <a:avLst/>
              <a:gdLst>
                <a:gd name="T0" fmla="*/ 95 w 199"/>
                <a:gd name="T1" fmla="*/ 36 h 229"/>
                <a:gd name="T2" fmla="*/ 194 w 199"/>
                <a:gd name="T3" fmla="*/ 36 h 229"/>
                <a:gd name="T4" fmla="*/ 199 w 199"/>
                <a:gd name="T5" fmla="*/ 0 h 229"/>
                <a:gd name="T6" fmla="*/ 77 w 199"/>
                <a:gd name="T7" fmla="*/ 0 h 229"/>
                <a:gd name="T8" fmla="*/ 16 w 199"/>
                <a:gd name="T9" fmla="*/ 53 h 229"/>
                <a:gd name="T10" fmla="*/ 0 w 199"/>
                <a:gd name="T11" fmla="*/ 167 h 229"/>
                <a:gd name="T12" fmla="*/ 23 w 199"/>
                <a:gd name="T13" fmla="*/ 200 h 229"/>
                <a:gd name="T14" fmla="*/ 15 w 199"/>
                <a:gd name="T15" fmla="*/ 219 h 229"/>
                <a:gd name="T16" fmla="*/ 45 w 199"/>
                <a:gd name="T17" fmla="*/ 229 h 229"/>
                <a:gd name="T18" fmla="*/ 165 w 199"/>
                <a:gd name="T19" fmla="*/ 229 h 229"/>
                <a:gd name="T20" fmla="*/ 170 w 199"/>
                <a:gd name="T21" fmla="*/ 192 h 229"/>
                <a:gd name="T22" fmla="*/ 73 w 199"/>
                <a:gd name="T23" fmla="*/ 192 h 229"/>
                <a:gd name="T24" fmla="*/ 38 w 199"/>
                <a:gd name="T25" fmla="*/ 159 h 229"/>
                <a:gd name="T26" fmla="*/ 50 w 199"/>
                <a:gd name="T27" fmla="*/ 70 h 229"/>
                <a:gd name="T28" fmla="*/ 95 w 199"/>
                <a:gd name="T29" fmla="*/ 36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9" h="229">
                  <a:moveTo>
                    <a:pt x="95" y="36"/>
                  </a:moveTo>
                  <a:cubicBezTo>
                    <a:pt x="194" y="36"/>
                    <a:pt x="194" y="36"/>
                    <a:pt x="194" y="36"/>
                  </a:cubicBezTo>
                  <a:cubicBezTo>
                    <a:pt x="199" y="0"/>
                    <a:pt x="199" y="0"/>
                    <a:pt x="199" y="0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47" y="0"/>
                    <a:pt x="20" y="24"/>
                    <a:pt x="16" y="53"/>
                  </a:cubicBezTo>
                  <a:cubicBezTo>
                    <a:pt x="0" y="167"/>
                    <a:pt x="0" y="167"/>
                    <a:pt x="0" y="167"/>
                  </a:cubicBezTo>
                  <a:cubicBezTo>
                    <a:pt x="15" y="170"/>
                    <a:pt x="26" y="186"/>
                    <a:pt x="23" y="200"/>
                  </a:cubicBezTo>
                  <a:cubicBezTo>
                    <a:pt x="22" y="207"/>
                    <a:pt x="20" y="214"/>
                    <a:pt x="15" y="219"/>
                  </a:cubicBezTo>
                  <a:cubicBezTo>
                    <a:pt x="24" y="225"/>
                    <a:pt x="32" y="229"/>
                    <a:pt x="45" y="229"/>
                  </a:cubicBezTo>
                  <a:cubicBezTo>
                    <a:pt x="165" y="229"/>
                    <a:pt x="165" y="229"/>
                    <a:pt x="165" y="229"/>
                  </a:cubicBezTo>
                  <a:cubicBezTo>
                    <a:pt x="170" y="192"/>
                    <a:pt x="170" y="192"/>
                    <a:pt x="170" y="192"/>
                  </a:cubicBezTo>
                  <a:cubicBezTo>
                    <a:pt x="73" y="192"/>
                    <a:pt x="73" y="192"/>
                    <a:pt x="73" y="192"/>
                  </a:cubicBezTo>
                  <a:cubicBezTo>
                    <a:pt x="54" y="192"/>
                    <a:pt x="35" y="181"/>
                    <a:pt x="38" y="159"/>
                  </a:cubicBezTo>
                  <a:cubicBezTo>
                    <a:pt x="50" y="70"/>
                    <a:pt x="50" y="70"/>
                    <a:pt x="50" y="70"/>
                  </a:cubicBezTo>
                  <a:cubicBezTo>
                    <a:pt x="54" y="45"/>
                    <a:pt x="71" y="36"/>
                    <a:pt x="95" y="36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7" name="Oval 19"/>
            <p:cNvSpPr>
              <a:spLocks noChangeArrowheads="1"/>
            </p:cNvSpPr>
            <p:nvPr/>
          </p:nvSpPr>
          <p:spPr bwMode="auto">
            <a:xfrm>
              <a:off x="9643637" y="4518618"/>
              <a:ext cx="19729" cy="1972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8" name="Freeform 20"/>
            <p:cNvSpPr>
              <a:spLocks/>
            </p:cNvSpPr>
            <p:nvPr/>
          </p:nvSpPr>
          <p:spPr bwMode="auto">
            <a:xfrm>
              <a:off x="9173933" y="4477991"/>
              <a:ext cx="461082" cy="63426"/>
            </a:xfrm>
            <a:custGeom>
              <a:avLst/>
              <a:gdLst>
                <a:gd name="T0" fmla="*/ 1295 w 1334"/>
                <a:gd name="T1" fmla="*/ 170 h 183"/>
                <a:gd name="T2" fmla="*/ 730 w 1334"/>
                <a:gd name="T3" fmla="*/ 64 h 183"/>
                <a:gd name="T4" fmla="*/ 118 w 1334"/>
                <a:gd name="T5" fmla="*/ 132 h 183"/>
                <a:gd name="T6" fmla="*/ 0 w 1334"/>
                <a:gd name="T7" fmla="*/ 177 h 183"/>
                <a:gd name="T8" fmla="*/ 72 w 1334"/>
                <a:gd name="T9" fmla="*/ 140 h 183"/>
                <a:gd name="T10" fmla="*/ 723 w 1334"/>
                <a:gd name="T11" fmla="*/ 24 h 183"/>
                <a:gd name="T12" fmla="*/ 1334 w 1334"/>
                <a:gd name="T13" fmla="*/ 183 h 183"/>
                <a:gd name="T14" fmla="*/ 1295 w 1334"/>
                <a:gd name="T15" fmla="*/ 17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34" h="183">
                  <a:moveTo>
                    <a:pt x="1295" y="170"/>
                  </a:moveTo>
                  <a:cubicBezTo>
                    <a:pt x="1224" y="146"/>
                    <a:pt x="1037" y="81"/>
                    <a:pt x="730" y="64"/>
                  </a:cubicBezTo>
                  <a:cubicBezTo>
                    <a:pt x="436" y="47"/>
                    <a:pt x="227" y="99"/>
                    <a:pt x="118" y="132"/>
                  </a:cubicBezTo>
                  <a:cubicBezTo>
                    <a:pt x="100" y="139"/>
                    <a:pt x="0" y="177"/>
                    <a:pt x="0" y="177"/>
                  </a:cubicBezTo>
                  <a:cubicBezTo>
                    <a:pt x="0" y="177"/>
                    <a:pt x="60" y="146"/>
                    <a:pt x="72" y="140"/>
                  </a:cubicBezTo>
                  <a:cubicBezTo>
                    <a:pt x="85" y="132"/>
                    <a:pt x="336" y="0"/>
                    <a:pt x="723" y="24"/>
                  </a:cubicBezTo>
                  <a:cubicBezTo>
                    <a:pt x="1085" y="47"/>
                    <a:pt x="1303" y="163"/>
                    <a:pt x="1334" y="183"/>
                  </a:cubicBezTo>
                  <a:cubicBezTo>
                    <a:pt x="1334" y="183"/>
                    <a:pt x="1310" y="175"/>
                    <a:pt x="1295" y="170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49" name="Freeform 21"/>
            <p:cNvSpPr>
              <a:spLocks/>
            </p:cNvSpPr>
            <p:nvPr/>
          </p:nvSpPr>
          <p:spPr bwMode="auto">
            <a:xfrm>
              <a:off x="9167649" y="4366337"/>
              <a:ext cx="138251" cy="153304"/>
            </a:xfrm>
            <a:custGeom>
              <a:avLst/>
              <a:gdLst>
                <a:gd name="T0" fmla="*/ 212 w 400"/>
                <a:gd name="T1" fmla="*/ 405 h 442"/>
                <a:gd name="T2" fmla="*/ 231 w 400"/>
                <a:gd name="T3" fmla="*/ 271 h 442"/>
                <a:gd name="T4" fmla="*/ 400 w 400"/>
                <a:gd name="T5" fmla="*/ 0 h 442"/>
                <a:gd name="T6" fmla="*/ 311 w 400"/>
                <a:gd name="T7" fmla="*/ 0 h 442"/>
                <a:gd name="T8" fmla="*/ 195 w 400"/>
                <a:gd name="T9" fmla="*/ 192 h 442"/>
                <a:gd name="T10" fmla="*/ 87 w 400"/>
                <a:gd name="T11" fmla="*/ 0 h 442"/>
                <a:gd name="T12" fmla="*/ 0 w 400"/>
                <a:gd name="T13" fmla="*/ 0 h 442"/>
                <a:gd name="T14" fmla="*/ 148 w 400"/>
                <a:gd name="T15" fmla="*/ 263 h 442"/>
                <a:gd name="T16" fmla="*/ 121 w 400"/>
                <a:gd name="T17" fmla="*/ 442 h 442"/>
                <a:gd name="T18" fmla="*/ 212 w 400"/>
                <a:gd name="T19" fmla="*/ 405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00" h="442">
                  <a:moveTo>
                    <a:pt x="212" y="405"/>
                  </a:moveTo>
                  <a:cubicBezTo>
                    <a:pt x="231" y="271"/>
                    <a:pt x="231" y="271"/>
                    <a:pt x="231" y="271"/>
                  </a:cubicBezTo>
                  <a:cubicBezTo>
                    <a:pt x="400" y="0"/>
                    <a:pt x="400" y="0"/>
                    <a:pt x="400" y="0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195" y="192"/>
                    <a:pt x="195" y="192"/>
                    <a:pt x="195" y="192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48" y="263"/>
                    <a:pt x="148" y="263"/>
                    <a:pt x="148" y="263"/>
                  </a:cubicBezTo>
                  <a:cubicBezTo>
                    <a:pt x="145" y="288"/>
                    <a:pt x="121" y="442"/>
                    <a:pt x="121" y="442"/>
                  </a:cubicBezTo>
                  <a:cubicBezTo>
                    <a:pt x="121" y="442"/>
                    <a:pt x="148" y="429"/>
                    <a:pt x="212" y="405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0" name="Freeform 22"/>
            <p:cNvSpPr>
              <a:spLocks/>
            </p:cNvSpPr>
            <p:nvPr/>
          </p:nvSpPr>
          <p:spPr bwMode="auto">
            <a:xfrm>
              <a:off x="9550690" y="4366629"/>
              <a:ext cx="105515" cy="158858"/>
            </a:xfrm>
            <a:custGeom>
              <a:avLst/>
              <a:gdLst>
                <a:gd name="T0" fmla="*/ 183 w 305"/>
                <a:gd name="T1" fmla="*/ 448 h 458"/>
                <a:gd name="T2" fmla="*/ 213 w 305"/>
                <a:gd name="T3" fmla="*/ 428 h 458"/>
                <a:gd name="T4" fmla="*/ 232 w 305"/>
                <a:gd name="T5" fmla="*/ 405 h 458"/>
                <a:gd name="T6" fmla="*/ 246 w 305"/>
                <a:gd name="T7" fmla="*/ 373 h 458"/>
                <a:gd name="T8" fmla="*/ 305 w 305"/>
                <a:gd name="T9" fmla="*/ 0 h 458"/>
                <a:gd name="T10" fmla="*/ 228 w 305"/>
                <a:gd name="T11" fmla="*/ 0 h 458"/>
                <a:gd name="T12" fmla="*/ 181 w 305"/>
                <a:gd name="T13" fmla="*/ 312 h 458"/>
                <a:gd name="T14" fmla="*/ 112 w 305"/>
                <a:gd name="T15" fmla="*/ 397 h 458"/>
                <a:gd name="T16" fmla="*/ 0 w 305"/>
                <a:gd name="T17" fmla="*/ 398 h 458"/>
                <a:gd name="T18" fmla="*/ 160 w 305"/>
                <a:gd name="T19" fmla="*/ 458 h 458"/>
                <a:gd name="T20" fmla="*/ 183 w 305"/>
                <a:gd name="T21" fmla="*/ 448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5" h="458">
                  <a:moveTo>
                    <a:pt x="183" y="448"/>
                  </a:moveTo>
                  <a:cubicBezTo>
                    <a:pt x="194" y="442"/>
                    <a:pt x="204" y="435"/>
                    <a:pt x="213" y="428"/>
                  </a:cubicBezTo>
                  <a:cubicBezTo>
                    <a:pt x="220" y="421"/>
                    <a:pt x="227" y="413"/>
                    <a:pt x="232" y="405"/>
                  </a:cubicBezTo>
                  <a:cubicBezTo>
                    <a:pt x="238" y="396"/>
                    <a:pt x="244" y="386"/>
                    <a:pt x="246" y="373"/>
                  </a:cubicBezTo>
                  <a:cubicBezTo>
                    <a:pt x="250" y="351"/>
                    <a:pt x="305" y="0"/>
                    <a:pt x="305" y="0"/>
                  </a:cubicBezTo>
                  <a:cubicBezTo>
                    <a:pt x="228" y="0"/>
                    <a:pt x="228" y="0"/>
                    <a:pt x="228" y="0"/>
                  </a:cubicBezTo>
                  <a:cubicBezTo>
                    <a:pt x="228" y="0"/>
                    <a:pt x="185" y="293"/>
                    <a:pt x="181" y="312"/>
                  </a:cubicBezTo>
                  <a:cubicBezTo>
                    <a:pt x="177" y="327"/>
                    <a:pt x="163" y="389"/>
                    <a:pt x="112" y="397"/>
                  </a:cubicBezTo>
                  <a:cubicBezTo>
                    <a:pt x="71" y="403"/>
                    <a:pt x="0" y="398"/>
                    <a:pt x="0" y="398"/>
                  </a:cubicBezTo>
                  <a:cubicBezTo>
                    <a:pt x="70" y="418"/>
                    <a:pt x="122" y="441"/>
                    <a:pt x="160" y="458"/>
                  </a:cubicBezTo>
                  <a:cubicBezTo>
                    <a:pt x="167" y="455"/>
                    <a:pt x="176" y="451"/>
                    <a:pt x="183" y="448"/>
                  </a:cubicBez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1" name="Freeform 23"/>
            <p:cNvSpPr>
              <a:spLocks/>
            </p:cNvSpPr>
            <p:nvPr/>
          </p:nvSpPr>
          <p:spPr bwMode="auto">
            <a:xfrm>
              <a:off x="9406593" y="4366629"/>
              <a:ext cx="161781" cy="137082"/>
            </a:xfrm>
            <a:custGeom>
              <a:avLst/>
              <a:gdLst>
                <a:gd name="T0" fmla="*/ 468 w 468"/>
                <a:gd name="T1" fmla="*/ 0 h 395"/>
                <a:gd name="T2" fmla="*/ 387 w 468"/>
                <a:gd name="T3" fmla="*/ 0 h 395"/>
                <a:gd name="T4" fmla="*/ 332 w 468"/>
                <a:gd name="T5" fmla="*/ 358 h 395"/>
                <a:gd name="T6" fmla="*/ 132 w 468"/>
                <a:gd name="T7" fmla="*/ 0 h 395"/>
                <a:gd name="T8" fmla="*/ 49 w 468"/>
                <a:gd name="T9" fmla="*/ 0 h 395"/>
                <a:gd name="T10" fmla="*/ 0 w 468"/>
                <a:gd name="T11" fmla="*/ 326 h 395"/>
                <a:gd name="T12" fmla="*/ 22 w 468"/>
                <a:gd name="T13" fmla="*/ 327 h 395"/>
                <a:gd name="T14" fmla="*/ 74 w 468"/>
                <a:gd name="T15" fmla="*/ 330 h 395"/>
                <a:gd name="T16" fmla="*/ 107 w 468"/>
                <a:gd name="T17" fmla="*/ 109 h 395"/>
                <a:gd name="T18" fmla="*/ 245 w 468"/>
                <a:gd name="T19" fmla="*/ 355 h 395"/>
                <a:gd name="T20" fmla="*/ 408 w 468"/>
                <a:gd name="T21" fmla="*/ 395 h 395"/>
                <a:gd name="T22" fmla="*/ 468 w 468"/>
                <a:gd name="T23" fmla="*/ 0 h 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8" h="395">
                  <a:moveTo>
                    <a:pt x="468" y="0"/>
                  </a:moveTo>
                  <a:cubicBezTo>
                    <a:pt x="387" y="0"/>
                    <a:pt x="387" y="0"/>
                    <a:pt x="387" y="0"/>
                  </a:cubicBezTo>
                  <a:cubicBezTo>
                    <a:pt x="332" y="358"/>
                    <a:pt x="332" y="358"/>
                    <a:pt x="332" y="358"/>
                  </a:cubicBezTo>
                  <a:cubicBezTo>
                    <a:pt x="301" y="297"/>
                    <a:pt x="132" y="0"/>
                    <a:pt x="132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0" y="326"/>
                    <a:pt x="0" y="326"/>
                    <a:pt x="0" y="326"/>
                  </a:cubicBezTo>
                  <a:cubicBezTo>
                    <a:pt x="9" y="326"/>
                    <a:pt x="12" y="326"/>
                    <a:pt x="22" y="327"/>
                  </a:cubicBezTo>
                  <a:cubicBezTo>
                    <a:pt x="39" y="328"/>
                    <a:pt x="57" y="329"/>
                    <a:pt x="74" y="330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109"/>
                    <a:pt x="191" y="257"/>
                    <a:pt x="245" y="355"/>
                  </a:cubicBezTo>
                  <a:cubicBezTo>
                    <a:pt x="318" y="367"/>
                    <a:pt x="383" y="388"/>
                    <a:pt x="408" y="395"/>
                  </a:cubicBezTo>
                  <a:lnTo>
                    <a:pt x="468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2" name="Freeform 24"/>
            <p:cNvSpPr>
              <a:spLocks/>
            </p:cNvSpPr>
            <p:nvPr/>
          </p:nvSpPr>
          <p:spPr bwMode="auto">
            <a:xfrm>
              <a:off x="9253435" y="4366629"/>
              <a:ext cx="146874" cy="135621"/>
            </a:xfrm>
            <a:custGeom>
              <a:avLst/>
              <a:gdLst>
                <a:gd name="T0" fmla="*/ 335 w 425"/>
                <a:gd name="T1" fmla="*/ 0 h 391"/>
                <a:gd name="T2" fmla="*/ 226 w 425"/>
                <a:gd name="T3" fmla="*/ 0 h 391"/>
                <a:gd name="T4" fmla="*/ 0 w 425"/>
                <a:gd name="T5" fmla="*/ 391 h 391"/>
                <a:gd name="T6" fmla="*/ 304 w 425"/>
                <a:gd name="T7" fmla="*/ 330 h 391"/>
                <a:gd name="T8" fmla="*/ 150 w 425"/>
                <a:gd name="T9" fmla="*/ 272 h 391"/>
                <a:gd name="T10" fmla="*/ 272 w 425"/>
                <a:gd name="T11" fmla="*/ 60 h 391"/>
                <a:gd name="T12" fmla="*/ 349 w 425"/>
                <a:gd name="T13" fmla="*/ 327 h 391"/>
                <a:gd name="T14" fmla="*/ 389 w 425"/>
                <a:gd name="T15" fmla="*/ 326 h 391"/>
                <a:gd name="T16" fmla="*/ 425 w 425"/>
                <a:gd name="T17" fmla="*/ 326 h 391"/>
                <a:gd name="T18" fmla="*/ 335 w 425"/>
                <a:gd name="T19" fmla="*/ 0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5" h="391">
                  <a:moveTo>
                    <a:pt x="335" y="0"/>
                  </a:moveTo>
                  <a:cubicBezTo>
                    <a:pt x="314" y="0"/>
                    <a:pt x="256" y="0"/>
                    <a:pt x="226" y="0"/>
                  </a:cubicBezTo>
                  <a:cubicBezTo>
                    <a:pt x="208" y="32"/>
                    <a:pt x="0" y="391"/>
                    <a:pt x="0" y="391"/>
                  </a:cubicBezTo>
                  <a:cubicBezTo>
                    <a:pt x="138" y="341"/>
                    <a:pt x="268" y="333"/>
                    <a:pt x="304" y="330"/>
                  </a:cubicBezTo>
                  <a:cubicBezTo>
                    <a:pt x="150" y="272"/>
                    <a:pt x="150" y="272"/>
                    <a:pt x="150" y="272"/>
                  </a:cubicBezTo>
                  <a:cubicBezTo>
                    <a:pt x="272" y="60"/>
                    <a:pt x="272" y="60"/>
                    <a:pt x="272" y="60"/>
                  </a:cubicBezTo>
                  <a:cubicBezTo>
                    <a:pt x="349" y="327"/>
                    <a:pt x="349" y="327"/>
                    <a:pt x="349" y="327"/>
                  </a:cubicBezTo>
                  <a:cubicBezTo>
                    <a:pt x="370" y="326"/>
                    <a:pt x="368" y="326"/>
                    <a:pt x="389" y="326"/>
                  </a:cubicBezTo>
                  <a:cubicBezTo>
                    <a:pt x="397" y="326"/>
                    <a:pt x="417" y="326"/>
                    <a:pt x="425" y="326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3" name="Freeform 25"/>
            <p:cNvSpPr>
              <a:spLocks/>
            </p:cNvSpPr>
            <p:nvPr/>
          </p:nvSpPr>
          <p:spPr bwMode="auto">
            <a:xfrm>
              <a:off x="9324314" y="4423917"/>
              <a:ext cx="29959" cy="41212"/>
            </a:xfrm>
            <a:custGeom>
              <a:avLst/>
              <a:gdLst>
                <a:gd name="T0" fmla="*/ 205 w 205"/>
                <a:gd name="T1" fmla="*/ 282 h 282"/>
                <a:gd name="T2" fmla="*/ 0 w 205"/>
                <a:gd name="T3" fmla="*/ 213 h 282"/>
                <a:gd name="T4" fmla="*/ 123 w 205"/>
                <a:gd name="T5" fmla="*/ 0 h 282"/>
                <a:gd name="T6" fmla="*/ 205 w 205"/>
                <a:gd name="T7" fmla="*/ 28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5" h="282">
                  <a:moveTo>
                    <a:pt x="205" y="282"/>
                  </a:moveTo>
                  <a:lnTo>
                    <a:pt x="0" y="213"/>
                  </a:lnTo>
                  <a:lnTo>
                    <a:pt x="123" y="0"/>
                  </a:lnTo>
                  <a:lnTo>
                    <a:pt x="205" y="282"/>
                  </a:lnTo>
                  <a:close/>
                </a:path>
              </a:pathLst>
            </a:custGeom>
            <a:solidFill>
              <a:srgbClr val="D728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4" name="Freeform 26"/>
            <p:cNvSpPr>
              <a:spLocks noEditPoints="1"/>
            </p:cNvSpPr>
            <p:nvPr/>
          </p:nvSpPr>
          <p:spPr bwMode="auto">
            <a:xfrm>
              <a:off x="9190155" y="4545655"/>
              <a:ext cx="39751" cy="36682"/>
            </a:xfrm>
            <a:custGeom>
              <a:avLst/>
              <a:gdLst>
                <a:gd name="T0" fmla="*/ 24 w 115"/>
                <a:gd name="T1" fmla="*/ 52 h 106"/>
                <a:gd name="T2" fmla="*/ 14 w 115"/>
                <a:gd name="T3" fmla="*/ 33 h 106"/>
                <a:gd name="T4" fmla="*/ 21 w 115"/>
                <a:gd name="T5" fmla="*/ 84 h 106"/>
                <a:gd name="T6" fmla="*/ 7 w 115"/>
                <a:gd name="T7" fmla="*/ 104 h 106"/>
                <a:gd name="T8" fmla="*/ 13 w 115"/>
                <a:gd name="T9" fmla="*/ 81 h 106"/>
                <a:gd name="T10" fmla="*/ 31 w 115"/>
                <a:gd name="T11" fmla="*/ 70 h 106"/>
                <a:gd name="T12" fmla="*/ 38 w 115"/>
                <a:gd name="T13" fmla="*/ 16 h 106"/>
                <a:gd name="T14" fmla="*/ 16 w 115"/>
                <a:gd name="T15" fmla="*/ 11 h 106"/>
                <a:gd name="T16" fmla="*/ 38 w 115"/>
                <a:gd name="T17" fmla="*/ 16 h 106"/>
                <a:gd name="T18" fmla="*/ 33 w 115"/>
                <a:gd name="T19" fmla="*/ 106 h 106"/>
                <a:gd name="T20" fmla="*/ 41 w 115"/>
                <a:gd name="T21" fmla="*/ 94 h 106"/>
                <a:gd name="T22" fmla="*/ 60 w 115"/>
                <a:gd name="T23" fmla="*/ 90 h 106"/>
                <a:gd name="T24" fmla="*/ 83 w 115"/>
                <a:gd name="T25" fmla="*/ 14 h 106"/>
                <a:gd name="T26" fmla="*/ 114 w 115"/>
                <a:gd name="T27" fmla="*/ 24 h 106"/>
                <a:gd name="T28" fmla="*/ 104 w 115"/>
                <a:gd name="T29" fmla="*/ 33 h 106"/>
                <a:gd name="T30" fmla="*/ 49 w 115"/>
                <a:gd name="T31" fmla="*/ 20 h 106"/>
                <a:gd name="T32" fmla="*/ 39 w 115"/>
                <a:gd name="T33" fmla="*/ 32 h 106"/>
                <a:gd name="T34" fmla="*/ 41 w 115"/>
                <a:gd name="T35" fmla="*/ 14 h 106"/>
                <a:gd name="T36" fmla="*/ 68 w 115"/>
                <a:gd name="T37" fmla="*/ 3 h 106"/>
                <a:gd name="T38" fmla="*/ 83 w 115"/>
                <a:gd name="T39" fmla="*/ 14 h 106"/>
                <a:gd name="T40" fmla="*/ 98 w 115"/>
                <a:gd name="T41" fmla="*/ 30 h 106"/>
                <a:gd name="T42" fmla="*/ 83 w 115"/>
                <a:gd name="T43" fmla="*/ 36 h 106"/>
                <a:gd name="T44" fmla="*/ 77 w 115"/>
                <a:gd name="T45" fmla="*/ 46 h 106"/>
                <a:gd name="T46" fmla="*/ 101 w 115"/>
                <a:gd name="T47" fmla="*/ 58 h 106"/>
                <a:gd name="T48" fmla="*/ 98 w 115"/>
                <a:gd name="T49" fmla="*/ 83 h 106"/>
                <a:gd name="T50" fmla="*/ 92 w 115"/>
                <a:gd name="T51" fmla="*/ 89 h 106"/>
                <a:gd name="T52" fmla="*/ 97 w 115"/>
                <a:gd name="T53" fmla="*/ 105 h 106"/>
                <a:gd name="T54" fmla="*/ 75 w 115"/>
                <a:gd name="T55" fmla="*/ 89 h 106"/>
                <a:gd name="T56" fmla="*/ 38 w 115"/>
                <a:gd name="T57" fmla="*/ 83 h 106"/>
                <a:gd name="T58" fmla="*/ 42 w 115"/>
                <a:gd name="T59" fmla="*/ 58 h 106"/>
                <a:gd name="T60" fmla="*/ 69 w 115"/>
                <a:gd name="T61" fmla="*/ 46 h 106"/>
                <a:gd name="T62" fmla="*/ 66 w 115"/>
                <a:gd name="T63" fmla="*/ 36 h 106"/>
                <a:gd name="T64" fmla="*/ 53 w 115"/>
                <a:gd name="T65" fmla="*/ 30 h 106"/>
                <a:gd name="T66" fmla="*/ 84 w 115"/>
                <a:gd name="T67" fmla="*/ 30 h 106"/>
                <a:gd name="T68" fmla="*/ 68 w 115"/>
                <a:gd name="T69" fmla="*/ 52 h 106"/>
                <a:gd name="T70" fmla="*/ 49 w 115"/>
                <a:gd name="T71" fmla="*/ 61 h 106"/>
                <a:gd name="T72" fmla="*/ 65 w 115"/>
                <a:gd name="T73" fmla="*/ 76 h 106"/>
                <a:gd name="T74" fmla="*/ 48 w 115"/>
                <a:gd name="T75" fmla="*/ 68 h 106"/>
                <a:gd name="T76" fmla="*/ 65 w 115"/>
                <a:gd name="T77" fmla="*/ 76 h 106"/>
                <a:gd name="T78" fmla="*/ 94 w 115"/>
                <a:gd name="T79" fmla="*/ 52 h 106"/>
                <a:gd name="T80" fmla="*/ 75 w 115"/>
                <a:gd name="T81" fmla="*/ 61 h 106"/>
                <a:gd name="T82" fmla="*/ 91 w 115"/>
                <a:gd name="T83" fmla="*/ 76 h 106"/>
                <a:gd name="T84" fmla="*/ 74 w 115"/>
                <a:gd name="T85" fmla="*/ 68 h 106"/>
                <a:gd name="T86" fmla="*/ 91 w 115"/>
                <a:gd name="T87" fmla="*/ 7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5" h="106">
                  <a:moveTo>
                    <a:pt x="30" y="45"/>
                  </a:moveTo>
                  <a:cubicBezTo>
                    <a:pt x="28" y="47"/>
                    <a:pt x="26" y="50"/>
                    <a:pt x="24" y="52"/>
                  </a:cubicBezTo>
                  <a:cubicBezTo>
                    <a:pt x="22" y="50"/>
                    <a:pt x="17" y="46"/>
                    <a:pt x="8" y="40"/>
                  </a:cubicBezTo>
                  <a:cubicBezTo>
                    <a:pt x="10" y="38"/>
                    <a:pt x="12" y="36"/>
                    <a:pt x="14" y="33"/>
                  </a:cubicBezTo>
                  <a:cubicBezTo>
                    <a:pt x="22" y="38"/>
                    <a:pt x="27" y="42"/>
                    <a:pt x="30" y="45"/>
                  </a:cubicBezTo>
                  <a:close/>
                  <a:moveTo>
                    <a:pt x="21" y="84"/>
                  </a:moveTo>
                  <a:cubicBezTo>
                    <a:pt x="18" y="87"/>
                    <a:pt x="16" y="90"/>
                    <a:pt x="14" y="93"/>
                  </a:cubicBezTo>
                  <a:cubicBezTo>
                    <a:pt x="12" y="96"/>
                    <a:pt x="9" y="100"/>
                    <a:pt x="7" y="104"/>
                  </a:cubicBezTo>
                  <a:cubicBezTo>
                    <a:pt x="5" y="101"/>
                    <a:pt x="2" y="99"/>
                    <a:pt x="0" y="97"/>
                  </a:cubicBezTo>
                  <a:cubicBezTo>
                    <a:pt x="5" y="93"/>
                    <a:pt x="9" y="87"/>
                    <a:pt x="13" y="81"/>
                  </a:cubicBezTo>
                  <a:cubicBezTo>
                    <a:pt x="18" y="74"/>
                    <a:pt x="22" y="69"/>
                    <a:pt x="25" y="64"/>
                  </a:cubicBezTo>
                  <a:cubicBezTo>
                    <a:pt x="27" y="66"/>
                    <a:pt x="28" y="68"/>
                    <a:pt x="31" y="70"/>
                  </a:cubicBezTo>
                  <a:cubicBezTo>
                    <a:pt x="26" y="76"/>
                    <a:pt x="23" y="80"/>
                    <a:pt x="21" y="84"/>
                  </a:cubicBezTo>
                  <a:close/>
                  <a:moveTo>
                    <a:pt x="38" y="16"/>
                  </a:moveTo>
                  <a:cubicBezTo>
                    <a:pt x="35" y="18"/>
                    <a:pt x="33" y="20"/>
                    <a:pt x="32" y="23"/>
                  </a:cubicBezTo>
                  <a:cubicBezTo>
                    <a:pt x="24" y="16"/>
                    <a:pt x="19" y="12"/>
                    <a:pt x="16" y="11"/>
                  </a:cubicBezTo>
                  <a:cubicBezTo>
                    <a:pt x="18" y="8"/>
                    <a:pt x="20" y="6"/>
                    <a:pt x="21" y="4"/>
                  </a:cubicBezTo>
                  <a:cubicBezTo>
                    <a:pt x="29" y="10"/>
                    <a:pt x="35" y="14"/>
                    <a:pt x="38" y="16"/>
                  </a:cubicBezTo>
                  <a:close/>
                  <a:moveTo>
                    <a:pt x="49" y="97"/>
                  </a:moveTo>
                  <a:cubicBezTo>
                    <a:pt x="43" y="100"/>
                    <a:pt x="38" y="103"/>
                    <a:pt x="33" y="106"/>
                  </a:cubicBezTo>
                  <a:cubicBezTo>
                    <a:pt x="31" y="104"/>
                    <a:pt x="30" y="102"/>
                    <a:pt x="28" y="100"/>
                  </a:cubicBezTo>
                  <a:cubicBezTo>
                    <a:pt x="32" y="98"/>
                    <a:pt x="36" y="96"/>
                    <a:pt x="41" y="94"/>
                  </a:cubicBezTo>
                  <a:cubicBezTo>
                    <a:pt x="45" y="91"/>
                    <a:pt x="50" y="88"/>
                    <a:pt x="54" y="84"/>
                  </a:cubicBezTo>
                  <a:cubicBezTo>
                    <a:pt x="56" y="86"/>
                    <a:pt x="58" y="88"/>
                    <a:pt x="60" y="90"/>
                  </a:cubicBezTo>
                  <a:cubicBezTo>
                    <a:pt x="58" y="91"/>
                    <a:pt x="54" y="93"/>
                    <a:pt x="49" y="97"/>
                  </a:cubicBezTo>
                  <a:close/>
                  <a:moveTo>
                    <a:pt x="83" y="14"/>
                  </a:moveTo>
                  <a:cubicBezTo>
                    <a:pt x="115" y="14"/>
                    <a:pt x="115" y="14"/>
                    <a:pt x="115" y="14"/>
                  </a:cubicBezTo>
                  <a:cubicBezTo>
                    <a:pt x="115" y="18"/>
                    <a:pt x="114" y="21"/>
                    <a:pt x="114" y="24"/>
                  </a:cubicBezTo>
                  <a:cubicBezTo>
                    <a:pt x="113" y="27"/>
                    <a:pt x="113" y="30"/>
                    <a:pt x="113" y="33"/>
                  </a:cubicBezTo>
                  <a:cubicBezTo>
                    <a:pt x="104" y="33"/>
                    <a:pt x="104" y="33"/>
                    <a:pt x="104" y="33"/>
                  </a:cubicBezTo>
                  <a:cubicBezTo>
                    <a:pt x="106" y="20"/>
                    <a:pt x="106" y="20"/>
                    <a:pt x="106" y="20"/>
                  </a:cubicBezTo>
                  <a:cubicBezTo>
                    <a:pt x="49" y="20"/>
                    <a:pt x="49" y="20"/>
                    <a:pt x="49" y="20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39" y="29"/>
                    <a:pt x="40" y="26"/>
                    <a:pt x="40" y="23"/>
                  </a:cubicBezTo>
                  <a:cubicBezTo>
                    <a:pt x="41" y="20"/>
                    <a:pt x="41" y="17"/>
                    <a:pt x="41" y="14"/>
                  </a:cubicBezTo>
                  <a:cubicBezTo>
                    <a:pt x="73" y="14"/>
                    <a:pt x="73" y="14"/>
                    <a:pt x="73" y="14"/>
                  </a:cubicBezTo>
                  <a:cubicBezTo>
                    <a:pt x="72" y="11"/>
                    <a:pt x="71" y="7"/>
                    <a:pt x="68" y="3"/>
                  </a:cubicBezTo>
                  <a:cubicBezTo>
                    <a:pt x="72" y="2"/>
                    <a:pt x="75" y="1"/>
                    <a:pt x="77" y="0"/>
                  </a:cubicBezTo>
                  <a:cubicBezTo>
                    <a:pt x="80" y="5"/>
                    <a:pt x="82" y="10"/>
                    <a:pt x="83" y="14"/>
                  </a:cubicBezTo>
                  <a:close/>
                  <a:moveTo>
                    <a:pt x="84" y="30"/>
                  </a:moveTo>
                  <a:cubicBezTo>
                    <a:pt x="88" y="30"/>
                    <a:pt x="93" y="30"/>
                    <a:pt x="98" y="30"/>
                  </a:cubicBezTo>
                  <a:cubicBezTo>
                    <a:pt x="97" y="37"/>
                    <a:pt x="97" y="37"/>
                    <a:pt x="97" y="37"/>
                  </a:cubicBezTo>
                  <a:cubicBezTo>
                    <a:pt x="92" y="37"/>
                    <a:pt x="88" y="36"/>
                    <a:pt x="83" y="36"/>
                  </a:cubicBezTo>
                  <a:cubicBezTo>
                    <a:pt x="78" y="36"/>
                    <a:pt x="78" y="36"/>
                    <a:pt x="78" y="36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103" y="46"/>
                    <a:pt x="103" y="46"/>
                    <a:pt x="103" y="46"/>
                  </a:cubicBezTo>
                  <a:cubicBezTo>
                    <a:pt x="103" y="50"/>
                    <a:pt x="102" y="54"/>
                    <a:pt x="101" y="58"/>
                  </a:cubicBezTo>
                  <a:cubicBezTo>
                    <a:pt x="99" y="71"/>
                    <a:pt x="99" y="71"/>
                    <a:pt x="99" y="71"/>
                  </a:cubicBezTo>
                  <a:cubicBezTo>
                    <a:pt x="99" y="75"/>
                    <a:pt x="98" y="79"/>
                    <a:pt x="98" y="83"/>
                  </a:cubicBezTo>
                  <a:cubicBezTo>
                    <a:pt x="82" y="83"/>
                    <a:pt x="82" y="83"/>
                    <a:pt x="82" y="83"/>
                  </a:cubicBezTo>
                  <a:cubicBezTo>
                    <a:pt x="85" y="84"/>
                    <a:pt x="88" y="87"/>
                    <a:pt x="92" y="89"/>
                  </a:cubicBezTo>
                  <a:cubicBezTo>
                    <a:pt x="96" y="92"/>
                    <a:pt x="100" y="95"/>
                    <a:pt x="104" y="98"/>
                  </a:cubicBezTo>
                  <a:cubicBezTo>
                    <a:pt x="101" y="101"/>
                    <a:pt x="99" y="103"/>
                    <a:pt x="97" y="105"/>
                  </a:cubicBezTo>
                  <a:cubicBezTo>
                    <a:pt x="93" y="102"/>
                    <a:pt x="89" y="99"/>
                    <a:pt x="86" y="96"/>
                  </a:cubicBezTo>
                  <a:cubicBezTo>
                    <a:pt x="82" y="93"/>
                    <a:pt x="78" y="91"/>
                    <a:pt x="75" y="89"/>
                  </a:cubicBezTo>
                  <a:cubicBezTo>
                    <a:pt x="78" y="86"/>
                    <a:pt x="79" y="84"/>
                    <a:pt x="80" y="83"/>
                  </a:cubicBezTo>
                  <a:cubicBezTo>
                    <a:pt x="38" y="83"/>
                    <a:pt x="38" y="83"/>
                    <a:pt x="38" y="83"/>
                  </a:cubicBezTo>
                  <a:cubicBezTo>
                    <a:pt x="39" y="79"/>
                    <a:pt x="40" y="75"/>
                    <a:pt x="40" y="71"/>
                  </a:cubicBezTo>
                  <a:cubicBezTo>
                    <a:pt x="42" y="58"/>
                    <a:pt x="42" y="58"/>
                    <a:pt x="42" y="58"/>
                  </a:cubicBezTo>
                  <a:cubicBezTo>
                    <a:pt x="43" y="54"/>
                    <a:pt x="43" y="50"/>
                    <a:pt x="43" y="46"/>
                  </a:cubicBezTo>
                  <a:cubicBezTo>
                    <a:pt x="69" y="46"/>
                    <a:pt x="69" y="46"/>
                    <a:pt x="69" y="46"/>
                  </a:cubicBezTo>
                  <a:cubicBezTo>
                    <a:pt x="70" y="36"/>
                    <a:pt x="70" y="36"/>
                    <a:pt x="70" y="36"/>
                  </a:cubicBezTo>
                  <a:cubicBezTo>
                    <a:pt x="66" y="36"/>
                    <a:pt x="66" y="36"/>
                    <a:pt x="66" y="36"/>
                  </a:cubicBezTo>
                  <a:cubicBezTo>
                    <a:pt x="61" y="36"/>
                    <a:pt x="57" y="37"/>
                    <a:pt x="52" y="37"/>
                  </a:cubicBezTo>
                  <a:cubicBezTo>
                    <a:pt x="53" y="30"/>
                    <a:pt x="53" y="30"/>
                    <a:pt x="53" y="30"/>
                  </a:cubicBezTo>
                  <a:cubicBezTo>
                    <a:pt x="58" y="30"/>
                    <a:pt x="62" y="30"/>
                    <a:pt x="66" y="30"/>
                  </a:cubicBezTo>
                  <a:lnTo>
                    <a:pt x="84" y="30"/>
                  </a:lnTo>
                  <a:close/>
                  <a:moveTo>
                    <a:pt x="67" y="61"/>
                  </a:moveTo>
                  <a:cubicBezTo>
                    <a:pt x="68" y="52"/>
                    <a:pt x="68" y="52"/>
                    <a:pt x="68" y="52"/>
                  </a:cubicBezTo>
                  <a:cubicBezTo>
                    <a:pt x="50" y="52"/>
                    <a:pt x="50" y="52"/>
                    <a:pt x="50" y="52"/>
                  </a:cubicBezTo>
                  <a:cubicBezTo>
                    <a:pt x="49" y="61"/>
                    <a:pt x="49" y="61"/>
                    <a:pt x="49" y="61"/>
                  </a:cubicBezTo>
                  <a:lnTo>
                    <a:pt x="67" y="61"/>
                  </a:lnTo>
                  <a:close/>
                  <a:moveTo>
                    <a:pt x="65" y="76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48" y="68"/>
                    <a:pt x="48" y="68"/>
                    <a:pt x="48" y="68"/>
                  </a:cubicBezTo>
                  <a:cubicBezTo>
                    <a:pt x="47" y="76"/>
                    <a:pt x="47" y="76"/>
                    <a:pt x="47" y="76"/>
                  </a:cubicBezTo>
                  <a:lnTo>
                    <a:pt x="65" y="76"/>
                  </a:lnTo>
                  <a:close/>
                  <a:moveTo>
                    <a:pt x="93" y="61"/>
                  </a:moveTo>
                  <a:cubicBezTo>
                    <a:pt x="94" y="52"/>
                    <a:pt x="94" y="52"/>
                    <a:pt x="94" y="52"/>
                  </a:cubicBezTo>
                  <a:cubicBezTo>
                    <a:pt x="76" y="52"/>
                    <a:pt x="76" y="52"/>
                    <a:pt x="76" y="52"/>
                  </a:cubicBezTo>
                  <a:cubicBezTo>
                    <a:pt x="75" y="61"/>
                    <a:pt x="75" y="61"/>
                    <a:pt x="75" y="61"/>
                  </a:cubicBezTo>
                  <a:lnTo>
                    <a:pt x="93" y="61"/>
                  </a:lnTo>
                  <a:close/>
                  <a:moveTo>
                    <a:pt x="91" y="76"/>
                  </a:moveTo>
                  <a:cubicBezTo>
                    <a:pt x="92" y="68"/>
                    <a:pt x="92" y="68"/>
                    <a:pt x="92" y="68"/>
                  </a:cubicBezTo>
                  <a:cubicBezTo>
                    <a:pt x="74" y="68"/>
                    <a:pt x="74" y="68"/>
                    <a:pt x="74" y="68"/>
                  </a:cubicBezTo>
                  <a:cubicBezTo>
                    <a:pt x="72" y="76"/>
                    <a:pt x="72" y="76"/>
                    <a:pt x="72" y="76"/>
                  </a:cubicBezTo>
                  <a:lnTo>
                    <a:pt x="91" y="7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5" name="Freeform 27"/>
            <p:cNvSpPr>
              <a:spLocks noEditPoints="1"/>
            </p:cNvSpPr>
            <p:nvPr/>
          </p:nvSpPr>
          <p:spPr bwMode="auto">
            <a:xfrm>
              <a:off x="9285587" y="4546970"/>
              <a:ext cx="36243" cy="34051"/>
            </a:xfrm>
            <a:custGeom>
              <a:avLst/>
              <a:gdLst>
                <a:gd name="T0" fmla="*/ 90 w 105"/>
                <a:gd name="T1" fmla="*/ 32 h 98"/>
                <a:gd name="T2" fmla="*/ 105 w 105"/>
                <a:gd name="T3" fmla="*/ 31 h 98"/>
                <a:gd name="T4" fmla="*/ 103 w 105"/>
                <a:gd name="T5" fmla="*/ 40 h 98"/>
                <a:gd name="T6" fmla="*/ 89 w 105"/>
                <a:gd name="T7" fmla="*/ 39 h 98"/>
                <a:gd name="T8" fmla="*/ 59 w 105"/>
                <a:gd name="T9" fmla="*/ 39 h 98"/>
                <a:gd name="T10" fmla="*/ 53 w 105"/>
                <a:gd name="T11" fmla="*/ 87 h 98"/>
                <a:gd name="T12" fmla="*/ 47 w 105"/>
                <a:gd name="T13" fmla="*/ 95 h 98"/>
                <a:gd name="T14" fmla="*/ 32 w 105"/>
                <a:gd name="T15" fmla="*/ 98 h 98"/>
                <a:gd name="T16" fmla="*/ 29 w 105"/>
                <a:gd name="T17" fmla="*/ 88 h 98"/>
                <a:gd name="T18" fmla="*/ 41 w 105"/>
                <a:gd name="T19" fmla="*/ 87 h 98"/>
                <a:gd name="T20" fmla="*/ 45 w 105"/>
                <a:gd name="T21" fmla="*/ 83 h 98"/>
                <a:gd name="T22" fmla="*/ 51 w 105"/>
                <a:gd name="T23" fmla="*/ 39 h 98"/>
                <a:gd name="T24" fmla="*/ 22 w 105"/>
                <a:gd name="T25" fmla="*/ 39 h 98"/>
                <a:gd name="T26" fmla="*/ 6 w 105"/>
                <a:gd name="T27" fmla="*/ 40 h 98"/>
                <a:gd name="T28" fmla="*/ 7 w 105"/>
                <a:gd name="T29" fmla="*/ 31 h 98"/>
                <a:gd name="T30" fmla="*/ 23 w 105"/>
                <a:gd name="T31" fmla="*/ 32 h 98"/>
                <a:gd name="T32" fmla="*/ 90 w 105"/>
                <a:gd name="T33" fmla="*/ 32 h 98"/>
                <a:gd name="T34" fmla="*/ 22 w 105"/>
                <a:gd name="T35" fmla="*/ 70 h 98"/>
                <a:gd name="T36" fmla="*/ 8 w 105"/>
                <a:gd name="T37" fmla="*/ 88 h 98"/>
                <a:gd name="T38" fmla="*/ 0 w 105"/>
                <a:gd name="T39" fmla="*/ 83 h 98"/>
                <a:gd name="T40" fmla="*/ 15 w 105"/>
                <a:gd name="T41" fmla="*/ 67 h 98"/>
                <a:gd name="T42" fmla="*/ 27 w 105"/>
                <a:gd name="T43" fmla="*/ 49 h 98"/>
                <a:gd name="T44" fmla="*/ 35 w 105"/>
                <a:gd name="T45" fmla="*/ 53 h 98"/>
                <a:gd name="T46" fmla="*/ 22 w 105"/>
                <a:gd name="T47" fmla="*/ 70 h 98"/>
                <a:gd name="T48" fmla="*/ 81 w 105"/>
                <a:gd name="T49" fmla="*/ 1 h 98"/>
                <a:gd name="T50" fmla="*/ 96 w 105"/>
                <a:gd name="T51" fmla="*/ 0 h 98"/>
                <a:gd name="T52" fmla="*/ 94 w 105"/>
                <a:gd name="T53" fmla="*/ 9 h 98"/>
                <a:gd name="T54" fmla="*/ 80 w 105"/>
                <a:gd name="T55" fmla="*/ 8 h 98"/>
                <a:gd name="T56" fmla="*/ 39 w 105"/>
                <a:gd name="T57" fmla="*/ 8 h 98"/>
                <a:gd name="T58" fmla="*/ 23 w 105"/>
                <a:gd name="T59" fmla="*/ 9 h 98"/>
                <a:gd name="T60" fmla="*/ 24 w 105"/>
                <a:gd name="T61" fmla="*/ 0 h 98"/>
                <a:gd name="T62" fmla="*/ 40 w 105"/>
                <a:gd name="T63" fmla="*/ 1 h 98"/>
                <a:gd name="T64" fmla="*/ 81 w 105"/>
                <a:gd name="T65" fmla="*/ 1 h 98"/>
                <a:gd name="T66" fmla="*/ 97 w 105"/>
                <a:gd name="T67" fmla="*/ 81 h 98"/>
                <a:gd name="T68" fmla="*/ 88 w 105"/>
                <a:gd name="T69" fmla="*/ 86 h 98"/>
                <a:gd name="T70" fmla="*/ 68 w 105"/>
                <a:gd name="T71" fmla="*/ 55 h 98"/>
                <a:gd name="T72" fmla="*/ 76 w 105"/>
                <a:gd name="T73" fmla="*/ 50 h 98"/>
                <a:gd name="T74" fmla="*/ 97 w 105"/>
                <a:gd name="T75" fmla="*/ 81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05" h="98">
                  <a:moveTo>
                    <a:pt x="90" y="32"/>
                  </a:moveTo>
                  <a:cubicBezTo>
                    <a:pt x="94" y="32"/>
                    <a:pt x="99" y="31"/>
                    <a:pt x="105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39"/>
                    <a:pt x="93" y="39"/>
                    <a:pt x="89" y="39"/>
                  </a:cubicBezTo>
                  <a:cubicBezTo>
                    <a:pt x="59" y="39"/>
                    <a:pt x="59" y="39"/>
                    <a:pt x="59" y="3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2" y="90"/>
                    <a:pt x="50" y="93"/>
                    <a:pt x="47" y="95"/>
                  </a:cubicBezTo>
                  <a:cubicBezTo>
                    <a:pt x="43" y="96"/>
                    <a:pt x="38" y="97"/>
                    <a:pt x="32" y="98"/>
                  </a:cubicBezTo>
                  <a:cubicBezTo>
                    <a:pt x="32" y="95"/>
                    <a:pt x="31" y="91"/>
                    <a:pt x="29" y="88"/>
                  </a:cubicBezTo>
                  <a:cubicBezTo>
                    <a:pt x="34" y="88"/>
                    <a:pt x="38" y="88"/>
                    <a:pt x="41" y="87"/>
                  </a:cubicBezTo>
                  <a:cubicBezTo>
                    <a:pt x="43" y="87"/>
                    <a:pt x="45" y="85"/>
                    <a:pt x="45" y="83"/>
                  </a:cubicBezTo>
                  <a:cubicBezTo>
                    <a:pt x="51" y="39"/>
                    <a:pt x="51" y="39"/>
                    <a:pt x="51" y="39"/>
                  </a:cubicBezTo>
                  <a:cubicBezTo>
                    <a:pt x="22" y="39"/>
                    <a:pt x="22" y="39"/>
                    <a:pt x="22" y="39"/>
                  </a:cubicBezTo>
                  <a:cubicBezTo>
                    <a:pt x="16" y="39"/>
                    <a:pt x="11" y="39"/>
                    <a:pt x="6" y="4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12" y="31"/>
                    <a:pt x="18" y="32"/>
                    <a:pt x="23" y="32"/>
                  </a:cubicBezTo>
                  <a:lnTo>
                    <a:pt x="90" y="32"/>
                  </a:lnTo>
                  <a:close/>
                  <a:moveTo>
                    <a:pt x="22" y="70"/>
                  </a:moveTo>
                  <a:cubicBezTo>
                    <a:pt x="18" y="76"/>
                    <a:pt x="13" y="82"/>
                    <a:pt x="8" y="88"/>
                  </a:cubicBezTo>
                  <a:cubicBezTo>
                    <a:pt x="6" y="86"/>
                    <a:pt x="3" y="84"/>
                    <a:pt x="0" y="83"/>
                  </a:cubicBezTo>
                  <a:cubicBezTo>
                    <a:pt x="5" y="78"/>
                    <a:pt x="10" y="72"/>
                    <a:pt x="15" y="67"/>
                  </a:cubicBezTo>
                  <a:cubicBezTo>
                    <a:pt x="19" y="61"/>
                    <a:pt x="23" y="55"/>
                    <a:pt x="27" y="49"/>
                  </a:cubicBezTo>
                  <a:cubicBezTo>
                    <a:pt x="29" y="51"/>
                    <a:pt x="32" y="52"/>
                    <a:pt x="35" y="53"/>
                  </a:cubicBezTo>
                  <a:cubicBezTo>
                    <a:pt x="31" y="58"/>
                    <a:pt x="27" y="64"/>
                    <a:pt x="22" y="70"/>
                  </a:cubicBezTo>
                  <a:close/>
                  <a:moveTo>
                    <a:pt x="81" y="1"/>
                  </a:moveTo>
                  <a:cubicBezTo>
                    <a:pt x="85" y="1"/>
                    <a:pt x="90" y="1"/>
                    <a:pt x="96" y="0"/>
                  </a:cubicBezTo>
                  <a:cubicBezTo>
                    <a:pt x="94" y="9"/>
                    <a:pt x="94" y="9"/>
                    <a:pt x="94" y="9"/>
                  </a:cubicBezTo>
                  <a:cubicBezTo>
                    <a:pt x="89" y="9"/>
                    <a:pt x="84" y="8"/>
                    <a:pt x="80" y="8"/>
                  </a:cubicBezTo>
                  <a:cubicBezTo>
                    <a:pt x="39" y="8"/>
                    <a:pt x="39" y="8"/>
                    <a:pt x="39" y="8"/>
                  </a:cubicBezTo>
                  <a:cubicBezTo>
                    <a:pt x="33" y="8"/>
                    <a:pt x="28" y="9"/>
                    <a:pt x="23" y="9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9" y="1"/>
                    <a:pt x="34" y="1"/>
                    <a:pt x="40" y="1"/>
                  </a:cubicBezTo>
                  <a:lnTo>
                    <a:pt x="81" y="1"/>
                  </a:lnTo>
                  <a:close/>
                  <a:moveTo>
                    <a:pt x="97" y="81"/>
                  </a:moveTo>
                  <a:cubicBezTo>
                    <a:pt x="93" y="83"/>
                    <a:pt x="90" y="85"/>
                    <a:pt x="88" y="86"/>
                  </a:cubicBezTo>
                  <a:cubicBezTo>
                    <a:pt x="85" y="79"/>
                    <a:pt x="78" y="69"/>
                    <a:pt x="68" y="55"/>
                  </a:cubicBezTo>
                  <a:cubicBezTo>
                    <a:pt x="71" y="54"/>
                    <a:pt x="73" y="52"/>
                    <a:pt x="76" y="50"/>
                  </a:cubicBezTo>
                  <a:cubicBezTo>
                    <a:pt x="85" y="63"/>
                    <a:pt x="92" y="73"/>
                    <a:pt x="97" y="8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6" name="Freeform 28"/>
            <p:cNvSpPr>
              <a:spLocks noEditPoints="1"/>
            </p:cNvSpPr>
            <p:nvPr/>
          </p:nvSpPr>
          <p:spPr bwMode="auto">
            <a:xfrm>
              <a:off x="9380287" y="4545947"/>
              <a:ext cx="35659" cy="36097"/>
            </a:xfrm>
            <a:custGeom>
              <a:avLst/>
              <a:gdLst>
                <a:gd name="T0" fmla="*/ 26 w 103"/>
                <a:gd name="T1" fmla="*/ 35 h 104"/>
                <a:gd name="T2" fmla="*/ 23 w 103"/>
                <a:gd name="T3" fmla="*/ 53 h 104"/>
                <a:gd name="T4" fmla="*/ 19 w 103"/>
                <a:gd name="T5" fmla="*/ 80 h 104"/>
                <a:gd name="T6" fmla="*/ 30 w 103"/>
                <a:gd name="T7" fmla="*/ 69 h 104"/>
                <a:gd name="T8" fmla="*/ 33 w 103"/>
                <a:gd name="T9" fmla="*/ 78 h 104"/>
                <a:gd name="T10" fmla="*/ 21 w 103"/>
                <a:gd name="T11" fmla="*/ 89 h 104"/>
                <a:gd name="T12" fmla="*/ 11 w 103"/>
                <a:gd name="T13" fmla="*/ 99 h 104"/>
                <a:gd name="T14" fmla="*/ 5 w 103"/>
                <a:gd name="T15" fmla="*/ 92 h 104"/>
                <a:gd name="T16" fmla="*/ 10 w 103"/>
                <a:gd name="T17" fmla="*/ 81 h 104"/>
                <a:gd name="T18" fmla="*/ 16 w 103"/>
                <a:gd name="T19" fmla="*/ 42 h 104"/>
                <a:gd name="T20" fmla="*/ 0 w 103"/>
                <a:gd name="T21" fmla="*/ 43 h 104"/>
                <a:gd name="T22" fmla="*/ 1 w 103"/>
                <a:gd name="T23" fmla="*/ 34 h 104"/>
                <a:gd name="T24" fmla="*/ 13 w 103"/>
                <a:gd name="T25" fmla="*/ 35 h 104"/>
                <a:gd name="T26" fmla="*/ 26 w 103"/>
                <a:gd name="T27" fmla="*/ 35 h 104"/>
                <a:gd name="T28" fmla="*/ 34 w 103"/>
                <a:gd name="T29" fmla="*/ 18 h 104"/>
                <a:gd name="T30" fmla="*/ 26 w 103"/>
                <a:gd name="T31" fmla="*/ 24 h 104"/>
                <a:gd name="T32" fmla="*/ 13 w 103"/>
                <a:gd name="T33" fmla="*/ 6 h 104"/>
                <a:gd name="T34" fmla="*/ 20 w 103"/>
                <a:gd name="T35" fmla="*/ 0 h 104"/>
                <a:gd name="T36" fmla="*/ 34 w 103"/>
                <a:gd name="T37" fmla="*/ 18 h 104"/>
                <a:gd name="T38" fmla="*/ 35 w 103"/>
                <a:gd name="T39" fmla="*/ 47 h 104"/>
                <a:gd name="T40" fmla="*/ 51 w 103"/>
                <a:gd name="T41" fmla="*/ 48 h 104"/>
                <a:gd name="T42" fmla="*/ 91 w 103"/>
                <a:gd name="T43" fmla="*/ 48 h 104"/>
                <a:gd name="T44" fmla="*/ 81 w 103"/>
                <a:gd name="T45" fmla="*/ 65 h 104"/>
                <a:gd name="T46" fmla="*/ 66 w 103"/>
                <a:gd name="T47" fmla="*/ 84 h 104"/>
                <a:gd name="T48" fmla="*/ 98 w 103"/>
                <a:gd name="T49" fmla="*/ 94 h 104"/>
                <a:gd name="T50" fmla="*/ 91 w 103"/>
                <a:gd name="T51" fmla="*/ 103 h 104"/>
                <a:gd name="T52" fmla="*/ 59 w 103"/>
                <a:gd name="T53" fmla="*/ 89 h 104"/>
                <a:gd name="T54" fmla="*/ 44 w 103"/>
                <a:gd name="T55" fmla="*/ 97 h 104"/>
                <a:gd name="T56" fmla="*/ 25 w 103"/>
                <a:gd name="T57" fmla="*/ 104 h 104"/>
                <a:gd name="T58" fmla="*/ 20 w 103"/>
                <a:gd name="T59" fmla="*/ 98 h 104"/>
                <a:gd name="T60" fmla="*/ 39 w 103"/>
                <a:gd name="T61" fmla="*/ 92 h 104"/>
                <a:gd name="T62" fmla="*/ 53 w 103"/>
                <a:gd name="T63" fmla="*/ 84 h 104"/>
                <a:gd name="T64" fmla="*/ 41 w 103"/>
                <a:gd name="T65" fmla="*/ 55 h 104"/>
                <a:gd name="T66" fmla="*/ 34 w 103"/>
                <a:gd name="T67" fmla="*/ 55 h 104"/>
                <a:gd name="T68" fmla="*/ 35 w 103"/>
                <a:gd name="T69" fmla="*/ 47 h 104"/>
                <a:gd name="T70" fmla="*/ 81 w 103"/>
                <a:gd name="T71" fmla="*/ 43 h 104"/>
                <a:gd name="T72" fmla="*/ 74 w 103"/>
                <a:gd name="T73" fmla="*/ 37 h 104"/>
                <a:gd name="T74" fmla="*/ 78 w 103"/>
                <a:gd name="T75" fmla="*/ 12 h 104"/>
                <a:gd name="T76" fmla="*/ 58 w 103"/>
                <a:gd name="T77" fmla="*/ 12 h 104"/>
                <a:gd name="T78" fmla="*/ 52 w 103"/>
                <a:gd name="T79" fmla="*/ 31 h 104"/>
                <a:gd name="T80" fmla="*/ 38 w 103"/>
                <a:gd name="T81" fmla="*/ 46 h 104"/>
                <a:gd name="T82" fmla="*/ 32 w 103"/>
                <a:gd name="T83" fmla="*/ 41 h 104"/>
                <a:gd name="T84" fmla="*/ 47 w 103"/>
                <a:gd name="T85" fmla="*/ 23 h 104"/>
                <a:gd name="T86" fmla="*/ 51 w 103"/>
                <a:gd name="T87" fmla="*/ 5 h 104"/>
                <a:gd name="T88" fmla="*/ 88 w 103"/>
                <a:gd name="T89" fmla="*/ 5 h 104"/>
                <a:gd name="T90" fmla="*/ 86 w 103"/>
                <a:gd name="T91" fmla="*/ 18 h 104"/>
                <a:gd name="T92" fmla="*/ 84 w 103"/>
                <a:gd name="T93" fmla="*/ 30 h 104"/>
                <a:gd name="T94" fmla="*/ 86 w 103"/>
                <a:gd name="T95" fmla="*/ 34 h 104"/>
                <a:gd name="T96" fmla="*/ 93 w 103"/>
                <a:gd name="T97" fmla="*/ 35 h 104"/>
                <a:gd name="T98" fmla="*/ 103 w 103"/>
                <a:gd name="T99" fmla="*/ 34 h 104"/>
                <a:gd name="T100" fmla="*/ 102 w 103"/>
                <a:gd name="T101" fmla="*/ 43 h 104"/>
                <a:gd name="T102" fmla="*/ 81 w 103"/>
                <a:gd name="T103" fmla="*/ 43 h 104"/>
                <a:gd name="T104" fmla="*/ 78 w 103"/>
                <a:gd name="T105" fmla="*/ 55 h 104"/>
                <a:gd name="T106" fmla="*/ 50 w 103"/>
                <a:gd name="T107" fmla="*/ 55 h 104"/>
                <a:gd name="T108" fmla="*/ 61 w 103"/>
                <a:gd name="T109" fmla="*/ 78 h 104"/>
                <a:gd name="T110" fmla="*/ 78 w 103"/>
                <a:gd name="T111" fmla="*/ 55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03" h="104">
                  <a:moveTo>
                    <a:pt x="26" y="35"/>
                  </a:moveTo>
                  <a:cubicBezTo>
                    <a:pt x="25" y="40"/>
                    <a:pt x="24" y="46"/>
                    <a:pt x="23" y="53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23" y="76"/>
                    <a:pt x="27" y="73"/>
                    <a:pt x="30" y="69"/>
                  </a:cubicBezTo>
                  <a:cubicBezTo>
                    <a:pt x="31" y="72"/>
                    <a:pt x="32" y="75"/>
                    <a:pt x="33" y="78"/>
                  </a:cubicBezTo>
                  <a:cubicBezTo>
                    <a:pt x="29" y="82"/>
                    <a:pt x="25" y="85"/>
                    <a:pt x="21" y="89"/>
                  </a:cubicBezTo>
                  <a:cubicBezTo>
                    <a:pt x="18" y="92"/>
                    <a:pt x="14" y="95"/>
                    <a:pt x="11" y="99"/>
                  </a:cubicBezTo>
                  <a:cubicBezTo>
                    <a:pt x="9" y="96"/>
                    <a:pt x="8" y="94"/>
                    <a:pt x="5" y="92"/>
                  </a:cubicBezTo>
                  <a:cubicBezTo>
                    <a:pt x="8" y="89"/>
                    <a:pt x="10" y="86"/>
                    <a:pt x="10" y="81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5" y="35"/>
                    <a:pt x="9" y="35"/>
                    <a:pt x="13" y="35"/>
                  </a:cubicBezTo>
                  <a:lnTo>
                    <a:pt x="26" y="35"/>
                  </a:lnTo>
                  <a:close/>
                  <a:moveTo>
                    <a:pt x="34" y="18"/>
                  </a:moveTo>
                  <a:cubicBezTo>
                    <a:pt x="32" y="20"/>
                    <a:pt x="29" y="22"/>
                    <a:pt x="26" y="24"/>
                  </a:cubicBezTo>
                  <a:cubicBezTo>
                    <a:pt x="22" y="17"/>
                    <a:pt x="18" y="11"/>
                    <a:pt x="13" y="6"/>
                  </a:cubicBezTo>
                  <a:cubicBezTo>
                    <a:pt x="15" y="5"/>
                    <a:pt x="17" y="3"/>
                    <a:pt x="20" y="0"/>
                  </a:cubicBezTo>
                  <a:cubicBezTo>
                    <a:pt x="24" y="4"/>
                    <a:pt x="29" y="10"/>
                    <a:pt x="34" y="18"/>
                  </a:cubicBezTo>
                  <a:close/>
                  <a:moveTo>
                    <a:pt x="35" y="47"/>
                  </a:moveTo>
                  <a:cubicBezTo>
                    <a:pt x="40" y="48"/>
                    <a:pt x="45" y="48"/>
                    <a:pt x="51" y="48"/>
                  </a:cubicBezTo>
                  <a:cubicBezTo>
                    <a:pt x="91" y="48"/>
                    <a:pt x="91" y="48"/>
                    <a:pt x="91" y="48"/>
                  </a:cubicBezTo>
                  <a:cubicBezTo>
                    <a:pt x="89" y="53"/>
                    <a:pt x="85" y="59"/>
                    <a:pt x="81" y="65"/>
                  </a:cubicBezTo>
                  <a:cubicBezTo>
                    <a:pt x="77" y="72"/>
                    <a:pt x="72" y="78"/>
                    <a:pt x="66" y="84"/>
                  </a:cubicBezTo>
                  <a:cubicBezTo>
                    <a:pt x="75" y="90"/>
                    <a:pt x="85" y="94"/>
                    <a:pt x="98" y="94"/>
                  </a:cubicBezTo>
                  <a:cubicBezTo>
                    <a:pt x="95" y="97"/>
                    <a:pt x="93" y="100"/>
                    <a:pt x="91" y="103"/>
                  </a:cubicBezTo>
                  <a:cubicBezTo>
                    <a:pt x="79" y="101"/>
                    <a:pt x="68" y="96"/>
                    <a:pt x="59" y="89"/>
                  </a:cubicBezTo>
                  <a:cubicBezTo>
                    <a:pt x="54" y="92"/>
                    <a:pt x="49" y="94"/>
                    <a:pt x="44" y="97"/>
                  </a:cubicBezTo>
                  <a:cubicBezTo>
                    <a:pt x="38" y="100"/>
                    <a:pt x="32" y="102"/>
                    <a:pt x="25" y="104"/>
                  </a:cubicBezTo>
                  <a:cubicBezTo>
                    <a:pt x="25" y="102"/>
                    <a:pt x="23" y="100"/>
                    <a:pt x="20" y="98"/>
                  </a:cubicBezTo>
                  <a:cubicBezTo>
                    <a:pt x="26" y="96"/>
                    <a:pt x="33" y="94"/>
                    <a:pt x="39" y="92"/>
                  </a:cubicBezTo>
                  <a:cubicBezTo>
                    <a:pt x="45" y="89"/>
                    <a:pt x="50" y="86"/>
                    <a:pt x="53" y="84"/>
                  </a:cubicBezTo>
                  <a:cubicBezTo>
                    <a:pt x="48" y="77"/>
                    <a:pt x="44" y="67"/>
                    <a:pt x="41" y="55"/>
                  </a:cubicBezTo>
                  <a:cubicBezTo>
                    <a:pt x="34" y="55"/>
                    <a:pt x="34" y="55"/>
                    <a:pt x="34" y="55"/>
                  </a:cubicBezTo>
                  <a:lnTo>
                    <a:pt x="35" y="47"/>
                  </a:lnTo>
                  <a:close/>
                  <a:moveTo>
                    <a:pt x="81" y="43"/>
                  </a:moveTo>
                  <a:cubicBezTo>
                    <a:pt x="76" y="43"/>
                    <a:pt x="74" y="41"/>
                    <a:pt x="74" y="37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58" y="12"/>
                    <a:pt x="58" y="12"/>
                    <a:pt x="58" y="12"/>
                  </a:cubicBezTo>
                  <a:cubicBezTo>
                    <a:pt x="57" y="20"/>
                    <a:pt x="55" y="26"/>
                    <a:pt x="52" y="31"/>
                  </a:cubicBezTo>
                  <a:cubicBezTo>
                    <a:pt x="50" y="36"/>
                    <a:pt x="45" y="41"/>
                    <a:pt x="38" y="46"/>
                  </a:cubicBezTo>
                  <a:cubicBezTo>
                    <a:pt x="37" y="44"/>
                    <a:pt x="35" y="42"/>
                    <a:pt x="32" y="41"/>
                  </a:cubicBezTo>
                  <a:cubicBezTo>
                    <a:pt x="40" y="36"/>
                    <a:pt x="45" y="30"/>
                    <a:pt x="47" y="23"/>
                  </a:cubicBezTo>
                  <a:cubicBezTo>
                    <a:pt x="49" y="17"/>
                    <a:pt x="50" y="10"/>
                    <a:pt x="51" y="5"/>
                  </a:cubicBezTo>
                  <a:cubicBezTo>
                    <a:pt x="88" y="5"/>
                    <a:pt x="88" y="5"/>
                    <a:pt x="88" y="5"/>
                  </a:cubicBezTo>
                  <a:cubicBezTo>
                    <a:pt x="87" y="8"/>
                    <a:pt x="86" y="13"/>
                    <a:pt x="86" y="18"/>
                  </a:cubicBezTo>
                  <a:cubicBezTo>
                    <a:pt x="84" y="30"/>
                    <a:pt x="84" y="30"/>
                    <a:pt x="84" y="30"/>
                  </a:cubicBezTo>
                  <a:cubicBezTo>
                    <a:pt x="84" y="32"/>
                    <a:pt x="84" y="34"/>
                    <a:pt x="86" y="34"/>
                  </a:cubicBezTo>
                  <a:cubicBezTo>
                    <a:pt x="87" y="35"/>
                    <a:pt x="90" y="35"/>
                    <a:pt x="93" y="35"/>
                  </a:cubicBezTo>
                  <a:cubicBezTo>
                    <a:pt x="96" y="34"/>
                    <a:pt x="99" y="34"/>
                    <a:pt x="103" y="34"/>
                  </a:cubicBezTo>
                  <a:cubicBezTo>
                    <a:pt x="102" y="37"/>
                    <a:pt x="101" y="40"/>
                    <a:pt x="102" y="43"/>
                  </a:cubicBezTo>
                  <a:lnTo>
                    <a:pt x="81" y="43"/>
                  </a:lnTo>
                  <a:close/>
                  <a:moveTo>
                    <a:pt x="78" y="55"/>
                  </a:moveTo>
                  <a:cubicBezTo>
                    <a:pt x="50" y="55"/>
                    <a:pt x="50" y="55"/>
                    <a:pt x="50" y="55"/>
                  </a:cubicBezTo>
                  <a:cubicBezTo>
                    <a:pt x="51" y="64"/>
                    <a:pt x="54" y="72"/>
                    <a:pt x="61" y="78"/>
                  </a:cubicBezTo>
                  <a:cubicBezTo>
                    <a:pt x="67" y="72"/>
                    <a:pt x="73" y="64"/>
                    <a:pt x="78" y="5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7" name="Freeform 29"/>
            <p:cNvSpPr>
              <a:spLocks noEditPoints="1"/>
            </p:cNvSpPr>
            <p:nvPr/>
          </p:nvSpPr>
          <p:spPr bwMode="auto">
            <a:xfrm>
              <a:off x="9475280" y="4546678"/>
              <a:ext cx="36390" cy="35074"/>
            </a:xfrm>
            <a:custGeom>
              <a:avLst/>
              <a:gdLst>
                <a:gd name="T0" fmla="*/ 28 w 105"/>
                <a:gd name="T1" fmla="*/ 35 h 101"/>
                <a:gd name="T2" fmla="*/ 25 w 105"/>
                <a:gd name="T3" fmla="*/ 53 h 101"/>
                <a:gd name="T4" fmla="*/ 21 w 105"/>
                <a:gd name="T5" fmla="*/ 80 h 101"/>
                <a:gd name="T6" fmla="*/ 35 w 105"/>
                <a:gd name="T7" fmla="*/ 66 h 101"/>
                <a:gd name="T8" fmla="*/ 41 w 105"/>
                <a:gd name="T9" fmla="*/ 73 h 101"/>
                <a:gd name="T10" fmla="*/ 26 w 105"/>
                <a:gd name="T11" fmla="*/ 86 h 101"/>
                <a:gd name="T12" fmla="*/ 14 w 105"/>
                <a:gd name="T13" fmla="*/ 97 h 101"/>
                <a:gd name="T14" fmla="*/ 9 w 105"/>
                <a:gd name="T15" fmla="*/ 90 h 101"/>
                <a:gd name="T16" fmla="*/ 13 w 105"/>
                <a:gd name="T17" fmla="*/ 79 h 101"/>
                <a:gd name="T18" fmla="*/ 18 w 105"/>
                <a:gd name="T19" fmla="*/ 42 h 101"/>
                <a:gd name="T20" fmla="*/ 0 w 105"/>
                <a:gd name="T21" fmla="*/ 43 h 101"/>
                <a:gd name="T22" fmla="*/ 1 w 105"/>
                <a:gd name="T23" fmla="*/ 34 h 101"/>
                <a:gd name="T24" fmla="*/ 11 w 105"/>
                <a:gd name="T25" fmla="*/ 35 h 101"/>
                <a:gd name="T26" fmla="*/ 28 w 105"/>
                <a:gd name="T27" fmla="*/ 35 h 101"/>
                <a:gd name="T28" fmla="*/ 37 w 105"/>
                <a:gd name="T29" fmla="*/ 20 h 101"/>
                <a:gd name="T30" fmla="*/ 29 w 105"/>
                <a:gd name="T31" fmla="*/ 26 h 101"/>
                <a:gd name="T32" fmla="*/ 14 w 105"/>
                <a:gd name="T33" fmla="*/ 6 h 101"/>
                <a:gd name="T34" fmla="*/ 22 w 105"/>
                <a:gd name="T35" fmla="*/ 1 h 101"/>
                <a:gd name="T36" fmla="*/ 37 w 105"/>
                <a:gd name="T37" fmla="*/ 20 h 101"/>
                <a:gd name="T38" fmla="*/ 66 w 105"/>
                <a:gd name="T39" fmla="*/ 36 h 101"/>
                <a:gd name="T40" fmla="*/ 69 w 105"/>
                <a:gd name="T41" fmla="*/ 13 h 101"/>
                <a:gd name="T42" fmla="*/ 71 w 105"/>
                <a:gd name="T43" fmla="*/ 0 h 101"/>
                <a:gd name="T44" fmla="*/ 80 w 105"/>
                <a:gd name="T45" fmla="*/ 0 h 101"/>
                <a:gd name="T46" fmla="*/ 78 w 105"/>
                <a:gd name="T47" fmla="*/ 10 h 101"/>
                <a:gd name="T48" fmla="*/ 75 w 105"/>
                <a:gd name="T49" fmla="*/ 36 h 101"/>
                <a:gd name="T50" fmla="*/ 93 w 105"/>
                <a:gd name="T51" fmla="*/ 36 h 101"/>
                <a:gd name="T52" fmla="*/ 105 w 105"/>
                <a:gd name="T53" fmla="*/ 35 h 101"/>
                <a:gd name="T54" fmla="*/ 103 w 105"/>
                <a:gd name="T55" fmla="*/ 44 h 101"/>
                <a:gd name="T56" fmla="*/ 92 w 105"/>
                <a:gd name="T57" fmla="*/ 43 h 101"/>
                <a:gd name="T58" fmla="*/ 74 w 105"/>
                <a:gd name="T59" fmla="*/ 43 h 101"/>
                <a:gd name="T60" fmla="*/ 67 w 105"/>
                <a:gd name="T61" fmla="*/ 88 h 101"/>
                <a:gd name="T62" fmla="*/ 66 w 105"/>
                <a:gd name="T63" fmla="*/ 101 h 101"/>
                <a:gd name="T64" fmla="*/ 57 w 105"/>
                <a:gd name="T65" fmla="*/ 101 h 101"/>
                <a:gd name="T66" fmla="*/ 59 w 105"/>
                <a:gd name="T67" fmla="*/ 88 h 101"/>
                <a:gd name="T68" fmla="*/ 65 w 105"/>
                <a:gd name="T69" fmla="*/ 43 h 101"/>
                <a:gd name="T70" fmla="*/ 48 w 105"/>
                <a:gd name="T71" fmla="*/ 43 h 101"/>
                <a:gd name="T72" fmla="*/ 34 w 105"/>
                <a:gd name="T73" fmla="*/ 44 h 101"/>
                <a:gd name="T74" fmla="*/ 36 w 105"/>
                <a:gd name="T75" fmla="*/ 35 h 101"/>
                <a:gd name="T76" fmla="*/ 48 w 105"/>
                <a:gd name="T77" fmla="*/ 36 h 101"/>
                <a:gd name="T78" fmla="*/ 66 w 105"/>
                <a:gd name="T79" fmla="*/ 3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05" h="101">
                  <a:moveTo>
                    <a:pt x="28" y="35"/>
                  </a:moveTo>
                  <a:cubicBezTo>
                    <a:pt x="27" y="40"/>
                    <a:pt x="26" y="46"/>
                    <a:pt x="25" y="53"/>
                  </a:cubicBezTo>
                  <a:cubicBezTo>
                    <a:pt x="21" y="80"/>
                    <a:pt x="21" y="80"/>
                    <a:pt x="21" y="80"/>
                  </a:cubicBezTo>
                  <a:cubicBezTo>
                    <a:pt x="27" y="75"/>
                    <a:pt x="32" y="70"/>
                    <a:pt x="35" y="66"/>
                  </a:cubicBezTo>
                  <a:cubicBezTo>
                    <a:pt x="37" y="68"/>
                    <a:pt x="39" y="71"/>
                    <a:pt x="41" y="73"/>
                  </a:cubicBezTo>
                  <a:cubicBezTo>
                    <a:pt x="26" y="86"/>
                    <a:pt x="26" y="86"/>
                    <a:pt x="26" y="86"/>
                  </a:cubicBezTo>
                  <a:cubicBezTo>
                    <a:pt x="22" y="89"/>
                    <a:pt x="18" y="93"/>
                    <a:pt x="14" y="97"/>
                  </a:cubicBezTo>
                  <a:cubicBezTo>
                    <a:pt x="12" y="94"/>
                    <a:pt x="10" y="92"/>
                    <a:pt x="9" y="90"/>
                  </a:cubicBezTo>
                  <a:cubicBezTo>
                    <a:pt x="11" y="88"/>
                    <a:pt x="13" y="84"/>
                    <a:pt x="13" y="79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0" y="42"/>
                    <a:pt x="4" y="43"/>
                    <a:pt x="0" y="4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6" y="35"/>
                    <a:pt x="9" y="35"/>
                    <a:pt x="11" y="35"/>
                  </a:cubicBezTo>
                  <a:lnTo>
                    <a:pt x="28" y="35"/>
                  </a:lnTo>
                  <a:close/>
                  <a:moveTo>
                    <a:pt x="37" y="20"/>
                  </a:moveTo>
                  <a:cubicBezTo>
                    <a:pt x="34" y="22"/>
                    <a:pt x="32" y="24"/>
                    <a:pt x="29" y="26"/>
                  </a:cubicBezTo>
                  <a:cubicBezTo>
                    <a:pt x="26" y="21"/>
                    <a:pt x="21" y="14"/>
                    <a:pt x="14" y="6"/>
                  </a:cubicBezTo>
                  <a:cubicBezTo>
                    <a:pt x="17" y="5"/>
                    <a:pt x="19" y="3"/>
                    <a:pt x="22" y="1"/>
                  </a:cubicBezTo>
                  <a:cubicBezTo>
                    <a:pt x="25" y="5"/>
                    <a:pt x="30" y="11"/>
                    <a:pt x="37" y="20"/>
                  </a:cubicBezTo>
                  <a:close/>
                  <a:moveTo>
                    <a:pt x="66" y="36"/>
                  </a:moveTo>
                  <a:cubicBezTo>
                    <a:pt x="69" y="13"/>
                    <a:pt x="69" y="13"/>
                    <a:pt x="69" y="13"/>
                  </a:cubicBezTo>
                  <a:cubicBezTo>
                    <a:pt x="70" y="8"/>
                    <a:pt x="71" y="3"/>
                    <a:pt x="71" y="0"/>
                  </a:cubicBezTo>
                  <a:cubicBezTo>
                    <a:pt x="80" y="0"/>
                    <a:pt x="80" y="0"/>
                    <a:pt x="80" y="0"/>
                  </a:cubicBezTo>
                  <a:cubicBezTo>
                    <a:pt x="79" y="4"/>
                    <a:pt x="79" y="7"/>
                    <a:pt x="78" y="10"/>
                  </a:cubicBezTo>
                  <a:cubicBezTo>
                    <a:pt x="75" y="36"/>
                    <a:pt x="75" y="36"/>
                    <a:pt x="75" y="36"/>
                  </a:cubicBezTo>
                  <a:cubicBezTo>
                    <a:pt x="93" y="36"/>
                    <a:pt x="93" y="36"/>
                    <a:pt x="93" y="36"/>
                  </a:cubicBezTo>
                  <a:cubicBezTo>
                    <a:pt x="97" y="36"/>
                    <a:pt x="100" y="36"/>
                    <a:pt x="105" y="35"/>
                  </a:cubicBezTo>
                  <a:cubicBezTo>
                    <a:pt x="103" y="44"/>
                    <a:pt x="103" y="44"/>
                    <a:pt x="103" y="44"/>
                  </a:cubicBezTo>
                  <a:cubicBezTo>
                    <a:pt x="99" y="43"/>
                    <a:pt x="95" y="43"/>
                    <a:pt x="92" y="43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67" y="88"/>
                    <a:pt x="67" y="88"/>
                    <a:pt x="67" y="88"/>
                  </a:cubicBezTo>
                  <a:cubicBezTo>
                    <a:pt x="67" y="91"/>
                    <a:pt x="66" y="96"/>
                    <a:pt x="66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8" y="96"/>
                    <a:pt x="58" y="91"/>
                    <a:pt x="59" y="8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48" y="43"/>
                    <a:pt x="48" y="43"/>
                    <a:pt x="48" y="43"/>
                  </a:cubicBezTo>
                  <a:cubicBezTo>
                    <a:pt x="43" y="43"/>
                    <a:pt x="39" y="43"/>
                    <a:pt x="34" y="44"/>
                  </a:cubicBezTo>
                  <a:cubicBezTo>
                    <a:pt x="36" y="35"/>
                    <a:pt x="36" y="35"/>
                    <a:pt x="36" y="35"/>
                  </a:cubicBezTo>
                  <a:cubicBezTo>
                    <a:pt x="40" y="36"/>
                    <a:pt x="44" y="36"/>
                    <a:pt x="48" y="36"/>
                  </a:cubicBezTo>
                  <a:lnTo>
                    <a:pt x="66" y="3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8" name="Freeform 30"/>
            <p:cNvSpPr>
              <a:spLocks noEditPoints="1"/>
            </p:cNvSpPr>
            <p:nvPr/>
          </p:nvSpPr>
          <p:spPr bwMode="auto">
            <a:xfrm>
              <a:off x="9567935" y="4545655"/>
              <a:ext cx="40189" cy="36682"/>
            </a:xfrm>
            <a:custGeom>
              <a:avLst/>
              <a:gdLst>
                <a:gd name="T0" fmla="*/ 6 w 116"/>
                <a:gd name="T1" fmla="*/ 96 h 106"/>
                <a:gd name="T2" fmla="*/ 18 w 116"/>
                <a:gd name="T3" fmla="*/ 69 h 106"/>
                <a:gd name="T4" fmla="*/ 18 w 116"/>
                <a:gd name="T5" fmla="*/ 83 h 106"/>
                <a:gd name="T6" fmla="*/ 65 w 116"/>
                <a:gd name="T7" fmla="*/ 39 h 106"/>
                <a:gd name="T8" fmla="*/ 41 w 116"/>
                <a:gd name="T9" fmla="*/ 48 h 106"/>
                <a:gd name="T10" fmla="*/ 61 w 116"/>
                <a:gd name="T11" fmla="*/ 58 h 106"/>
                <a:gd name="T12" fmla="*/ 38 w 116"/>
                <a:gd name="T13" fmla="*/ 67 h 106"/>
                <a:gd name="T14" fmla="*/ 29 w 116"/>
                <a:gd name="T15" fmla="*/ 103 h 106"/>
                <a:gd name="T16" fmla="*/ 15 w 116"/>
                <a:gd name="T17" fmla="*/ 95 h 106"/>
                <a:gd name="T18" fmla="*/ 26 w 116"/>
                <a:gd name="T19" fmla="*/ 91 h 106"/>
                <a:gd name="T20" fmla="*/ 7 w 116"/>
                <a:gd name="T21" fmla="*/ 67 h 106"/>
                <a:gd name="T22" fmla="*/ 31 w 116"/>
                <a:gd name="T23" fmla="*/ 59 h 106"/>
                <a:gd name="T24" fmla="*/ 8 w 116"/>
                <a:gd name="T25" fmla="*/ 48 h 106"/>
                <a:gd name="T26" fmla="*/ 24 w 116"/>
                <a:gd name="T27" fmla="*/ 40 h 106"/>
                <a:gd name="T28" fmla="*/ 49 w 116"/>
                <a:gd name="T29" fmla="*/ 23 h 106"/>
                <a:gd name="T30" fmla="*/ 49 w 116"/>
                <a:gd name="T31" fmla="*/ 40 h 106"/>
                <a:gd name="T32" fmla="*/ 67 w 116"/>
                <a:gd name="T33" fmla="*/ 12 h 106"/>
                <a:gd name="T34" fmla="*/ 50 w 116"/>
                <a:gd name="T35" fmla="*/ 21 h 106"/>
                <a:gd name="T36" fmla="*/ 14 w 116"/>
                <a:gd name="T37" fmla="*/ 21 h 106"/>
                <a:gd name="T38" fmla="*/ 30 w 116"/>
                <a:gd name="T39" fmla="*/ 13 h 106"/>
                <a:gd name="T40" fmla="*/ 37 w 116"/>
                <a:gd name="T41" fmla="*/ 3 h 106"/>
                <a:gd name="T42" fmla="*/ 47 w 116"/>
                <a:gd name="T43" fmla="*/ 13 h 106"/>
                <a:gd name="T44" fmla="*/ 24 w 116"/>
                <a:gd name="T45" fmla="*/ 39 h 106"/>
                <a:gd name="T46" fmla="*/ 28 w 116"/>
                <a:gd name="T47" fmla="*/ 24 h 106"/>
                <a:gd name="T48" fmla="*/ 55 w 116"/>
                <a:gd name="T49" fmla="*/ 85 h 106"/>
                <a:gd name="T50" fmla="*/ 40 w 116"/>
                <a:gd name="T51" fmla="*/ 76 h 106"/>
                <a:gd name="T52" fmla="*/ 55 w 116"/>
                <a:gd name="T53" fmla="*/ 85 h 106"/>
                <a:gd name="T54" fmla="*/ 80 w 116"/>
                <a:gd name="T55" fmla="*/ 36 h 106"/>
                <a:gd name="T56" fmla="*/ 113 w 116"/>
                <a:gd name="T57" fmla="*/ 36 h 106"/>
                <a:gd name="T58" fmla="*/ 101 w 116"/>
                <a:gd name="T59" fmla="*/ 44 h 106"/>
                <a:gd name="T60" fmla="*/ 93 w 116"/>
                <a:gd name="T61" fmla="*/ 106 h 106"/>
                <a:gd name="T62" fmla="*/ 86 w 116"/>
                <a:gd name="T63" fmla="*/ 90 h 106"/>
                <a:gd name="T64" fmla="*/ 79 w 116"/>
                <a:gd name="T65" fmla="*/ 44 h 106"/>
                <a:gd name="T66" fmla="*/ 68 w 116"/>
                <a:gd name="T67" fmla="*/ 86 h 106"/>
                <a:gd name="T68" fmla="*/ 48 w 116"/>
                <a:gd name="T69" fmla="*/ 102 h 106"/>
                <a:gd name="T70" fmla="*/ 67 w 116"/>
                <a:gd name="T71" fmla="*/ 60 h 106"/>
                <a:gd name="T72" fmla="*/ 75 w 116"/>
                <a:gd name="T73" fmla="*/ 8 h 106"/>
                <a:gd name="T74" fmla="*/ 116 w 116"/>
                <a:gd name="T75" fmla="*/ 11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16" h="106">
                  <a:moveTo>
                    <a:pt x="18" y="83"/>
                  </a:moveTo>
                  <a:cubicBezTo>
                    <a:pt x="15" y="86"/>
                    <a:pt x="11" y="90"/>
                    <a:pt x="6" y="96"/>
                  </a:cubicBezTo>
                  <a:cubicBezTo>
                    <a:pt x="4" y="94"/>
                    <a:pt x="2" y="92"/>
                    <a:pt x="0" y="91"/>
                  </a:cubicBezTo>
                  <a:cubicBezTo>
                    <a:pt x="7" y="84"/>
                    <a:pt x="13" y="77"/>
                    <a:pt x="18" y="69"/>
                  </a:cubicBezTo>
                  <a:cubicBezTo>
                    <a:pt x="20" y="72"/>
                    <a:pt x="23" y="74"/>
                    <a:pt x="25" y="75"/>
                  </a:cubicBezTo>
                  <a:cubicBezTo>
                    <a:pt x="23" y="77"/>
                    <a:pt x="21" y="80"/>
                    <a:pt x="18" y="83"/>
                  </a:cubicBezTo>
                  <a:close/>
                  <a:moveTo>
                    <a:pt x="49" y="40"/>
                  </a:moveTo>
                  <a:cubicBezTo>
                    <a:pt x="54" y="40"/>
                    <a:pt x="59" y="39"/>
                    <a:pt x="65" y="39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58" y="48"/>
                    <a:pt x="51" y="48"/>
                    <a:pt x="41" y="48"/>
                  </a:cubicBezTo>
                  <a:cubicBezTo>
                    <a:pt x="39" y="59"/>
                    <a:pt x="39" y="59"/>
                    <a:pt x="39" y="59"/>
                  </a:cubicBezTo>
                  <a:cubicBezTo>
                    <a:pt x="48" y="59"/>
                    <a:pt x="56" y="59"/>
                    <a:pt x="61" y="58"/>
                  </a:cubicBezTo>
                  <a:cubicBezTo>
                    <a:pt x="60" y="67"/>
                    <a:pt x="60" y="67"/>
                    <a:pt x="60" y="67"/>
                  </a:cubicBezTo>
                  <a:cubicBezTo>
                    <a:pt x="55" y="67"/>
                    <a:pt x="47" y="67"/>
                    <a:pt x="38" y="67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8"/>
                    <a:pt x="32" y="101"/>
                    <a:pt x="29" y="103"/>
                  </a:cubicBezTo>
                  <a:cubicBezTo>
                    <a:pt x="26" y="104"/>
                    <a:pt x="22" y="105"/>
                    <a:pt x="18" y="105"/>
                  </a:cubicBezTo>
                  <a:cubicBezTo>
                    <a:pt x="17" y="101"/>
                    <a:pt x="16" y="98"/>
                    <a:pt x="15" y="95"/>
                  </a:cubicBezTo>
                  <a:cubicBezTo>
                    <a:pt x="19" y="95"/>
                    <a:pt x="22" y="95"/>
                    <a:pt x="23" y="95"/>
                  </a:cubicBezTo>
                  <a:cubicBezTo>
                    <a:pt x="25" y="95"/>
                    <a:pt x="26" y="94"/>
                    <a:pt x="26" y="91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0" y="67"/>
                    <a:pt x="13" y="67"/>
                    <a:pt x="7" y="67"/>
                  </a:cubicBezTo>
                  <a:cubicBezTo>
                    <a:pt x="9" y="58"/>
                    <a:pt x="9" y="58"/>
                    <a:pt x="9" y="58"/>
                  </a:cubicBezTo>
                  <a:cubicBezTo>
                    <a:pt x="14" y="59"/>
                    <a:pt x="22" y="59"/>
                    <a:pt x="31" y="59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21" y="48"/>
                    <a:pt x="13" y="48"/>
                    <a:pt x="8" y="48"/>
                  </a:cubicBezTo>
                  <a:cubicBezTo>
                    <a:pt x="9" y="39"/>
                    <a:pt x="9" y="39"/>
                    <a:pt x="9" y="39"/>
                  </a:cubicBezTo>
                  <a:cubicBezTo>
                    <a:pt x="14" y="39"/>
                    <a:pt x="19" y="40"/>
                    <a:pt x="24" y="40"/>
                  </a:cubicBezTo>
                  <a:cubicBezTo>
                    <a:pt x="41" y="40"/>
                    <a:pt x="41" y="40"/>
                    <a:pt x="41" y="40"/>
                  </a:cubicBezTo>
                  <a:cubicBezTo>
                    <a:pt x="44" y="32"/>
                    <a:pt x="47" y="27"/>
                    <a:pt x="49" y="23"/>
                  </a:cubicBezTo>
                  <a:cubicBezTo>
                    <a:pt x="51" y="24"/>
                    <a:pt x="54" y="25"/>
                    <a:pt x="58" y="26"/>
                  </a:cubicBezTo>
                  <a:cubicBezTo>
                    <a:pt x="56" y="27"/>
                    <a:pt x="53" y="32"/>
                    <a:pt x="49" y="40"/>
                  </a:cubicBezTo>
                  <a:close/>
                  <a:moveTo>
                    <a:pt x="47" y="13"/>
                  </a:moveTo>
                  <a:cubicBezTo>
                    <a:pt x="54" y="13"/>
                    <a:pt x="61" y="13"/>
                    <a:pt x="67" y="12"/>
                  </a:cubicBezTo>
                  <a:cubicBezTo>
                    <a:pt x="65" y="21"/>
                    <a:pt x="65" y="21"/>
                    <a:pt x="65" y="21"/>
                  </a:cubicBezTo>
                  <a:cubicBezTo>
                    <a:pt x="59" y="21"/>
                    <a:pt x="54" y="21"/>
                    <a:pt x="50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4" y="21"/>
                    <a:pt x="19" y="21"/>
                    <a:pt x="14" y="21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20" y="13"/>
                    <a:pt x="25" y="13"/>
                    <a:pt x="30" y="13"/>
                  </a:cubicBezTo>
                  <a:cubicBezTo>
                    <a:pt x="38" y="13"/>
                    <a:pt x="38" y="13"/>
                    <a:pt x="38" y="13"/>
                  </a:cubicBezTo>
                  <a:cubicBezTo>
                    <a:pt x="38" y="10"/>
                    <a:pt x="38" y="6"/>
                    <a:pt x="37" y="3"/>
                  </a:cubicBezTo>
                  <a:cubicBezTo>
                    <a:pt x="40" y="2"/>
                    <a:pt x="43" y="1"/>
                    <a:pt x="47" y="0"/>
                  </a:cubicBezTo>
                  <a:cubicBezTo>
                    <a:pt x="47" y="6"/>
                    <a:pt x="47" y="11"/>
                    <a:pt x="47" y="13"/>
                  </a:cubicBezTo>
                  <a:close/>
                  <a:moveTo>
                    <a:pt x="32" y="36"/>
                  </a:moveTo>
                  <a:cubicBezTo>
                    <a:pt x="29" y="37"/>
                    <a:pt x="26" y="38"/>
                    <a:pt x="24" y="39"/>
                  </a:cubicBezTo>
                  <a:cubicBezTo>
                    <a:pt x="23" y="34"/>
                    <a:pt x="22" y="30"/>
                    <a:pt x="21" y="27"/>
                  </a:cubicBezTo>
                  <a:cubicBezTo>
                    <a:pt x="23" y="26"/>
                    <a:pt x="25" y="24"/>
                    <a:pt x="28" y="24"/>
                  </a:cubicBezTo>
                  <a:cubicBezTo>
                    <a:pt x="30" y="28"/>
                    <a:pt x="31" y="32"/>
                    <a:pt x="32" y="36"/>
                  </a:cubicBezTo>
                  <a:close/>
                  <a:moveTo>
                    <a:pt x="55" y="85"/>
                  </a:moveTo>
                  <a:cubicBezTo>
                    <a:pt x="52" y="87"/>
                    <a:pt x="49" y="89"/>
                    <a:pt x="47" y="91"/>
                  </a:cubicBezTo>
                  <a:cubicBezTo>
                    <a:pt x="45" y="86"/>
                    <a:pt x="43" y="81"/>
                    <a:pt x="40" y="76"/>
                  </a:cubicBezTo>
                  <a:cubicBezTo>
                    <a:pt x="42" y="74"/>
                    <a:pt x="45" y="72"/>
                    <a:pt x="47" y="71"/>
                  </a:cubicBezTo>
                  <a:cubicBezTo>
                    <a:pt x="50" y="75"/>
                    <a:pt x="53" y="80"/>
                    <a:pt x="55" y="85"/>
                  </a:cubicBezTo>
                  <a:close/>
                  <a:moveTo>
                    <a:pt x="83" y="14"/>
                  </a:moveTo>
                  <a:cubicBezTo>
                    <a:pt x="80" y="36"/>
                    <a:pt x="80" y="36"/>
                    <a:pt x="80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6" y="36"/>
                    <a:pt x="110" y="36"/>
                    <a:pt x="113" y="36"/>
                  </a:cubicBezTo>
                  <a:cubicBezTo>
                    <a:pt x="112" y="44"/>
                    <a:pt x="112" y="44"/>
                    <a:pt x="112" y="44"/>
                  </a:cubicBezTo>
                  <a:cubicBezTo>
                    <a:pt x="108" y="44"/>
                    <a:pt x="104" y="44"/>
                    <a:pt x="101" y="44"/>
                  </a:cubicBezTo>
                  <a:cubicBezTo>
                    <a:pt x="95" y="90"/>
                    <a:pt x="95" y="90"/>
                    <a:pt x="95" y="90"/>
                  </a:cubicBezTo>
                  <a:cubicBezTo>
                    <a:pt x="94" y="95"/>
                    <a:pt x="94" y="100"/>
                    <a:pt x="93" y="106"/>
                  </a:cubicBezTo>
                  <a:cubicBezTo>
                    <a:pt x="84" y="106"/>
                    <a:pt x="84" y="106"/>
                    <a:pt x="84" y="106"/>
                  </a:cubicBezTo>
                  <a:cubicBezTo>
                    <a:pt x="85" y="100"/>
                    <a:pt x="86" y="95"/>
                    <a:pt x="86" y="90"/>
                  </a:cubicBezTo>
                  <a:cubicBezTo>
                    <a:pt x="93" y="44"/>
                    <a:pt x="93" y="44"/>
                    <a:pt x="93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8" y="51"/>
                    <a:pt x="76" y="59"/>
                    <a:pt x="75" y="65"/>
                  </a:cubicBezTo>
                  <a:cubicBezTo>
                    <a:pt x="73" y="72"/>
                    <a:pt x="71" y="79"/>
                    <a:pt x="68" y="86"/>
                  </a:cubicBezTo>
                  <a:cubicBezTo>
                    <a:pt x="65" y="92"/>
                    <a:pt x="61" y="99"/>
                    <a:pt x="57" y="106"/>
                  </a:cubicBezTo>
                  <a:cubicBezTo>
                    <a:pt x="54" y="105"/>
                    <a:pt x="51" y="103"/>
                    <a:pt x="48" y="102"/>
                  </a:cubicBezTo>
                  <a:cubicBezTo>
                    <a:pt x="54" y="95"/>
                    <a:pt x="58" y="88"/>
                    <a:pt x="61" y="80"/>
                  </a:cubicBezTo>
                  <a:cubicBezTo>
                    <a:pt x="64" y="73"/>
                    <a:pt x="66" y="66"/>
                    <a:pt x="67" y="60"/>
                  </a:cubicBezTo>
                  <a:cubicBezTo>
                    <a:pt x="69" y="55"/>
                    <a:pt x="70" y="46"/>
                    <a:pt x="71" y="35"/>
                  </a:cubicBezTo>
                  <a:cubicBezTo>
                    <a:pt x="73" y="24"/>
                    <a:pt x="74" y="14"/>
                    <a:pt x="75" y="8"/>
                  </a:cubicBezTo>
                  <a:cubicBezTo>
                    <a:pt x="88" y="7"/>
                    <a:pt x="101" y="5"/>
                    <a:pt x="112" y="1"/>
                  </a:cubicBezTo>
                  <a:cubicBezTo>
                    <a:pt x="113" y="6"/>
                    <a:pt x="115" y="9"/>
                    <a:pt x="116" y="11"/>
                  </a:cubicBezTo>
                  <a:cubicBezTo>
                    <a:pt x="112" y="11"/>
                    <a:pt x="101" y="12"/>
                    <a:pt x="83" y="1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59" name="Freeform 31"/>
            <p:cNvSpPr>
              <a:spLocks noEditPoints="1"/>
            </p:cNvSpPr>
            <p:nvPr/>
          </p:nvSpPr>
          <p:spPr bwMode="auto">
            <a:xfrm>
              <a:off x="9665851" y="4546970"/>
              <a:ext cx="35951" cy="34051"/>
            </a:xfrm>
            <a:custGeom>
              <a:avLst/>
              <a:gdLst>
                <a:gd name="T0" fmla="*/ 85 w 104"/>
                <a:gd name="T1" fmla="*/ 0 h 98"/>
                <a:gd name="T2" fmla="*/ 80 w 104"/>
                <a:gd name="T3" fmla="*/ 32 h 98"/>
                <a:gd name="T4" fmla="*/ 91 w 104"/>
                <a:gd name="T5" fmla="*/ 32 h 98"/>
                <a:gd name="T6" fmla="*/ 104 w 104"/>
                <a:gd name="T7" fmla="*/ 31 h 98"/>
                <a:gd name="T8" fmla="*/ 103 w 104"/>
                <a:gd name="T9" fmla="*/ 40 h 98"/>
                <a:gd name="T10" fmla="*/ 90 w 104"/>
                <a:gd name="T11" fmla="*/ 40 h 98"/>
                <a:gd name="T12" fmla="*/ 79 w 104"/>
                <a:gd name="T13" fmla="*/ 40 h 98"/>
                <a:gd name="T14" fmla="*/ 75 w 104"/>
                <a:gd name="T15" fmla="*/ 74 h 98"/>
                <a:gd name="T16" fmla="*/ 35 w 104"/>
                <a:gd name="T17" fmla="*/ 74 h 98"/>
                <a:gd name="T18" fmla="*/ 40 w 104"/>
                <a:gd name="T19" fmla="*/ 40 h 98"/>
                <a:gd name="T20" fmla="*/ 23 w 104"/>
                <a:gd name="T21" fmla="*/ 40 h 98"/>
                <a:gd name="T22" fmla="*/ 16 w 104"/>
                <a:gd name="T23" fmla="*/ 90 h 98"/>
                <a:gd name="T24" fmla="*/ 72 w 104"/>
                <a:gd name="T25" fmla="*/ 90 h 98"/>
                <a:gd name="T26" fmla="*/ 89 w 104"/>
                <a:gd name="T27" fmla="*/ 89 h 98"/>
                <a:gd name="T28" fmla="*/ 88 w 104"/>
                <a:gd name="T29" fmla="*/ 98 h 98"/>
                <a:gd name="T30" fmla="*/ 71 w 104"/>
                <a:gd name="T31" fmla="*/ 98 h 98"/>
                <a:gd name="T32" fmla="*/ 4 w 104"/>
                <a:gd name="T33" fmla="*/ 98 h 98"/>
                <a:gd name="T34" fmla="*/ 7 w 104"/>
                <a:gd name="T35" fmla="*/ 84 h 98"/>
                <a:gd name="T36" fmla="*/ 14 w 104"/>
                <a:gd name="T37" fmla="*/ 40 h 98"/>
                <a:gd name="T38" fmla="*/ 0 w 104"/>
                <a:gd name="T39" fmla="*/ 40 h 98"/>
                <a:gd name="T40" fmla="*/ 1 w 104"/>
                <a:gd name="T41" fmla="*/ 31 h 98"/>
                <a:gd name="T42" fmla="*/ 15 w 104"/>
                <a:gd name="T43" fmla="*/ 32 h 98"/>
                <a:gd name="T44" fmla="*/ 18 w 104"/>
                <a:gd name="T45" fmla="*/ 5 h 98"/>
                <a:gd name="T46" fmla="*/ 29 w 104"/>
                <a:gd name="T47" fmla="*/ 5 h 98"/>
                <a:gd name="T48" fmla="*/ 24 w 104"/>
                <a:gd name="T49" fmla="*/ 32 h 98"/>
                <a:gd name="T50" fmla="*/ 41 w 104"/>
                <a:gd name="T51" fmla="*/ 32 h 98"/>
                <a:gd name="T52" fmla="*/ 45 w 104"/>
                <a:gd name="T53" fmla="*/ 0 h 98"/>
                <a:gd name="T54" fmla="*/ 56 w 104"/>
                <a:gd name="T55" fmla="*/ 0 h 98"/>
                <a:gd name="T56" fmla="*/ 51 w 104"/>
                <a:gd name="T57" fmla="*/ 32 h 98"/>
                <a:gd name="T58" fmla="*/ 70 w 104"/>
                <a:gd name="T59" fmla="*/ 32 h 98"/>
                <a:gd name="T60" fmla="*/ 74 w 104"/>
                <a:gd name="T61" fmla="*/ 0 h 98"/>
                <a:gd name="T62" fmla="*/ 85 w 104"/>
                <a:gd name="T63" fmla="*/ 0 h 98"/>
                <a:gd name="T64" fmla="*/ 66 w 104"/>
                <a:gd name="T65" fmla="*/ 66 h 98"/>
                <a:gd name="T66" fmla="*/ 69 w 104"/>
                <a:gd name="T67" fmla="*/ 40 h 98"/>
                <a:gd name="T68" fmla="*/ 50 w 104"/>
                <a:gd name="T69" fmla="*/ 40 h 98"/>
                <a:gd name="T70" fmla="*/ 46 w 104"/>
                <a:gd name="T71" fmla="*/ 66 h 98"/>
                <a:gd name="T72" fmla="*/ 66 w 104"/>
                <a:gd name="T73" fmla="*/ 66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98">
                  <a:moveTo>
                    <a:pt x="85" y="0"/>
                  </a:moveTo>
                  <a:cubicBezTo>
                    <a:pt x="84" y="4"/>
                    <a:pt x="82" y="15"/>
                    <a:pt x="80" y="32"/>
                  </a:cubicBezTo>
                  <a:cubicBezTo>
                    <a:pt x="91" y="32"/>
                    <a:pt x="91" y="32"/>
                    <a:pt x="91" y="32"/>
                  </a:cubicBezTo>
                  <a:cubicBezTo>
                    <a:pt x="94" y="32"/>
                    <a:pt x="98" y="32"/>
                    <a:pt x="104" y="31"/>
                  </a:cubicBezTo>
                  <a:cubicBezTo>
                    <a:pt x="103" y="40"/>
                    <a:pt x="103" y="40"/>
                    <a:pt x="103" y="40"/>
                  </a:cubicBezTo>
                  <a:cubicBezTo>
                    <a:pt x="98" y="40"/>
                    <a:pt x="94" y="40"/>
                    <a:pt x="90" y="40"/>
                  </a:cubicBezTo>
                  <a:cubicBezTo>
                    <a:pt x="79" y="40"/>
                    <a:pt x="79" y="40"/>
                    <a:pt x="79" y="40"/>
                  </a:cubicBezTo>
                  <a:cubicBezTo>
                    <a:pt x="76" y="58"/>
                    <a:pt x="75" y="69"/>
                    <a:pt x="75" y="74"/>
                  </a:cubicBezTo>
                  <a:cubicBezTo>
                    <a:pt x="35" y="74"/>
                    <a:pt x="35" y="74"/>
                    <a:pt x="35" y="74"/>
                  </a:cubicBezTo>
                  <a:cubicBezTo>
                    <a:pt x="36" y="70"/>
                    <a:pt x="38" y="58"/>
                    <a:pt x="40" y="40"/>
                  </a:cubicBezTo>
                  <a:cubicBezTo>
                    <a:pt x="23" y="40"/>
                    <a:pt x="23" y="40"/>
                    <a:pt x="23" y="40"/>
                  </a:cubicBezTo>
                  <a:cubicBezTo>
                    <a:pt x="16" y="90"/>
                    <a:pt x="16" y="90"/>
                    <a:pt x="16" y="90"/>
                  </a:cubicBezTo>
                  <a:cubicBezTo>
                    <a:pt x="72" y="90"/>
                    <a:pt x="72" y="90"/>
                    <a:pt x="72" y="90"/>
                  </a:cubicBezTo>
                  <a:cubicBezTo>
                    <a:pt x="78" y="90"/>
                    <a:pt x="84" y="89"/>
                    <a:pt x="89" y="89"/>
                  </a:cubicBezTo>
                  <a:cubicBezTo>
                    <a:pt x="88" y="98"/>
                    <a:pt x="88" y="98"/>
                    <a:pt x="88" y="98"/>
                  </a:cubicBezTo>
                  <a:cubicBezTo>
                    <a:pt x="82" y="98"/>
                    <a:pt x="77" y="98"/>
                    <a:pt x="71" y="98"/>
                  </a:cubicBezTo>
                  <a:cubicBezTo>
                    <a:pt x="4" y="98"/>
                    <a:pt x="4" y="98"/>
                    <a:pt x="4" y="98"/>
                  </a:cubicBezTo>
                  <a:cubicBezTo>
                    <a:pt x="6" y="94"/>
                    <a:pt x="7" y="89"/>
                    <a:pt x="7" y="8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9" y="40"/>
                    <a:pt x="4" y="40"/>
                    <a:pt x="0" y="40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5" y="32"/>
                    <a:pt x="10" y="32"/>
                    <a:pt x="15" y="32"/>
                  </a:cubicBezTo>
                  <a:cubicBezTo>
                    <a:pt x="17" y="18"/>
                    <a:pt x="18" y="9"/>
                    <a:pt x="18" y="5"/>
                  </a:cubicBezTo>
                  <a:cubicBezTo>
                    <a:pt x="29" y="5"/>
                    <a:pt x="29" y="5"/>
                    <a:pt x="29" y="5"/>
                  </a:cubicBezTo>
                  <a:cubicBezTo>
                    <a:pt x="28" y="8"/>
                    <a:pt x="26" y="17"/>
                    <a:pt x="24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4" y="15"/>
                    <a:pt x="45" y="4"/>
                    <a:pt x="45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5" y="4"/>
                    <a:pt x="53" y="14"/>
                    <a:pt x="51" y="32"/>
                  </a:cubicBezTo>
                  <a:cubicBezTo>
                    <a:pt x="70" y="32"/>
                    <a:pt x="70" y="32"/>
                    <a:pt x="70" y="32"/>
                  </a:cubicBezTo>
                  <a:cubicBezTo>
                    <a:pt x="73" y="15"/>
                    <a:pt x="74" y="5"/>
                    <a:pt x="74" y="0"/>
                  </a:cubicBezTo>
                  <a:lnTo>
                    <a:pt x="85" y="0"/>
                  </a:lnTo>
                  <a:close/>
                  <a:moveTo>
                    <a:pt x="66" y="66"/>
                  </a:moveTo>
                  <a:cubicBezTo>
                    <a:pt x="69" y="40"/>
                    <a:pt x="69" y="40"/>
                    <a:pt x="69" y="40"/>
                  </a:cubicBezTo>
                  <a:cubicBezTo>
                    <a:pt x="50" y="40"/>
                    <a:pt x="50" y="40"/>
                    <a:pt x="50" y="40"/>
                  </a:cubicBezTo>
                  <a:cubicBezTo>
                    <a:pt x="46" y="66"/>
                    <a:pt x="46" y="66"/>
                    <a:pt x="46" y="66"/>
                  </a:cubicBezTo>
                  <a:lnTo>
                    <a:pt x="66" y="66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0" name="Freeform 32"/>
            <p:cNvSpPr>
              <a:spLocks noEditPoints="1"/>
            </p:cNvSpPr>
            <p:nvPr/>
          </p:nvSpPr>
          <p:spPr bwMode="auto">
            <a:xfrm>
              <a:off x="9759236" y="4546386"/>
              <a:ext cx="35951" cy="35659"/>
            </a:xfrm>
            <a:custGeom>
              <a:avLst/>
              <a:gdLst>
                <a:gd name="T0" fmla="*/ 79 w 104"/>
                <a:gd name="T1" fmla="*/ 58 h 103"/>
                <a:gd name="T2" fmla="*/ 104 w 104"/>
                <a:gd name="T3" fmla="*/ 65 h 103"/>
                <a:gd name="T4" fmla="*/ 97 w 104"/>
                <a:gd name="T5" fmla="*/ 74 h 103"/>
                <a:gd name="T6" fmla="*/ 76 w 104"/>
                <a:gd name="T7" fmla="*/ 66 h 103"/>
                <a:gd name="T8" fmla="*/ 75 w 104"/>
                <a:gd name="T9" fmla="*/ 74 h 103"/>
                <a:gd name="T10" fmla="*/ 73 w 104"/>
                <a:gd name="T11" fmla="*/ 87 h 103"/>
                <a:gd name="T12" fmla="*/ 71 w 104"/>
                <a:gd name="T13" fmla="*/ 101 h 103"/>
                <a:gd name="T14" fmla="*/ 61 w 104"/>
                <a:gd name="T15" fmla="*/ 101 h 103"/>
                <a:gd name="T16" fmla="*/ 64 w 104"/>
                <a:gd name="T17" fmla="*/ 87 h 103"/>
                <a:gd name="T18" fmla="*/ 65 w 104"/>
                <a:gd name="T19" fmla="*/ 75 h 103"/>
                <a:gd name="T20" fmla="*/ 66 w 104"/>
                <a:gd name="T21" fmla="*/ 64 h 103"/>
                <a:gd name="T22" fmla="*/ 72 w 104"/>
                <a:gd name="T23" fmla="*/ 64 h 103"/>
                <a:gd name="T24" fmla="*/ 52 w 104"/>
                <a:gd name="T25" fmla="*/ 51 h 103"/>
                <a:gd name="T26" fmla="*/ 32 w 104"/>
                <a:gd name="T27" fmla="*/ 62 h 103"/>
                <a:gd name="T28" fmla="*/ 5 w 104"/>
                <a:gd name="T29" fmla="*/ 72 h 103"/>
                <a:gd name="T30" fmla="*/ 0 w 104"/>
                <a:gd name="T31" fmla="*/ 65 h 103"/>
                <a:gd name="T32" fmla="*/ 19 w 104"/>
                <a:gd name="T33" fmla="*/ 59 h 103"/>
                <a:gd name="T34" fmla="*/ 39 w 104"/>
                <a:gd name="T35" fmla="*/ 50 h 103"/>
                <a:gd name="T36" fmla="*/ 52 w 104"/>
                <a:gd name="T37" fmla="*/ 40 h 103"/>
                <a:gd name="T38" fmla="*/ 60 w 104"/>
                <a:gd name="T39" fmla="*/ 45 h 103"/>
                <a:gd name="T40" fmla="*/ 58 w 104"/>
                <a:gd name="T41" fmla="*/ 46 h 103"/>
                <a:gd name="T42" fmla="*/ 79 w 104"/>
                <a:gd name="T43" fmla="*/ 58 h 103"/>
                <a:gd name="T44" fmla="*/ 35 w 104"/>
                <a:gd name="T45" fmla="*/ 72 h 103"/>
                <a:gd name="T46" fmla="*/ 33 w 104"/>
                <a:gd name="T47" fmla="*/ 81 h 103"/>
                <a:gd name="T48" fmla="*/ 27 w 104"/>
                <a:gd name="T49" fmla="*/ 91 h 103"/>
                <a:gd name="T50" fmla="*/ 13 w 104"/>
                <a:gd name="T51" fmla="*/ 103 h 103"/>
                <a:gd name="T52" fmla="*/ 7 w 104"/>
                <a:gd name="T53" fmla="*/ 96 h 103"/>
                <a:gd name="T54" fmla="*/ 19 w 104"/>
                <a:gd name="T55" fmla="*/ 88 h 103"/>
                <a:gd name="T56" fmla="*/ 25 w 104"/>
                <a:gd name="T57" fmla="*/ 79 h 103"/>
                <a:gd name="T58" fmla="*/ 27 w 104"/>
                <a:gd name="T59" fmla="*/ 72 h 103"/>
                <a:gd name="T60" fmla="*/ 29 w 104"/>
                <a:gd name="T61" fmla="*/ 64 h 103"/>
                <a:gd name="T62" fmla="*/ 37 w 104"/>
                <a:gd name="T63" fmla="*/ 66 h 103"/>
                <a:gd name="T64" fmla="*/ 35 w 104"/>
                <a:gd name="T65" fmla="*/ 72 h 103"/>
                <a:gd name="T66" fmla="*/ 97 w 104"/>
                <a:gd name="T67" fmla="*/ 15 h 103"/>
                <a:gd name="T68" fmla="*/ 96 w 104"/>
                <a:gd name="T69" fmla="*/ 25 h 103"/>
                <a:gd name="T70" fmla="*/ 95 w 104"/>
                <a:gd name="T71" fmla="*/ 39 h 103"/>
                <a:gd name="T72" fmla="*/ 16 w 104"/>
                <a:gd name="T73" fmla="*/ 39 h 103"/>
                <a:gd name="T74" fmla="*/ 18 w 104"/>
                <a:gd name="T75" fmla="*/ 24 h 103"/>
                <a:gd name="T76" fmla="*/ 20 w 104"/>
                <a:gd name="T77" fmla="*/ 15 h 103"/>
                <a:gd name="T78" fmla="*/ 21 w 104"/>
                <a:gd name="T79" fmla="*/ 0 h 103"/>
                <a:gd name="T80" fmla="*/ 100 w 104"/>
                <a:gd name="T81" fmla="*/ 0 h 103"/>
                <a:gd name="T82" fmla="*/ 97 w 104"/>
                <a:gd name="T83" fmla="*/ 15 h 103"/>
                <a:gd name="T84" fmla="*/ 54 w 104"/>
                <a:gd name="T85" fmla="*/ 16 h 103"/>
                <a:gd name="T86" fmla="*/ 55 w 104"/>
                <a:gd name="T87" fmla="*/ 6 h 103"/>
                <a:gd name="T88" fmla="*/ 30 w 104"/>
                <a:gd name="T89" fmla="*/ 6 h 103"/>
                <a:gd name="T90" fmla="*/ 28 w 104"/>
                <a:gd name="T91" fmla="*/ 16 h 103"/>
                <a:gd name="T92" fmla="*/ 54 w 104"/>
                <a:gd name="T93" fmla="*/ 16 h 103"/>
                <a:gd name="T94" fmla="*/ 51 w 104"/>
                <a:gd name="T95" fmla="*/ 33 h 103"/>
                <a:gd name="T96" fmla="*/ 53 w 104"/>
                <a:gd name="T97" fmla="*/ 22 h 103"/>
                <a:gd name="T98" fmla="*/ 27 w 104"/>
                <a:gd name="T99" fmla="*/ 22 h 103"/>
                <a:gd name="T100" fmla="*/ 26 w 104"/>
                <a:gd name="T101" fmla="*/ 33 h 103"/>
                <a:gd name="T102" fmla="*/ 51 w 104"/>
                <a:gd name="T103" fmla="*/ 33 h 103"/>
                <a:gd name="T104" fmla="*/ 88 w 104"/>
                <a:gd name="T105" fmla="*/ 16 h 103"/>
                <a:gd name="T106" fmla="*/ 90 w 104"/>
                <a:gd name="T107" fmla="*/ 6 h 103"/>
                <a:gd name="T108" fmla="*/ 64 w 104"/>
                <a:gd name="T109" fmla="*/ 6 h 103"/>
                <a:gd name="T110" fmla="*/ 62 w 104"/>
                <a:gd name="T111" fmla="*/ 16 h 103"/>
                <a:gd name="T112" fmla="*/ 88 w 104"/>
                <a:gd name="T113" fmla="*/ 16 h 103"/>
                <a:gd name="T114" fmla="*/ 86 w 104"/>
                <a:gd name="T115" fmla="*/ 33 h 103"/>
                <a:gd name="T116" fmla="*/ 87 w 104"/>
                <a:gd name="T117" fmla="*/ 22 h 103"/>
                <a:gd name="T118" fmla="*/ 61 w 104"/>
                <a:gd name="T119" fmla="*/ 22 h 103"/>
                <a:gd name="T120" fmla="*/ 60 w 104"/>
                <a:gd name="T121" fmla="*/ 33 h 103"/>
                <a:gd name="T122" fmla="*/ 86 w 104"/>
                <a:gd name="T123" fmla="*/ 33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04" h="103">
                  <a:moveTo>
                    <a:pt x="79" y="58"/>
                  </a:moveTo>
                  <a:cubicBezTo>
                    <a:pt x="89" y="62"/>
                    <a:pt x="97" y="64"/>
                    <a:pt x="104" y="65"/>
                  </a:cubicBezTo>
                  <a:cubicBezTo>
                    <a:pt x="101" y="67"/>
                    <a:pt x="99" y="70"/>
                    <a:pt x="97" y="74"/>
                  </a:cubicBezTo>
                  <a:cubicBezTo>
                    <a:pt x="90" y="72"/>
                    <a:pt x="83" y="69"/>
                    <a:pt x="76" y="66"/>
                  </a:cubicBezTo>
                  <a:cubicBezTo>
                    <a:pt x="75" y="68"/>
                    <a:pt x="75" y="71"/>
                    <a:pt x="75" y="74"/>
                  </a:cubicBezTo>
                  <a:cubicBezTo>
                    <a:pt x="73" y="87"/>
                    <a:pt x="73" y="87"/>
                    <a:pt x="73" y="87"/>
                  </a:cubicBezTo>
                  <a:cubicBezTo>
                    <a:pt x="72" y="92"/>
                    <a:pt x="71" y="96"/>
                    <a:pt x="71" y="101"/>
                  </a:cubicBezTo>
                  <a:cubicBezTo>
                    <a:pt x="61" y="101"/>
                    <a:pt x="61" y="101"/>
                    <a:pt x="61" y="101"/>
                  </a:cubicBezTo>
                  <a:cubicBezTo>
                    <a:pt x="62" y="97"/>
                    <a:pt x="63" y="92"/>
                    <a:pt x="64" y="87"/>
                  </a:cubicBezTo>
                  <a:cubicBezTo>
                    <a:pt x="65" y="75"/>
                    <a:pt x="65" y="75"/>
                    <a:pt x="65" y="75"/>
                  </a:cubicBezTo>
                  <a:cubicBezTo>
                    <a:pt x="66" y="72"/>
                    <a:pt x="66" y="68"/>
                    <a:pt x="66" y="64"/>
                  </a:cubicBezTo>
                  <a:cubicBezTo>
                    <a:pt x="72" y="64"/>
                    <a:pt x="72" y="64"/>
                    <a:pt x="72" y="64"/>
                  </a:cubicBezTo>
                  <a:cubicBezTo>
                    <a:pt x="66" y="62"/>
                    <a:pt x="59" y="57"/>
                    <a:pt x="52" y="51"/>
                  </a:cubicBezTo>
                  <a:cubicBezTo>
                    <a:pt x="47" y="54"/>
                    <a:pt x="40" y="58"/>
                    <a:pt x="32" y="62"/>
                  </a:cubicBezTo>
                  <a:cubicBezTo>
                    <a:pt x="24" y="66"/>
                    <a:pt x="15" y="69"/>
                    <a:pt x="5" y="72"/>
                  </a:cubicBezTo>
                  <a:cubicBezTo>
                    <a:pt x="4" y="70"/>
                    <a:pt x="2" y="67"/>
                    <a:pt x="0" y="65"/>
                  </a:cubicBezTo>
                  <a:cubicBezTo>
                    <a:pt x="5" y="64"/>
                    <a:pt x="11" y="62"/>
                    <a:pt x="19" y="59"/>
                  </a:cubicBezTo>
                  <a:cubicBezTo>
                    <a:pt x="26" y="57"/>
                    <a:pt x="33" y="54"/>
                    <a:pt x="39" y="50"/>
                  </a:cubicBezTo>
                  <a:cubicBezTo>
                    <a:pt x="45" y="46"/>
                    <a:pt x="49" y="43"/>
                    <a:pt x="52" y="40"/>
                  </a:cubicBezTo>
                  <a:cubicBezTo>
                    <a:pt x="54" y="42"/>
                    <a:pt x="57" y="43"/>
                    <a:pt x="60" y="45"/>
                  </a:cubicBezTo>
                  <a:cubicBezTo>
                    <a:pt x="58" y="46"/>
                    <a:pt x="58" y="46"/>
                    <a:pt x="58" y="46"/>
                  </a:cubicBezTo>
                  <a:cubicBezTo>
                    <a:pt x="63" y="51"/>
                    <a:pt x="70" y="55"/>
                    <a:pt x="79" y="58"/>
                  </a:cubicBezTo>
                  <a:close/>
                  <a:moveTo>
                    <a:pt x="35" y="72"/>
                  </a:moveTo>
                  <a:cubicBezTo>
                    <a:pt x="35" y="75"/>
                    <a:pt x="34" y="77"/>
                    <a:pt x="33" y="81"/>
                  </a:cubicBezTo>
                  <a:cubicBezTo>
                    <a:pt x="32" y="84"/>
                    <a:pt x="30" y="87"/>
                    <a:pt x="27" y="91"/>
                  </a:cubicBezTo>
                  <a:cubicBezTo>
                    <a:pt x="24" y="94"/>
                    <a:pt x="19" y="98"/>
                    <a:pt x="13" y="103"/>
                  </a:cubicBezTo>
                  <a:cubicBezTo>
                    <a:pt x="11" y="100"/>
                    <a:pt x="9" y="98"/>
                    <a:pt x="7" y="96"/>
                  </a:cubicBezTo>
                  <a:cubicBezTo>
                    <a:pt x="12" y="93"/>
                    <a:pt x="16" y="90"/>
                    <a:pt x="19" y="88"/>
                  </a:cubicBezTo>
                  <a:cubicBezTo>
                    <a:pt x="22" y="85"/>
                    <a:pt x="24" y="82"/>
                    <a:pt x="25" y="79"/>
                  </a:cubicBezTo>
                  <a:cubicBezTo>
                    <a:pt x="26" y="77"/>
                    <a:pt x="27" y="74"/>
                    <a:pt x="27" y="72"/>
                  </a:cubicBezTo>
                  <a:cubicBezTo>
                    <a:pt x="28" y="71"/>
                    <a:pt x="28" y="68"/>
                    <a:pt x="29" y="64"/>
                  </a:cubicBezTo>
                  <a:cubicBezTo>
                    <a:pt x="32" y="65"/>
                    <a:pt x="35" y="65"/>
                    <a:pt x="37" y="66"/>
                  </a:cubicBezTo>
                  <a:cubicBezTo>
                    <a:pt x="36" y="68"/>
                    <a:pt x="36" y="70"/>
                    <a:pt x="35" y="72"/>
                  </a:cubicBezTo>
                  <a:close/>
                  <a:moveTo>
                    <a:pt x="97" y="15"/>
                  </a:moveTo>
                  <a:cubicBezTo>
                    <a:pt x="96" y="25"/>
                    <a:pt x="96" y="25"/>
                    <a:pt x="96" y="25"/>
                  </a:cubicBezTo>
                  <a:cubicBezTo>
                    <a:pt x="96" y="29"/>
                    <a:pt x="95" y="33"/>
                    <a:pt x="95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7" y="33"/>
                    <a:pt x="18" y="28"/>
                    <a:pt x="18" y="2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9"/>
                    <a:pt x="21" y="4"/>
                    <a:pt x="21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99" y="3"/>
                    <a:pt x="98" y="8"/>
                    <a:pt x="97" y="15"/>
                  </a:cubicBezTo>
                  <a:close/>
                  <a:moveTo>
                    <a:pt x="54" y="16"/>
                  </a:moveTo>
                  <a:cubicBezTo>
                    <a:pt x="55" y="6"/>
                    <a:pt x="55" y="6"/>
                    <a:pt x="55" y="6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54" y="16"/>
                  </a:lnTo>
                  <a:close/>
                  <a:moveTo>
                    <a:pt x="51" y="33"/>
                  </a:moveTo>
                  <a:cubicBezTo>
                    <a:pt x="53" y="22"/>
                    <a:pt x="53" y="22"/>
                    <a:pt x="53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6" y="33"/>
                    <a:pt x="26" y="33"/>
                    <a:pt x="26" y="33"/>
                  </a:cubicBezTo>
                  <a:lnTo>
                    <a:pt x="51" y="33"/>
                  </a:lnTo>
                  <a:close/>
                  <a:moveTo>
                    <a:pt x="88" y="16"/>
                  </a:moveTo>
                  <a:cubicBezTo>
                    <a:pt x="90" y="6"/>
                    <a:pt x="90" y="6"/>
                    <a:pt x="90" y="6"/>
                  </a:cubicBezTo>
                  <a:cubicBezTo>
                    <a:pt x="64" y="6"/>
                    <a:pt x="64" y="6"/>
                    <a:pt x="64" y="6"/>
                  </a:cubicBezTo>
                  <a:cubicBezTo>
                    <a:pt x="62" y="16"/>
                    <a:pt x="62" y="16"/>
                    <a:pt x="62" y="16"/>
                  </a:cubicBezTo>
                  <a:lnTo>
                    <a:pt x="88" y="16"/>
                  </a:lnTo>
                  <a:close/>
                  <a:moveTo>
                    <a:pt x="86" y="33"/>
                  </a:moveTo>
                  <a:cubicBezTo>
                    <a:pt x="87" y="22"/>
                    <a:pt x="87" y="22"/>
                    <a:pt x="87" y="22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0" y="33"/>
                    <a:pt x="60" y="33"/>
                    <a:pt x="60" y="33"/>
                  </a:cubicBezTo>
                  <a:lnTo>
                    <a:pt x="86" y="33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1" name="Line 33"/>
            <p:cNvSpPr>
              <a:spLocks noChangeShapeType="1"/>
            </p:cNvSpPr>
            <p:nvPr/>
          </p:nvSpPr>
          <p:spPr bwMode="auto">
            <a:xfrm flipH="1">
              <a:off x="9255481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2" name="Line 34"/>
            <p:cNvSpPr>
              <a:spLocks noChangeShapeType="1"/>
            </p:cNvSpPr>
            <p:nvPr/>
          </p:nvSpPr>
          <p:spPr bwMode="auto">
            <a:xfrm flipH="1">
              <a:off x="9348136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3" name="Line 35"/>
            <p:cNvSpPr>
              <a:spLocks noChangeShapeType="1"/>
            </p:cNvSpPr>
            <p:nvPr/>
          </p:nvSpPr>
          <p:spPr bwMode="auto">
            <a:xfrm flipH="1">
              <a:off x="9443129" y="4548432"/>
              <a:ext cx="4530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4" name="Line 36"/>
            <p:cNvSpPr>
              <a:spLocks noChangeShapeType="1"/>
            </p:cNvSpPr>
            <p:nvPr/>
          </p:nvSpPr>
          <p:spPr bwMode="auto">
            <a:xfrm flipH="1">
              <a:off x="9538268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5" name="Line 37"/>
            <p:cNvSpPr>
              <a:spLocks noChangeShapeType="1"/>
            </p:cNvSpPr>
            <p:nvPr/>
          </p:nvSpPr>
          <p:spPr bwMode="auto">
            <a:xfrm flipH="1">
              <a:off x="9633700" y="4548432"/>
              <a:ext cx="4092" cy="31129"/>
            </a:xfrm>
            <a:prstGeom prst="line">
              <a:avLst/>
            </a:prstGeom>
            <a:noFill/>
            <a:ln w="14288" cap="flat">
              <a:solidFill>
                <a:schemeClr val="tx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66" name="Line 38"/>
            <p:cNvSpPr>
              <a:spLocks noChangeShapeType="1"/>
            </p:cNvSpPr>
            <p:nvPr/>
          </p:nvSpPr>
          <p:spPr bwMode="auto">
            <a:xfrm flipH="1">
              <a:off x="9728108" y="4548432"/>
              <a:ext cx="4384" cy="31129"/>
            </a:xfrm>
            <a:prstGeom prst="line">
              <a:avLst/>
            </a:prstGeom>
            <a:noFill/>
            <a:ln w="14288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2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pic>
        <p:nvPicPr>
          <p:cNvPr id="69" name="Picture 3" descr="C:\Documents and Settings\tdz\桌面\未标题-2.png" hidden="1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80218" y="6542476"/>
            <a:ext cx="253705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日期占位符 7"/>
          <p:cNvSpPr>
            <a:spLocks noGrp="1"/>
          </p:cNvSpPr>
          <p:nvPr>
            <p:ph type="dt" sz="half" idx="11"/>
          </p:nvPr>
        </p:nvSpPr>
        <p:spPr>
          <a:xfrm>
            <a:off x="838200" y="6356519"/>
            <a:ext cx="27432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fld id="{618F58CE-AA9F-44F2-B75A-34227CEABCB3}" type="datetimeFigureOut">
              <a:rPr lang="zh-CN" altLang="en-US" sz="1900" smtClean="0">
                <a:solidFill>
                  <a:prstClr val="black"/>
                </a:solidFill>
              </a:rPr>
              <a:pPr defTabSz="914209"/>
              <a:t>2024/8/21</a:t>
            </a:fld>
            <a:endParaRPr lang="zh-CN" altLang="en-US" sz="1900">
              <a:solidFill>
                <a:prstClr val="black"/>
              </a:solidFill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>
          <a:xfrm>
            <a:off x="4038601" y="6356519"/>
            <a:ext cx="4114800" cy="365125"/>
          </a:xfrm>
          <a:prstGeom prst="rect">
            <a:avLst/>
          </a:prstGeom>
        </p:spPr>
        <p:txBody>
          <a:bodyPr lIns="91420" tIns="45711" rIns="91420" bIns="45711"/>
          <a:lstStyle/>
          <a:p>
            <a:pPr defTabSz="914209"/>
            <a:endParaRPr lang="zh-CN" altLang="en-US" sz="1900" dirty="0">
              <a:solidFill>
                <a:prstClr val="black"/>
              </a:solidFill>
            </a:endParaRPr>
          </a:p>
        </p:txBody>
      </p:sp>
      <p:sp>
        <p:nvSpPr>
          <p:cNvPr id="74" name="任意多边形 73" hidden="1"/>
          <p:cNvSpPr/>
          <p:nvPr userDrawn="1"/>
        </p:nvSpPr>
        <p:spPr>
          <a:xfrm rot="894806">
            <a:off x="779179" y="139287"/>
            <a:ext cx="541052" cy="828000"/>
          </a:xfrm>
          <a:custGeom>
            <a:avLst/>
            <a:gdLst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2946442 h 4575877"/>
              <a:gd name="connsiteX9" fmla="*/ 1633673 w 2990085"/>
              <a:gd name="connsiteY9" fmla="*/ 3401224 h 4575877"/>
              <a:gd name="connsiteX10" fmla="*/ 1630823 w 2990085"/>
              <a:gd name="connsiteY10" fmla="*/ 3401224 h 4575877"/>
              <a:gd name="connsiteX11" fmla="*/ 1635750 w 2990085"/>
              <a:gd name="connsiteY11" fmla="*/ 3723073 h 4575877"/>
              <a:gd name="connsiteX12" fmla="*/ 1626318 w 2990085"/>
              <a:gd name="connsiteY12" fmla="*/ 4162116 h 4575877"/>
              <a:gd name="connsiteX13" fmla="*/ 1998521 w 2990085"/>
              <a:gd name="connsiteY13" fmla="*/ 4114682 h 4575877"/>
              <a:gd name="connsiteX14" fmla="*/ 2387572 w 2990085"/>
              <a:gd name="connsiteY14" fmla="*/ 3936393 h 4575877"/>
              <a:gd name="connsiteX15" fmla="*/ 2393959 w 2990085"/>
              <a:gd name="connsiteY15" fmla="*/ 4089779 h 4575877"/>
              <a:gd name="connsiteX16" fmla="*/ 2032803 w 2990085"/>
              <a:gd name="connsiteY16" fmla="*/ 4243403 h 4575877"/>
              <a:gd name="connsiteX17" fmla="*/ 1655587 w 2990085"/>
              <a:gd name="connsiteY17" fmla="*/ 4315149 h 4575877"/>
              <a:gd name="connsiteX18" fmla="*/ 1273004 w 2990085"/>
              <a:gd name="connsiteY18" fmla="*/ 4388324 h 4575877"/>
              <a:gd name="connsiteX19" fmla="*/ 806011 w 2990085"/>
              <a:gd name="connsiteY19" fmla="*/ 4575877 h 4575877"/>
              <a:gd name="connsiteX20" fmla="*/ 801054 w 2990085"/>
              <a:gd name="connsiteY20" fmla="*/ 4427857 h 4575877"/>
              <a:gd name="connsiteX21" fmla="*/ 1160457 w 2990085"/>
              <a:gd name="connsiteY21" fmla="*/ 4159821 h 4575877"/>
              <a:gd name="connsiteX22" fmla="*/ 1241769 w 2990085"/>
              <a:gd name="connsiteY22" fmla="*/ 3667174 h 4575877"/>
              <a:gd name="connsiteX23" fmla="*/ 1237922 w 2990085"/>
              <a:gd name="connsiteY23" fmla="*/ 3428438 h 4575877"/>
              <a:gd name="connsiteX24" fmla="*/ 1240031 w 2990085"/>
              <a:gd name="connsiteY24" fmla="*/ 3428438 h 4575877"/>
              <a:gd name="connsiteX25" fmla="*/ 1240031 w 2990085"/>
              <a:gd name="connsiteY25" fmla="*/ 3401224 h 4575877"/>
              <a:gd name="connsiteX26" fmla="*/ 1239219 w 2990085"/>
              <a:gd name="connsiteY26" fmla="*/ 3401224 h 4575877"/>
              <a:gd name="connsiteX27" fmla="*/ 1239219 w 2990085"/>
              <a:gd name="connsiteY27" fmla="*/ 2606619 h 4575877"/>
              <a:gd name="connsiteX28" fmla="*/ 1240448 w 2990085"/>
              <a:gd name="connsiteY28" fmla="*/ 2606619 h 4575877"/>
              <a:gd name="connsiteX29" fmla="*/ 1216781 w 2990085"/>
              <a:gd name="connsiteY29" fmla="*/ 1137952 h 4575877"/>
              <a:gd name="connsiteX30" fmla="*/ 1205031 w 2990085"/>
              <a:gd name="connsiteY30" fmla="*/ 986000 h 4575877"/>
              <a:gd name="connsiteX31" fmla="*/ 1010196 w 2990085"/>
              <a:gd name="connsiteY31" fmla="*/ 923011 h 4575877"/>
              <a:gd name="connsiteX32" fmla="*/ 1010953 w 2990085"/>
              <a:gd name="connsiteY32" fmla="*/ 796446 h 4575877"/>
              <a:gd name="connsiteX33" fmla="*/ 1631355 w 2990085"/>
              <a:gd name="connsiteY33" fmla="*/ 516335 h 4575877"/>
              <a:gd name="connsiteX34" fmla="*/ 1619038 w 2990085"/>
              <a:gd name="connsiteY34" fmla="*/ 1030819 h 4575877"/>
              <a:gd name="connsiteX35" fmla="*/ 1617716 w 2990085"/>
              <a:gd name="connsiteY35" fmla="*/ 1823823 h 4575877"/>
              <a:gd name="connsiteX36" fmla="*/ 1868719 w 2990085"/>
              <a:gd name="connsiteY36" fmla="*/ 1774203 h 4575877"/>
              <a:gd name="connsiteX37" fmla="*/ 2397287 w 2990085"/>
              <a:gd name="connsiteY37" fmla="*/ 1343368 h 4575877"/>
              <a:gd name="connsiteX38" fmla="*/ 2504404 w 2990085"/>
              <a:gd name="connsiteY38" fmla="*/ 645679 h 4575877"/>
              <a:gd name="connsiteX39" fmla="*/ 2200442 w 2990085"/>
              <a:gd name="connsiteY39" fmla="*/ 269996 h 4575877"/>
              <a:gd name="connsiteX40" fmla="*/ 1592464 w 2990085"/>
              <a:gd name="connsiteY40" fmla="*/ 262479 h 4575877"/>
              <a:gd name="connsiteX41" fmla="*/ 774828 w 2990085"/>
              <a:gd name="connsiteY41" fmla="*/ 718607 h 4575877"/>
              <a:gd name="connsiteX42" fmla="*/ 255817 w 2990085"/>
              <a:gd name="connsiteY42" fmla="*/ 1465682 h 4575877"/>
              <a:gd name="connsiteX43" fmla="*/ 203204 w 2990085"/>
              <a:gd name="connsiteY43" fmla="*/ 2206292 h 4575877"/>
              <a:gd name="connsiteX44" fmla="*/ 348810 w 2990085"/>
              <a:gd name="connsiteY44" fmla="*/ 2483428 h 4575877"/>
              <a:gd name="connsiteX45" fmla="*/ 622088 w 2990085"/>
              <a:gd name="connsiteY45" fmla="*/ 2657629 h 4575877"/>
              <a:gd name="connsiteX46" fmla="*/ 800805 w 2990085"/>
              <a:gd name="connsiteY46" fmla="*/ 2811066 h 4575877"/>
              <a:gd name="connsiteX47" fmla="*/ 779502 w 2990085"/>
              <a:gd name="connsiteY47" fmla="*/ 2914384 h 4575877"/>
              <a:gd name="connsiteX48" fmla="*/ 686344 w 2990085"/>
              <a:gd name="connsiteY48" fmla="*/ 2985143 h 4575877"/>
              <a:gd name="connsiteX49" fmla="*/ 347086 w 2990085"/>
              <a:gd name="connsiteY49" fmla="*/ 2854362 h 4575877"/>
              <a:gd name="connsiteX50" fmla="*/ 51924 w 2990085"/>
              <a:gd name="connsiteY50" fmla="*/ 2349974 h 4575877"/>
              <a:gd name="connsiteX51" fmla="*/ 301903 w 2990085"/>
              <a:gd name="connsiteY51" fmla="*/ 1002519 h 4575877"/>
              <a:gd name="connsiteX52" fmla="*/ 1651515 w 2990085"/>
              <a:gd name="connsiteY52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6496 w 2990085"/>
              <a:gd name="connsiteY7" fmla="*/ 2945690 h 4575877"/>
              <a:gd name="connsiteX8" fmla="*/ 1633673 w 2990085"/>
              <a:gd name="connsiteY8" fmla="*/ 3401224 h 4575877"/>
              <a:gd name="connsiteX9" fmla="*/ 1630823 w 2990085"/>
              <a:gd name="connsiteY9" fmla="*/ 3401224 h 4575877"/>
              <a:gd name="connsiteX10" fmla="*/ 1635750 w 2990085"/>
              <a:gd name="connsiteY10" fmla="*/ 3723073 h 4575877"/>
              <a:gd name="connsiteX11" fmla="*/ 1626318 w 2990085"/>
              <a:gd name="connsiteY11" fmla="*/ 4162116 h 4575877"/>
              <a:gd name="connsiteX12" fmla="*/ 1998521 w 2990085"/>
              <a:gd name="connsiteY12" fmla="*/ 4114682 h 4575877"/>
              <a:gd name="connsiteX13" fmla="*/ 2387572 w 2990085"/>
              <a:gd name="connsiteY13" fmla="*/ 3936393 h 4575877"/>
              <a:gd name="connsiteX14" fmla="*/ 2393959 w 2990085"/>
              <a:gd name="connsiteY14" fmla="*/ 4089779 h 4575877"/>
              <a:gd name="connsiteX15" fmla="*/ 2032803 w 2990085"/>
              <a:gd name="connsiteY15" fmla="*/ 4243403 h 4575877"/>
              <a:gd name="connsiteX16" fmla="*/ 1655587 w 2990085"/>
              <a:gd name="connsiteY16" fmla="*/ 4315149 h 4575877"/>
              <a:gd name="connsiteX17" fmla="*/ 1273004 w 2990085"/>
              <a:gd name="connsiteY17" fmla="*/ 4388324 h 4575877"/>
              <a:gd name="connsiteX18" fmla="*/ 806011 w 2990085"/>
              <a:gd name="connsiteY18" fmla="*/ 4575877 h 4575877"/>
              <a:gd name="connsiteX19" fmla="*/ 801054 w 2990085"/>
              <a:gd name="connsiteY19" fmla="*/ 4427857 h 4575877"/>
              <a:gd name="connsiteX20" fmla="*/ 1160457 w 2990085"/>
              <a:gd name="connsiteY20" fmla="*/ 4159821 h 4575877"/>
              <a:gd name="connsiteX21" fmla="*/ 1241769 w 2990085"/>
              <a:gd name="connsiteY21" fmla="*/ 3667174 h 4575877"/>
              <a:gd name="connsiteX22" fmla="*/ 1237922 w 2990085"/>
              <a:gd name="connsiteY22" fmla="*/ 3428438 h 4575877"/>
              <a:gd name="connsiteX23" fmla="*/ 1240031 w 2990085"/>
              <a:gd name="connsiteY23" fmla="*/ 3428438 h 4575877"/>
              <a:gd name="connsiteX24" fmla="*/ 1240031 w 2990085"/>
              <a:gd name="connsiteY24" fmla="*/ 3401224 h 4575877"/>
              <a:gd name="connsiteX25" fmla="*/ 1239219 w 2990085"/>
              <a:gd name="connsiteY25" fmla="*/ 3401224 h 4575877"/>
              <a:gd name="connsiteX26" fmla="*/ 1239219 w 2990085"/>
              <a:gd name="connsiteY26" fmla="*/ 2606619 h 4575877"/>
              <a:gd name="connsiteX27" fmla="*/ 1240448 w 2990085"/>
              <a:gd name="connsiteY27" fmla="*/ 2606619 h 4575877"/>
              <a:gd name="connsiteX28" fmla="*/ 1216781 w 2990085"/>
              <a:gd name="connsiteY28" fmla="*/ 1137952 h 4575877"/>
              <a:gd name="connsiteX29" fmla="*/ 1205031 w 2990085"/>
              <a:gd name="connsiteY29" fmla="*/ 986000 h 4575877"/>
              <a:gd name="connsiteX30" fmla="*/ 1010196 w 2990085"/>
              <a:gd name="connsiteY30" fmla="*/ 923011 h 4575877"/>
              <a:gd name="connsiteX31" fmla="*/ 1010953 w 2990085"/>
              <a:gd name="connsiteY31" fmla="*/ 796446 h 4575877"/>
              <a:gd name="connsiteX32" fmla="*/ 1631355 w 2990085"/>
              <a:gd name="connsiteY32" fmla="*/ 516335 h 4575877"/>
              <a:gd name="connsiteX33" fmla="*/ 1619038 w 2990085"/>
              <a:gd name="connsiteY33" fmla="*/ 1030819 h 4575877"/>
              <a:gd name="connsiteX34" fmla="*/ 1617716 w 2990085"/>
              <a:gd name="connsiteY34" fmla="*/ 1823823 h 4575877"/>
              <a:gd name="connsiteX35" fmla="*/ 1868719 w 2990085"/>
              <a:gd name="connsiteY35" fmla="*/ 1774203 h 4575877"/>
              <a:gd name="connsiteX36" fmla="*/ 2397287 w 2990085"/>
              <a:gd name="connsiteY36" fmla="*/ 1343368 h 4575877"/>
              <a:gd name="connsiteX37" fmla="*/ 2504404 w 2990085"/>
              <a:gd name="connsiteY37" fmla="*/ 645679 h 4575877"/>
              <a:gd name="connsiteX38" fmla="*/ 2200442 w 2990085"/>
              <a:gd name="connsiteY38" fmla="*/ 269996 h 4575877"/>
              <a:gd name="connsiteX39" fmla="*/ 1592464 w 2990085"/>
              <a:gd name="connsiteY39" fmla="*/ 262479 h 4575877"/>
              <a:gd name="connsiteX40" fmla="*/ 774828 w 2990085"/>
              <a:gd name="connsiteY40" fmla="*/ 718607 h 4575877"/>
              <a:gd name="connsiteX41" fmla="*/ 255817 w 2990085"/>
              <a:gd name="connsiteY41" fmla="*/ 1465682 h 4575877"/>
              <a:gd name="connsiteX42" fmla="*/ 203204 w 2990085"/>
              <a:gd name="connsiteY42" fmla="*/ 2206292 h 4575877"/>
              <a:gd name="connsiteX43" fmla="*/ 348810 w 2990085"/>
              <a:gd name="connsiteY43" fmla="*/ 2483428 h 4575877"/>
              <a:gd name="connsiteX44" fmla="*/ 622088 w 2990085"/>
              <a:gd name="connsiteY44" fmla="*/ 2657629 h 4575877"/>
              <a:gd name="connsiteX45" fmla="*/ 800805 w 2990085"/>
              <a:gd name="connsiteY45" fmla="*/ 2811066 h 4575877"/>
              <a:gd name="connsiteX46" fmla="*/ 779502 w 2990085"/>
              <a:gd name="connsiteY46" fmla="*/ 2914384 h 4575877"/>
              <a:gd name="connsiteX47" fmla="*/ 686344 w 2990085"/>
              <a:gd name="connsiteY47" fmla="*/ 2985143 h 4575877"/>
              <a:gd name="connsiteX48" fmla="*/ 347086 w 2990085"/>
              <a:gd name="connsiteY48" fmla="*/ 2854362 h 4575877"/>
              <a:gd name="connsiteX49" fmla="*/ 51924 w 2990085"/>
              <a:gd name="connsiteY49" fmla="*/ 2349974 h 4575877"/>
              <a:gd name="connsiteX50" fmla="*/ 301903 w 2990085"/>
              <a:gd name="connsiteY50" fmla="*/ 1002519 h 4575877"/>
              <a:gd name="connsiteX51" fmla="*/ 1651515 w 2990085"/>
              <a:gd name="connsiteY51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7767 w 2990085"/>
              <a:gd name="connsiteY6" fmla="*/ 2869607 h 4575877"/>
              <a:gd name="connsiteX7" fmla="*/ 1633673 w 2990085"/>
              <a:gd name="connsiteY7" fmla="*/ 3401224 h 4575877"/>
              <a:gd name="connsiteX8" fmla="*/ 1630823 w 2990085"/>
              <a:gd name="connsiteY8" fmla="*/ 3401224 h 4575877"/>
              <a:gd name="connsiteX9" fmla="*/ 1635750 w 2990085"/>
              <a:gd name="connsiteY9" fmla="*/ 3723073 h 4575877"/>
              <a:gd name="connsiteX10" fmla="*/ 1626318 w 2990085"/>
              <a:gd name="connsiteY10" fmla="*/ 4162116 h 4575877"/>
              <a:gd name="connsiteX11" fmla="*/ 1998521 w 2990085"/>
              <a:gd name="connsiteY11" fmla="*/ 4114682 h 4575877"/>
              <a:gd name="connsiteX12" fmla="*/ 2387572 w 2990085"/>
              <a:gd name="connsiteY12" fmla="*/ 3936393 h 4575877"/>
              <a:gd name="connsiteX13" fmla="*/ 2393959 w 2990085"/>
              <a:gd name="connsiteY13" fmla="*/ 4089779 h 4575877"/>
              <a:gd name="connsiteX14" fmla="*/ 2032803 w 2990085"/>
              <a:gd name="connsiteY14" fmla="*/ 4243403 h 4575877"/>
              <a:gd name="connsiteX15" fmla="*/ 1655587 w 2990085"/>
              <a:gd name="connsiteY15" fmla="*/ 4315149 h 4575877"/>
              <a:gd name="connsiteX16" fmla="*/ 1273004 w 2990085"/>
              <a:gd name="connsiteY16" fmla="*/ 4388324 h 4575877"/>
              <a:gd name="connsiteX17" fmla="*/ 806011 w 2990085"/>
              <a:gd name="connsiteY17" fmla="*/ 4575877 h 4575877"/>
              <a:gd name="connsiteX18" fmla="*/ 801054 w 2990085"/>
              <a:gd name="connsiteY18" fmla="*/ 4427857 h 4575877"/>
              <a:gd name="connsiteX19" fmla="*/ 1160457 w 2990085"/>
              <a:gd name="connsiteY19" fmla="*/ 4159821 h 4575877"/>
              <a:gd name="connsiteX20" fmla="*/ 1241769 w 2990085"/>
              <a:gd name="connsiteY20" fmla="*/ 3667174 h 4575877"/>
              <a:gd name="connsiteX21" fmla="*/ 1237922 w 2990085"/>
              <a:gd name="connsiteY21" fmla="*/ 3428438 h 4575877"/>
              <a:gd name="connsiteX22" fmla="*/ 1240031 w 2990085"/>
              <a:gd name="connsiteY22" fmla="*/ 3428438 h 4575877"/>
              <a:gd name="connsiteX23" fmla="*/ 1240031 w 2990085"/>
              <a:gd name="connsiteY23" fmla="*/ 3401224 h 4575877"/>
              <a:gd name="connsiteX24" fmla="*/ 1239219 w 2990085"/>
              <a:gd name="connsiteY24" fmla="*/ 3401224 h 4575877"/>
              <a:gd name="connsiteX25" fmla="*/ 1239219 w 2990085"/>
              <a:gd name="connsiteY25" fmla="*/ 2606619 h 4575877"/>
              <a:gd name="connsiteX26" fmla="*/ 1240448 w 2990085"/>
              <a:gd name="connsiteY26" fmla="*/ 2606619 h 4575877"/>
              <a:gd name="connsiteX27" fmla="*/ 1216781 w 2990085"/>
              <a:gd name="connsiteY27" fmla="*/ 1137952 h 4575877"/>
              <a:gd name="connsiteX28" fmla="*/ 1205031 w 2990085"/>
              <a:gd name="connsiteY28" fmla="*/ 986000 h 4575877"/>
              <a:gd name="connsiteX29" fmla="*/ 1010196 w 2990085"/>
              <a:gd name="connsiteY29" fmla="*/ 923011 h 4575877"/>
              <a:gd name="connsiteX30" fmla="*/ 1010953 w 2990085"/>
              <a:gd name="connsiteY30" fmla="*/ 796446 h 4575877"/>
              <a:gd name="connsiteX31" fmla="*/ 1631355 w 2990085"/>
              <a:gd name="connsiteY31" fmla="*/ 516335 h 4575877"/>
              <a:gd name="connsiteX32" fmla="*/ 1619038 w 2990085"/>
              <a:gd name="connsiteY32" fmla="*/ 1030819 h 4575877"/>
              <a:gd name="connsiteX33" fmla="*/ 1617716 w 2990085"/>
              <a:gd name="connsiteY33" fmla="*/ 1823823 h 4575877"/>
              <a:gd name="connsiteX34" fmla="*/ 1868719 w 2990085"/>
              <a:gd name="connsiteY34" fmla="*/ 1774203 h 4575877"/>
              <a:gd name="connsiteX35" fmla="*/ 2397287 w 2990085"/>
              <a:gd name="connsiteY35" fmla="*/ 1343368 h 4575877"/>
              <a:gd name="connsiteX36" fmla="*/ 2504404 w 2990085"/>
              <a:gd name="connsiteY36" fmla="*/ 645679 h 4575877"/>
              <a:gd name="connsiteX37" fmla="*/ 2200442 w 2990085"/>
              <a:gd name="connsiteY37" fmla="*/ 269996 h 4575877"/>
              <a:gd name="connsiteX38" fmla="*/ 1592464 w 2990085"/>
              <a:gd name="connsiteY38" fmla="*/ 262479 h 4575877"/>
              <a:gd name="connsiteX39" fmla="*/ 774828 w 2990085"/>
              <a:gd name="connsiteY39" fmla="*/ 718607 h 4575877"/>
              <a:gd name="connsiteX40" fmla="*/ 255817 w 2990085"/>
              <a:gd name="connsiteY40" fmla="*/ 1465682 h 4575877"/>
              <a:gd name="connsiteX41" fmla="*/ 203204 w 2990085"/>
              <a:gd name="connsiteY41" fmla="*/ 2206292 h 4575877"/>
              <a:gd name="connsiteX42" fmla="*/ 348810 w 2990085"/>
              <a:gd name="connsiteY42" fmla="*/ 2483428 h 4575877"/>
              <a:gd name="connsiteX43" fmla="*/ 622088 w 2990085"/>
              <a:gd name="connsiteY43" fmla="*/ 2657629 h 4575877"/>
              <a:gd name="connsiteX44" fmla="*/ 800805 w 2990085"/>
              <a:gd name="connsiteY44" fmla="*/ 2811066 h 4575877"/>
              <a:gd name="connsiteX45" fmla="*/ 779502 w 2990085"/>
              <a:gd name="connsiteY45" fmla="*/ 2914384 h 4575877"/>
              <a:gd name="connsiteX46" fmla="*/ 686344 w 2990085"/>
              <a:gd name="connsiteY46" fmla="*/ 2985143 h 4575877"/>
              <a:gd name="connsiteX47" fmla="*/ 347086 w 2990085"/>
              <a:gd name="connsiteY47" fmla="*/ 2854362 h 4575877"/>
              <a:gd name="connsiteX48" fmla="*/ 51924 w 2990085"/>
              <a:gd name="connsiteY48" fmla="*/ 2349974 h 4575877"/>
              <a:gd name="connsiteX49" fmla="*/ 301903 w 2990085"/>
              <a:gd name="connsiteY49" fmla="*/ 1002519 h 4575877"/>
              <a:gd name="connsiteX50" fmla="*/ 1651515 w 2990085"/>
              <a:gd name="connsiteY50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3401224 h 4575877"/>
              <a:gd name="connsiteX24" fmla="*/ 1239219 w 2990085"/>
              <a:gd name="connsiteY24" fmla="*/ 2606619 h 4575877"/>
              <a:gd name="connsiteX25" fmla="*/ 1240448 w 2990085"/>
              <a:gd name="connsiteY25" fmla="*/ 2606619 h 4575877"/>
              <a:gd name="connsiteX26" fmla="*/ 1216781 w 2990085"/>
              <a:gd name="connsiteY26" fmla="*/ 1137952 h 4575877"/>
              <a:gd name="connsiteX27" fmla="*/ 1205031 w 2990085"/>
              <a:gd name="connsiteY27" fmla="*/ 986000 h 4575877"/>
              <a:gd name="connsiteX28" fmla="*/ 1010196 w 2990085"/>
              <a:gd name="connsiteY28" fmla="*/ 923011 h 4575877"/>
              <a:gd name="connsiteX29" fmla="*/ 1010953 w 2990085"/>
              <a:gd name="connsiteY29" fmla="*/ 796446 h 4575877"/>
              <a:gd name="connsiteX30" fmla="*/ 1631355 w 2990085"/>
              <a:gd name="connsiteY30" fmla="*/ 516335 h 4575877"/>
              <a:gd name="connsiteX31" fmla="*/ 1619038 w 2990085"/>
              <a:gd name="connsiteY31" fmla="*/ 1030819 h 4575877"/>
              <a:gd name="connsiteX32" fmla="*/ 1617716 w 2990085"/>
              <a:gd name="connsiteY32" fmla="*/ 1823823 h 4575877"/>
              <a:gd name="connsiteX33" fmla="*/ 1868719 w 2990085"/>
              <a:gd name="connsiteY33" fmla="*/ 1774203 h 4575877"/>
              <a:gd name="connsiteX34" fmla="*/ 2397287 w 2990085"/>
              <a:gd name="connsiteY34" fmla="*/ 1343368 h 4575877"/>
              <a:gd name="connsiteX35" fmla="*/ 2504404 w 2990085"/>
              <a:gd name="connsiteY35" fmla="*/ 645679 h 4575877"/>
              <a:gd name="connsiteX36" fmla="*/ 2200442 w 2990085"/>
              <a:gd name="connsiteY36" fmla="*/ 269996 h 4575877"/>
              <a:gd name="connsiteX37" fmla="*/ 1592464 w 2990085"/>
              <a:gd name="connsiteY37" fmla="*/ 262479 h 4575877"/>
              <a:gd name="connsiteX38" fmla="*/ 774828 w 2990085"/>
              <a:gd name="connsiteY38" fmla="*/ 718607 h 4575877"/>
              <a:gd name="connsiteX39" fmla="*/ 255817 w 2990085"/>
              <a:gd name="connsiteY39" fmla="*/ 1465682 h 4575877"/>
              <a:gd name="connsiteX40" fmla="*/ 203204 w 2990085"/>
              <a:gd name="connsiteY40" fmla="*/ 2206292 h 4575877"/>
              <a:gd name="connsiteX41" fmla="*/ 348810 w 2990085"/>
              <a:gd name="connsiteY41" fmla="*/ 2483428 h 4575877"/>
              <a:gd name="connsiteX42" fmla="*/ 622088 w 2990085"/>
              <a:gd name="connsiteY42" fmla="*/ 2657629 h 4575877"/>
              <a:gd name="connsiteX43" fmla="*/ 800805 w 2990085"/>
              <a:gd name="connsiteY43" fmla="*/ 2811066 h 4575877"/>
              <a:gd name="connsiteX44" fmla="*/ 779502 w 2990085"/>
              <a:gd name="connsiteY44" fmla="*/ 2914384 h 4575877"/>
              <a:gd name="connsiteX45" fmla="*/ 686344 w 2990085"/>
              <a:gd name="connsiteY45" fmla="*/ 2985143 h 4575877"/>
              <a:gd name="connsiteX46" fmla="*/ 347086 w 2990085"/>
              <a:gd name="connsiteY46" fmla="*/ 2854362 h 4575877"/>
              <a:gd name="connsiteX47" fmla="*/ 51924 w 2990085"/>
              <a:gd name="connsiteY47" fmla="*/ 2349974 h 4575877"/>
              <a:gd name="connsiteX48" fmla="*/ 301903 w 2990085"/>
              <a:gd name="connsiteY48" fmla="*/ 1002519 h 4575877"/>
              <a:gd name="connsiteX49" fmla="*/ 1651515 w 2990085"/>
              <a:gd name="connsiteY49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40031 w 2990085"/>
              <a:gd name="connsiteY22" fmla="*/ 3401224 h 4575877"/>
              <a:gd name="connsiteX23" fmla="*/ 1239219 w 2990085"/>
              <a:gd name="connsiteY23" fmla="*/ 2606619 h 4575877"/>
              <a:gd name="connsiteX24" fmla="*/ 1240448 w 2990085"/>
              <a:gd name="connsiteY24" fmla="*/ 2606619 h 4575877"/>
              <a:gd name="connsiteX25" fmla="*/ 1216781 w 2990085"/>
              <a:gd name="connsiteY25" fmla="*/ 1137952 h 4575877"/>
              <a:gd name="connsiteX26" fmla="*/ 1205031 w 2990085"/>
              <a:gd name="connsiteY26" fmla="*/ 986000 h 4575877"/>
              <a:gd name="connsiteX27" fmla="*/ 1010196 w 2990085"/>
              <a:gd name="connsiteY27" fmla="*/ 923011 h 4575877"/>
              <a:gd name="connsiteX28" fmla="*/ 1010953 w 2990085"/>
              <a:gd name="connsiteY28" fmla="*/ 796446 h 4575877"/>
              <a:gd name="connsiteX29" fmla="*/ 1631355 w 2990085"/>
              <a:gd name="connsiteY29" fmla="*/ 516335 h 4575877"/>
              <a:gd name="connsiteX30" fmla="*/ 1619038 w 2990085"/>
              <a:gd name="connsiteY30" fmla="*/ 1030819 h 4575877"/>
              <a:gd name="connsiteX31" fmla="*/ 1617716 w 2990085"/>
              <a:gd name="connsiteY31" fmla="*/ 1823823 h 4575877"/>
              <a:gd name="connsiteX32" fmla="*/ 1868719 w 2990085"/>
              <a:gd name="connsiteY32" fmla="*/ 1774203 h 4575877"/>
              <a:gd name="connsiteX33" fmla="*/ 2397287 w 2990085"/>
              <a:gd name="connsiteY33" fmla="*/ 1343368 h 4575877"/>
              <a:gd name="connsiteX34" fmla="*/ 2504404 w 2990085"/>
              <a:gd name="connsiteY34" fmla="*/ 645679 h 4575877"/>
              <a:gd name="connsiteX35" fmla="*/ 2200442 w 2990085"/>
              <a:gd name="connsiteY35" fmla="*/ 269996 h 4575877"/>
              <a:gd name="connsiteX36" fmla="*/ 1592464 w 2990085"/>
              <a:gd name="connsiteY36" fmla="*/ 262479 h 4575877"/>
              <a:gd name="connsiteX37" fmla="*/ 774828 w 2990085"/>
              <a:gd name="connsiteY37" fmla="*/ 718607 h 4575877"/>
              <a:gd name="connsiteX38" fmla="*/ 255817 w 2990085"/>
              <a:gd name="connsiteY38" fmla="*/ 1465682 h 4575877"/>
              <a:gd name="connsiteX39" fmla="*/ 203204 w 2990085"/>
              <a:gd name="connsiteY39" fmla="*/ 2206292 h 4575877"/>
              <a:gd name="connsiteX40" fmla="*/ 348810 w 2990085"/>
              <a:gd name="connsiteY40" fmla="*/ 2483428 h 4575877"/>
              <a:gd name="connsiteX41" fmla="*/ 622088 w 2990085"/>
              <a:gd name="connsiteY41" fmla="*/ 2657629 h 4575877"/>
              <a:gd name="connsiteX42" fmla="*/ 800805 w 2990085"/>
              <a:gd name="connsiteY42" fmla="*/ 2811066 h 4575877"/>
              <a:gd name="connsiteX43" fmla="*/ 779502 w 2990085"/>
              <a:gd name="connsiteY43" fmla="*/ 2914384 h 4575877"/>
              <a:gd name="connsiteX44" fmla="*/ 686344 w 2990085"/>
              <a:gd name="connsiteY44" fmla="*/ 2985143 h 4575877"/>
              <a:gd name="connsiteX45" fmla="*/ 347086 w 2990085"/>
              <a:gd name="connsiteY45" fmla="*/ 2854362 h 4575877"/>
              <a:gd name="connsiteX46" fmla="*/ 51924 w 2990085"/>
              <a:gd name="connsiteY46" fmla="*/ 2349974 h 4575877"/>
              <a:gd name="connsiteX47" fmla="*/ 301903 w 2990085"/>
              <a:gd name="connsiteY47" fmla="*/ 1002519 h 4575877"/>
              <a:gd name="connsiteX48" fmla="*/ 1651515 w 2990085"/>
              <a:gd name="connsiteY48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40031 w 2990085"/>
              <a:gd name="connsiteY21" fmla="*/ 3428438 h 4575877"/>
              <a:gd name="connsiteX22" fmla="*/ 1239219 w 2990085"/>
              <a:gd name="connsiteY22" fmla="*/ 2606619 h 4575877"/>
              <a:gd name="connsiteX23" fmla="*/ 1240448 w 2990085"/>
              <a:gd name="connsiteY23" fmla="*/ 2606619 h 4575877"/>
              <a:gd name="connsiteX24" fmla="*/ 1216781 w 2990085"/>
              <a:gd name="connsiteY24" fmla="*/ 1137952 h 4575877"/>
              <a:gd name="connsiteX25" fmla="*/ 1205031 w 2990085"/>
              <a:gd name="connsiteY25" fmla="*/ 986000 h 4575877"/>
              <a:gd name="connsiteX26" fmla="*/ 1010196 w 2990085"/>
              <a:gd name="connsiteY26" fmla="*/ 923011 h 4575877"/>
              <a:gd name="connsiteX27" fmla="*/ 1010953 w 2990085"/>
              <a:gd name="connsiteY27" fmla="*/ 796446 h 4575877"/>
              <a:gd name="connsiteX28" fmla="*/ 1631355 w 2990085"/>
              <a:gd name="connsiteY28" fmla="*/ 516335 h 4575877"/>
              <a:gd name="connsiteX29" fmla="*/ 1619038 w 2990085"/>
              <a:gd name="connsiteY29" fmla="*/ 1030819 h 4575877"/>
              <a:gd name="connsiteX30" fmla="*/ 1617716 w 2990085"/>
              <a:gd name="connsiteY30" fmla="*/ 1823823 h 4575877"/>
              <a:gd name="connsiteX31" fmla="*/ 1868719 w 2990085"/>
              <a:gd name="connsiteY31" fmla="*/ 1774203 h 4575877"/>
              <a:gd name="connsiteX32" fmla="*/ 2397287 w 2990085"/>
              <a:gd name="connsiteY32" fmla="*/ 1343368 h 4575877"/>
              <a:gd name="connsiteX33" fmla="*/ 2504404 w 2990085"/>
              <a:gd name="connsiteY33" fmla="*/ 645679 h 4575877"/>
              <a:gd name="connsiteX34" fmla="*/ 2200442 w 2990085"/>
              <a:gd name="connsiteY34" fmla="*/ 269996 h 4575877"/>
              <a:gd name="connsiteX35" fmla="*/ 1592464 w 2990085"/>
              <a:gd name="connsiteY35" fmla="*/ 262479 h 4575877"/>
              <a:gd name="connsiteX36" fmla="*/ 774828 w 2990085"/>
              <a:gd name="connsiteY36" fmla="*/ 718607 h 4575877"/>
              <a:gd name="connsiteX37" fmla="*/ 255817 w 2990085"/>
              <a:gd name="connsiteY37" fmla="*/ 1465682 h 4575877"/>
              <a:gd name="connsiteX38" fmla="*/ 203204 w 2990085"/>
              <a:gd name="connsiteY38" fmla="*/ 2206292 h 4575877"/>
              <a:gd name="connsiteX39" fmla="*/ 348810 w 2990085"/>
              <a:gd name="connsiteY39" fmla="*/ 2483428 h 4575877"/>
              <a:gd name="connsiteX40" fmla="*/ 622088 w 2990085"/>
              <a:gd name="connsiteY40" fmla="*/ 2657629 h 4575877"/>
              <a:gd name="connsiteX41" fmla="*/ 800805 w 2990085"/>
              <a:gd name="connsiteY41" fmla="*/ 2811066 h 4575877"/>
              <a:gd name="connsiteX42" fmla="*/ 779502 w 2990085"/>
              <a:gd name="connsiteY42" fmla="*/ 2914384 h 4575877"/>
              <a:gd name="connsiteX43" fmla="*/ 686344 w 2990085"/>
              <a:gd name="connsiteY43" fmla="*/ 2985143 h 4575877"/>
              <a:gd name="connsiteX44" fmla="*/ 347086 w 2990085"/>
              <a:gd name="connsiteY44" fmla="*/ 2854362 h 4575877"/>
              <a:gd name="connsiteX45" fmla="*/ 51924 w 2990085"/>
              <a:gd name="connsiteY45" fmla="*/ 2349974 h 4575877"/>
              <a:gd name="connsiteX46" fmla="*/ 301903 w 2990085"/>
              <a:gd name="connsiteY46" fmla="*/ 1002519 h 4575877"/>
              <a:gd name="connsiteX47" fmla="*/ 1651515 w 2990085"/>
              <a:gd name="connsiteY47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7922 w 2990085"/>
              <a:gd name="connsiteY20" fmla="*/ 3428438 h 4575877"/>
              <a:gd name="connsiteX21" fmla="*/ 1239219 w 2990085"/>
              <a:gd name="connsiteY21" fmla="*/ 2606619 h 4575877"/>
              <a:gd name="connsiteX22" fmla="*/ 1240448 w 2990085"/>
              <a:gd name="connsiteY22" fmla="*/ 2606619 h 4575877"/>
              <a:gd name="connsiteX23" fmla="*/ 1216781 w 2990085"/>
              <a:gd name="connsiteY23" fmla="*/ 1137952 h 4575877"/>
              <a:gd name="connsiteX24" fmla="*/ 1205031 w 2990085"/>
              <a:gd name="connsiteY24" fmla="*/ 986000 h 4575877"/>
              <a:gd name="connsiteX25" fmla="*/ 1010196 w 2990085"/>
              <a:gd name="connsiteY25" fmla="*/ 923011 h 4575877"/>
              <a:gd name="connsiteX26" fmla="*/ 1010953 w 2990085"/>
              <a:gd name="connsiteY26" fmla="*/ 796446 h 4575877"/>
              <a:gd name="connsiteX27" fmla="*/ 1631355 w 2990085"/>
              <a:gd name="connsiteY27" fmla="*/ 516335 h 4575877"/>
              <a:gd name="connsiteX28" fmla="*/ 1619038 w 2990085"/>
              <a:gd name="connsiteY28" fmla="*/ 1030819 h 4575877"/>
              <a:gd name="connsiteX29" fmla="*/ 1617716 w 2990085"/>
              <a:gd name="connsiteY29" fmla="*/ 1823823 h 4575877"/>
              <a:gd name="connsiteX30" fmla="*/ 1868719 w 2990085"/>
              <a:gd name="connsiteY30" fmla="*/ 1774203 h 4575877"/>
              <a:gd name="connsiteX31" fmla="*/ 2397287 w 2990085"/>
              <a:gd name="connsiteY31" fmla="*/ 1343368 h 4575877"/>
              <a:gd name="connsiteX32" fmla="*/ 2504404 w 2990085"/>
              <a:gd name="connsiteY32" fmla="*/ 645679 h 4575877"/>
              <a:gd name="connsiteX33" fmla="*/ 2200442 w 2990085"/>
              <a:gd name="connsiteY33" fmla="*/ 269996 h 4575877"/>
              <a:gd name="connsiteX34" fmla="*/ 1592464 w 2990085"/>
              <a:gd name="connsiteY34" fmla="*/ 262479 h 4575877"/>
              <a:gd name="connsiteX35" fmla="*/ 774828 w 2990085"/>
              <a:gd name="connsiteY35" fmla="*/ 718607 h 4575877"/>
              <a:gd name="connsiteX36" fmla="*/ 255817 w 2990085"/>
              <a:gd name="connsiteY36" fmla="*/ 1465682 h 4575877"/>
              <a:gd name="connsiteX37" fmla="*/ 203204 w 2990085"/>
              <a:gd name="connsiteY37" fmla="*/ 2206292 h 4575877"/>
              <a:gd name="connsiteX38" fmla="*/ 348810 w 2990085"/>
              <a:gd name="connsiteY38" fmla="*/ 2483428 h 4575877"/>
              <a:gd name="connsiteX39" fmla="*/ 622088 w 2990085"/>
              <a:gd name="connsiteY39" fmla="*/ 2657629 h 4575877"/>
              <a:gd name="connsiteX40" fmla="*/ 800805 w 2990085"/>
              <a:gd name="connsiteY40" fmla="*/ 2811066 h 4575877"/>
              <a:gd name="connsiteX41" fmla="*/ 779502 w 2990085"/>
              <a:gd name="connsiteY41" fmla="*/ 2914384 h 4575877"/>
              <a:gd name="connsiteX42" fmla="*/ 686344 w 2990085"/>
              <a:gd name="connsiteY42" fmla="*/ 2985143 h 4575877"/>
              <a:gd name="connsiteX43" fmla="*/ 347086 w 2990085"/>
              <a:gd name="connsiteY43" fmla="*/ 2854362 h 4575877"/>
              <a:gd name="connsiteX44" fmla="*/ 51924 w 2990085"/>
              <a:gd name="connsiteY44" fmla="*/ 2349974 h 4575877"/>
              <a:gd name="connsiteX45" fmla="*/ 301903 w 2990085"/>
              <a:gd name="connsiteY45" fmla="*/ 1002519 h 4575877"/>
              <a:gd name="connsiteX46" fmla="*/ 1651515 w 2990085"/>
              <a:gd name="connsiteY46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0823 w 2990085"/>
              <a:gd name="connsiteY7" fmla="*/ 3401224 h 4575877"/>
              <a:gd name="connsiteX8" fmla="*/ 1635750 w 2990085"/>
              <a:gd name="connsiteY8" fmla="*/ 3723073 h 4575877"/>
              <a:gd name="connsiteX9" fmla="*/ 1626318 w 2990085"/>
              <a:gd name="connsiteY9" fmla="*/ 4162116 h 4575877"/>
              <a:gd name="connsiteX10" fmla="*/ 1998521 w 2990085"/>
              <a:gd name="connsiteY10" fmla="*/ 4114682 h 4575877"/>
              <a:gd name="connsiteX11" fmla="*/ 2387572 w 2990085"/>
              <a:gd name="connsiteY11" fmla="*/ 3936393 h 4575877"/>
              <a:gd name="connsiteX12" fmla="*/ 2393959 w 2990085"/>
              <a:gd name="connsiteY12" fmla="*/ 4089779 h 4575877"/>
              <a:gd name="connsiteX13" fmla="*/ 2032803 w 2990085"/>
              <a:gd name="connsiteY13" fmla="*/ 4243403 h 4575877"/>
              <a:gd name="connsiteX14" fmla="*/ 1655587 w 2990085"/>
              <a:gd name="connsiteY14" fmla="*/ 4315149 h 4575877"/>
              <a:gd name="connsiteX15" fmla="*/ 1273004 w 2990085"/>
              <a:gd name="connsiteY15" fmla="*/ 4388324 h 4575877"/>
              <a:gd name="connsiteX16" fmla="*/ 806011 w 2990085"/>
              <a:gd name="connsiteY16" fmla="*/ 4575877 h 4575877"/>
              <a:gd name="connsiteX17" fmla="*/ 801054 w 2990085"/>
              <a:gd name="connsiteY17" fmla="*/ 4427857 h 4575877"/>
              <a:gd name="connsiteX18" fmla="*/ 1160457 w 2990085"/>
              <a:gd name="connsiteY18" fmla="*/ 4159821 h 4575877"/>
              <a:gd name="connsiteX19" fmla="*/ 1241769 w 2990085"/>
              <a:gd name="connsiteY19" fmla="*/ 3667174 h 4575877"/>
              <a:gd name="connsiteX20" fmla="*/ 1239219 w 2990085"/>
              <a:gd name="connsiteY20" fmla="*/ 2606619 h 4575877"/>
              <a:gd name="connsiteX21" fmla="*/ 1240448 w 2990085"/>
              <a:gd name="connsiteY21" fmla="*/ 2606619 h 4575877"/>
              <a:gd name="connsiteX22" fmla="*/ 1216781 w 2990085"/>
              <a:gd name="connsiteY22" fmla="*/ 1137952 h 4575877"/>
              <a:gd name="connsiteX23" fmla="*/ 1205031 w 2990085"/>
              <a:gd name="connsiteY23" fmla="*/ 986000 h 4575877"/>
              <a:gd name="connsiteX24" fmla="*/ 1010196 w 2990085"/>
              <a:gd name="connsiteY24" fmla="*/ 923011 h 4575877"/>
              <a:gd name="connsiteX25" fmla="*/ 1010953 w 2990085"/>
              <a:gd name="connsiteY25" fmla="*/ 796446 h 4575877"/>
              <a:gd name="connsiteX26" fmla="*/ 1631355 w 2990085"/>
              <a:gd name="connsiteY26" fmla="*/ 516335 h 4575877"/>
              <a:gd name="connsiteX27" fmla="*/ 1619038 w 2990085"/>
              <a:gd name="connsiteY27" fmla="*/ 1030819 h 4575877"/>
              <a:gd name="connsiteX28" fmla="*/ 1617716 w 2990085"/>
              <a:gd name="connsiteY28" fmla="*/ 1823823 h 4575877"/>
              <a:gd name="connsiteX29" fmla="*/ 1868719 w 2990085"/>
              <a:gd name="connsiteY29" fmla="*/ 1774203 h 4575877"/>
              <a:gd name="connsiteX30" fmla="*/ 2397287 w 2990085"/>
              <a:gd name="connsiteY30" fmla="*/ 1343368 h 4575877"/>
              <a:gd name="connsiteX31" fmla="*/ 2504404 w 2990085"/>
              <a:gd name="connsiteY31" fmla="*/ 645679 h 4575877"/>
              <a:gd name="connsiteX32" fmla="*/ 2200442 w 2990085"/>
              <a:gd name="connsiteY32" fmla="*/ 269996 h 4575877"/>
              <a:gd name="connsiteX33" fmla="*/ 1592464 w 2990085"/>
              <a:gd name="connsiteY33" fmla="*/ 262479 h 4575877"/>
              <a:gd name="connsiteX34" fmla="*/ 774828 w 2990085"/>
              <a:gd name="connsiteY34" fmla="*/ 718607 h 4575877"/>
              <a:gd name="connsiteX35" fmla="*/ 255817 w 2990085"/>
              <a:gd name="connsiteY35" fmla="*/ 1465682 h 4575877"/>
              <a:gd name="connsiteX36" fmla="*/ 203204 w 2990085"/>
              <a:gd name="connsiteY36" fmla="*/ 2206292 h 4575877"/>
              <a:gd name="connsiteX37" fmla="*/ 348810 w 2990085"/>
              <a:gd name="connsiteY37" fmla="*/ 2483428 h 4575877"/>
              <a:gd name="connsiteX38" fmla="*/ 622088 w 2990085"/>
              <a:gd name="connsiteY38" fmla="*/ 2657629 h 4575877"/>
              <a:gd name="connsiteX39" fmla="*/ 800805 w 2990085"/>
              <a:gd name="connsiteY39" fmla="*/ 2811066 h 4575877"/>
              <a:gd name="connsiteX40" fmla="*/ 779502 w 2990085"/>
              <a:gd name="connsiteY40" fmla="*/ 2914384 h 4575877"/>
              <a:gd name="connsiteX41" fmla="*/ 686344 w 2990085"/>
              <a:gd name="connsiteY41" fmla="*/ 2985143 h 4575877"/>
              <a:gd name="connsiteX42" fmla="*/ 347086 w 2990085"/>
              <a:gd name="connsiteY42" fmla="*/ 2854362 h 4575877"/>
              <a:gd name="connsiteX43" fmla="*/ 51924 w 2990085"/>
              <a:gd name="connsiteY43" fmla="*/ 2349974 h 4575877"/>
              <a:gd name="connsiteX44" fmla="*/ 301903 w 2990085"/>
              <a:gd name="connsiteY44" fmla="*/ 1002519 h 4575877"/>
              <a:gd name="connsiteX45" fmla="*/ 1651515 w 2990085"/>
              <a:gd name="connsiteY45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3673 w 2990085"/>
              <a:gd name="connsiteY6" fmla="*/ 3401224 h 4575877"/>
              <a:gd name="connsiteX7" fmla="*/ 1635750 w 2990085"/>
              <a:gd name="connsiteY7" fmla="*/ 3723073 h 4575877"/>
              <a:gd name="connsiteX8" fmla="*/ 1626318 w 2990085"/>
              <a:gd name="connsiteY8" fmla="*/ 4162116 h 4575877"/>
              <a:gd name="connsiteX9" fmla="*/ 1998521 w 2990085"/>
              <a:gd name="connsiteY9" fmla="*/ 4114682 h 4575877"/>
              <a:gd name="connsiteX10" fmla="*/ 2387572 w 2990085"/>
              <a:gd name="connsiteY10" fmla="*/ 3936393 h 4575877"/>
              <a:gd name="connsiteX11" fmla="*/ 2393959 w 2990085"/>
              <a:gd name="connsiteY11" fmla="*/ 4089779 h 4575877"/>
              <a:gd name="connsiteX12" fmla="*/ 2032803 w 2990085"/>
              <a:gd name="connsiteY12" fmla="*/ 4243403 h 4575877"/>
              <a:gd name="connsiteX13" fmla="*/ 1655587 w 2990085"/>
              <a:gd name="connsiteY13" fmla="*/ 4315149 h 4575877"/>
              <a:gd name="connsiteX14" fmla="*/ 1273004 w 2990085"/>
              <a:gd name="connsiteY14" fmla="*/ 4388324 h 4575877"/>
              <a:gd name="connsiteX15" fmla="*/ 806011 w 2990085"/>
              <a:gd name="connsiteY15" fmla="*/ 4575877 h 4575877"/>
              <a:gd name="connsiteX16" fmla="*/ 801054 w 2990085"/>
              <a:gd name="connsiteY16" fmla="*/ 4427857 h 4575877"/>
              <a:gd name="connsiteX17" fmla="*/ 1160457 w 2990085"/>
              <a:gd name="connsiteY17" fmla="*/ 4159821 h 4575877"/>
              <a:gd name="connsiteX18" fmla="*/ 1241769 w 2990085"/>
              <a:gd name="connsiteY18" fmla="*/ 3667174 h 4575877"/>
              <a:gd name="connsiteX19" fmla="*/ 1239219 w 2990085"/>
              <a:gd name="connsiteY19" fmla="*/ 2606619 h 4575877"/>
              <a:gd name="connsiteX20" fmla="*/ 1240448 w 2990085"/>
              <a:gd name="connsiteY20" fmla="*/ 2606619 h 4575877"/>
              <a:gd name="connsiteX21" fmla="*/ 1216781 w 2990085"/>
              <a:gd name="connsiteY21" fmla="*/ 1137952 h 4575877"/>
              <a:gd name="connsiteX22" fmla="*/ 1205031 w 2990085"/>
              <a:gd name="connsiteY22" fmla="*/ 986000 h 4575877"/>
              <a:gd name="connsiteX23" fmla="*/ 1010196 w 2990085"/>
              <a:gd name="connsiteY23" fmla="*/ 923011 h 4575877"/>
              <a:gd name="connsiteX24" fmla="*/ 1010953 w 2990085"/>
              <a:gd name="connsiteY24" fmla="*/ 796446 h 4575877"/>
              <a:gd name="connsiteX25" fmla="*/ 1631355 w 2990085"/>
              <a:gd name="connsiteY25" fmla="*/ 516335 h 4575877"/>
              <a:gd name="connsiteX26" fmla="*/ 1619038 w 2990085"/>
              <a:gd name="connsiteY26" fmla="*/ 1030819 h 4575877"/>
              <a:gd name="connsiteX27" fmla="*/ 1617716 w 2990085"/>
              <a:gd name="connsiteY27" fmla="*/ 1823823 h 4575877"/>
              <a:gd name="connsiteX28" fmla="*/ 1868719 w 2990085"/>
              <a:gd name="connsiteY28" fmla="*/ 1774203 h 4575877"/>
              <a:gd name="connsiteX29" fmla="*/ 2397287 w 2990085"/>
              <a:gd name="connsiteY29" fmla="*/ 1343368 h 4575877"/>
              <a:gd name="connsiteX30" fmla="*/ 2504404 w 2990085"/>
              <a:gd name="connsiteY30" fmla="*/ 645679 h 4575877"/>
              <a:gd name="connsiteX31" fmla="*/ 2200442 w 2990085"/>
              <a:gd name="connsiteY31" fmla="*/ 269996 h 4575877"/>
              <a:gd name="connsiteX32" fmla="*/ 1592464 w 2990085"/>
              <a:gd name="connsiteY32" fmla="*/ 262479 h 4575877"/>
              <a:gd name="connsiteX33" fmla="*/ 774828 w 2990085"/>
              <a:gd name="connsiteY33" fmla="*/ 718607 h 4575877"/>
              <a:gd name="connsiteX34" fmla="*/ 255817 w 2990085"/>
              <a:gd name="connsiteY34" fmla="*/ 1465682 h 4575877"/>
              <a:gd name="connsiteX35" fmla="*/ 203204 w 2990085"/>
              <a:gd name="connsiteY35" fmla="*/ 2206292 h 4575877"/>
              <a:gd name="connsiteX36" fmla="*/ 348810 w 2990085"/>
              <a:gd name="connsiteY36" fmla="*/ 2483428 h 4575877"/>
              <a:gd name="connsiteX37" fmla="*/ 622088 w 2990085"/>
              <a:gd name="connsiteY37" fmla="*/ 2657629 h 4575877"/>
              <a:gd name="connsiteX38" fmla="*/ 800805 w 2990085"/>
              <a:gd name="connsiteY38" fmla="*/ 2811066 h 4575877"/>
              <a:gd name="connsiteX39" fmla="*/ 779502 w 2990085"/>
              <a:gd name="connsiteY39" fmla="*/ 2914384 h 4575877"/>
              <a:gd name="connsiteX40" fmla="*/ 686344 w 2990085"/>
              <a:gd name="connsiteY40" fmla="*/ 2985143 h 4575877"/>
              <a:gd name="connsiteX41" fmla="*/ 347086 w 2990085"/>
              <a:gd name="connsiteY41" fmla="*/ 2854362 h 4575877"/>
              <a:gd name="connsiteX42" fmla="*/ 51924 w 2990085"/>
              <a:gd name="connsiteY42" fmla="*/ 2349974 h 4575877"/>
              <a:gd name="connsiteX43" fmla="*/ 301903 w 2990085"/>
              <a:gd name="connsiteY43" fmla="*/ 1002519 h 4575877"/>
              <a:gd name="connsiteX44" fmla="*/ 1651515 w 2990085"/>
              <a:gd name="connsiteY44" fmla="*/ 74436 h 4575877"/>
              <a:gd name="connsiteX0" fmla="*/ 1651515 w 2990085"/>
              <a:gd name="connsiteY0" fmla="*/ 74436 h 4575877"/>
              <a:gd name="connsiteX1" fmla="*/ 2523002 w 2990085"/>
              <a:gd name="connsiteY1" fmla="*/ 57726 h 4575877"/>
              <a:gd name="connsiteX2" fmla="*/ 2960293 w 2990085"/>
              <a:gd name="connsiteY2" fmla="*/ 524262 h 4575877"/>
              <a:gd name="connsiteX3" fmla="*/ 2750515 w 2990085"/>
              <a:gd name="connsiteY3" fmla="*/ 1375655 h 4575877"/>
              <a:gd name="connsiteX4" fmla="*/ 1825757 w 2990085"/>
              <a:gd name="connsiteY4" fmla="*/ 1957962 h 4575877"/>
              <a:gd name="connsiteX5" fmla="*/ 1624453 w 2990085"/>
              <a:gd name="connsiteY5" fmla="*/ 2000087 h 4575877"/>
              <a:gd name="connsiteX6" fmla="*/ 1635750 w 2990085"/>
              <a:gd name="connsiteY6" fmla="*/ 3723073 h 4575877"/>
              <a:gd name="connsiteX7" fmla="*/ 1626318 w 2990085"/>
              <a:gd name="connsiteY7" fmla="*/ 4162116 h 4575877"/>
              <a:gd name="connsiteX8" fmla="*/ 1998521 w 2990085"/>
              <a:gd name="connsiteY8" fmla="*/ 4114682 h 4575877"/>
              <a:gd name="connsiteX9" fmla="*/ 2387572 w 2990085"/>
              <a:gd name="connsiteY9" fmla="*/ 3936393 h 4575877"/>
              <a:gd name="connsiteX10" fmla="*/ 2393959 w 2990085"/>
              <a:gd name="connsiteY10" fmla="*/ 4089779 h 4575877"/>
              <a:gd name="connsiteX11" fmla="*/ 2032803 w 2990085"/>
              <a:gd name="connsiteY11" fmla="*/ 4243403 h 4575877"/>
              <a:gd name="connsiteX12" fmla="*/ 1655587 w 2990085"/>
              <a:gd name="connsiteY12" fmla="*/ 4315149 h 4575877"/>
              <a:gd name="connsiteX13" fmla="*/ 1273004 w 2990085"/>
              <a:gd name="connsiteY13" fmla="*/ 4388324 h 4575877"/>
              <a:gd name="connsiteX14" fmla="*/ 806011 w 2990085"/>
              <a:gd name="connsiteY14" fmla="*/ 4575877 h 4575877"/>
              <a:gd name="connsiteX15" fmla="*/ 801054 w 2990085"/>
              <a:gd name="connsiteY15" fmla="*/ 4427857 h 4575877"/>
              <a:gd name="connsiteX16" fmla="*/ 1160457 w 2990085"/>
              <a:gd name="connsiteY16" fmla="*/ 4159821 h 4575877"/>
              <a:gd name="connsiteX17" fmla="*/ 1241769 w 2990085"/>
              <a:gd name="connsiteY17" fmla="*/ 3667174 h 4575877"/>
              <a:gd name="connsiteX18" fmla="*/ 1239219 w 2990085"/>
              <a:gd name="connsiteY18" fmla="*/ 2606619 h 4575877"/>
              <a:gd name="connsiteX19" fmla="*/ 1240448 w 2990085"/>
              <a:gd name="connsiteY19" fmla="*/ 2606619 h 4575877"/>
              <a:gd name="connsiteX20" fmla="*/ 1216781 w 2990085"/>
              <a:gd name="connsiteY20" fmla="*/ 1137952 h 4575877"/>
              <a:gd name="connsiteX21" fmla="*/ 1205031 w 2990085"/>
              <a:gd name="connsiteY21" fmla="*/ 986000 h 4575877"/>
              <a:gd name="connsiteX22" fmla="*/ 1010196 w 2990085"/>
              <a:gd name="connsiteY22" fmla="*/ 923011 h 4575877"/>
              <a:gd name="connsiteX23" fmla="*/ 1010953 w 2990085"/>
              <a:gd name="connsiteY23" fmla="*/ 796446 h 4575877"/>
              <a:gd name="connsiteX24" fmla="*/ 1631355 w 2990085"/>
              <a:gd name="connsiteY24" fmla="*/ 516335 h 4575877"/>
              <a:gd name="connsiteX25" fmla="*/ 1619038 w 2990085"/>
              <a:gd name="connsiteY25" fmla="*/ 1030819 h 4575877"/>
              <a:gd name="connsiteX26" fmla="*/ 1617716 w 2990085"/>
              <a:gd name="connsiteY26" fmla="*/ 1823823 h 4575877"/>
              <a:gd name="connsiteX27" fmla="*/ 1868719 w 2990085"/>
              <a:gd name="connsiteY27" fmla="*/ 1774203 h 4575877"/>
              <a:gd name="connsiteX28" fmla="*/ 2397287 w 2990085"/>
              <a:gd name="connsiteY28" fmla="*/ 1343368 h 4575877"/>
              <a:gd name="connsiteX29" fmla="*/ 2504404 w 2990085"/>
              <a:gd name="connsiteY29" fmla="*/ 645679 h 4575877"/>
              <a:gd name="connsiteX30" fmla="*/ 2200442 w 2990085"/>
              <a:gd name="connsiteY30" fmla="*/ 269996 h 4575877"/>
              <a:gd name="connsiteX31" fmla="*/ 1592464 w 2990085"/>
              <a:gd name="connsiteY31" fmla="*/ 262479 h 4575877"/>
              <a:gd name="connsiteX32" fmla="*/ 774828 w 2990085"/>
              <a:gd name="connsiteY32" fmla="*/ 718607 h 4575877"/>
              <a:gd name="connsiteX33" fmla="*/ 255817 w 2990085"/>
              <a:gd name="connsiteY33" fmla="*/ 1465682 h 4575877"/>
              <a:gd name="connsiteX34" fmla="*/ 203204 w 2990085"/>
              <a:gd name="connsiteY34" fmla="*/ 2206292 h 4575877"/>
              <a:gd name="connsiteX35" fmla="*/ 348810 w 2990085"/>
              <a:gd name="connsiteY35" fmla="*/ 2483428 h 4575877"/>
              <a:gd name="connsiteX36" fmla="*/ 622088 w 2990085"/>
              <a:gd name="connsiteY36" fmla="*/ 2657629 h 4575877"/>
              <a:gd name="connsiteX37" fmla="*/ 800805 w 2990085"/>
              <a:gd name="connsiteY37" fmla="*/ 2811066 h 4575877"/>
              <a:gd name="connsiteX38" fmla="*/ 779502 w 2990085"/>
              <a:gd name="connsiteY38" fmla="*/ 2914384 h 4575877"/>
              <a:gd name="connsiteX39" fmla="*/ 686344 w 2990085"/>
              <a:gd name="connsiteY39" fmla="*/ 2985143 h 4575877"/>
              <a:gd name="connsiteX40" fmla="*/ 347086 w 2990085"/>
              <a:gd name="connsiteY40" fmla="*/ 2854362 h 4575877"/>
              <a:gd name="connsiteX41" fmla="*/ 51924 w 2990085"/>
              <a:gd name="connsiteY41" fmla="*/ 2349974 h 4575877"/>
              <a:gd name="connsiteX42" fmla="*/ 301903 w 2990085"/>
              <a:gd name="connsiteY42" fmla="*/ 1002519 h 4575877"/>
              <a:gd name="connsiteX43" fmla="*/ 1651515 w 2990085"/>
              <a:gd name="connsiteY43" fmla="*/ 74436 h 45758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2990085" h="4575877">
                <a:moveTo>
                  <a:pt x="1651515" y="74436"/>
                </a:moveTo>
                <a:cubicBezTo>
                  <a:pt x="2001923" y="-18889"/>
                  <a:pt x="2292418" y="-24460"/>
                  <a:pt x="2523002" y="57726"/>
                </a:cubicBezTo>
                <a:cubicBezTo>
                  <a:pt x="2753585" y="139913"/>
                  <a:pt x="2899346" y="295422"/>
                  <a:pt x="2960293" y="524262"/>
                </a:cubicBezTo>
                <a:cubicBezTo>
                  <a:pt x="3036476" y="810310"/>
                  <a:pt x="2966550" y="1094107"/>
                  <a:pt x="2750515" y="1375655"/>
                </a:cubicBezTo>
                <a:cubicBezTo>
                  <a:pt x="2534478" y="1657199"/>
                  <a:pt x="2226227" y="1851304"/>
                  <a:pt x="1825757" y="1957962"/>
                </a:cubicBezTo>
                <a:cubicBezTo>
                  <a:pt x="1761397" y="1975103"/>
                  <a:pt x="1694293" y="1989146"/>
                  <a:pt x="1624453" y="2000087"/>
                </a:cubicBezTo>
                <a:cubicBezTo>
                  <a:pt x="1592785" y="2294272"/>
                  <a:pt x="1635439" y="3362735"/>
                  <a:pt x="1635750" y="3723073"/>
                </a:cubicBezTo>
                <a:cubicBezTo>
                  <a:pt x="1632335" y="3969049"/>
                  <a:pt x="1629193" y="4115396"/>
                  <a:pt x="1626318" y="4162116"/>
                </a:cubicBezTo>
                <a:cubicBezTo>
                  <a:pt x="1763609" y="4160011"/>
                  <a:pt x="1887678" y="4144203"/>
                  <a:pt x="1998521" y="4114682"/>
                </a:cubicBezTo>
                <a:cubicBezTo>
                  <a:pt x="2127246" y="4080399"/>
                  <a:pt x="2256927" y="4020966"/>
                  <a:pt x="2387572" y="3936393"/>
                </a:cubicBezTo>
                <a:lnTo>
                  <a:pt x="2393959" y="4089779"/>
                </a:lnTo>
                <a:cubicBezTo>
                  <a:pt x="2274760" y="4159815"/>
                  <a:pt x="2154376" y="4211024"/>
                  <a:pt x="2032803" y="4243403"/>
                </a:cubicBezTo>
                <a:cubicBezTo>
                  <a:pt x="1939841" y="4268162"/>
                  <a:pt x="1814099" y="4292074"/>
                  <a:pt x="1655587" y="4315149"/>
                </a:cubicBezTo>
                <a:cubicBezTo>
                  <a:pt x="1507801" y="4335361"/>
                  <a:pt x="1380275" y="4359754"/>
                  <a:pt x="1273004" y="4388324"/>
                </a:cubicBezTo>
                <a:cubicBezTo>
                  <a:pt x="1126405" y="4427368"/>
                  <a:pt x="970743" y="4489885"/>
                  <a:pt x="806011" y="4575877"/>
                </a:cubicBezTo>
                <a:lnTo>
                  <a:pt x="801054" y="4427857"/>
                </a:lnTo>
                <a:cubicBezTo>
                  <a:pt x="983894" y="4352360"/>
                  <a:pt x="1103696" y="4263011"/>
                  <a:pt x="1160457" y="4159821"/>
                </a:cubicBezTo>
                <a:cubicBezTo>
                  <a:pt x="1217214" y="4056636"/>
                  <a:pt x="1244321" y="3892418"/>
                  <a:pt x="1241769" y="3667174"/>
                </a:cubicBezTo>
                <a:cubicBezTo>
                  <a:pt x="1254896" y="3408307"/>
                  <a:pt x="1239439" y="2783378"/>
                  <a:pt x="1239219" y="2606619"/>
                </a:cubicBezTo>
                <a:lnTo>
                  <a:pt x="1240448" y="2606619"/>
                </a:lnTo>
                <a:lnTo>
                  <a:pt x="1216781" y="1137952"/>
                </a:lnTo>
                <a:cubicBezTo>
                  <a:pt x="1218472" y="1072405"/>
                  <a:pt x="1214553" y="1021753"/>
                  <a:pt x="1205031" y="986000"/>
                </a:cubicBezTo>
                <a:cubicBezTo>
                  <a:pt x="1183128" y="903760"/>
                  <a:pt x="1118185" y="882762"/>
                  <a:pt x="1010196" y="923011"/>
                </a:cubicBezTo>
                <a:cubicBezTo>
                  <a:pt x="1010448" y="880823"/>
                  <a:pt x="1010701" y="838634"/>
                  <a:pt x="1010953" y="796446"/>
                </a:cubicBezTo>
                <a:cubicBezTo>
                  <a:pt x="1275080" y="695466"/>
                  <a:pt x="1481880" y="602099"/>
                  <a:pt x="1631355" y="516335"/>
                </a:cubicBezTo>
                <a:cubicBezTo>
                  <a:pt x="1622751" y="599041"/>
                  <a:pt x="1618641" y="770534"/>
                  <a:pt x="1619038" y="1030819"/>
                </a:cubicBezTo>
                <a:cubicBezTo>
                  <a:pt x="1618597" y="1295154"/>
                  <a:pt x="1618157" y="1559488"/>
                  <a:pt x="1617716" y="1823823"/>
                </a:cubicBezTo>
                <a:lnTo>
                  <a:pt x="1868719" y="1774203"/>
                </a:lnTo>
                <a:cubicBezTo>
                  <a:pt x="2089688" y="1726840"/>
                  <a:pt x="2265876" y="1583226"/>
                  <a:pt x="2397287" y="1343368"/>
                </a:cubicBezTo>
                <a:cubicBezTo>
                  <a:pt x="2528693" y="1103506"/>
                  <a:pt x="2564398" y="870943"/>
                  <a:pt x="2504404" y="645679"/>
                </a:cubicBezTo>
                <a:cubicBezTo>
                  <a:pt x="2456790" y="466901"/>
                  <a:pt x="2355470" y="341669"/>
                  <a:pt x="2200442" y="269996"/>
                </a:cubicBezTo>
                <a:cubicBezTo>
                  <a:pt x="2045415" y="198323"/>
                  <a:pt x="1842759" y="195818"/>
                  <a:pt x="1592464" y="262479"/>
                </a:cubicBezTo>
                <a:cubicBezTo>
                  <a:pt x="1299263" y="340567"/>
                  <a:pt x="1026718" y="492610"/>
                  <a:pt x="774828" y="718607"/>
                </a:cubicBezTo>
                <a:cubicBezTo>
                  <a:pt x="522934" y="944610"/>
                  <a:pt x="349932" y="1193633"/>
                  <a:pt x="255817" y="1465682"/>
                </a:cubicBezTo>
                <a:cubicBezTo>
                  <a:pt x="161699" y="1737738"/>
                  <a:pt x="144162" y="1984605"/>
                  <a:pt x="203204" y="2206292"/>
                </a:cubicBezTo>
                <a:cubicBezTo>
                  <a:pt x="233678" y="2320714"/>
                  <a:pt x="282216" y="2413090"/>
                  <a:pt x="348810" y="2483428"/>
                </a:cubicBezTo>
                <a:cubicBezTo>
                  <a:pt x="415407" y="2553758"/>
                  <a:pt x="506504" y="2611828"/>
                  <a:pt x="622088" y="2657629"/>
                </a:cubicBezTo>
                <a:cubicBezTo>
                  <a:pt x="725045" y="2699134"/>
                  <a:pt x="784616" y="2750282"/>
                  <a:pt x="800805" y="2811066"/>
                </a:cubicBezTo>
                <a:cubicBezTo>
                  <a:pt x="809375" y="2843244"/>
                  <a:pt x="802275" y="2877683"/>
                  <a:pt x="779502" y="2914384"/>
                </a:cubicBezTo>
                <a:cubicBezTo>
                  <a:pt x="756727" y="2951080"/>
                  <a:pt x="725673" y="2974669"/>
                  <a:pt x="686344" y="2985143"/>
                </a:cubicBezTo>
                <a:cubicBezTo>
                  <a:pt x="596952" y="3008951"/>
                  <a:pt x="483868" y="2965356"/>
                  <a:pt x="347086" y="2854362"/>
                </a:cubicBezTo>
                <a:cubicBezTo>
                  <a:pt x="210304" y="2743365"/>
                  <a:pt x="111918" y="2575238"/>
                  <a:pt x="51924" y="2349974"/>
                </a:cubicBezTo>
                <a:cubicBezTo>
                  <a:pt x="-66161" y="1906597"/>
                  <a:pt x="17164" y="1457447"/>
                  <a:pt x="301903" y="1002519"/>
                </a:cubicBezTo>
                <a:cubicBezTo>
                  <a:pt x="586642" y="547591"/>
                  <a:pt x="1036512" y="238230"/>
                  <a:pt x="1651515" y="74436"/>
                </a:cubicBezTo>
                <a:close/>
              </a:path>
            </a:pathLst>
          </a:custGeom>
          <a:gradFill flip="none" rotWithShape="1">
            <a:gsLst>
              <a:gs pos="67000">
                <a:schemeClr val="accent2">
                  <a:lumMod val="75000"/>
                </a:schemeClr>
              </a:gs>
              <a:gs pos="34000">
                <a:schemeClr val="accent2">
                  <a:lumMod val="50000"/>
                </a:schemeClr>
              </a:gs>
              <a:gs pos="81000">
                <a:schemeClr val="accent2">
                  <a:lumMod val="60000"/>
                  <a:lumOff val="4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innerShdw blurRad="63500" dist="254000" dir="13500000">
              <a:prstClr val="black">
                <a:alpha val="50000"/>
              </a:prstClr>
            </a:innerShdw>
          </a:effectLst>
          <a:scene3d>
            <a:camera prst="orthographicFront">
              <a:rot lat="0" lon="20399994" rev="0"/>
            </a:camera>
            <a:lightRig rig="threePt" dir="t"/>
          </a:scene3d>
          <a:sp3d extrusionH="88900">
            <a:bevelT w="19050" h="381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0" tIns="45711" rIns="91420" bIns="45711" rtlCol="0" anchor="ctr"/>
          <a:lstStyle/>
          <a:p>
            <a:pPr algn="ctr" defTabSz="914209"/>
            <a:endParaRPr lang="zh-CN" altLang="en-US" sz="1900">
              <a:solidFill>
                <a:prstClr val="white"/>
              </a:solidFill>
              <a:effectLst>
                <a:innerShdw blurRad="63500" dist="2159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76" name="文本框 75" hidden="1"/>
          <p:cNvSpPr txBox="1"/>
          <p:nvPr/>
        </p:nvSpPr>
        <p:spPr>
          <a:xfrm>
            <a:off x="1150319" y="593282"/>
            <a:ext cx="587795" cy="287999"/>
          </a:xfrm>
          <a:custGeom>
            <a:avLst/>
            <a:gdLst>
              <a:gd name="connsiteX0" fmla="*/ 1163985 w 1318021"/>
              <a:gd name="connsiteY0" fmla="*/ 451396 h 632893"/>
              <a:gd name="connsiteX1" fmla="*/ 1233637 w 1318021"/>
              <a:gd name="connsiteY1" fmla="*/ 451396 h 632893"/>
              <a:gd name="connsiteX2" fmla="*/ 1280517 w 1318021"/>
              <a:gd name="connsiteY2" fmla="*/ 479524 h 632893"/>
              <a:gd name="connsiteX3" fmla="*/ 1311325 w 1318021"/>
              <a:gd name="connsiteY3" fmla="*/ 632222 h 632893"/>
              <a:gd name="connsiteX4" fmla="*/ 1203499 w 1318021"/>
              <a:gd name="connsiteY4" fmla="*/ 632222 h 632893"/>
              <a:gd name="connsiteX5" fmla="*/ 862608 w 1318021"/>
              <a:gd name="connsiteY5" fmla="*/ 451396 h 632893"/>
              <a:gd name="connsiteX6" fmla="*/ 964406 w 1318021"/>
              <a:gd name="connsiteY6" fmla="*/ 451396 h 632893"/>
              <a:gd name="connsiteX7" fmla="*/ 936278 w 1318021"/>
              <a:gd name="connsiteY7" fmla="*/ 632222 h 632893"/>
              <a:gd name="connsiteX8" fmla="*/ 828452 w 1318021"/>
              <a:gd name="connsiteY8" fmla="*/ 632222 h 632893"/>
              <a:gd name="connsiteX9" fmla="*/ 946995 w 1318021"/>
              <a:gd name="connsiteY9" fmla="*/ 309415 h 632893"/>
              <a:gd name="connsiteX10" fmla="*/ 946995 w 1318021"/>
              <a:gd name="connsiteY10" fmla="*/ 341562 h 632893"/>
              <a:gd name="connsiteX11" fmla="*/ 1202160 w 1318021"/>
              <a:gd name="connsiteY11" fmla="*/ 341562 h 632893"/>
              <a:gd name="connsiteX12" fmla="*/ 1202160 w 1318021"/>
              <a:gd name="connsiteY12" fmla="*/ 332185 h 632893"/>
              <a:gd name="connsiteX13" fmla="*/ 1168004 w 1318021"/>
              <a:gd name="connsiteY13" fmla="*/ 309415 h 632893"/>
              <a:gd name="connsiteX14" fmla="*/ 391122 w 1318021"/>
              <a:gd name="connsiteY14" fmla="*/ 289323 h 632893"/>
              <a:gd name="connsiteX15" fmla="*/ 506315 w 1318021"/>
              <a:gd name="connsiteY15" fmla="*/ 289323 h 632893"/>
              <a:gd name="connsiteX16" fmla="*/ 475507 w 1318021"/>
              <a:gd name="connsiteY16" fmla="*/ 336204 h 632893"/>
              <a:gd name="connsiteX17" fmla="*/ 391122 w 1318021"/>
              <a:gd name="connsiteY17" fmla="*/ 336204 h 632893"/>
              <a:gd name="connsiteX18" fmla="*/ 123230 w 1318021"/>
              <a:gd name="connsiteY18" fmla="*/ 289323 h 632893"/>
              <a:gd name="connsiteX19" fmla="*/ 241102 w 1318021"/>
              <a:gd name="connsiteY19" fmla="*/ 289323 h 632893"/>
              <a:gd name="connsiteX20" fmla="*/ 207616 w 1318021"/>
              <a:gd name="connsiteY20" fmla="*/ 336204 h 632893"/>
              <a:gd name="connsiteX21" fmla="*/ 123230 w 1318021"/>
              <a:gd name="connsiteY21" fmla="*/ 336204 h 632893"/>
              <a:gd name="connsiteX22" fmla="*/ 391122 w 1318021"/>
              <a:gd name="connsiteY22" fmla="*/ 215653 h 632893"/>
              <a:gd name="connsiteX23" fmla="*/ 506315 w 1318021"/>
              <a:gd name="connsiteY23" fmla="*/ 215653 h 632893"/>
              <a:gd name="connsiteX24" fmla="*/ 474168 w 1318021"/>
              <a:gd name="connsiteY24" fmla="*/ 261194 h 632893"/>
              <a:gd name="connsiteX25" fmla="*/ 391122 w 1318021"/>
              <a:gd name="connsiteY25" fmla="*/ 261194 h 632893"/>
              <a:gd name="connsiteX26" fmla="*/ 123230 w 1318021"/>
              <a:gd name="connsiteY26" fmla="*/ 215653 h 632893"/>
              <a:gd name="connsiteX27" fmla="*/ 241102 w 1318021"/>
              <a:gd name="connsiteY27" fmla="*/ 215653 h 632893"/>
              <a:gd name="connsiteX28" fmla="*/ 209625 w 1318021"/>
              <a:gd name="connsiteY28" fmla="*/ 261194 h 632893"/>
              <a:gd name="connsiteX29" fmla="*/ 123230 w 1318021"/>
              <a:gd name="connsiteY29" fmla="*/ 261194 h 632893"/>
              <a:gd name="connsiteX30" fmla="*/ 946995 w 1318021"/>
              <a:gd name="connsiteY30" fmla="*/ 203598 h 632893"/>
              <a:gd name="connsiteX31" fmla="*/ 946995 w 1318021"/>
              <a:gd name="connsiteY31" fmla="*/ 235745 h 632893"/>
              <a:gd name="connsiteX32" fmla="*/ 1202160 w 1318021"/>
              <a:gd name="connsiteY32" fmla="*/ 235745 h 632893"/>
              <a:gd name="connsiteX33" fmla="*/ 1202160 w 1318021"/>
              <a:gd name="connsiteY33" fmla="*/ 226369 h 632893"/>
              <a:gd name="connsiteX34" fmla="*/ 1168004 w 1318021"/>
              <a:gd name="connsiteY34" fmla="*/ 203598 h 632893"/>
              <a:gd name="connsiteX35" fmla="*/ 871316 w 1318021"/>
              <a:gd name="connsiteY35" fmla="*/ 104478 h 632893"/>
              <a:gd name="connsiteX36" fmla="*/ 975793 w 1318021"/>
              <a:gd name="connsiteY36" fmla="*/ 104478 h 632893"/>
              <a:gd name="connsiteX37" fmla="*/ 962398 w 1318021"/>
              <a:gd name="connsiteY37" fmla="*/ 131267 h 632893"/>
              <a:gd name="connsiteX38" fmla="*/ 1212206 w 1318021"/>
              <a:gd name="connsiteY38" fmla="*/ 131267 h 632893"/>
              <a:gd name="connsiteX39" fmla="*/ 1307977 w 1318021"/>
              <a:gd name="connsiteY39" fmla="*/ 214313 h 632893"/>
              <a:gd name="connsiteX40" fmla="*/ 1308647 w 1318021"/>
              <a:gd name="connsiteY40" fmla="*/ 413892 h 632893"/>
              <a:gd name="connsiteX41" fmla="*/ 1121793 w 1318021"/>
              <a:gd name="connsiteY41" fmla="*/ 413892 h 632893"/>
              <a:gd name="connsiteX42" fmla="*/ 1121793 w 1318021"/>
              <a:gd name="connsiteY42" fmla="*/ 632893 h 632893"/>
              <a:gd name="connsiteX43" fmla="*/ 1009279 w 1318021"/>
              <a:gd name="connsiteY43" fmla="*/ 632223 h 632893"/>
              <a:gd name="connsiteX44" fmla="*/ 1009279 w 1318021"/>
              <a:gd name="connsiteY44" fmla="*/ 467470 h 632893"/>
              <a:gd name="connsiteX45" fmla="*/ 942976 w 1318021"/>
              <a:gd name="connsiteY45" fmla="*/ 413892 h 632893"/>
              <a:gd name="connsiteX46" fmla="*/ 834481 w 1318021"/>
              <a:gd name="connsiteY46" fmla="*/ 413892 h 632893"/>
              <a:gd name="connsiteX47" fmla="*/ 834481 w 1318021"/>
              <a:gd name="connsiteY47" fmla="*/ 377727 h 632893"/>
              <a:gd name="connsiteX48" fmla="*/ 834481 w 1318021"/>
              <a:gd name="connsiteY48" fmla="*/ 341562 h 632893"/>
              <a:gd name="connsiteX49" fmla="*/ 834481 w 1318021"/>
              <a:gd name="connsiteY49" fmla="*/ 249139 h 632893"/>
              <a:gd name="connsiteX50" fmla="*/ 810370 w 1318021"/>
              <a:gd name="connsiteY50" fmla="*/ 265213 h 632893"/>
              <a:gd name="connsiteX51" fmla="*/ 810370 w 1318021"/>
              <a:gd name="connsiteY51" fmla="*/ 162075 h 632893"/>
              <a:gd name="connsiteX52" fmla="*/ 871316 w 1318021"/>
              <a:gd name="connsiteY52" fmla="*/ 104478 h 632893"/>
              <a:gd name="connsiteX53" fmla="*/ 798983 w 1318021"/>
              <a:gd name="connsiteY53" fmla="*/ 0 h 632893"/>
              <a:gd name="connsiteX54" fmla="*/ 1318021 w 1318021"/>
              <a:gd name="connsiteY54" fmla="*/ 0 h 632893"/>
              <a:gd name="connsiteX55" fmla="*/ 1318021 w 1318021"/>
              <a:gd name="connsiteY55" fmla="*/ 83046 h 632893"/>
              <a:gd name="connsiteX56" fmla="*/ 792286 w 1318021"/>
              <a:gd name="connsiteY56" fmla="*/ 83046 h 632893"/>
              <a:gd name="connsiteX57" fmla="*/ 792286 w 1318021"/>
              <a:gd name="connsiteY57" fmla="*/ 567928 h 632893"/>
              <a:gd name="connsiteX58" fmla="*/ 732680 w 1318021"/>
              <a:gd name="connsiteY58" fmla="*/ 632222 h 632893"/>
              <a:gd name="connsiteX59" fmla="*/ 608113 w 1318021"/>
              <a:gd name="connsiteY59" fmla="*/ 632222 h 632893"/>
              <a:gd name="connsiteX60" fmla="*/ 602455 w 1318021"/>
              <a:gd name="connsiteY60" fmla="*/ 632222 h 632893"/>
              <a:gd name="connsiteX61" fmla="*/ 8038 w 1318021"/>
              <a:gd name="connsiteY61" fmla="*/ 632222 h 632893"/>
              <a:gd name="connsiteX62" fmla="*/ 8038 w 1318021"/>
              <a:gd name="connsiteY62" fmla="*/ 562570 h 632893"/>
              <a:gd name="connsiteX63" fmla="*/ 498948 w 1318021"/>
              <a:gd name="connsiteY63" fmla="*/ 562570 h 632893"/>
              <a:gd name="connsiteX64" fmla="*/ 498948 w 1318021"/>
              <a:gd name="connsiteY64" fmla="*/ 556904 h 632893"/>
              <a:gd name="connsiteX65" fmla="*/ 496818 w 1318021"/>
              <a:gd name="connsiteY65" fmla="*/ 555900 h 632893"/>
              <a:gd name="connsiteX66" fmla="*/ 498948 w 1318021"/>
              <a:gd name="connsiteY66" fmla="*/ 555815 h 632893"/>
              <a:gd name="connsiteX67" fmla="*/ 498948 w 1318021"/>
              <a:gd name="connsiteY67" fmla="*/ 553194 h 632893"/>
              <a:gd name="connsiteX68" fmla="*/ 461443 w 1318021"/>
              <a:gd name="connsiteY68" fmla="*/ 531763 h 632893"/>
              <a:gd name="connsiteX69" fmla="*/ 18084 w 1318021"/>
              <a:gd name="connsiteY69" fmla="*/ 531763 h 632893"/>
              <a:gd name="connsiteX70" fmla="*/ 18084 w 1318021"/>
              <a:gd name="connsiteY70" fmla="*/ 452735 h 632893"/>
              <a:gd name="connsiteX71" fmla="*/ 498948 w 1318021"/>
              <a:gd name="connsiteY71" fmla="*/ 452735 h 632893"/>
              <a:gd name="connsiteX72" fmla="*/ 498948 w 1318021"/>
              <a:gd name="connsiteY72" fmla="*/ 443359 h 632893"/>
              <a:gd name="connsiteX73" fmla="*/ 456755 w 1318021"/>
              <a:gd name="connsiteY73" fmla="*/ 419249 h 632893"/>
              <a:gd name="connsiteX74" fmla="*/ 8038 w 1318021"/>
              <a:gd name="connsiteY74" fmla="*/ 419249 h 632893"/>
              <a:gd name="connsiteX75" fmla="*/ 8038 w 1318021"/>
              <a:gd name="connsiteY75" fmla="*/ 348258 h 632893"/>
              <a:gd name="connsiteX76" fmla="*/ 511672 w 1318021"/>
              <a:gd name="connsiteY76" fmla="*/ 348258 h 632893"/>
              <a:gd name="connsiteX77" fmla="*/ 608783 w 1318021"/>
              <a:gd name="connsiteY77" fmla="*/ 446038 h 632893"/>
              <a:gd name="connsiteX78" fmla="*/ 608354 w 1318021"/>
              <a:gd name="connsiteY78" fmla="*/ 565351 h 632893"/>
              <a:gd name="connsiteX79" fmla="*/ 630169 w 1318021"/>
              <a:gd name="connsiteY79" fmla="*/ 564102 h 632893"/>
              <a:gd name="connsiteX80" fmla="*/ 683651 w 1318021"/>
              <a:gd name="connsiteY80" fmla="*/ 533315 h 632893"/>
              <a:gd name="connsiteX81" fmla="*/ 685799 w 1318021"/>
              <a:gd name="connsiteY81" fmla="*/ 111175 h 632893"/>
              <a:gd name="connsiteX82" fmla="*/ 798983 w 1318021"/>
              <a:gd name="connsiteY82" fmla="*/ 0 h 632893"/>
              <a:gd name="connsiteX83" fmla="*/ 0 w 1318021"/>
              <a:gd name="connsiteY83" fmla="*/ 0 h 632893"/>
              <a:gd name="connsiteX84" fmla="*/ 632222 w 1318021"/>
              <a:gd name="connsiteY84" fmla="*/ 0 h 632893"/>
              <a:gd name="connsiteX85" fmla="*/ 632222 w 1318021"/>
              <a:gd name="connsiteY85" fmla="*/ 84386 h 632893"/>
              <a:gd name="connsiteX86" fmla="*/ 369689 w 1318021"/>
              <a:gd name="connsiteY86" fmla="*/ 84386 h 632893"/>
              <a:gd name="connsiteX87" fmla="*/ 369689 w 1318021"/>
              <a:gd name="connsiteY87" fmla="*/ 112514 h 632893"/>
              <a:gd name="connsiteX88" fmla="*/ 523727 w 1318021"/>
              <a:gd name="connsiteY88" fmla="*/ 112514 h 632893"/>
              <a:gd name="connsiteX89" fmla="*/ 620167 w 1318021"/>
              <a:gd name="connsiteY89" fmla="*/ 207615 h 632893"/>
              <a:gd name="connsiteX90" fmla="*/ 620167 w 1318021"/>
              <a:gd name="connsiteY90" fmla="*/ 332184 h 632893"/>
              <a:gd name="connsiteX91" fmla="*/ 522387 w 1318021"/>
              <a:gd name="connsiteY91" fmla="*/ 332184 h 632893"/>
              <a:gd name="connsiteX92" fmla="*/ 522387 w 1318021"/>
              <a:gd name="connsiteY92" fmla="*/ 221010 h 632893"/>
              <a:gd name="connsiteX93" fmla="*/ 483543 w 1318021"/>
              <a:gd name="connsiteY93" fmla="*/ 184844 h 632893"/>
              <a:gd name="connsiteX94" fmla="*/ 369689 w 1318021"/>
              <a:gd name="connsiteY94" fmla="*/ 184844 h 632893"/>
              <a:gd name="connsiteX95" fmla="*/ 369689 w 1318021"/>
              <a:gd name="connsiteY95" fmla="*/ 332184 h 632893"/>
              <a:gd name="connsiteX96" fmla="*/ 260524 w 1318021"/>
              <a:gd name="connsiteY96" fmla="*/ 332184 h 632893"/>
              <a:gd name="connsiteX97" fmla="*/ 260524 w 1318021"/>
              <a:gd name="connsiteY97" fmla="*/ 239762 h 632893"/>
              <a:gd name="connsiteX98" fmla="*/ 200249 w 1318021"/>
              <a:gd name="connsiteY98" fmla="*/ 184844 h 632893"/>
              <a:gd name="connsiteX99" fmla="*/ 101129 w 1318021"/>
              <a:gd name="connsiteY99" fmla="*/ 184844 h 632893"/>
              <a:gd name="connsiteX100" fmla="*/ 101129 w 1318021"/>
              <a:gd name="connsiteY100" fmla="*/ 332184 h 632893"/>
              <a:gd name="connsiteX101" fmla="*/ 4688 w 1318021"/>
              <a:gd name="connsiteY101" fmla="*/ 332184 h 632893"/>
              <a:gd name="connsiteX102" fmla="*/ 4688 w 1318021"/>
              <a:gd name="connsiteY102" fmla="*/ 204936 h 632893"/>
              <a:gd name="connsiteX103" fmla="*/ 92423 w 1318021"/>
              <a:gd name="connsiteY103" fmla="*/ 112514 h 632893"/>
              <a:gd name="connsiteX104" fmla="*/ 260524 w 1318021"/>
              <a:gd name="connsiteY104" fmla="*/ 112514 h 632893"/>
              <a:gd name="connsiteX105" fmla="*/ 198909 w 1318021"/>
              <a:gd name="connsiteY105" fmla="*/ 84386 h 632893"/>
              <a:gd name="connsiteX106" fmla="*/ 0 w 1318021"/>
              <a:gd name="connsiteY106" fmla="*/ 84386 h 632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</a:cxnLst>
            <a:rect l="l" t="t" r="r" b="b"/>
            <a:pathLst>
              <a:path w="1318021" h="632893">
                <a:moveTo>
                  <a:pt x="1163985" y="451396"/>
                </a:moveTo>
                <a:lnTo>
                  <a:pt x="1233637" y="451396"/>
                </a:lnTo>
                <a:cubicBezTo>
                  <a:pt x="1259533" y="451396"/>
                  <a:pt x="1275160" y="460772"/>
                  <a:pt x="1280517" y="479524"/>
                </a:cubicBezTo>
                <a:lnTo>
                  <a:pt x="1311325" y="632222"/>
                </a:lnTo>
                <a:lnTo>
                  <a:pt x="1203499" y="632222"/>
                </a:lnTo>
                <a:close/>
                <a:moveTo>
                  <a:pt x="862608" y="451396"/>
                </a:moveTo>
                <a:lnTo>
                  <a:pt x="964406" y="451396"/>
                </a:lnTo>
                <a:lnTo>
                  <a:pt x="936278" y="632222"/>
                </a:lnTo>
                <a:lnTo>
                  <a:pt x="828452" y="632222"/>
                </a:lnTo>
                <a:close/>
                <a:moveTo>
                  <a:pt x="946995" y="309415"/>
                </a:moveTo>
                <a:lnTo>
                  <a:pt x="946995" y="341562"/>
                </a:lnTo>
                <a:lnTo>
                  <a:pt x="1202160" y="341562"/>
                </a:lnTo>
                <a:lnTo>
                  <a:pt x="1202160" y="332185"/>
                </a:lnTo>
                <a:cubicBezTo>
                  <a:pt x="1202160" y="317005"/>
                  <a:pt x="1190775" y="309415"/>
                  <a:pt x="1168004" y="309415"/>
                </a:cubicBezTo>
                <a:close/>
                <a:moveTo>
                  <a:pt x="391122" y="289323"/>
                </a:moveTo>
                <a:lnTo>
                  <a:pt x="506315" y="289323"/>
                </a:lnTo>
                <a:cubicBezTo>
                  <a:pt x="506315" y="320577"/>
                  <a:pt x="496045" y="336204"/>
                  <a:pt x="475507" y="336204"/>
                </a:cubicBezTo>
                <a:lnTo>
                  <a:pt x="391122" y="336204"/>
                </a:lnTo>
                <a:close/>
                <a:moveTo>
                  <a:pt x="123230" y="289323"/>
                </a:moveTo>
                <a:lnTo>
                  <a:pt x="241102" y="289323"/>
                </a:lnTo>
                <a:cubicBezTo>
                  <a:pt x="241102" y="320577"/>
                  <a:pt x="229940" y="336204"/>
                  <a:pt x="207616" y="336204"/>
                </a:cubicBezTo>
                <a:lnTo>
                  <a:pt x="123230" y="336204"/>
                </a:lnTo>
                <a:close/>
                <a:moveTo>
                  <a:pt x="391122" y="215653"/>
                </a:moveTo>
                <a:lnTo>
                  <a:pt x="506315" y="215653"/>
                </a:lnTo>
                <a:cubicBezTo>
                  <a:pt x="506315" y="246014"/>
                  <a:pt x="495599" y="261194"/>
                  <a:pt x="474168" y="261194"/>
                </a:cubicBezTo>
                <a:lnTo>
                  <a:pt x="391122" y="261194"/>
                </a:lnTo>
                <a:close/>
                <a:moveTo>
                  <a:pt x="123230" y="215653"/>
                </a:moveTo>
                <a:lnTo>
                  <a:pt x="241102" y="215653"/>
                </a:lnTo>
                <a:cubicBezTo>
                  <a:pt x="241102" y="246014"/>
                  <a:pt x="230609" y="261194"/>
                  <a:pt x="209625" y="261194"/>
                </a:cubicBezTo>
                <a:lnTo>
                  <a:pt x="123230" y="261194"/>
                </a:lnTo>
                <a:close/>
                <a:moveTo>
                  <a:pt x="946995" y="203598"/>
                </a:moveTo>
                <a:lnTo>
                  <a:pt x="946995" y="235745"/>
                </a:lnTo>
                <a:lnTo>
                  <a:pt x="1202160" y="235745"/>
                </a:lnTo>
                <a:lnTo>
                  <a:pt x="1202160" y="226369"/>
                </a:lnTo>
                <a:cubicBezTo>
                  <a:pt x="1202160" y="211188"/>
                  <a:pt x="1190775" y="203598"/>
                  <a:pt x="1168004" y="203598"/>
                </a:cubicBezTo>
                <a:close/>
                <a:moveTo>
                  <a:pt x="871316" y="104478"/>
                </a:moveTo>
                <a:lnTo>
                  <a:pt x="975793" y="104478"/>
                </a:lnTo>
                <a:lnTo>
                  <a:pt x="962398" y="131267"/>
                </a:lnTo>
                <a:lnTo>
                  <a:pt x="1212206" y="131267"/>
                </a:lnTo>
                <a:cubicBezTo>
                  <a:pt x="1275607" y="131267"/>
                  <a:pt x="1307531" y="158949"/>
                  <a:pt x="1307977" y="214313"/>
                </a:cubicBezTo>
                <a:lnTo>
                  <a:pt x="1308647" y="413892"/>
                </a:lnTo>
                <a:lnTo>
                  <a:pt x="1121793" y="413892"/>
                </a:lnTo>
                <a:lnTo>
                  <a:pt x="1121793" y="632893"/>
                </a:lnTo>
                <a:lnTo>
                  <a:pt x="1009279" y="632223"/>
                </a:lnTo>
                <a:lnTo>
                  <a:pt x="1009279" y="467470"/>
                </a:lnTo>
                <a:cubicBezTo>
                  <a:pt x="1009279" y="431751"/>
                  <a:pt x="987178" y="413892"/>
                  <a:pt x="942976" y="413892"/>
                </a:cubicBezTo>
                <a:lnTo>
                  <a:pt x="834481" y="413892"/>
                </a:lnTo>
                <a:lnTo>
                  <a:pt x="834481" y="377727"/>
                </a:lnTo>
                <a:lnTo>
                  <a:pt x="834481" y="341562"/>
                </a:lnTo>
                <a:lnTo>
                  <a:pt x="834481" y="249139"/>
                </a:lnTo>
                <a:lnTo>
                  <a:pt x="810370" y="265213"/>
                </a:lnTo>
                <a:lnTo>
                  <a:pt x="810370" y="162075"/>
                </a:lnTo>
                <a:cubicBezTo>
                  <a:pt x="833141" y="149573"/>
                  <a:pt x="853456" y="130374"/>
                  <a:pt x="871316" y="104478"/>
                </a:cubicBezTo>
                <a:close/>
                <a:moveTo>
                  <a:pt x="798983" y="0"/>
                </a:moveTo>
                <a:lnTo>
                  <a:pt x="1318021" y="0"/>
                </a:lnTo>
                <a:lnTo>
                  <a:pt x="1318021" y="83046"/>
                </a:lnTo>
                <a:lnTo>
                  <a:pt x="792286" y="83046"/>
                </a:lnTo>
                <a:lnTo>
                  <a:pt x="792286" y="567928"/>
                </a:lnTo>
                <a:cubicBezTo>
                  <a:pt x="791839" y="610791"/>
                  <a:pt x="771971" y="632222"/>
                  <a:pt x="732680" y="632222"/>
                </a:cubicBezTo>
                <a:lnTo>
                  <a:pt x="608113" y="632222"/>
                </a:lnTo>
                <a:lnTo>
                  <a:pt x="602455" y="632222"/>
                </a:lnTo>
                <a:lnTo>
                  <a:pt x="8038" y="632222"/>
                </a:lnTo>
                <a:lnTo>
                  <a:pt x="8038" y="562570"/>
                </a:lnTo>
                <a:lnTo>
                  <a:pt x="498948" y="562570"/>
                </a:lnTo>
                <a:lnTo>
                  <a:pt x="498948" y="556904"/>
                </a:lnTo>
                <a:lnTo>
                  <a:pt x="496818" y="555900"/>
                </a:lnTo>
                <a:lnTo>
                  <a:pt x="498948" y="555815"/>
                </a:lnTo>
                <a:lnTo>
                  <a:pt x="498948" y="553194"/>
                </a:lnTo>
                <a:cubicBezTo>
                  <a:pt x="498948" y="538907"/>
                  <a:pt x="486446" y="531763"/>
                  <a:pt x="461443" y="531763"/>
                </a:cubicBezTo>
                <a:lnTo>
                  <a:pt x="18084" y="531763"/>
                </a:lnTo>
                <a:lnTo>
                  <a:pt x="18084" y="452735"/>
                </a:lnTo>
                <a:lnTo>
                  <a:pt x="498948" y="452735"/>
                </a:lnTo>
                <a:lnTo>
                  <a:pt x="498948" y="443359"/>
                </a:lnTo>
                <a:cubicBezTo>
                  <a:pt x="498948" y="427285"/>
                  <a:pt x="484883" y="419249"/>
                  <a:pt x="456755" y="419249"/>
                </a:cubicBezTo>
                <a:lnTo>
                  <a:pt x="8038" y="419249"/>
                </a:lnTo>
                <a:lnTo>
                  <a:pt x="8038" y="348258"/>
                </a:lnTo>
                <a:lnTo>
                  <a:pt x="511672" y="348258"/>
                </a:lnTo>
                <a:cubicBezTo>
                  <a:pt x="576413" y="348258"/>
                  <a:pt x="608783" y="380851"/>
                  <a:pt x="608783" y="446038"/>
                </a:cubicBezTo>
                <a:lnTo>
                  <a:pt x="608354" y="565351"/>
                </a:lnTo>
                <a:lnTo>
                  <a:pt x="630169" y="564102"/>
                </a:lnTo>
                <a:cubicBezTo>
                  <a:pt x="659384" y="560083"/>
                  <a:pt x="682173" y="551004"/>
                  <a:pt x="683651" y="533315"/>
                </a:cubicBezTo>
                <a:cubicBezTo>
                  <a:pt x="685636" y="429805"/>
                  <a:pt x="685877" y="240776"/>
                  <a:pt x="685799" y="111175"/>
                </a:cubicBezTo>
                <a:cubicBezTo>
                  <a:pt x="685799" y="37058"/>
                  <a:pt x="723527" y="0"/>
                  <a:pt x="798983" y="0"/>
                </a:cubicBezTo>
                <a:close/>
                <a:moveTo>
                  <a:pt x="0" y="0"/>
                </a:moveTo>
                <a:lnTo>
                  <a:pt x="632222" y="0"/>
                </a:lnTo>
                <a:lnTo>
                  <a:pt x="632222" y="84386"/>
                </a:lnTo>
                <a:lnTo>
                  <a:pt x="369689" y="84386"/>
                </a:lnTo>
                <a:lnTo>
                  <a:pt x="369689" y="112514"/>
                </a:lnTo>
                <a:lnTo>
                  <a:pt x="523727" y="112514"/>
                </a:lnTo>
                <a:cubicBezTo>
                  <a:pt x="588020" y="112514"/>
                  <a:pt x="620167" y="144214"/>
                  <a:pt x="620167" y="207615"/>
                </a:cubicBezTo>
                <a:lnTo>
                  <a:pt x="620167" y="332184"/>
                </a:lnTo>
                <a:lnTo>
                  <a:pt x="522387" y="332184"/>
                </a:lnTo>
                <a:lnTo>
                  <a:pt x="522387" y="221010"/>
                </a:lnTo>
                <a:cubicBezTo>
                  <a:pt x="523280" y="196900"/>
                  <a:pt x="510332" y="184844"/>
                  <a:pt x="483543" y="184844"/>
                </a:cubicBezTo>
                <a:lnTo>
                  <a:pt x="369689" y="184844"/>
                </a:lnTo>
                <a:lnTo>
                  <a:pt x="369689" y="332184"/>
                </a:lnTo>
                <a:lnTo>
                  <a:pt x="260524" y="332184"/>
                </a:lnTo>
                <a:lnTo>
                  <a:pt x="260524" y="239762"/>
                </a:lnTo>
                <a:cubicBezTo>
                  <a:pt x="260524" y="203150"/>
                  <a:pt x="240432" y="184844"/>
                  <a:pt x="200249" y="184844"/>
                </a:cubicBezTo>
                <a:lnTo>
                  <a:pt x="101129" y="184844"/>
                </a:lnTo>
                <a:lnTo>
                  <a:pt x="101129" y="332184"/>
                </a:lnTo>
                <a:lnTo>
                  <a:pt x="4688" y="332184"/>
                </a:lnTo>
                <a:lnTo>
                  <a:pt x="4688" y="204936"/>
                </a:lnTo>
                <a:cubicBezTo>
                  <a:pt x="4688" y="143321"/>
                  <a:pt x="33933" y="112514"/>
                  <a:pt x="92423" y="112514"/>
                </a:cubicBezTo>
                <a:lnTo>
                  <a:pt x="260524" y="112514"/>
                </a:lnTo>
                <a:cubicBezTo>
                  <a:pt x="260524" y="93762"/>
                  <a:pt x="239986" y="84386"/>
                  <a:pt x="198909" y="84386"/>
                </a:cubicBezTo>
                <a:lnTo>
                  <a:pt x="0" y="84386"/>
                </a:lnTo>
                <a:close/>
              </a:path>
            </a:pathLst>
          </a:custGeom>
          <a:gradFill>
            <a:gsLst>
              <a:gs pos="81000">
                <a:schemeClr val="accent4">
                  <a:lumMod val="50000"/>
                </a:schemeClr>
              </a:gs>
              <a:gs pos="32130">
                <a:schemeClr val="accent4"/>
              </a:gs>
              <a:gs pos="68000">
                <a:schemeClr val="accent4">
                  <a:lumMod val="75000"/>
                </a:schemeClr>
              </a:gs>
              <a:gs pos="4000">
                <a:schemeClr val="accent4">
                  <a:lumMod val="60000"/>
                  <a:lumOff val="40000"/>
                </a:schemeClr>
              </a:gs>
            </a:gsLst>
            <a:lin ang="2700000" scaled="1"/>
          </a:gradFill>
          <a:ln>
            <a:noFill/>
          </a:ln>
          <a:effectLst/>
          <a:scene3d>
            <a:camera prst="orthographicFront">
              <a:rot lat="0" lon="20699996" rev="0"/>
            </a:camera>
            <a:lightRig rig="threePt" dir="t">
              <a:rot lat="0" lon="0" rev="17400000"/>
            </a:lightRig>
          </a:scene3d>
          <a:sp3d extrusionH="76200">
            <a:bevelT w="19050" h="6350" prst="coolSlant"/>
          </a:sp3d>
        </p:spPr>
        <p:txBody>
          <a:bodyPr rot="0" spcFirstLastPara="0" vertOverflow="overflow" horzOverflow="overflow" vert="horz" wrap="square" lIns="91420" tIns="45711" rIns="91420" bIns="45711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defTabSz="914209"/>
            <a:endParaRPr lang="zh-CN" altLang="en-US" sz="5500" dirty="0">
              <a:solidFill>
                <a:prstClr val="black"/>
              </a:solidFill>
              <a:latin typeface="汉真广标" panose="02010609000101010101" pitchFamily="49" charset="-122"/>
              <a:ea typeface="汉真广标" panose="0201060900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43157124"/>
      </p:ext>
    </p:extLst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D057F-10A1-4F0C-B3AF-BD4347FF5A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309759-6314-499E-B55B-52873C67B6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ACC07-68BA-48C3-A800-223CABD74F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1F0D9A-8F3B-4216-98DD-7AD1EC375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3B3C57-F84F-4537-A46B-FF3033043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8A6015-D9BE-4248-8A96-10B2BCF72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975971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A6141-FAFF-4389-80CF-E2AF51432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F3000B-0269-4A91-A0F6-94DFA33B68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F1ADFC-C6C5-483F-8CC9-EA6DE0A08E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5C99032-1295-49E8-AED1-5773E44857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58CC33-5FD8-4C1C-9F7C-112C14251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EEA3476-3A12-454F-AA25-C01A2C8E3B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5ED146-37FF-4381-B2ED-9CF7BAB273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B4D3C3-0622-476F-B588-F44C814F4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883199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4A585-4B27-4E16-ABBC-29FA5AAA4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5D7527-3902-46D2-B0FE-1E87D2890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F6AB66-E94C-48B0-956F-7298870A9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5BA2AF-AD7B-4453-8C31-CBBD372C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603093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BB15B56-012D-4E16-901D-712B08A8FD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CA276-FD6F-46D0-833A-CD999E62F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31A3-C772-438B-B759-2414C5C48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504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05F9D-4EBA-4464-AC20-52CFF5C17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ECD0E9-2B57-4051-B3DA-377B7DDCF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333E2E-CEBC-4EDE-80FD-1BE68BF39A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81356-0958-41D7-9DE4-2EF4538252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B0887F-0535-44DB-8486-D12DB175B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BE0FF7-1FF1-44DE-8CFF-AD2CE062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52678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62915-8562-473B-A387-15A707EEC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5E263FC-F4A4-4B03-B3B6-E5F6E4D8A1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15F19E-C172-45D6-ADF4-1DEEC77618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6BA617-39C8-4F26-AB9F-3CC7EC35BD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57B339-8AFB-4BAC-9066-00EB92A7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0E75F-6EB2-4845-ABDB-7F24AC53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412601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342AE-4159-4FE5-83D1-C910B743D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EA6EC-B993-4FB7-B26A-3BE3079857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A0ACD-8989-4FFB-9CAD-4EBCEEC39E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3D26F-2207-42CE-96D0-9639682BB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0D0172-83D7-4807-9DFE-1B20E17DC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513143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AA37900-2AED-4C13-8EE6-A7CBD9821F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EA6B89-6B40-4813-89EB-3B70CE2D3B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E7FA-818D-4EAD-8308-909FBA3482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62F54D-AE51-4736-B83C-C5CBA7DE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7F0B2-6919-46E9-872E-E718080C3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5D67C484-D6EB-415D-BFD0-047565D785F9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22375-EDC4-4667-95AB-61E2154A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EA60B-4E9A-4025-B835-C285EC96B6E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7DBEF40-DD34-4C60-B4FE-75217DDB853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EE3489-566A-4587-8D47-3F87B2E8ED7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78981173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6329048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3290271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6241451"/>
      </p:ext>
    </p:extLst>
  </p:cSld>
  <p:clrMapOvr>
    <a:masterClrMapping/>
  </p:clrMapOvr>
  <p:transition spd="slow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244324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49713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37F899-5B23-4BED-BF19-2804A7CB3A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0CBEE77-90BA-486C-BBEA-D0B4447C0E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79E84-99BC-4A9B-A1E2-D86F11BFB7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7C139-5F0B-4DA0-868F-CAE1113FD7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9B6F8-831E-4DC4-88B1-964B8FD3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09736"/>
      </p:ext>
    </p:extLst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C3DDD-A7AA-461C-BC2F-51A45248EC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A5A753-9D09-40EA-82F2-283B707A4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85AD96-5BBB-4EA9-AE37-63A57DC706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C8575-117E-40EF-B8A7-8AA1BB073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8B620F-7FA1-4244-9054-0C2A58A97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915218"/>
      </p:ext>
    </p:extLst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3CA75-23C0-4020-AB2F-243CD00D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98DC46-6F21-4C64-A540-4B54DE0466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16ED95-E9AF-40A0-B95A-59C8F17D4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8297B7F-DAA0-4D9D-9755-3DDF9E9D8768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25EAE4-E09D-4A2A-8123-425E770EA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2841AB-204E-4BF8-A2A3-EAA86F5111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6BF092-B44F-4871-948D-06682AAF97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43368"/>
      </p:ext>
    </p:extLst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6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microsoft.com/office/2007/relationships/hdphoto" Target="../media/hdphoto1.wdp"/><Relationship Id="rId14" Type="http://schemas.microsoft.com/office/2007/relationships/hdphoto" Target="../media/hdphoto2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A456F63-1A7A-46DD-BE5B-B970B75B4F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37" name="图片 36"/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03" y="-38498"/>
            <a:ext cx="12208104" cy="689158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45" name="图片 44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5357167"/>
            <a:ext cx="12192000" cy="1548368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52" y="5277021"/>
            <a:ext cx="12192000" cy="1626225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607138" y="231744"/>
            <a:ext cx="717325" cy="636626"/>
          </a:xfrm>
          <a:prstGeom prst="rect">
            <a:avLst/>
          </a:prstGeom>
        </p:spPr>
      </p:pic>
      <p:pic>
        <p:nvPicPr>
          <p:cNvPr id="56" name="图片 55"/>
          <p:cNvPicPr>
            <a:picLocks noChangeAspect="1"/>
          </p:cNvPicPr>
          <p:nvPr userDrawn="1"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559" y="-10485"/>
            <a:ext cx="3222457" cy="1501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7AA4105-E5A4-4B4E-B7C0-5CE25AE833A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8FAC88-CE24-4E10-8B63-B4D5F2B257D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8755A45-F6B4-4F2F-B195-10012D47B3B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843C8BE-E540-4E06-8A75-DCE756C95E7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9201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2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53" indent="-228553" algn="l" defTabSz="9142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6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6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6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7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079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80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287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391" indent="-228553" algn="l" defTabSz="9142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0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1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2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21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29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33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40" algn="l" defTabSz="9142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18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audio" Target="../media/audio1.wav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audio" Target="../media/audio1.wav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29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12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48.png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19" Type="http://schemas.openxmlformats.org/officeDocument/2006/relationships/image" Target="../media/image47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8.png"/><Relationship Id="rId18" Type="http://schemas.openxmlformats.org/officeDocument/2006/relationships/image" Target="../media/image30.png"/><Relationship Id="rId3" Type="http://schemas.microsoft.com/office/2007/relationships/hdphoto" Target="../media/hdphoto3.wdp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0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2.png"/><Relationship Id="rId5" Type="http://schemas.openxmlformats.org/officeDocument/2006/relationships/image" Target="../media/image10.png"/><Relationship Id="rId10" Type="http://schemas.microsoft.com/office/2007/relationships/hdphoto" Target="../media/hdphoto4.wdp"/><Relationship Id="rId4" Type="http://schemas.openxmlformats.org/officeDocument/2006/relationships/image" Target="../media/image9.pn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39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0.jpe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1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5.png"/><Relationship Id="rId12" Type="http://schemas.openxmlformats.org/officeDocument/2006/relationships/image" Target="../media/image43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.png"/><Relationship Id="rId11" Type="http://schemas.openxmlformats.org/officeDocument/2006/relationships/image" Target="../media/image42.png"/><Relationship Id="rId5" Type="http://schemas.openxmlformats.org/officeDocument/2006/relationships/image" Target="../media/image10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png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34.png"/><Relationship Id="rId5" Type="http://schemas.openxmlformats.org/officeDocument/2006/relationships/image" Target="../media/image8.png"/><Relationship Id="rId1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image" Target="../media/image15.png"/><Relationship Id="rId9" Type="http://schemas.openxmlformats.org/officeDocument/2006/relationships/image" Target="../media/image12.png"/><Relationship Id="rId1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F0683DD9-3304-4871-B30C-6A30A9B717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7404D41-9042-44AD-A919-81445D1B8BD5}"/>
              </a:ext>
            </a:extLst>
          </p:cNvPr>
          <p:cNvGrpSpPr/>
          <p:nvPr/>
        </p:nvGrpSpPr>
        <p:grpSpPr>
          <a:xfrm>
            <a:off x="2802835" y="370489"/>
            <a:ext cx="8959546" cy="5068757"/>
            <a:chOff x="3657437" y="392042"/>
            <a:chExt cx="7751142" cy="5068757"/>
          </a:xfrm>
        </p:grpSpPr>
        <p:pic>
          <p:nvPicPr>
            <p:cNvPr id="3" name="Picture 2" descr="A picture containing text, stationary&#10;&#10;Description automatically generated">
              <a:extLst>
                <a:ext uri="{FF2B5EF4-FFF2-40B4-BE49-F238E27FC236}">
                  <a16:creationId xmlns:a16="http://schemas.microsoft.com/office/drawing/2014/main" id="{22F16A36-C57F-459A-93DF-C7E289A259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437" y="392042"/>
              <a:ext cx="7751142" cy="506875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3CAB25-B897-4DFB-B74A-22567CB3FF4E}"/>
                </a:ext>
              </a:extLst>
            </p:cNvPr>
            <p:cNvSpPr txBox="1"/>
            <p:nvPr/>
          </p:nvSpPr>
          <p:spPr>
            <a:xfrm>
              <a:off x="5410606" y="1159071"/>
              <a:ext cx="5209812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B32FF9E-1974-1CC9-74C8-AFBABC4AC89C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6069496" y="1446124"/>
            <a:ext cx="3486308" cy="7902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F571C-23F5-19F1-FB89-51207B53DA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45225" y="2295546"/>
            <a:ext cx="7509356" cy="1519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5A38555-E0A9-68AB-F396-D27CD56A5705}"/>
              </a:ext>
            </a:extLst>
          </p:cNvPr>
          <p:cNvSpPr txBox="1"/>
          <p:nvPr/>
        </p:nvSpPr>
        <p:spPr>
          <a:xfrm>
            <a:off x="6987209" y="3836504"/>
            <a:ext cx="204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(</a:t>
            </a:r>
            <a:r>
              <a:rPr lang="en-US" sz="3600" b="1" dirty="0" err="1"/>
              <a:t>Tiết</a:t>
            </a:r>
            <a:r>
              <a:rPr lang="en-US" sz="3600" b="1" dirty="0"/>
              <a:t> 3)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86F9B0FD-2779-F511-0DCA-1912B8067D71}"/>
              </a:ext>
            </a:extLst>
          </p:cNvPr>
          <p:cNvSpPr txBox="1"/>
          <p:nvPr/>
        </p:nvSpPr>
        <p:spPr>
          <a:xfrm>
            <a:off x="1837003" y="47288"/>
            <a:ext cx="7285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NGỌC THỤY</a:t>
            </a:r>
          </a:p>
        </p:txBody>
      </p:sp>
    </p:spTree>
    <p:extLst>
      <p:ext uri="{BB962C8B-B14F-4D97-AF65-F5344CB8AC3E}">
        <p14:creationId xmlns:p14="http://schemas.microsoft.com/office/powerpoint/2010/main" val="689472555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3" fill="hold">
                          <p:stCondLst>
                            <p:cond delay="indefinite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8" fill="hold">
                          <p:stCondLst>
                            <p:cond delay="indefinite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2" dur="500"/>
                                            <p:tgtEl>
                                              <p:spTgt spid="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6" name="Picture 1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A87A056A-722F-4582-AF84-87CA616A7B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9" y="1651853"/>
            <a:ext cx="5212080" cy="5212080"/>
          </a:xfrm>
          <a:prstGeom prst="rect">
            <a:avLst/>
          </a:prstGeom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77F254B4-5DEA-4F85-9422-C553DFCCFE3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79" y="1443789"/>
            <a:ext cx="6036611" cy="4203999"/>
          </a:xfrm>
          <a:prstGeom prst="rect">
            <a:avLst/>
          </a:prstGeom>
        </p:spPr>
      </p:pic>
      <p:pic>
        <p:nvPicPr>
          <p:cNvPr id="14" name="图片 14">
            <a:extLst>
              <a:ext uri="{FF2B5EF4-FFF2-40B4-BE49-F238E27FC236}">
                <a16:creationId xmlns:a16="http://schemas.microsoft.com/office/drawing/2014/main" id="{00427AF6-8199-4600-BAF3-41989AA17E5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76" y="804987"/>
            <a:ext cx="2346240" cy="1277603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5F0ABC09-04FE-46E8-AE2D-5A6C1C7BD67C}"/>
              </a:ext>
            </a:extLst>
          </p:cNvPr>
          <p:cNvSpPr txBox="1"/>
          <p:nvPr/>
        </p:nvSpPr>
        <p:spPr>
          <a:xfrm>
            <a:off x="5581650" y="1987614"/>
            <a:ext cx="51720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 defTabSz="457200">
              <a:defRPr/>
            </a:pP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Phân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công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các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bạn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nhóm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theo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dõi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,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chăm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sóc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cây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vừa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trồng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trong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chậu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hằng</a:t>
            </a:r>
            <a:r>
              <a:rPr lang="en-029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en-029" sz="4000" b="1" dirty="0" err="1">
                <a:solidFill>
                  <a:srgbClr val="FF0000"/>
                </a:solidFill>
                <a:ea typeface="Times New Roman" panose="02020603050405020304" pitchFamily="18" charset="0"/>
              </a:rPr>
              <a:t>ngày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177769139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75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4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6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0B02D4-DFD4-4D33-B80F-A52382DADB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232" y="5647803"/>
            <a:ext cx="2237469" cy="3329672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7" name="5c12ad5ea31ee">
            <a:hlinkClick r:id="" action="ppaction://media"/>
            <a:extLst>
              <a:ext uri="{FF2B5EF4-FFF2-40B4-BE49-F238E27FC236}">
                <a16:creationId xmlns:a16="http://schemas.microsoft.com/office/drawing/2014/main" id="{DBE0F6BA-9B50-40C7-A099-612778687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34788" y="-5025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04ADC-AD4F-42C5-BF0D-8B42D9E4082E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825313" y="2086976"/>
            <a:ext cx="5761219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405735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44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45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589A6615-2439-4CF0-AC49-BE88EFA97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9221">
            <a:off x="2030903" y="2578921"/>
            <a:ext cx="7406624" cy="4513103"/>
          </a:xfrm>
          <a:prstGeom prst="rect">
            <a:avLst/>
          </a:prstGeom>
        </p:spPr>
      </p:pic>
      <p:pic>
        <p:nvPicPr>
          <p:cNvPr id="8" name="图片 22">
            <a:extLst>
              <a:ext uri="{FF2B5EF4-FFF2-40B4-BE49-F238E27FC236}">
                <a16:creationId xmlns:a16="http://schemas.microsoft.com/office/drawing/2014/main" id="{5BED6D63-637F-4EF7-89CA-826808D88C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8688" y="0"/>
            <a:ext cx="1600200" cy="6858000"/>
          </a:xfrm>
          <a:prstGeom prst="rect">
            <a:avLst/>
          </a:prstGeom>
        </p:spPr>
      </p:pic>
      <p:pic>
        <p:nvPicPr>
          <p:cNvPr id="9" name="图片 18">
            <a:extLst>
              <a:ext uri="{FF2B5EF4-FFF2-40B4-BE49-F238E27FC236}">
                <a16:creationId xmlns:a16="http://schemas.microsoft.com/office/drawing/2014/main" id="{1AF321F8-69FA-4FC9-87B2-DC34395816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7587" y="-930519"/>
            <a:ext cx="3579637" cy="3506954"/>
          </a:xfrm>
          <a:prstGeom prst="rect">
            <a:avLst/>
          </a:prstGeom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id="{6819CE7C-D032-465F-8A28-2EF2B8AA0B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054" y="9071"/>
            <a:ext cx="2622550" cy="6858000"/>
          </a:xfrm>
          <a:prstGeom prst="rect">
            <a:avLst/>
          </a:prstGeom>
        </p:spPr>
      </p:pic>
      <p:pic>
        <p:nvPicPr>
          <p:cNvPr id="11" name="图片 9">
            <a:extLst>
              <a:ext uri="{FF2B5EF4-FFF2-40B4-BE49-F238E27FC236}">
                <a16:creationId xmlns:a16="http://schemas.microsoft.com/office/drawing/2014/main" id="{1D01F689-3C59-4CE1-BF4F-688704A48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47158">
            <a:off x="8547491" y="2131570"/>
            <a:ext cx="2938014" cy="391217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347C10B-8D89-4D85-A867-D25FEE27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85097" flipH="1">
            <a:off x="9456202" y="1193223"/>
            <a:ext cx="1950749" cy="2910341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72374283-46ED-49E9-832F-8AFFE23A71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629" y="-440125"/>
            <a:ext cx="3934157" cy="7559382"/>
          </a:xfrm>
          <a:prstGeom prst="rect">
            <a:avLst/>
          </a:prstGeom>
        </p:spPr>
      </p:pic>
      <p:pic>
        <p:nvPicPr>
          <p:cNvPr id="14" name="图片 15">
            <a:extLst>
              <a:ext uri="{FF2B5EF4-FFF2-40B4-BE49-F238E27FC236}">
                <a16:creationId xmlns:a16="http://schemas.microsoft.com/office/drawing/2014/main" id="{B91D94D2-3430-4744-B08B-72FF811FED2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10" y="-2"/>
            <a:ext cx="2622551" cy="6858002"/>
          </a:xfrm>
          <a:prstGeom prst="rect">
            <a:avLst/>
          </a:prstGeom>
        </p:spPr>
      </p:pic>
      <p:pic>
        <p:nvPicPr>
          <p:cNvPr id="15" name="图片 16">
            <a:extLst>
              <a:ext uri="{FF2B5EF4-FFF2-40B4-BE49-F238E27FC236}">
                <a16:creationId xmlns:a16="http://schemas.microsoft.com/office/drawing/2014/main" id="{9D8006B2-FD7B-48E5-822E-DF0B642DCF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751" y="-9723"/>
            <a:ext cx="3818273" cy="6867723"/>
          </a:xfrm>
          <a:prstGeom prst="rect">
            <a:avLst/>
          </a:prstGeom>
        </p:spPr>
      </p:pic>
      <p:pic>
        <p:nvPicPr>
          <p:cNvPr id="16" name="图片 19">
            <a:extLst>
              <a:ext uri="{FF2B5EF4-FFF2-40B4-BE49-F238E27FC236}">
                <a16:creationId xmlns:a16="http://schemas.microsoft.com/office/drawing/2014/main" id="{437B9B2B-F513-4793-AB77-5481DCC55DE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7" y="1788355"/>
            <a:ext cx="2150825" cy="716942"/>
          </a:xfrm>
          <a:prstGeom prst="rect">
            <a:avLst/>
          </a:prstGeom>
        </p:spPr>
      </p:pic>
      <p:pic>
        <p:nvPicPr>
          <p:cNvPr id="17" name="图片 20">
            <a:extLst>
              <a:ext uri="{FF2B5EF4-FFF2-40B4-BE49-F238E27FC236}">
                <a16:creationId xmlns:a16="http://schemas.microsoft.com/office/drawing/2014/main" id="{8F9DF78B-5547-4B2E-BE4C-648C6E748F0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356" y="275386"/>
            <a:ext cx="2150825" cy="716942"/>
          </a:xfrm>
          <a:prstGeom prst="rect">
            <a:avLst/>
          </a:prstGeom>
        </p:spPr>
      </p:pic>
      <p:pic>
        <p:nvPicPr>
          <p:cNvPr id="18" name="图片 21">
            <a:extLst>
              <a:ext uri="{FF2B5EF4-FFF2-40B4-BE49-F238E27FC236}">
                <a16:creationId xmlns:a16="http://schemas.microsoft.com/office/drawing/2014/main" id="{DC015B2F-CFBF-4327-A93C-E32A531290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112" y="1598166"/>
            <a:ext cx="1715490" cy="571830"/>
          </a:xfrm>
          <a:prstGeom prst="rect">
            <a:avLst/>
          </a:prstGeom>
        </p:spPr>
      </p:pic>
      <p:pic>
        <p:nvPicPr>
          <p:cNvPr id="19" name="图片 4">
            <a:extLst>
              <a:ext uri="{FF2B5EF4-FFF2-40B4-BE49-F238E27FC236}">
                <a16:creationId xmlns:a16="http://schemas.microsoft.com/office/drawing/2014/main" id="{627A4066-AF89-4A21-B3F5-13860AE8527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21" name="图片 24">
            <a:extLst>
              <a:ext uri="{FF2B5EF4-FFF2-40B4-BE49-F238E27FC236}">
                <a16:creationId xmlns:a16="http://schemas.microsoft.com/office/drawing/2014/main" id="{6D1C5B59-FBDA-4E54-947E-50FEE90D02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469" y="5474317"/>
            <a:ext cx="569605" cy="143370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3F602E1E-0DE8-4A0A-AB25-3A59EE528C6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89" y="5323200"/>
            <a:ext cx="860219" cy="1534445"/>
          </a:xfrm>
          <a:prstGeom prst="rect">
            <a:avLst/>
          </a:prstGeom>
        </p:spPr>
      </p:pic>
      <p:pic>
        <p:nvPicPr>
          <p:cNvPr id="23" name="图片 26">
            <a:extLst>
              <a:ext uri="{FF2B5EF4-FFF2-40B4-BE49-F238E27FC236}">
                <a16:creationId xmlns:a16="http://schemas.microsoft.com/office/drawing/2014/main" id="{92CB68F8-31DA-4BE6-951B-D7C0FBCD00B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10" y="4838957"/>
            <a:ext cx="1123710" cy="1790186"/>
          </a:xfrm>
          <a:prstGeom prst="rect">
            <a:avLst/>
          </a:prstGeom>
        </p:spPr>
      </p:pic>
      <p:pic>
        <p:nvPicPr>
          <p:cNvPr id="35" name="Picture 34" descr="A picture containing vector graphics, toy&#10;&#10;Description automatically generated">
            <a:extLst>
              <a:ext uri="{FF2B5EF4-FFF2-40B4-BE49-F238E27FC236}">
                <a16:creationId xmlns:a16="http://schemas.microsoft.com/office/drawing/2014/main" id="{D2CA042A-668B-479B-A2E8-018F2C496763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67970" y="1728289"/>
            <a:ext cx="5120640" cy="51206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DF8C960-829B-4084-BE8C-2FE8BA4D48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67076" y="922598"/>
            <a:ext cx="9461812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07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1">
            <a:extLst>
              <a:ext uri="{FF2B5EF4-FFF2-40B4-BE49-F238E27FC236}">
                <a16:creationId xmlns:a16="http://schemas.microsoft.com/office/drawing/2014/main" id="{65A01687-B6AF-43CC-B085-C165FE159D9F}"/>
              </a:ext>
            </a:extLst>
          </p:cNvPr>
          <p:cNvSpPr/>
          <p:nvPr/>
        </p:nvSpPr>
        <p:spPr>
          <a:xfrm>
            <a:off x="693935" y="2224534"/>
            <a:ext cx="2999727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cây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cảnh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chậu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7445912D-971A-4784-A084-4011D8A92E05}"/>
              </a:ext>
            </a:extLst>
          </p:cNvPr>
          <p:cNvSpPr/>
          <p:nvPr/>
        </p:nvSpPr>
        <p:spPr>
          <a:xfrm>
            <a:off x="4798259" y="2253966"/>
            <a:ext cx="2937855" cy="2115237"/>
          </a:xfrm>
          <a:prstGeom prst="roundRect">
            <a:avLst/>
          </a:prstGeom>
          <a:solidFill>
            <a:srgbClr val="FFFF00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Trồng nhiều cây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 làm gì?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Rounded Rectangle 1">
            <a:extLst>
              <a:ext uri="{FF2B5EF4-FFF2-40B4-BE49-F238E27FC236}">
                <a16:creationId xmlns:a16="http://schemas.microsoft.com/office/drawing/2014/main" id="{5E21FF18-1709-43A6-89A9-867682D505C0}"/>
              </a:ext>
            </a:extLst>
          </p:cNvPr>
          <p:cNvSpPr/>
          <p:nvPr/>
        </p:nvSpPr>
        <p:spPr>
          <a:xfrm>
            <a:off x="8725332" y="2199245"/>
            <a:ext cx="2937855" cy="2115237"/>
          </a:xfrm>
          <a:prstGeom prst="roundRect">
            <a:avLst/>
          </a:prstGeom>
          <a:solidFill>
            <a:srgbClr val="FFFFFF">
              <a:alpha val="80000"/>
            </a:srgbClr>
          </a:solidFill>
          <a:ln w="12700" cap="flat" cmpd="sng" algn="ctr">
            <a:solidFill>
              <a:srgbClr val="5FE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Em có thích trồng cây 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n w="0"/>
                <a:solidFill>
                  <a:sysClr val="windowText" lastClr="000000"/>
                </a:solidFill>
                <a:effectLst>
                  <a:reflection blurRad="6350" stA="53000" endA="300" endPos="35500" dir="5400000" sy="-90000" algn="bl" rotWithShape="0"/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ysClr val="windowText" lastClr="00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23" name="Picture 22" descr="A picture containing text, table&#10;&#10;Description automatically generated">
            <a:extLst>
              <a:ext uri="{FF2B5EF4-FFF2-40B4-BE49-F238E27FC236}">
                <a16:creationId xmlns:a16="http://schemas.microsoft.com/office/drawing/2014/main" id="{CB4EFD00-B25A-4CD9-B805-DE463C611E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980"/>
          <a:stretch/>
        </p:blipFill>
        <p:spPr>
          <a:xfrm>
            <a:off x="0" y="4424563"/>
            <a:ext cx="2600325" cy="2444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C187A-FA4D-4E95-8C7B-83139B36ED8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9741" y="179654"/>
            <a:ext cx="9632515" cy="192650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62CCC7A-BB9C-4D16-95D1-4B3DCA1006D6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207"/>
          <a:stretch/>
        </p:blipFill>
        <p:spPr>
          <a:xfrm>
            <a:off x="513393" y="1988959"/>
            <a:ext cx="3464453" cy="2487042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80183AB-70D4-4973-8B45-828974AACFA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37" t="-4887" r="34370" b="-4596"/>
          <a:stretch/>
        </p:blipFill>
        <p:spPr>
          <a:xfrm>
            <a:off x="4538171" y="2070716"/>
            <a:ext cx="3301369" cy="259468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492FA79-8158-4463-A05A-A0361FDB3BF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77" t="-5934" r="-770" b="-3549"/>
          <a:stretch/>
        </p:blipFill>
        <p:spPr>
          <a:xfrm>
            <a:off x="8518186" y="2017578"/>
            <a:ext cx="3301369" cy="259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2760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A740129-3099-AF20-A6C5-E98D94DE36A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64319" y="2113323"/>
            <a:ext cx="551126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386324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trồng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chậu</a:t>
            </a:r>
            <a:endParaRPr lang="en-US" sz="4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81075" y="1495425"/>
            <a:ext cx="10086975" cy="16979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>
              <a:spcBef>
                <a:spcPts val="0"/>
              </a:spcBef>
              <a:spcAft>
                <a:spcPts val="500"/>
              </a:spcAft>
            </a:pPr>
            <a:r>
              <a:rPr lang="vi-VN" sz="3200" b="1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Chuẩn bị</a:t>
            </a:r>
            <a:endParaRPr lang="vi-VN" sz="3200" b="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Cây giống khoẻ mạnh, chậu, giá thể phù hợp.</a:t>
            </a:r>
            <a:endParaRPr lang="en-US" sz="3200" b="0" i="0" u="none" strike="noStrike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 rtl="0">
              <a:spcBef>
                <a:spcPts val="0"/>
              </a:spcBef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0" i="0" u="none" strike="noStrike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Xẻng nhỏ, bình tưới cây, găng tay làm vườn,... 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C7A66-BB08-25C8-D9E7-406BC8F1BF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33674" y="3290887"/>
            <a:ext cx="6885179" cy="2471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6010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5C4344-FD09-DEFF-0026-05A5B4BBC942}"/>
              </a:ext>
            </a:extLst>
          </p:cNvPr>
          <p:cNvSpPr txBox="1"/>
          <p:nvPr/>
        </p:nvSpPr>
        <p:spPr>
          <a:xfrm>
            <a:off x="971550" y="666750"/>
            <a:ext cx="10086975" cy="1633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hành theo nhóm.</a:t>
            </a:r>
          </a:p>
          <a:p>
            <a:pPr marL="457200" lvl="0" indent="-457200">
              <a:spcAft>
                <a:spcPts val="500"/>
              </a:spcAft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 hành trồng hoa, cây cảnh trong chậu theo các bước ở hoạt động ghi nhớ.</a:t>
            </a:r>
          </a:p>
        </p:txBody>
      </p:sp>
      <p:pic>
        <p:nvPicPr>
          <p:cNvPr id="1026" name="Picture 2" descr="Tiết lộ bí quyết chăm sóc cây cảnh trong nhà chi tiết nhất">
            <a:extLst>
              <a:ext uri="{FF2B5EF4-FFF2-40B4-BE49-F238E27FC236}">
                <a16:creationId xmlns:a16="http://schemas.microsoft.com/office/drawing/2014/main" id="{7DB53F8E-AC25-63AE-476C-FED553647A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9975" y="2412077"/>
            <a:ext cx="5067300" cy="3807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63244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3F176F1-7A80-A15B-3A30-1644E815DE11}"/>
              </a:ext>
            </a:extLst>
          </p:cNvPr>
          <p:cNvSpPr txBox="1"/>
          <p:nvPr/>
        </p:nvSpPr>
        <p:spPr>
          <a:xfrm>
            <a:off x="1304925" y="352425"/>
            <a:ext cx="101536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Đánh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4400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C2490B-4688-109A-A1A5-1FEAF86F6F2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76437" y="1600200"/>
            <a:ext cx="8539163" cy="3285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9957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02D0FE87-96B3-4EB2-84F6-C2F36CBA71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609">
            <a:off x="166634" y="5756937"/>
            <a:ext cx="569605" cy="14337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8F0090AC-BFBA-42AC-A200-FB418371D89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722" y="5328198"/>
            <a:ext cx="860219" cy="1534445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8F24CAC0-DDAE-4E6E-A811-02A3067855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28" y="4868786"/>
            <a:ext cx="1123710" cy="1790186"/>
          </a:xfrm>
          <a:prstGeom prst="rect">
            <a:avLst/>
          </a:prstGeom>
        </p:spPr>
      </p:pic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14" name="图片 11">
            <a:extLst>
              <a:ext uri="{FF2B5EF4-FFF2-40B4-BE49-F238E27FC236}">
                <a16:creationId xmlns:a16="http://schemas.microsoft.com/office/drawing/2014/main" id="{EAA3817D-2A53-41CC-9E48-11EE8A418F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20233" y="5445179"/>
            <a:ext cx="2237469" cy="332967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98FF14CE-9B97-4132-9CE7-3B3574A7A06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238125"/>
            <a:ext cx="11503982" cy="62864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14805F1-1AE4-E66E-06D0-22761E7923B9}"/>
              </a:ext>
            </a:extLst>
          </p:cNvPr>
          <p:cNvGrpSpPr/>
          <p:nvPr/>
        </p:nvGrpSpPr>
        <p:grpSpPr>
          <a:xfrm>
            <a:off x="3239549" y="685799"/>
            <a:ext cx="7422884" cy="2208695"/>
            <a:chOff x="5003782" y="2214777"/>
            <a:chExt cx="4500578" cy="2932758"/>
          </a:xfrm>
        </p:grpSpPr>
        <p:sp>
          <p:nvSpPr>
            <p:cNvPr id="4" name="Speech Bubble: Oval 3">
              <a:extLst>
                <a:ext uri="{FF2B5EF4-FFF2-40B4-BE49-F238E27FC236}">
                  <a16:creationId xmlns:a16="http://schemas.microsoft.com/office/drawing/2014/main" id="{3E24446D-E7DF-8E33-A9BF-2691E3C868B9}"/>
                </a:ext>
              </a:extLst>
            </p:cNvPr>
            <p:cNvSpPr/>
            <p:nvPr/>
          </p:nvSpPr>
          <p:spPr>
            <a:xfrm>
              <a:off x="5003782" y="2214777"/>
              <a:ext cx="4500578" cy="2908932"/>
            </a:xfrm>
            <a:prstGeom prst="wedgeEllipseCallout">
              <a:avLst>
                <a:gd name="adj1" fmla="val -51972"/>
                <a:gd name="adj2" fmla="val 59756"/>
              </a:avLst>
            </a:prstGeom>
            <a:solidFill>
              <a:schemeClr val="accent4">
                <a:lumMod val="40000"/>
                <a:lumOff val="60000"/>
              </a:schemeClr>
            </a:solidFill>
            <a:ln w="38100">
              <a:solidFill>
                <a:srgbClr val="FFB2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433DB57-4579-AAB2-8C05-FA24CFFCCF6D}"/>
                </a:ext>
              </a:extLst>
            </p:cNvPr>
            <p:cNvSpPr/>
            <p:nvPr/>
          </p:nvSpPr>
          <p:spPr>
            <a:xfrm>
              <a:off x="5239924" y="2572895"/>
              <a:ext cx="4094556" cy="257464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000" b="1" dirty="0">
                  <a:solidFill>
                    <a:prstClr val="black"/>
                  </a:solidFill>
                  <a:latin typeface="Calibri" panose="020F0502020204030204" pitchFamily="34" charset="0"/>
                  <a:ea typeface="Cambria" panose="02040503050406030204" pitchFamily="18" charset="0"/>
                  <a:cs typeface="Calibri" panose="020F0502020204030204" pitchFamily="34" charset="0"/>
                </a:rPr>
                <a:t>Sau khi trồng cây xong, để cây luôn tươi tốt chúng ta phải làm gì? 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7" name="Graphic 6">
            <a:extLst>
              <a:ext uri="{FF2B5EF4-FFF2-40B4-BE49-F238E27FC236}">
                <a16:creationId xmlns:a16="http://schemas.microsoft.com/office/drawing/2014/main" id="{D2D2D9A8-01E2-E7E0-944D-80C33193496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flipH="1">
            <a:off x="634784" y="2657475"/>
            <a:ext cx="2963075" cy="3618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3014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green plant&#10;&#10;Description automatically generated with low confidence">
            <a:extLst>
              <a:ext uri="{FF2B5EF4-FFF2-40B4-BE49-F238E27FC236}">
                <a16:creationId xmlns:a16="http://schemas.microsoft.com/office/drawing/2014/main" id="{BDB5E65B-5B88-49AB-83AD-482A034CC0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068" y="-462588"/>
            <a:ext cx="2743200" cy="2743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0347E6C-7FA6-4A22-935C-852817A916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610100"/>
            <a:ext cx="12192000" cy="22479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6D80112E-A355-4937-B5BC-270847484DD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90391" flipH="1">
            <a:off x="10327850" y="5498251"/>
            <a:ext cx="569605" cy="1433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4386AB-FD8F-4A45-9CB6-5B79A99D24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48938" y="5069512"/>
            <a:ext cx="860219" cy="153444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40F2E971-F85D-42DE-BAF8-7D06AB2EA7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227444" y="4610100"/>
            <a:ext cx="1123710" cy="179018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B51124C-4B16-4EE7-B4E4-2BEFB64FD3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44453" y="5505193"/>
            <a:ext cx="2237469" cy="332967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0FD54D73-ECDC-4B82-9C2D-C39F13B0F8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138077" flipV="1">
            <a:off x="207305" y="-409748"/>
            <a:ext cx="1110652" cy="16035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1172A9-1E82-4AA0-97FA-A19832ED14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6839" y="203095"/>
            <a:ext cx="7412099" cy="5154778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10B5C3C5-90F0-4061-9ACD-02A57FD5A74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60" y="1371600"/>
            <a:ext cx="5486400" cy="548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F9BB28-B0EC-4E0E-A7BD-D260B933A06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559" y="1810988"/>
            <a:ext cx="836789" cy="8367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B10A65-EE4D-A16B-E14D-C9F762CF9A3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86216" y="1999023"/>
            <a:ext cx="6029467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835863"/>
      </p:ext>
    </p:extLst>
  </p:cSld>
  <p:clrMapOvr>
    <a:masterClrMapping/>
  </p:clrMapOvr>
  <p:transition spd="slow">
    <p:random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 p14:presetBounceEnd="6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2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5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3" presetID="21" presetClass="entr" presetSubtype="1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3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自定义 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93300"/>
      </a:accent1>
      <a:accent2>
        <a:srgbClr val="FF3300"/>
      </a:accent2>
      <a:accent3>
        <a:srgbClr val="FF9900"/>
      </a:accent3>
      <a:accent4>
        <a:srgbClr val="FFC000"/>
      </a:accent4>
      <a:accent5>
        <a:srgbClr val="92D050"/>
      </a:accent5>
      <a:accent6>
        <a:srgbClr val="0099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153</Words>
  <Application>Microsoft Office PowerPoint</Application>
  <PresentationFormat>Widescreen</PresentationFormat>
  <Paragraphs>23</Paragraphs>
  <Slides>11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等线</vt:lpstr>
      <vt:lpstr>Arial</vt:lpstr>
      <vt:lpstr>Bodoni MT</vt:lpstr>
      <vt:lpstr>Calibri</vt:lpstr>
      <vt:lpstr>Cambria</vt:lpstr>
      <vt:lpstr>Times New Roman</vt:lpstr>
      <vt:lpstr>方正行楷简体</vt:lpstr>
      <vt:lpstr>汉真广标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Trang Dao</cp:lastModifiedBy>
  <cp:revision>11</cp:revision>
  <dcterms:created xsi:type="dcterms:W3CDTF">2023-09-20T05:54:01Z</dcterms:created>
  <dcterms:modified xsi:type="dcterms:W3CDTF">2024-08-21T13:48:07Z</dcterms:modified>
</cp:coreProperties>
</file>