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8"/>
  </p:notesMasterIdLst>
  <p:sldIdLst>
    <p:sldId id="257" r:id="rId3"/>
    <p:sldId id="264" r:id="rId4"/>
    <p:sldId id="310" r:id="rId5"/>
    <p:sldId id="309" r:id="rId6"/>
    <p:sldId id="311" r:id="rId7"/>
    <p:sldId id="312" r:id="rId8"/>
    <p:sldId id="285" r:id="rId9"/>
    <p:sldId id="262" r:id="rId10"/>
    <p:sldId id="512" r:id="rId11"/>
    <p:sldId id="516" r:id="rId12"/>
    <p:sldId id="518" r:id="rId13"/>
    <p:sldId id="519" r:id="rId14"/>
    <p:sldId id="520" r:id="rId15"/>
    <p:sldId id="277" r:id="rId16"/>
    <p:sldId id="5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3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1EB2A-E358-4AA3-97F5-6ED92F335CFF}"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BF225-F696-4FAE-A357-84DB2E8326FB}" type="slidenum">
              <a:rPr lang="en-US" smtClean="0"/>
              <a:t>‹#›</a:t>
            </a:fld>
            <a:endParaRPr lang="en-US"/>
          </a:p>
        </p:txBody>
      </p:sp>
    </p:spTree>
    <p:extLst>
      <p:ext uri="{BB962C8B-B14F-4D97-AF65-F5344CB8AC3E}">
        <p14:creationId xmlns:p14="http://schemas.microsoft.com/office/powerpoint/2010/main" val="275683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MỞ</a:t>
            </a:r>
            <a:r>
              <a:rPr lang="en-US" baseline="0" dirty="0"/>
              <a:t> RỘNG: </a:t>
            </a:r>
            <a:r>
              <a:rPr lang="en-US" baseline="0" dirty="0" err="1"/>
              <a:t>nếu</a:t>
            </a:r>
            <a:r>
              <a:rPr lang="en-US" baseline="0" dirty="0"/>
              <a:t> </a:t>
            </a:r>
            <a:r>
              <a:rPr lang="en-US" baseline="0" dirty="0" err="1"/>
              <a:t>kẻ</a:t>
            </a:r>
            <a:r>
              <a:rPr lang="en-US" baseline="0" dirty="0"/>
              <a:t> </a:t>
            </a:r>
            <a:r>
              <a:rPr lang="en-US" baseline="0" dirty="0" err="1"/>
              <a:t>thêm</a:t>
            </a:r>
            <a:r>
              <a:rPr lang="en-US" baseline="0" dirty="0"/>
              <a:t> </a:t>
            </a:r>
            <a:r>
              <a:rPr lang="en-US" baseline="0" dirty="0" err="1"/>
              <a:t>đoạn</a:t>
            </a:r>
            <a:r>
              <a:rPr lang="en-US" baseline="0" dirty="0"/>
              <a:t> </a:t>
            </a:r>
            <a:r>
              <a:rPr lang="en-US" baseline="0" dirty="0" err="1"/>
              <a:t>thẳng</a:t>
            </a:r>
            <a:r>
              <a:rPr lang="en-US" baseline="0" dirty="0"/>
              <a:t> </a:t>
            </a:r>
            <a:r>
              <a:rPr lang="en-US" baseline="0" dirty="0" err="1"/>
              <a:t>từ</a:t>
            </a:r>
            <a:r>
              <a:rPr lang="en-US" baseline="0" dirty="0"/>
              <a:t> B </a:t>
            </a:r>
            <a:r>
              <a:rPr lang="en-US" baseline="0" dirty="0" err="1"/>
              <a:t>đến</a:t>
            </a:r>
            <a:r>
              <a:rPr lang="en-US" baseline="0" dirty="0"/>
              <a:t> C, ta </a:t>
            </a:r>
            <a:r>
              <a:rPr lang="en-US" baseline="0" dirty="0" err="1"/>
              <a:t>có</a:t>
            </a:r>
            <a:r>
              <a:rPr lang="en-US" baseline="0" dirty="0"/>
              <a:t> </a:t>
            </a:r>
            <a:r>
              <a:rPr lang="en-US" baseline="0" dirty="0" err="1"/>
              <a:t>được</a:t>
            </a:r>
            <a:r>
              <a:rPr lang="en-US" baseline="0" dirty="0"/>
              <a:t> </a:t>
            </a:r>
            <a:r>
              <a:rPr lang="en-US" baseline="0" dirty="0" err="1"/>
              <a:t>thêm</a:t>
            </a:r>
            <a:r>
              <a:rPr lang="en-US" baseline="0" dirty="0"/>
              <a:t> </a:t>
            </a:r>
            <a:r>
              <a:rPr lang="en-US" baseline="0" dirty="0" err="1"/>
              <a:t>những</a:t>
            </a:r>
            <a:r>
              <a:rPr lang="en-US" baseline="0" dirty="0"/>
              <a:t> </a:t>
            </a:r>
            <a:r>
              <a:rPr lang="en-US" baseline="0" dirty="0" err="1"/>
              <a:t>hình</a:t>
            </a:r>
            <a:r>
              <a:rPr lang="en-US" baseline="0" dirty="0"/>
              <a:t> tam </a:t>
            </a:r>
            <a:r>
              <a:rPr lang="en-US" baseline="0" dirty="0" err="1"/>
              <a:t>giác</a:t>
            </a:r>
            <a:r>
              <a:rPr lang="en-US" baseline="0" dirty="0"/>
              <a:t> </a:t>
            </a:r>
            <a:r>
              <a:rPr lang="en-US" baseline="0" dirty="0" err="1"/>
              <a:t>và</a:t>
            </a:r>
            <a:r>
              <a:rPr lang="en-US" baseline="0" dirty="0"/>
              <a:t> </a:t>
            </a:r>
            <a:r>
              <a:rPr lang="en-US" baseline="0" dirty="0" err="1"/>
              <a:t>tứ</a:t>
            </a:r>
            <a:r>
              <a:rPr lang="en-US" baseline="0" dirty="0"/>
              <a:t> </a:t>
            </a:r>
            <a:r>
              <a:rPr lang="en-US" baseline="0" dirty="0" err="1"/>
              <a:t>giác</a:t>
            </a:r>
            <a:r>
              <a:rPr lang="en-US" baseline="0" dirty="0"/>
              <a:t> </a:t>
            </a:r>
            <a:r>
              <a:rPr lang="en-US" baseline="0" dirty="0" err="1"/>
              <a:t>nào</a:t>
            </a:r>
            <a:r>
              <a:rPr lang="en-US" baseline="0" dirty="0"/>
              <a:t>?</a:t>
            </a:r>
            <a:endParaRPr lang="en-US" dirty="0"/>
          </a:p>
          <a:p>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6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75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279079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31233091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28787171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24" name="그림 개체 틀 17">
            <a:extLst>
              <a:ext uri="{FF2B5EF4-FFF2-40B4-BE49-F238E27FC236}">
                <a16:creationId xmlns:a16="http://schemas.microsoft.com/office/drawing/2014/main" id="{FC24E0E7-5ABB-4022-AB49-63A1CDB0D461}"/>
              </a:ext>
            </a:extLst>
          </p:cNvPr>
          <p:cNvSpPr>
            <a:spLocks noGrp="1"/>
          </p:cNvSpPr>
          <p:nvPr>
            <p:ph type="pic" sz="quarter" idx="11" hasCustomPrompt="1"/>
          </p:nvPr>
        </p:nvSpPr>
        <p:spPr>
          <a:xfrm>
            <a:off x="947946" y="773513"/>
            <a:ext cx="10291554" cy="2480688"/>
          </a:xfrm>
          <a:prstGeom prst="roundRect">
            <a:avLst>
              <a:gd name="adj" fmla="val 9067"/>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982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62342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346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1857407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644085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3CF945B3-7817-4C65-A027-E82D7CC15F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0" name="그림 9">
            <a:extLst>
              <a:ext uri="{FF2B5EF4-FFF2-40B4-BE49-F238E27FC236}">
                <a16:creationId xmlns:a16="http://schemas.microsoft.com/office/drawing/2014/main" id="{34CDFF4E-E07C-4EC7-94E6-96ED3F8B6E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3733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7EA8B0F6-F128-4539-9546-542C5D38AA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24" name="그림 23">
            <a:extLst>
              <a:ext uri="{FF2B5EF4-FFF2-40B4-BE49-F238E27FC236}">
                <a16:creationId xmlns:a16="http://schemas.microsoft.com/office/drawing/2014/main" id="{AC9FBF11-E4FD-4894-A764-6C324BD38D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23718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372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1991268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02640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22568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423517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524836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07"/>
        <p:cNvGrpSpPr/>
        <p:nvPr/>
      </p:nvGrpSpPr>
      <p:grpSpPr>
        <a:xfrm>
          <a:off x="0" y="0"/>
          <a:ext cx="0" cy="0"/>
          <a:chOff x="0" y="0"/>
          <a:chExt cx="0" cy="0"/>
        </a:xfrm>
      </p:grpSpPr>
      <p:sp>
        <p:nvSpPr>
          <p:cNvPr id="108" name="Google Shape;108;p4"/>
          <p:cNvSpPr/>
          <p:nvPr/>
        </p:nvSpPr>
        <p:spPr>
          <a:xfrm rot="10800000">
            <a:off x="-203187" y="2126252"/>
            <a:ext cx="12649187" cy="4871449"/>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4"/>
          <p:cNvSpPr/>
          <p:nvPr/>
        </p:nvSpPr>
        <p:spPr>
          <a:xfrm rot="8549447">
            <a:off x="1091822" y="52712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4"/>
          <p:cNvSpPr/>
          <p:nvPr/>
        </p:nvSpPr>
        <p:spPr>
          <a:xfrm rot="-7207332">
            <a:off x="10927925" y="780723"/>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4"/>
          <p:cNvSpPr/>
          <p:nvPr/>
        </p:nvSpPr>
        <p:spPr>
          <a:xfrm rot="-3647476">
            <a:off x="10140486" y="6037211"/>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p:nvPr/>
        </p:nvSpPr>
        <p:spPr>
          <a:xfrm rot="2195570">
            <a:off x="9938596" y="6263435"/>
            <a:ext cx="211281" cy="19993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4"/>
          <p:cNvSpPr txBox="1">
            <a:spLocks noGrp="1"/>
          </p:cNvSpPr>
          <p:nvPr>
            <p:ph type="title"/>
          </p:nvPr>
        </p:nvSpPr>
        <p:spPr>
          <a:xfrm>
            <a:off x="6096000" y="2448000"/>
            <a:ext cx="5135600" cy="109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14" name="Google Shape;114;p4"/>
          <p:cNvSpPr txBox="1">
            <a:spLocks noGrp="1"/>
          </p:cNvSpPr>
          <p:nvPr>
            <p:ph type="title" idx="2" hasCustomPrompt="1"/>
          </p:nvPr>
        </p:nvSpPr>
        <p:spPr>
          <a:xfrm>
            <a:off x="2147133" y="2556000"/>
            <a:ext cx="2766800" cy="17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5" name="Google Shape;115;p4"/>
          <p:cNvSpPr txBox="1">
            <a:spLocks noGrp="1"/>
          </p:cNvSpPr>
          <p:nvPr>
            <p:ph type="subTitle" idx="1"/>
          </p:nvPr>
        </p:nvSpPr>
        <p:spPr>
          <a:xfrm>
            <a:off x="6096000" y="3540000"/>
            <a:ext cx="5042000" cy="87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16" name="Google Shape;116;p4"/>
          <p:cNvGrpSpPr/>
          <p:nvPr/>
        </p:nvGrpSpPr>
        <p:grpSpPr>
          <a:xfrm>
            <a:off x="12" y="-306790"/>
            <a:ext cx="12296443" cy="2277265"/>
            <a:chOff x="9" y="-230093"/>
            <a:chExt cx="9222332" cy="1707949"/>
          </a:xfrm>
        </p:grpSpPr>
        <p:grpSp>
          <p:nvGrpSpPr>
            <p:cNvPr id="117" name="Google Shape;117;p4"/>
            <p:cNvGrpSpPr/>
            <p:nvPr/>
          </p:nvGrpSpPr>
          <p:grpSpPr>
            <a:xfrm rot="-4110747">
              <a:off x="225859" y="835922"/>
              <a:ext cx="514564" cy="482509"/>
              <a:chOff x="1808966" y="570473"/>
              <a:chExt cx="514562" cy="482508"/>
            </a:xfrm>
          </p:grpSpPr>
          <p:sp>
            <p:nvSpPr>
              <p:cNvPr id="118" name="Google Shape;118;p4"/>
              <p:cNvSpPr/>
              <p:nvPr/>
            </p:nvSpPr>
            <p:spPr>
              <a:xfrm rot="1336399">
                <a:off x="1860484" y="635298"/>
                <a:ext cx="411526" cy="352857"/>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4"/>
              <p:cNvSpPr/>
              <p:nvPr/>
            </p:nvSpPr>
            <p:spPr>
              <a:xfrm rot="1336399">
                <a:off x="2057921" y="772127"/>
                <a:ext cx="31549" cy="2712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4"/>
              <p:cNvSpPr/>
              <p:nvPr/>
            </p:nvSpPr>
            <p:spPr>
              <a:xfrm rot="1336399">
                <a:off x="2049945" y="660067"/>
                <a:ext cx="52756" cy="95011"/>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 name="Google Shape;121;p4"/>
            <p:cNvGrpSpPr/>
            <p:nvPr/>
          </p:nvGrpSpPr>
          <p:grpSpPr>
            <a:xfrm>
              <a:off x="8431055" y="995377"/>
              <a:ext cx="367699" cy="482479"/>
              <a:chOff x="2295201" y="456788"/>
              <a:chExt cx="624170" cy="819010"/>
            </a:xfrm>
          </p:grpSpPr>
          <p:sp>
            <p:nvSpPr>
              <p:cNvPr id="122" name="Google Shape;122;p4"/>
              <p:cNvSpPr/>
              <p:nvPr/>
            </p:nvSpPr>
            <p:spPr>
              <a:xfrm rot="-265425">
                <a:off x="2324324" y="477457"/>
                <a:ext cx="565924" cy="777671"/>
              </a:xfrm>
              <a:custGeom>
                <a:avLst/>
                <a:gdLst/>
                <a:ahLst/>
                <a:cxnLst/>
                <a:rect l="l" t="t" r="r" b="b"/>
                <a:pathLst>
                  <a:path w="15183" h="20864" extrusionOk="0">
                    <a:moveTo>
                      <a:pt x="5535" y="1"/>
                    </a:moveTo>
                    <a:cubicBezTo>
                      <a:pt x="2828" y="1"/>
                      <a:pt x="1" y="8910"/>
                      <a:pt x="1788" y="10310"/>
                    </a:cubicBezTo>
                    <a:cubicBezTo>
                      <a:pt x="3657" y="11786"/>
                      <a:pt x="7289" y="11953"/>
                      <a:pt x="7289" y="11953"/>
                    </a:cubicBezTo>
                    <a:cubicBezTo>
                      <a:pt x="7289" y="11953"/>
                      <a:pt x="4372" y="19656"/>
                      <a:pt x="7015" y="20752"/>
                    </a:cubicBezTo>
                    <a:cubicBezTo>
                      <a:pt x="7196" y="20827"/>
                      <a:pt x="7372" y="20863"/>
                      <a:pt x="7545" y="20863"/>
                    </a:cubicBezTo>
                    <a:cubicBezTo>
                      <a:pt x="9884" y="20863"/>
                      <a:pt x="11503" y="14240"/>
                      <a:pt x="13277" y="8774"/>
                    </a:cubicBezTo>
                    <a:cubicBezTo>
                      <a:pt x="15182" y="2916"/>
                      <a:pt x="13754" y="2857"/>
                      <a:pt x="12384" y="2511"/>
                    </a:cubicBezTo>
                    <a:cubicBezTo>
                      <a:pt x="12343" y="2501"/>
                      <a:pt x="12302" y="2497"/>
                      <a:pt x="12260" y="2497"/>
                    </a:cubicBezTo>
                    <a:cubicBezTo>
                      <a:pt x="10905" y="2497"/>
                      <a:pt x="9152" y="7564"/>
                      <a:pt x="8979" y="8465"/>
                    </a:cubicBezTo>
                    <a:cubicBezTo>
                      <a:pt x="8979" y="8465"/>
                      <a:pt x="8979" y="8465"/>
                      <a:pt x="8979" y="8465"/>
                    </a:cubicBezTo>
                    <a:cubicBezTo>
                      <a:pt x="8977" y="8465"/>
                      <a:pt x="7518" y="7226"/>
                      <a:pt x="5729" y="7131"/>
                    </a:cubicBezTo>
                    <a:cubicBezTo>
                      <a:pt x="5729" y="7131"/>
                      <a:pt x="8729" y="952"/>
                      <a:pt x="5907" y="59"/>
                    </a:cubicBezTo>
                    <a:cubicBezTo>
                      <a:pt x="5784" y="19"/>
                      <a:pt x="5660" y="1"/>
                      <a:pt x="5535"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4"/>
              <p:cNvSpPr/>
              <p:nvPr/>
            </p:nvSpPr>
            <p:spPr>
              <a:xfrm rot="-265425">
                <a:off x="2377983" y="520434"/>
                <a:ext cx="134856" cy="237506"/>
              </a:xfrm>
              <a:custGeom>
                <a:avLst/>
                <a:gdLst/>
                <a:ahLst/>
                <a:cxnLst/>
                <a:rect l="l" t="t" r="r" b="b"/>
                <a:pathLst>
                  <a:path w="3618" h="6372" extrusionOk="0">
                    <a:moveTo>
                      <a:pt x="2894" y="1"/>
                    </a:moveTo>
                    <a:cubicBezTo>
                      <a:pt x="2158" y="1"/>
                      <a:pt x="0" y="6168"/>
                      <a:pt x="759" y="6366"/>
                    </a:cubicBezTo>
                    <a:cubicBezTo>
                      <a:pt x="771" y="6370"/>
                      <a:pt x="784" y="6371"/>
                      <a:pt x="797" y="6371"/>
                    </a:cubicBezTo>
                    <a:cubicBezTo>
                      <a:pt x="1610" y="6371"/>
                      <a:pt x="3617" y="266"/>
                      <a:pt x="2938" y="9"/>
                    </a:cubicBezTo>
                    <a:cubicBezTo>
                      <a:pt x="2924" y="3"/>
                      <a:pt x="2909" y="1"/>
                      <a:pt x="2894"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4"/>
              <p:cNvSpPr/>
              <p:nvPr/>
            </p:nvSpPr>
            <p:spPr>
              <a:xfrm rot="-265425">
                <a:off x="2567619" y="589139"/>
                <a:ext cx="233444" cy="606400"/>
              </a:xfrm>
              <a:custGeom>
                <a:avLst/>
                <a:gdLst/>
                <a:ahLst/>
                <a:cxnLst/>
                <a:rect l="l" t="t" r="r" b="b"/>
                <a:pathLst>
                  <a:path w="6263" h="16269" extrusionOk="0">
                    <a:moveTo>
                      <a:pt x="5623" y="0"/>
                    </a:moveTo>
                    <a:cubicBezTo>
                      <a:pt x="5237" y="0"/>
                      <a:pt x="2897" y="5871"/>
                      <a:pt x="1845" y="8883"/>
                    </a:cubicBezTo>
                    <a:cubicBezTo>
                      <a:pt x="786" y="11919"/>
                      <a:pt x="0" y="16087"/>
                      <a:pt x="417" y="16265"/>
                    </a:cubicBezTo>
                    <a:cubicBezTo>
                      <a:pt x="422" y="16267"/>
                      <a:pt x="427" y="16268"/>
                      <a:pt x="433" y="16268"/>
                    </a:cubicBezTo>
                    <a:cubicBezTo>
                      <a:pt x="883" y="16268"/>
                      <a:pt x="2882" y="9144"/>
                      <a:pt x="3941" y="6097"/>
                    </a:cubicBezTo>
                    <a:cubicBezTo>
                      <a:pt x="5024" y="3014"/>
                      <a:pt x="6263" y="168"/>
                      <a:pt x="5632" y="1"/>
                    </a:cubicBezTo>
                    <a:cubicBezTo>
                      <a:pt x="5629" y="1"/>
                      <a:pt x="5626" y="0"/>
                      <a:pt x="5623" y="0"/>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4"/>
              <p:cNvSpPr/>
              <p:nvPr/>
            </p:nvSpPr>
            <p:spPr>
              <a:xfrm rot="-265425">
                <a:off x="2398304" y="791182"/>
                <a:ext cx="33323" cy="33322"/>
              </a:xfrm>
              <a:custGeom>
                <a:avLst/>
                <a:gdLst/>
                <a:ahLst/>
                <a:cxnLst/>
                <a:rect l="l" t="t" r="r" b="b"/>
                <a:pathLst>
                  <a:path w="894" h="894" extrusionOk="0">
                    <a:moveTo>
                      <a:pt x="453" y="1"/>
                    </a:moveTo>
                    <a:cubicBezTo>
                      <a:pt x="203" y="1"/>
                      <a:pt x="0" y="203"/>
                      <a:pt x="0" y="442"/>
                    </a:cubicBezTo>
                    <a:cubicBezTo>
                      <a:pt x="0" y="692"/>
                      <a:pt x="203" y="894"/>
                      <a:pt x="453" y="894"/>
                    </a:cubicBezTo>
                    <a:cubicBezTo>
                      <a:pt x="703" y="894"/>
                      <a:pt x="893" y="692"/>
                      <a:pt x="893" y="442"/>
                    </a:cubicBezTo>
                    <a:cubicBezTo>
                      <a:pt x="893" y="203"/>
                      <a:pt x="703" y="1"/>
                      <a:pt x="453"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4"/>
            <p:cNvGrpSpPr/>
            <p:nvPr/>
          </p:nvGrpSpPr>
          <p:grpSpPr>
            <a:xfrm rot="312326">
              <a:off x="27316" y="107713"/>
              <a:ext cx="537653" cy="545141"/>
              <a:chOff x="881650" y="1773075"/>
              <a:chExt cx="407175" cy="416350"/>
            </a:xfrm>
          </p:grpSpPr>
          <p:sp>
            <p:nvSpPr>
              <p:cNvPr id="127" name="Google Shape;127;p4"/>
              <p:cNvSpPr/>
              <p:nvPr/>
            </p:nvSpPr>
            <p:spPr>
              <a:xfrm>
                <a:off x="881650" y="1773075"/>
                <a:ext cx="407175" cy="416350"/>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4"/>
              <p:cNvSpPr/>
              <p:nvPr/>
            </p:nvSpPr>
            <p:spPr>
              <a:xfrm>
                <a:off x="906350" y="1802325"/>
                <a:ext cx="105400" cy="129100"/>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4"/>
              <p:cNvSpPr/>
              <p:nvPr/>
            </p:nvSpPr>
            <p:spPr>
              <a:xfrm>
                <a:off x="1023625" y="1789050"/>
                <a:ext cx="20575" cy="20550"/>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 name="Google Shape;130;p4"/>
            <p:cNvGrpSpPr/>
            <p:nvPr/>
          </p:nvGrpSpPr>
          <p:grpSpPr>
            <a:xfrm rot="-705166">
              <a:off x="764605" y="339823"/>
              <a:ext cx="436681" cy="381309"/>
              <a:chOff x="2743525" y="601801"/>
              <a:chExt cx="333510" cy="291221"/>
            </a:xfrm>
          </p:grpSpPr>
          <p:sp>
            <p:nvSpPr>
              <p:cNvPr id="131" name="Google Shape;131;p4"/>
              <p:cNvSpPr/>
              <p:nvPr/>
            </p:nvSpPr>
            <p:spPr>
              <a:xfrm>
                <a:off x="2743525" y="601801"/>
                <a:ext cx="333510" cy="118908"/>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4"/>
              <p:cNvSpPr/>
              <p:nvPr/>
            </p:nvSpPr>
            <p:spPr>
              <a:xfrm>
                <a:off x="2746241" y="774181"/>
                <a:ext cx="329698" cy="11884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4"/>
              <p:cNvSpPr/>
              <p:nvPr/>
            </p:nvSpPr>
            <p:spPr>
              <a:xfrm>
                <a:off x="2744552" y="616023"/>
                <a:ext cx="328145" cy="104961"/>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4"/>
              <p:cNvSpPr/>
              <p:nvPr/>
            </p:nvSpPr>
            <p:spPr>
              <a:xfrm>
                <a:off x="2746196" y="786440"/>
                <a:ext cx="325680" cy="10658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 name="Google Shape;135;p4"/>
            <p:cNvGrpSpPr/>
            <p:nvPr/>
          </p:nvGrpSpPr>
          <p:grpSpPr>
            <a:xfrm rot="1251702">
              <a:off x="7652250" y="-143698"/>
              <a:ext cx="612129" cy="587789"/>
              <a:chOff x="1761950" y="1669000"/>
              <a:chExt cx="482700" cy="529100"/>
            </a:xfrm>
          </p:grpSpPr>
          <p:sp>
            <p:nvSpPr>
              <p:cNvPr id="136" name="Google Shape;136;p4"/>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4"/>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 name="Google Shape;139;p4"/>
            <p:cNvGrpSpPr/>
            <p:nvPr/>
          </p:nvGrpSpPr>
          <p:grpSpPr>
            <a:xfrm rot="4572509">
              <a:off x="8551189" y="72890"/>
              <a:ext cx="651112" cy="559644"/>
              <a:chOff x="5413039" y="3695766"/>
              <a:chExt cx="458683" cy="430121"/>
            </a:xfrm>
          </p:grpSpPr>
          <p:sp>
            <p:nvSpPr>
              <p:cNvPr id="140" name="Google Shape;140;p4"/>
              <p:cNvSpPr/>
              <p:nvPr/>
            </p:nvSpPr>
            <p:spPr>
              <a:xfrm>
                <a:off x="5413039" y="3720424"/>
                <a:ext cx="441374" cy="403818"/>
              </a:xfrm>
              <a:custGeom>
                <a:avLst/>
                <a:gdLst/>
                <a:ahLst/>
                <a:cxnLst/>
                <a:rect l="l" t="t" r="r" b="b"/>
                <a:pathLst>
                  <a:path w="13962" h="12774" extrusionOk="0">
                    <a:moveTo>
                      <a:pt x="11855" y="1"/>
                    </a:moveTo>
                    <a:cubicBezTo>
                      <a:pt x="11483" y="1"/>
                      <a:pt x="11125" y="143"/>
                      <a:pt x="10783" y="362"/>
                    </a:cubicBezTo>
                    <a:cubicBezTo>
                      <a:pt x="10080" y="803"/>
                      <a:pt x="9473" y="1577"/>
                      <a:pt x="9020" y="2053"/>
                    </a:cubicBezTo>
                    <a:cubicBezTo>
                      <a:pt x="7961" y="3172"/>
                      <a:pt x="6937" y="4327"/>
                      <a:pt x="5865" y="5410"/>
                    </a:cubicBezTo>
                    <a:lnTo>
                      <a:pt x="1031" y="10244"/>
                    </a:lnTo>
                    <a:cubicBezTo>
                      <a:pt x="0" y="11285"/>
                      <a:pt x="1012" y="12773"/>
                      <a:pt x="2146" y="12773"/>
                    </a:cubicBezTo>
                    <a:cubicBezTo>
                      <a:pt x="2478" y="12773"/>
                      <a:pt x="2822" y="12645"/>
                      <a:pt x="3127" y="12340"/>
                    </a:cubicBezTo>
                    <a:lnTo>
                      <a:pt x="7961" y="7506"/>
                    </a:lnTo>
                    <a:cubicBezTo>
                      <a:pt x="9437" y="6018"/>
                      <a:pt x="10890" y="4529"/>
                      <a:pt x="12378" y="3065"/>
                    </a:cubicBezTo>
                    <a:cubicBezTo>
                      <a:pt x="13259" y="2196"/>
                      <a:pt x="13962" y="434"/>
                      <a:pt x="12140" y="29"/>
                    </a:cubicBezTo>
                    <a:cubicBezTo>
                      <a:pt x="12044" y="10"/>
                      <a:pt x="11949" y="1"/>
                      <a:pt x="11855"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4"/>
              <p:cNvSpPr/>
              <p:nvPr/>
            </p:nvSpPr>
            <p:spPr>
              <a:xfrm>
                <a:off x="5421542" y="3695766"/>
                <a:ext cx="202130" cy="185818"/>
              </a:xfrm>
              <a:custGeom>
                <a:avLst/>
                <a:gdLst/>
                <a:ahLst/>
                <a:cxnLst/>
                <a:rect l="l" t="t" r="r" b="b"/>
                <a:pathLst>
                  <a:path w="6394" h="5878" extrusionOk="0">
                    <a:moveTo>
                      <a:pt x="3377" y="1386"/>
                    </a:moveTo>
                    <a:cubicBezTo>
                      <a:pt x="3636" y="1386"/>
                      <a:pt x="3893" y="1451"/>
                      <a:pt x="4120" y="1595"/>
                    </a:cubicBezTo>
                    <a:cubicBezTo>
                      <a:pt x="4882" y="2023"/>
                      <a:pt x="5156" y="2988"/>
                      <a:pt x="4715" y="3750"/>
                    </a:cubicBezTo>
                    <a:lnTo>
                      <a:pt x="4727" y="3750"/>
                    </a:lnTo>
                    <a:cubicBezTo>
                      <a:pt x="4424" y="4252"/>
                      <a:pt x="3897" y="4530"/>
                      <a:pt x="3356" y="4530"/>
                    </a:cubicBezTo>
                    <a:cubicBezTo>
                      <a:pt x="3089" y="4530"/>
                      <a:pt x="2820" y="4463"/>
                      <a:pt x="2572" y="4321"/>
                    </a:cubicBezTo>
                    <a:cubicBezTo>
                      <a:pt x="1822" y="3881"/>
                      <a:pt x="1560" y="2940"/>
                      <a:pt x="1977" y="2178"/>
                    </a:cubicBezTo>
                    <a:cubicBezTo>
                      <a:pt x="2253" y="1690"/>
                      <a:pt x="2818" y="1386"/>
                      <a:pt x="3377" y="1386"/>
                    </a:cubicBezTo>
                    <a:close/>
                    <a:moveTo>
                      <a:pt x="3408" y="1"/>
                    </a:moveTo>
                    <a:cubicBezTo>
                      <a:pt x="2358" y="1"/>
                      <a:pt x="1294" y="569"/>
                      <a:pt x="774" y="1488"/>
                    </a:cubicBezTo>
                    <a:cubicBezTo>
                      <a:pt x="0" y="2904"/>
                      <a:pt x="500" y="4678"/>
                      <a:pt x="1905" y="5488"/>
                    </a:cubicBezTo>
                    <a:cubicBezTo>
                      <a:pt x="2370" y="5752"/>
                      <a:pt x="2877" y="5878"/>
                      <a:pt x="3377" y="5878"/>
                    </a:cubicBezTo>
                    <a:cubicBezTo>
                      <a:pt x="4387" y="5878"/>
                      <a:pt x="5368" y="5364"/>
                      <a:pt x="5918" y="4440"/>
                    </a:cubicBezTo>
                    <a:cubicBezTo>
                      <a:pt x="6299" y="3762"/>
                      <a:pt x="6394" y="2964"/>
                      <a:pt x="6215" y="2226"/>
                    </a:cubicBezTo>
                    <a:cubicBezTo>
                      <a:pt x="5989" y="1452"/>
                      <a:pt x="5489" y="797"/>
                      <a:pt x="4810" y="392"/>
                    </a:cubicBezTo>
                    <a:cubicBezTo>
                      <a:pt x="4383" y="124"/>
                      <a:pt x="3897" y="1"/>
                      <a:pt x="3408"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4"/>
              <p:cNvSpPr/>
              <p:nvPr/>
            </p:nvSpPr>
            <p:spPr>
              <a:xfrm>
                <a:off x="5668043" y="3938552"/>
                <a:ext cx="203679" cy="187336"/>
              </a:xfrm>
              <a:custGeom>
                <a:avLst/>
                <a:gdLst/>
                <a:ahLst/>
                <a:cxnLst/>
                <a:rect l="l" t="t" r="r" b="b"/>
                <a:pathLst>
                  <a:path w="6443" h="5926" extrusionOk="0">
                    <a:moveTo>
                      <a:pt x="3429" y="1385"/>
                    </a:moveTo>
                    <a:cubicBezTo>
                      <a:pt x="3690" y="1385"/>
                      <a:pt x="3950" y="1451"/>
                      <a:pt x="4180" y="1594"/>
                    </a:cubicBezTo>
                    <a:cubicBezTo>
                      <a:pt x="4930" y="2023"/>
                      <a:pt x="5204" y="2987"/>
                      <a:pt x="4775" y="3749"/>
                    </a:cubicBezTo>
                    <a:lnTo>
                      <a:pt x="4763" y="3749"/>
                    </a:lnTo>
                    <a:cubicBezTo>
                      <a:pt x="4459" y="4210"/>
                      <a:pt x="3959" y="4461"/>
                      <a:pt x="3446" y="4461"/>
                    </a:cubicBezTo>
                    <a:cubicBezTo>
                      <a:pt x="3178" y="4461"/>
                      <a:pt x="2906" y="4392"/>
                      <a:pt x="2656" y="4249"/>
                    </a:cubicBezTo>
                    <a:cubicBezTo>
                      <a:pt x="1930" y="3833"/>
                      <a:pt x="1656" y="2928"/>
                      <a:pt x="2025" y="2178"/>
                    </a:cubicBezTo>
                    <a:cubicBezTo>
                      <a:pt x="2301" y="1690"/>
                      <a:pt x="2867" y="1385"/>
                      <a:pt x="3429" y="1385"/>
                    </a:cubicBezTo>
                    <a:close/>
                    <a:moveTo>
                      <a:pt x="3450" y="0"/>
                    </a:moveTo>
                    <a:cubicBezTo>
                      <a:pt x="2401" y="0"/>
                      <a:pt x="1334" y="569"/>
                      <a:pt x="822" y="1487"/>
                    </a:cubicBezTo>
                    <a:cubicBezTo>
                      <a:pt x="1" y="2904"/>
                      <a:pt x="501" y="4714"/>
                      <a:pt x="1918" y="5535"/>
                    </a:cubicBezTo>
                    <a:cubicBezTo>
                      <a:pt x="2381" y="5800"/>
                      <a:pt x="2887" y="5926"/>
                      <a:pt x="3386" y="5926"/>
                    </a:cubicBezTo>
                    <a:cubicBezTo>
                      <a:pt x="4413" y="5926"/>
                      <a:pt x="5413" y="5393"/>
                      <a:pt x="5966" y="4440"/>
                    </a:cubicBezTo>
                    <a:cubicBezTo>
                      <a:pt x="6335" y="3761"/>
                      <a:pt x="6442" y="2963"/>
                      <a:pt x="6252" y="2225"/>
                    </a:cubicBezTo>
                    <a:cubicBezTo>
                      <a:pt x="6037" y="1451"/>
                      <a:pt x="5537" y="796"/>
                      <a:pt x="4847" y="392"/>
                    </a:cubicBezTo>
                    <a:cubicBezTo>
                      <a:pt x="4423" y="123"/>
                      <a:pt x="3939" y="0"/>
                      <a:pt x="3450"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5415884" y="3734871"/>
                <a:ext cx="203648" cy="149717"/>
              </a:xfrm>
              <a:custGeom>
                <a:avLst/>
                <a:gdLst/>
                <a:ahLst/>
                <a:cxnLst/>
                <a:rect l="l" t="t" r="r" b="b"/>
                <a:pathLst>
                  <a:path w="6442" h="4736" extrusionOk="0">
                    <a:moveTo>
                      <a:pt x="1108" y="0"/>
                    </a:moveTo>
                    <a:cubicBezTo>
                      <a:pt x="1060" y="84"/>
                      <a:pt x="1001" y="167"/>
                      <a:pt x="953" y="251"/>
                    </a:cubicBezTo>
                    <a:cubicBezTo>
                      <a:pt x="1" y="1858"/>
                      <a:pt x="751" y="3941"/>
                      <a:pt x="2513" y="4561"/>
                    </a:cubicBezTo>
                    <a:cubicBezTo>
                      <a:pt x="2845" y="4680"/>
                      <a:pt x="3182" y="4735"/>
                      <a:pt x="3512" y="4735"/>
                    </a:cubicBezTo>
                    <a:cubicBezTo>
                      <a:pt x="4932" y="4735"/>
                      <a:pt x="6220" y="3701"/>
                      <a:pt x="6442" y="2203"/>
                    </a:cubicBezTo>
                    <a:lnTo>
                      <a:pt x="6442" y="2203"/>
                    </a:lnTo>
                    <a:cubicBezTo>
                      <a:pt x="5930" y="2406"/>
                      <a:pt x="5394" y="2537"/>
                      <a:pt x="4858" y="2596"/>
                    </a:cubicBezTo>
                    <a:cubicBezTo>
                      <a:pt x="4529" y="3092"/>
                      <a:pt x="4041" y="3310"/>
                      <a:pt x="3558" y="3310"/>
                    </a:cubicBezTo>
                    <a:cubicBezTo>
                      <a:pt x="2694" y="3310"/>
                      <a:pt x="1846" y="2614"/>
                      <a:pt x="1953" y="1560"/>
                    </a:cubicBezTo>
                    <a:cubicBezTo>
                      <a:pt x="1525" y="1132"/>
                      <a:pt x="1239" y="596"/>
                      <a:pt x="1108"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4"/>
              <p:cNvSpPr/>
              <p:nvPr/>
            </p:nvSpPr>
            <p:spPr>
              <a:xfrm>
                <a:off x="5413039" y="3751816"/>
                <a:ext cx="422944" cy="372427"/>
              </a:xfrm>
              <a:custGeom>
                <a:avLst/>
                <a:gdLst/>
                <a:ahLst/>
                <a:cxnLst/>
                <a:rect l="l" t="t" r="r" b="b"/>
                <a:pathLst>
                  <a:path w="13379" h="11781" extrusionOk="0">
                    <a:moveTo>
                      <a:pt x="13259" y="0"/>
                    </a:moveTo>
                    <a:lnTo>
                      <a:pt x="13259" y="0"/>
                    </a:lnTo>
                    <a:cubicBezTo>
                      <a:pt x="10592" y="2405"/>
                      <a:pt x="7830" y="4691"/>
                      <a:pt x="4948" y="6858"/>
                    </a:cubicBezTo>
                    <a:cubicBezTo>
                      <a:pt x="4294" y="7358"/>
                      <a:pt x="3615" y="7858"/>
                      <a:pt x="2829" y="8132"/>
                    </a:cubicBezTo>
                    <a:cubicBezTo>
                      <a:pt x="2555" y="8227"/>
                      <a:pt x="2258" y="8287"/>
                      <a:pt x="1972" y="8311"/>
                    </a:cubicBezTo>
                    <a:lnTo>
                      <a:pt x="1031" y="9251"/>
                    </a:lnTo>
                    <a:cubicBezTo>
                      <a:pt x="0" y="10292"/>
                      <a:pt x="1012" y="11780"/>
                      <a:pt x="2146" y="11780"/>
                    </a:cubicBezTo>
                    <a:cubicBezTo>
                      <a:pt x="2478" y="11780"/>
                      <a:pt x="2822" y="11652"/>
                      <a:pt x="3127" y="11347"/>
                    </a:cubicBezTo>
                    <a:lnTo>
                      <a:pt x="7961" y="6513"/>
                    </a:lnTo>
                    <a:cubicBezTo>
                      <a:pt x="9437" y="5025"/>
                      <a:pt x="10890" y="3536"/>
                      <a:pt x="12378" y="2072"/>
                    </a:cubicBezTo>
                    <a:cubicBezTo>
                      <a:pt x="12914" y="1536"/>
                      <a:pt x="13378" y="679"/>
                      <a:pt x="13259"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4"/>
              <p:cNvSpPr/>
              <p:nvPr/>
            </p:nvSpPr>
            <p:spPr>
              <a:xfrm>
                <a:off x="5670319" y="3993811"/>
                <a:ext cx="198748" cy="130781"/>
              </a:xfrm>
              <a:custGeom>
                <a:avLst/>
                <a:gdLst/>
                <a:ahLst/>
                <a:cxnLst/>
                <a:rect l="l" t="t" r="r" b="b"/>
                <a:pathLst>
                  <a:path w="6287" h="4137" extrusionOk="0">
                    <a:moveTo>
                      <a:pt x="619" y="1"/>
                    </a:moveTo>
                    <a:lnTo>
                      <a:pt x="619" y="1"/>
                    </a:lnTo>
                    <a:cubicBezTo>
                      <a:pt x="0" y="1442"/>
                      <a:pt x="608" y="3108"/>
                      <a:pt x="2001" y="3811"/>
                    </a:cubicBezTo>
                    <a:cubicBezTo>
                      <a:pt x="2430" y="4031"/>
                      <a:pt x="2890" y="4136"/>
                      <a:pt x="3343" y="4136"/>
                    </a:cubicBezTo>
                    <a:cubicBezTo>
                      <a:pt x="4358" y="4136"/>
                      <a:pt x="5342" y="3610"/>
                      <a:pt x="5894" y="2680"/>
                    </a:cubicBezTo>
                    <a:cubicBezTo>
                      <a:pt x="6156" y="2204"/>
                      <a:pt x="6287" y="1680"/>
                      <a:pt x="6275" y="1144"/>
                    </a:cubicBezTo>
                    <a:lnTo>
                      <a:pt x="6275" y="1144"/>
                    </a:lnTo>
                    <a:cubicBezTo>
                      <a:pt x="5811" y="1311"/>
                      <a:pt x="5346" y="1454"/>
                      <a:pt x="4858" y="1537"/>
                    </a:cubicBezTo>
                    <a:cubicBezTo>
                      <a:pt x="4834" y="1704"/>
                      <a:pt x="4775" y="1858"/>
                      <a:pt x="4691" y="2001"/>
                    </a:cubicBezTo>
                    <a:cubicBezTo>
                      <a:pt x="4375" y="2554"/>
                      <a:pt x="3859" y="2798"/>
                      <a:pt x="3347" y="2798"/>
                    </a:cubicBezTo>
                    <a:cubicBezTo>
                      <a:pt x="2492" y="2798"/>
                      <a:pt x="1646" y="2118"/>
                      <a:pt x="1751" y="1061"/>
                    </a:cubicBezTo>
                    <a:cubicBezTo>
                      <a:pt x="1298" y="799"/>
                      <a:pt x="905" y="441"/>
                      <a:pt x="619"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025450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959400" y="1557400"/>
            <a:ext cx="8273200" cy="3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79" name="Google Shape;179;p9"/>
          <p:cNvSpPr/>
          <p:nvPr/>
        </p:nvSpPr>
        <p:spPr>
          <a:xfrm rot="10800000" flipH="1">
            <a:off x="-36625" y="-1837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9"/>
          <p:cNvSpPr/>
          <p:nvPr/>
        </p:nvSpPr>
        <p:spPr>
          <a:xfrm flipH="1">
            <a:off x="9523459" y="476805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9"/>
          <p:cNvSpPr/>
          <p:nvPr/>
        </p:nvSpPr>
        <p:spPr>
          <a:xfrm rot="1382476">
            <a:off x="214866" y="6298633"/>
            <a:ext cx="293348" cy="27759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28967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4534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2"/>
        <p:cNvGrpSpPr/>
        <p:nvPr/>
      </p:nvGrpSpPr>
      <p:grpSpPr>
        <a:xfrm>
          <a:off x="0" y="0"/>
          <a:ext cx="0" cy="0"/>
          <a:chOff x="0" y="0"/>
          <a:chExt cx="0" cy="0"/>
        </a:xfrm>
      </p:grpSpPr>
    </p:spTree>
    <p:extLst>
      <p:ext uri="{BB962C8B-B14F-4D97-AF65-F5344CB8AC3E}">
        <p14:creationId xmlns:p14="http://schemas.microsoft.com/office/powerpoint/2010/main" val="3333182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441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7403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1"/>
        </a:solidFill>
        <a:effectLst/>
      </p:bgPr>
    </p:bg>
    <p:spTree>
      <p:nvGrpSpPr>
        <p:cNvPr id="1" name="Shape 392"/>
        <p:cNvGrpSpPr/>
        <p:nvPr/>
      </p:nvGrpSpPr>
      <p:grpSpPr>
        <a:xfrm>
          <a:off x="0" y="0"/>
          <a:ext cx="0" cy="0"/>
          <a:chOff x="0" y="0"/>
          <a:chExt cx="0" cy="0"/>
        </a:xfrm>
      </p:grpSpPr>
      <p:sp>
        <p:nvSpPr>
          <p:cNvPr id="393" name="Google Shape;393;p26"/>
          <p:cNvSpPr txBox="1">
            <a:spLocks noGrp="1"/>
          </p:cNvSpPr>
          <p:nvPr>
            <p:ph type="subTitle" idx="1"/>
          </p:nvPr>
        </p:nvSpPr>
        <p:spPr>
          <a:xfrm>
            <a:off x="965200" y="1410699"/>
            <a:ext cx="10266800" cy="4717600"/>
          </a:xfrm>
          <a:prstGeom prst="rect">
            <a:avLst/>
          </a:prstGeom>
        </p:spPr>
        <p:txBody>
          <a:bodyPr spcFirstLastPara="1" wrap="square" lIns="91425" tIns="91425" rIns="91425" bIns="91425" anchor="t" anchorCtr="0">
            <a:noAutofit/>
          </a:bodyPr>
          <a:lstStyle>
            <a:lvl1pPr lvl="0">
              <a:spcBef>
                <a:spcPts val="0"/>
              </a:spcBef>
              <a:spcAft>
                <a:spcPts val="0"/>
              </a:spcAft>
              <a:buSzPts val="1200"/>
              <a:buAutoNum type="arabicPeriod"/>
              <a:defRPr sz="1600"/>
            </a:lvl1pPr>
            <a:lvl2pPr lvl="1">
              <a:spcBef>
                <a:spcPts val="2133"/>
              </a:spcBef>
              <a:spcAft>
                <a:spcPts val="0"/>
              </a:spcAft>
              <a:buSzPts val="1500"/>
              <a:buAutoNum type="alphaLcPeriod"/>
              <a:defRPr/>
            </a:lvl2pPr>
            <a:lvl3pPr lvl="2">
              <a:spcBef>
                <a:spcPts val="2133"/>
              </a:spcBef>
              <a:spcAft>
                <a:spcPts val="0"/>
              </a:spcAft>
              <a:buSzPts val="1500"/>
              <a:buAutoNum type="romanLcPeriod"/>
              <a:defRPr/>
            </a:lvl3pPr>
            <a:lvl4pPr lvl="3">
              <a:spcBef>
                <a:spcPts val="2133"/>
              </a:spcBef>
              <a:spcAft>
                <a:spcPts val="0"/>
              </a:spcAft>
              <a:buSzPts val="1500"/>
              <a:buAutoNum type="arabicPeriod"/>
              <a:defRPr/>
            </a:lvl4pPr>
            <a:lvl5pPr lvl="4">
              <a:spcBef>
                <a:spcPts val="2133"/>
              </a:spcBef>
              <a:spcAft>
                <a:spcPts val="0"/>
              </a:spcAft>
              <a:buSzPts val="1500"/>
              <a:buAutoNum type="alphaLcPeriod"/>
              <a:defRPr/>
            </a:lvl5pPr>
            <a:lvl6pPr lvl="5">
              <a:spcBef>
                <a:spcPts val="2133"/>
              </a:spcBef>
              <a:spcAft>
                <a:spcPts val="0"/>
              </a:spcAft>
              <a:buSzPts val="1500"/>
              <a:buAutoNum type="romanLcPeriod"/>
              <a:defRPr/>
            </a:lvl6pPr>
            <a:lvl7pPr lvl="6">
              <a:spcBef>
                <a:spcPts val="2133"/>
              </a:spcBef>
              <a:spcAft>
                <a:spcPts val="0"/>
              </a:spcAft>
              <a:buSzPts val="1400"/>
              <a:buAutoNum type="arabicPeriod"/>
              <a:defRPr/>
            </a:lvl7pPr>
            <a:lvl8pPr lvl="7">
              <a:spcBef>
                <a:spcPts val="2133"/>
              </a:spcBef>
              <a:spcAft>
                <a:spcPts val="0"/>
              </a:spcAft>
              <a:buSzPts val="1400"/>
              <a:buAutoNum type="alphaLcPeriod"/>
              <a:defRPr/>
            </a:lvl8pPr>
            <a:lvl9pPr lvl="8">
              <a:spcBef>
                <a:spcPts val="2133"/>
              </a:spcBef>
              <a:spcAft>
                <a:spcPts val="2133"/>
              </a:spcAft>
              <a:buSzPts val="1400"/>
              <a:buAutoNum type="romanLcPeriod"/>
              <a:defRPr/>
            </a:lvl9pPr>
          </a:lstStyle>
          <a:p>
            <a:endParaRPr/>
          </a:p>
        </p:txBody>
      </p:sp>
      <p:sp>
        <p:nvSpPr>
          <p:cNvPr id="394" name="Google Shape;394;p26"/>
          <p:cNvSpPr txBox="1">
            <a:spLocks noGrp="1"/>
          </p:cNvSpPr>
          <p:nvPr>
            <p:ph type="title"/>
          </p:nvPr>
        </p:nvSpPr>
        <p:spPr>
          <a:xfrm>
            <a:off x="965200" y="593367"/>
            <a:ext cx="8953600" cy="82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827202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4"/>
        <p:cNvGrpSpPr/>
        <p:nvPr/>
      </p:nvGrpSpPr>
      <p:grpSpPr>
        <a:xfrm>
          <a:off x="0" y="0"/>
          <a:ext cx="0" cy="0"/>
          <a:chOff x="0" y="0"/>
          <a:chExt cx="0" cy="0"/>
        </a:xfrm>
      </p:grpSpPr>
      <p:sp>
        <p:nvSpPr>
          <p:cNvPr id="405" name="Google Shape;405;p29"/>
          <p:cNvSpPr/>
          <p:nvPr/>
        </p:nvSpPr>
        <p:spPr>
          <a:xfrm flipH="1">
            <a:off x="-146" y="4724401"/>
            <a:ext cx="575324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9"/>
          <p:cNvSpPr/>
          <p:nvPr/>
        </p:nvSpPr>
        <p:spPr>
          <a:xfrm rot="10800000" flipH="1">
            <a:off x="4356102" y="16"/>
            <a:ext cx="783579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29"/>
          <p:cNvSpPr/>
          <p:nvPr/>
        </p:nvSpPr>
        <p:spPr>
          <a:xfrm rot="2700000" flipH="1">
            <a:off x="7790109" y="1783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29"/>
          <p:cNvSpPr/>
          <p:nvPr/>
        </p:nvSpPr>
        <p:spPr>
          <a:xfrm rot="2700000" flipH="1">
            <a:off x="2583109" y="48056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7244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09"/>
        <p:cNvGrpSpPr/>
        <p:nvPr/>
      </p:nvGrpSpPr>
      <p:grpSpPr>
        <a:xfrm>
          <a:off x="0" y="0"/>
          <a:ext cx="0" cy="0"/>
          <a:chOff x="0" y="0"/>
          <a:chExt cx="0" cy="0"/>
        </a:xfrm>
      </p:grpSpPr>
      <p:sp>
        <p:nvSpPr>
          <p:cNvPr id="410" name="Google Shape;410;p30"/>
          <p:cNvSpPr/>
          <p:nvPr/>
        </p:nvSpPr>
        <p:spPr>
          <a:xfrm>
            <a:off x="0" y="-1110767"/>
            <a:ext cx="12191931" cy="7968736"/>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30"/>
          <p:cNvSpPr/>
          <p:nvPr/>
        </p:nvSpPr>
        <p:spPr>
          <a:xfrm rot="2700000" flipH="1">
            <a:off x="1452809" y="2799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30"/>
          <p:cNvSpPr/>
          <p:nvPr/>
        </p:nvSpPr>
        <p:spPr>
          <a:xfrm rot="2700000" flipH="1">
            <a:off x="10772143" y="13385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667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99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503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989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50301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4049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65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C3404FF7-B75E-B742-31F7-DAE91F70ECD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2844211" y="314325"/>
            <a:ext cx="1323975" cy="1323975"/>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83FBED7A-D385-3847-E3DB-41A1FFA2CAEC}"/>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6122569" y="8255167"/>
            <a:ext cx="1323975" cy="1323975"/>
          </a:xfrm>
          <a:prstGeom prst="rect">
            <a:avLst/>
          </a:prstGeom>
        </p:spPr>
      </p:pic>
    </p:spTree>
    <p:extLst>
      <p:ext uri="{BB962C8B-B14F-4D97-AF65-F5344CB8AC3E}">
        <p14:creationId xmlns:p14="http://schemas.microsoft.com/office/powerpoint/2010/main" val="2727801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57239038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slide" Target="slide7.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slide" Target="slide5.xml"/><Relationship Id="rId4" Type="http://schemas.openxmlformats.org/officeDocument/2006/relationships/image" Target="../media/image15.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7.xml"/><Relationship Id="rId5" Type="http://schemas.openxmlformats.org/officeDocument/2006/relationships/image" Target="../media/image21.em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2" name="Picture 1">
            <a:extLst>
              <a:ext uri="{FF2B5EF4-FFF2-40B4-BE49-F238E27FC236}">
                <a16:creationId xmlns:a16="http://schemas.microsoft.com/office/drawing/2014/main" id="{395CC6A8-69A8-C852-58ED-FE605D5CFCEE}"/>
              </a:ext>
            </a:extLst>
          </p:cNvPr>
          <p:cNvPicPr>
            <a:picLocks noChangeAspect="1"/>
          </p:cNvPicPr>
          <p:nvPr/>
        </p:nvPicPr>
        <p:blipFill>
          <a:blip r:embed="rId3"/>
          <a:stretch>
            <a:fillRect/>
          </a:stretch>
        </p:blipFill>
        <p:spPr>
          <a:xfrm>
            <a:off x="3738495" y="829136"/>
            <a:ext cx="4523624" cy="1457070"/>
          </a:xfrm>
          <a:prstGeom prst="rect">
            <a:avLst/>
          </a:prstGeom>
        </p:spPr>
      </p:pic>
      <p:pic>
        <p:nvPicPr>
          <p:cNvPr id="6" name="Picture 5">
            <a:extLst>
              <a:ext uri="{FF2B5EF4-FFF2-40B4-BE49-F238E27FC236}">
                <a16:creationId xmlns:a16="http://schemas.microsoft.com/office/drawing/2014/main" id="{B157AF48-2344-3B9E-04C4-DE1F558FFA95}"/>
              </a:ext>
            </a:extLst>
          </p:cNvPr>
          <p:cNvPicPr>
            <a:picLocks noChangeAspect="1"/>
          </p:cNvPicPr>
          <p:nvPr/>
        </p:nvPicPr>
        <p:blipFill>
          <a:blip r:embed="rId4"/>
          <a:stretch>
            <a:fillRect/>
          </a:stretch>
        </p:blipFill>
        <p:spPr>
          <a:xfrm>
            <a:off x="987483" y="2159427"/>
            <a:ext cx="10388484" cy="1853345"/>
          </a:xfrm>
          <a:prstGeom prst="rect">
            <a:avLst/>
          </a:prstGeom>
        </p:spPr>
      </p:pic>
      <p:sp>
        <p:nvSpPr>
          <p:cNvPr id="8" name="TextBox 7">
            <a:extLst>
              <a:ext uri="{FF2B5EF4-FFF2-40B4-BE49-F238E27FC236}">
                <a16:creationId xmlns:a16="http://schemas.microsoft.com/office/drawing/2014/main" id="{8D027AAB-2893-811C-B553-4941ED069F27}"/>
              </a:ext>
            </a:extLst>
          </p:cNvPr>
          <p:cNvSpPr txBox="1"/>
          <p:nvPr/>
        </p:nvSpPr>
        <p:spPr>
          <a:xfrm>
            <a:off x="5280394" y="3801139"/>
            <a:ext cx="22115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a:t>
            </a:r>
          </a:p>
        </p:txBody>
      </p:sp>
      <p:sp>
        <p:nvSpPr>
          <p:cNvPr id="3" name="TextBox 2">
            <a:extLst>
              <a:ext uri="{FF2B5EF4-FFF2-40B4-BE49-F238E27FC236}">
                <a16:creationId xmlns:a16="http://schemas.microsoft.com/office/drawing/2014/main" id="{98E8C1DA-5C94-9C40-A0F9-DD4FD41C2E81}"/>
              </a:ext>
            </a:extLst>
          </p:cNvPr>
          <p:cNvSpPr txBox="1"/>
          <p:nvPr/>
        </p:nvSpPr>
        <p:spPr>
          <a:xfrm>
            <a:off x="2827176" y="653143"/>
            <a:ext cx="671804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TRƯỜNG TIỂU HỌC NGỌC THỤY</a:t>
            </a:r>
          </a:p>
        </p:txBody>
      </p:sp>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3" name="TextBox 2">
            <a:extLst>
              <a:ext uri="{FF2B5EF4-FFF2-40B4-BE49-F238E27FC236}">
                <a16:creationId xmlns:a16="http://schemas.microsoft.com/office/drawing/2014/main" id="{3CC8E831-5FA2-39C7-7062-4471E8920AEA}"/>
              </a:ext>
            </a:extLst>
          </p:cNvPr>
          <p:cNvSpPr txBox="1"/>
          <p:nvPr/>
        </p:nvSpPr>
        <p:spPr>
          <a:xfrm>
            <a:off x="1552575" y="762000"/>
            <a:ext cx="9029700" cy="2246769"/>
          </a:xfrm>
          <a:prstGeom prst="rect">
            <a:avLst/>
          </a:prstGeom>
          <a:noFill/>
        </p:spPr>
        <p:txBody>
          <a:bodyPr wrap="square" rtlCol="0">
            <a:spAutoFit/>
          </a:bodyPr>
          <a:lstStyle/>
          <a:p>
            <a:pPr lvl="0" algn="just"/>
            <a:r>
              <a:rPr lang="vi-VN" sz="2800" b="1" dirty="0">
                <a:solidFill>
                  <a:srgbClr val="000000"/>
                </a:solidFill>
                <a:latin typeface="Cambria" panose="02040503050406030204" pitchFamily="18" charset="0"/>
                <a:ea typeface="Cambria" panose="02040503050406030204" pitchFamily="18" charset="0"/>
              </a:rPr>
              <a:t>Sau đó Việt cùng các bạn vẽ đường chạy trên giấy. Việt gọi đó là bản thiết kế đường chạy. Bản thiết kế giúp các bạn biết được những việc phải làm và những công cụ cần sử dụng khi vẽ đường chạy ở sân thể dục.</a:t>
            </a:r>
          </a:p>
          <a:p>
            <a:pPr lvl="0" algn="just"/>
            <a:r>
              <a:rPr lang="vi-VN" sz="2800" b="1" dirty="0">
                <a:solidFill>
                  <a:srgbClr val="000000"/>
                </a:solidFill>
                <a:latin typeface="Cambria" panose="02040503050406030204" pitchFamily="18" charset="0"/>
                <a:ea typeface="Cambria" panose="02040503050406030204" pitchFamily="18" charset="0"/>
              </a:rPr>
              <a:t>Mỗi người hãy tự làm bản thiết kế của riêng mình nhé!</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8" name="Rectangle: Rounded Corners 27">
            <a:extLst>
              <a:ext uri="{FF2B5EF4-FFF2-40B4-BE49-F238E27FC236}">
                <a16:creationId xmlns:a16="http://schemas.microsoft.com/office/drawing/2014/main" id="{00194098-B05E-A5FE-E3FC-777DDC61876B}"/>
              </a:ext>
            </a:extLst>
          </p:cNvPr>
          <p:cNvSpPr/>
          <p:nvPr/>
        </p:nvSpPr>
        <p:spPr>
          <a:xfrm>
            <a:off x="1104900" y="3209925"/>
            <a:ext cx="4229100" cy="272415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9" name="TextBox 28">
            <a:extLst>
              <a:ext uri="{FF2B5EF4-FFF2-40B4-BE49-F238E27FC236}">
                <a16:creationId xmlns:a16="http://schemas.microsoft.com/office/drawing/2014/main" id="{E32C5828-1218-C3AA-17B1-C8F2398E3D49}"/>
              </a:ext>
            </a:extLst>
          </p:cNvPr>
          <p:cNvSpPr txBox="1"/>
          <p:nvPr/>
        </p:nvSpPr>
        <p:spPr>
          <a:xfrm>
            <a:off x="1238249" y="3390900"/>
            <a:ext cx="3895725" cy="923330"/>
          </a:xfrm>
          <a:prstGeom prst="rect">
            <a:avLst/>
          </a:prstGeom>
          <a:noFill/>
        </p:spPr>
        <p:txBody>
          <a:bodyPr wrap="square" rtlCol="0">
            <a:spAutoFit/>
          </a:bodyPr>
          <a:lstStyle/>
          <a:p>
            <a:pPr algn="just"/>
            <a:r>
              <a:rPr lang="vi-VN" b="1" dirty="0">
                <a:latin typeface="Cambria" panose="02040503050406030204" pitchFamily="18" charset="0"/>
                <a:ea typeface="Cambria" panose="02040503050406030204" pitchFamily="18" charset="0"/>
              </a:rPr>
              <a:t>Bướ</a:t>
            </a:r>
            <a:r>
              <a:rPr lang="en-US" b="1" dirty="0">
                <a:latin typeface="Cambria" panose="02040503050406030204" pitchFamily="18" charset="0"/>
                <a:ea typeface="Cambria" panose="02040503050406030204" pitchFamily="18" charset="0"/>
              </a:rPr>
              <a:t>c 1: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vạch</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xuất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phát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là</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 </a:t>
            </a:r>
            <a:r>
              <a:rPr lang="en-US" b="1" dirty="0" err="1">
                <a:latin typeface="Cambria" panose="02040503050406030204" pitchFamily="18" charset="0"/>
                <a:ea typeface="Cambria" panose="02040503050406030204" pitchFamily="18" charset="0"/>
              </a:rPr>
              <a:t>dài</a:t>
            </a:r>
            <a:r>
              <a:rPr lang="en-US" b="1" dirty="0">
                <a:latin typeface="Cambria" panose="02040503050406030204" pitchFamily="18" charset="0"/>
                <a:ea typeface="Cambria" panose="02040503050406030204" pitchFamily="18" charset="0"/>
              </a:rPr>
              <a:t> 2 cm.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trung</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điểm</a:t>
            </a:r>
            <a:r>
              <a:rPr lang="en-US" b="1" dirty="0">
                <a:latin typeface="Cambria" panose="02040503050406030204" pitchFamily="18" charset="0"/>
                <a:ea typeface="Cambria" panose="02040503050406030204" pitchFamily="18" charset="0"/>
              </a:rPr>
              <a:t> H </a:t>
            </a:r>
            <a:r>
              <a:rPr lang="en-US" b="1" dirty="0" err="1">
                <a:latin typeface="Cambria" panose="02040503050406030204" pitchFamily="18" charset="0"/>
                <a:ea typeface="Cambria" panose="02040503050406030204" pitchFamily="18" charset="0"/>
              </a:rPr>
              <a:t>của</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a:t>
            </a:r>
          </a:p>
        </p:txBody>
      </p:sp>
      <p:cxnSp>
        <p:nvCxnSpPr>
          <p:cNvPr id="31" name="Straight Connector 30">
            <a:extLst>
              <a:ext uri="{FF2B5EF4-FFF2-40B4-BE49-F238E27FC236}">
                <a16:creationId xmlns:a16="http://schemas.microsoft.com/office/drawing/2014/main" id="{182AF292-E2C4-9BBF-1B39-756E9169B9E0}"/>
              </a:ext>
            </a:extLst>
          </p:cNvPr>
          <p:cNvCxnSpPr>
            <a:cxnSpLocks/>
          </p:cNvCxnSpPr>
          <p:nvPr/>
        </p:nvCxnSpPr>
        <p:spPr>
          <a:xfrm>
            <a:off x="2562225" y="45339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ED29093-1BFB-359E-7D0A-2B2D7F30D043}"/>
              </a:ext>
            </a:extLst>
          </p:cNvPr>
          <p:cNvSpPr/>
          <p:nvPr/>
        </p:nvSpPr>
        <p:spPr>
          <a:xfrm>
            <a:off x="2533650" y="45053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F7FEFB7-E943-8824-5160-C1758231F633}"/>
              </a:ext>
            </a:extLst>
          </p:cNvPr>
          <p:cNvSpPr txBox="1"/>
          <p:nvPr/>
        </p:nvSpPr>
        <p:spPr>
          <a:xfrm>
            <a:off x="2162176" y="4333875"/>
            <a:ext cx="32385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a:t>
            </a:r>
          </a:p>
        </p:txBody>
      </p:sp>
      <p:sp>
        <p:nvSpPr>
          <p:cNvPr id="40" name="Oval 39">
            <a:extLst>
              <a:ext uri="{FF2B5EF4-FFF2-40B4-BE49-F238E27FC236}">
                <a16:creationId xmlns:a16="http://schemas.microsoft.com/office/drawing/2014/main" id="{A159B483-804E-B494-F9D5-5495655754CF}"/>
              </a:ext>
            </a:extLst>
          </p:cNvPr>
          <p:cNvSpPr/>
          <p:nvPr/>
        </p:nvSpPr>
        <p:spPr>
          <a:xfrm>
            <a:off x="2533650" y="57435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F5795DB-95D4-F800-76CF-8FD0DC84E79A}"/>
              </a:ext>
            </a:extLst>
          </p:cNvPr>
          <p:cNvSpPr txBox="1"/>
          <p:nvPr/>
        </p:nvSpPr>
        <p:spPr>
          <a:xfrm>
            <a:off x="2219325" y="494347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46" name="Oval 45">
            <a:extLst>
              <a:ext uri="{FF2B5EF4-FFF2-40B4-BE49-F238E27FC236}">
                <a16:creationId xmlns:a16="http://schemas.microsoft.com/office/drawing/2014/main" id="{627C7121-0439-2C0A-71EB-1A05681888EE}"/>
              </a:ext>
            </a:extLst>
          </p:cNvPr>
          <p:cNvSpPr/>
          <p:nvPr/>
        </p:nvSpPr>
        <p:spPr>
          <a:xfrm>
            <a:off x="2543175" y="51435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E1E17B0B-B043-CD8D-C210-D3A41EBB11BB}"/>
              </a:ext>
            </a:extLst>
          </p:cNvPr>
          <p:cNvSpPr txBox="1"/>
          <p:nvPr/>
        </p:nvSpPr>
        <p:spPr>
          <a:xfrm>
            <a:off x="2190750" y="54578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N</a:t>
            </a:r>
          </a:p>
        </p:txBody>
      </p:sp>
      <p:sp>
        <p:nvSpPr>
          <p:cNvPr id="52" name="Rectangle: Rounded Corners 51">
            <a:extLst>
              <a:ext uri="{FF2B5EF4-FFF2-40B4-BE49-F238E27FC236}">
                <a16:creationId xmlns:a16="http://schemas.microsoft.com/office/drawing/2014/main" id="{25E51B55-0560-9B4A-8232-4F08BD76D128}"/>
              </a:ext>
            </a:extLst>
          </p:cNvPr>
          <p:cNvSpPr/>
          <p:nvPr/>
        </p:nvSpPr>
        <p:spPr>
          <a:xfrm>
            <a:off x="6610350" y="3200400"/>
            <a:ext cx="4229100" cy="272415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53" name="TextBox 52">
            <a:extLst>
              <a:ext uri="{FF2B5EF4-FFF2-40B4-BE49-F238E27FC236}">
                <a16:creationId xmlns:a16="http://schemas.microsoft.com/office/drawing/2014/main" id="{561EF52E-4C0D-E5AB-93B7-592B4E247CF7}"/>
              </a:ext>
            </a:extLst>
          </p:cNvPr>
          <p:cNvSpPr txBox="1"/>
          <p:nvPr/>
        </p:nvSpPr>
        <p:spPr>
          <a:xfrm>
            <a:off x="6743699" y="3381375"/>
            <a:ext cx="3895725" cy="646331"/>
          </a:xfrm>
          <a:prstGeom prst="rect">
            <a:avLst/>
          </a:prstGeom>
          <a:noFill/>
        </p:spPr>
        <p:txBody>
          <a:bodyPr wrap="square" rtlCol="0">
            <a:spAutoFit/>
          </a:bodyPr>
          <a:lstStyle/>
          <a:p>
            <a:pPr algn="just"/>
            <a:r>
              <a:rPr lang="vi-VN" b="1" dirty="0">
                <a:latin typeface="Cambria" panose="02040503050406030204" pitchFamily="18" charset="0"/>
                <a:ea typeface="Cambria" panose="02040503050406030204" pitchFamily="18" charset="0"/>
              </a:rPr>
              <a:t>Bướ</a:t>
            </a:r>
            <a:r>
              <a:rPr lang="en-US" b="1" dirty="0">
                <a:latin typeface="Cambria" panose="02040503050406030204" pitchFamily="18" charset="0"/>
                <a:ea typeface="Cambria" panose="02040503050406030204" pitchFamily="18" charset="0"/>
              </a:rPr>
              <a:t>c 1: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MP </a:t>
            </a:r>
            <a:r>
              <a:rPr lang="en-US" b="1" dirty="0" err="1">
                <a:latin typeface="Cambria" panose="02040503050406030204" pitchFamily="18" charset="0"/>
                <a:ea typeface="Cambria" panose="02040503050406030204" pitchFamily="18" charset="0"/>
              </a:rPr>
              <a:t>vuông</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góc</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với</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a:t>
            </a:r>
          </a:p>
        </p:txBody>
      </p:sp>
      <p:cxnSp>
        <p:nvCxnSpPr>
          <p:cNvPr id="54" name="Straight Connector 53">
            <a:extLst>
              <a:ext uri="{FF2B5EF4-FFF2-40B4-BE49-F238E27FC236}">
                <a16:creationId xmlns:a16="http://schemas.microsoft.com/office/drawing/2014/main" id="{4FC61DD1-D668-E7E5-E487-F9DCD09F9F5C}"/>
              </a:ext>
            </a:extLst>
          </p:cNvPr>
          <p:cNvCxnSpPr>
            <a:cxnSpLocks/>
          </p:cNvCxnSpPr>
          <p:nvPr/>
        </p:nvCxnSpPr>
        <p:spPr>
          <a:xfrm>
            <a:off x="7581900" y="44958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19F6AB-90A8-BBEB-82B5-15DC1323AAD4}"/>
              </a:ext>
            </a:extLst>
          </p:cNvPr>
          <p:cNvSpPr/>
          <p:nvPr/>
        </p:nvSpPr>
        <p:spPr>
          <a:xfrm>
            <a:off x="7553325" y="44672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762D468-234F-1DB9-CE29-DFBF64DF630E}"/>
              </a:ext>
            </a:extLst>
          </p:cNvPr>
          <p:cNvSpPr txBox="1"/>
          <p:nvPr/>
        </p:nvSpPr>
        <p:spPr>
          <a:xfrm>
            <a:off x="7181851" y="4295775"/>
            <a:ext cx="32385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a:t>
            </a:r>
          </a:p>
        </p:txBody>
      </p:sp>
      <p:sp>
        <p:nvSpPr>
          <p:cNvPr id="57" name="Oval 56">
            <a:extLst>
              <a:ext uri="{FF2B5EF4-FFF2-40B4-BE49-F238E27FC236}">
                <a16:creationId xmlns:a16="http://schemas.microsoft.com/office/drawing/2014/main" id="{235F2D98-F82D-1873-9B27-5621773E5D2F}"/>
              </a:ext>
            </a:extLst>
          </p:cNvPr>
          <p:cNvSpPr/>
          <p:nvPr/>
        </p:nvSpPr>
        <p:spPr>
          <a:xfrm>
            <a:off x="7553325" y="57054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E825912-9903-E62D-FC17-1FACA11B6196}"/>
              </a:ext>
            </a:extLst>
          </p:cNvPr>
          <p:cNvSpPr txBox="1"/>
          <p:nvPr/>
        </p:nvSpPr>
        <p:spPr>
          <a:xfrm>
            <a:off x="7239000" y="490537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59" name="Oval 58">
            <a:extLst>
              <a:ext uri="{FF2B5EF4-FFF2-40B4-BE49-F238E27FC236}">
                <a16:creationId xmlns:a16="http://schemas.microsoft.com/office/drawing/2014/main" id="{8F1A99A4-9227-00F5-B697-67AEAE81F86A}"/>
              </a:ext>
            </a:extLst>
          </p:cNvPr>
          <p:cNvSpPr/>
          <p:nvPr/>
        </p:nvSpPr>
        <p:spPr>
          <a:xfrm>
            <a:off x="7562850" y="51054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416AA5B-3F58-D5C2-AFA5-5E5311CA2877}"/>
              </a:ext>
            </a:extLst>
          </p:cNvPr>
          <p:cNvSpPr txBox="1"/>
          <p:nvPr/>
        </p:nvSpPr>
        <p:spPr>
          <a:xfrm>
            <a:off x="7210425" y="54197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N</a:t>
            </a:r>
          </a:p>
        </p:txBody>
      </p:sp>
      <p:cxnSp>
        <p:nvCxnSpPr>
          <p:cNvPr id="62" name="Straight Connector 61">
            <a:extLst>
              <a:ext uri="{FF2B5EF4-FFF2-40B4-BE49-F238E27FC236}">
                <a16:creationId xmlns:a16="http://schemas.microsoft.com/office/drawing/2014/main" id="{52565D58-75B8-0EC9-D931-C2B956FAF37B}"/>
              </a:ext>
            </a:extLst>
          </p:cNvPr>
          <p:cNvCxnSpPr>
            <a:cxnSpLocks/>
          </p:cNvCxnSpPr>
          <p:nvPr/>
        </p:nvCxnSpPr>
        <p:spPr>
          <a:xfrm flipH="1">
            <a:off x="7562850" y="45148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9286A7-808B-5BBC-8FD3-12BCF4095EB1}"/>
              </a:ext>
            </a:extLst>
          </p:cNvPr>
          <p:cNvSpPr txBox="1"/>
          <p:nvPr/>
        </p:nvSpPr>
        <p:spPr>
          <a:xfrm>
            <a:off x="9801225" y="42767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66" name="Oval 65">
            <a:extLst>
              <a:ext uri="{FF2B5EF4-FFF2-40B4-BE49-F238E27FC236}">
                <a16:creationId xmlns:a16="http://schemas.microsoft.com/office/drawing/2014/main" id="{E0B5422C-8C5F-3214-E2FE-251DB5C06CF5}"/>
              </a:ext>
            </a:extLst>
          </p:cNvPr>
          <p:cNvSpPr/>
          <p:nvPr/>
        </p:nvSpPr>
        <p:spPr>
          <a:xfrm>
            <a:off x="9810750" y="44767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23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arn(inVertical)">
                                      <p:cBhvr>
                                        <p:cTn id="42" dur="500"/>
                                        <p:tgtEl>
                                          <p:spTgt spid="4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8" grpId="0" animBg="1"/>
      <p:bldP spid="29" grpId="0"/>
      <p:bldP spid="32" grpId="0" animBg="1"/>
      <p:bldP spid="39" grpId="0"/>
      <p:bldP spid="40" grpId="0" animBg="1"/>
      <p:bldP spid="41" grpId="0"/>
      <p:bldP spid="46" grpId="0" animBg="1"/>
      <p:bldP spid="51" grpId="0"/>
      <p:bldP spid="52" grpId="0" animBg="1"/>
      <p:bldP spid="53" grpId="0"/>
      <p:bldP spid="55" grpId="0" animBg="1"/>
      <p:bldP spid="56" grpId="0"/>
      <p:bldP spid="57" grpId="0" animBg="1"/>
      <p:bldP spid="58" grpId="0"/>
      <p:bldP spid="59" grpId="0" animBg="1"/>
      <p:bldP spid="60" grpId="0"/>
      <p:bldP spid="65" grpId="0"/>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25E51B55-0560-9B4A-8232-4F08BD76D128}"/>
              </a:ext>
            </a:extLst>
          </p:cNvPr>
          <p:cNvSpPr/>
          <p:nvPr/>
        </p:nvSpPr>
        <p:spPr>
          <a:xfrm>
            <a:off x="1257300" y="1657350"/>
            <a:ext cx="4457700" cy="32004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53" name="TextBox 52">
            <a:extLst>
              <a:ext uri="{FF2B5EF4-FFF2-40B4-BE49-F238E27FC236}">
                <a16:creationId xmlns:a16="http://schemas.microsoft.com/office/drawing/2014/main" id="{561EF52E-4C0D-E5AB-93B7-592B4E247CF7}"/>
              </a:ext>
            </a:extLst>
          </p:cNvPr>
          <p:cNvSpPr txBox="1"/>
          <p:nvPr/>
        </p:nvSpPr>
        <p:spPr>
          <a:xfrm>
            <a:off x="1343024" y="1876425"/>
            <a:ext cx="389572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3: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thẳng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HK, NQ song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song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thẳng</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MP: NK = NQ = 10 cm</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54" name="Straight Connector 53">
            <a:extLst>
              <a:ext uri="{FF2B5EF4-FFF2-40B4-BE49-F238E27FC236}">
                <a16:creationId xmlns:a16="http://schemas.microsoft.com/office/drawing/2014/main" id="{4FC61DD1-D668-E7E5-E487-F9DCD09F9F5C}"/>
              </a:ext>
            </a:extLst>
          </p:cNvPr>
          <p:cNvCxnSpPr>
            <a:cxnSpLocks/>
          </p:cNvCxnSpPr>
          <p:nvPr/>
        </p:nvCxnSpPr>
        <p:spPr>
          <a:xfrm>
            <a:off x="2228850" y="34290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19F6AB-90A8-BBEB-82B5-15DC1323AAD4}"/>
              </a:ext>
            </a:extLst>
          </p:cNvPr>
          <p:cNvSpPr/>
          <p:nvPr/>
        </p:nvSpPr>
        <p:spPr>
          <a:xfrm>
            <a:off x="2200275" y="34004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56" name="TextBox 55">
            <a:extLst>
              <a:ext uri="{FF2B5EF4-FFF2-40B4-BE49-F238E27FC236}">
                <a16:creationId xmlns:a16="http://schemas.microsoft.com/office/drawing/2014/main" id="{9762D468-234F-1DB9-CE29-DFBF64DF630E}"/>
              </a:ext>
            </a:extLst>
          </p:cNvPr>
          <p:cNvSpPr txBox="1"/>
          <p:nvPr/>
        </p:nvSpPr>
        <p:spPr>
          <a:xfrm>
            <a:off x="1828801" y="3228975"/>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57" name="Oval 56">
            <a:extLst>
              <a:ext uri="{FF2B5EF4-FFF2-40B4-BE49-F238E27FC236}">
                <a16:creationId xmlns:a16="http://schemas.microsoft.com/office/drawing/2014/main" id="{235F2D98-F82D-1873-9B27-5621773E5D2F}"/>
              </a:ext>
            </a:extLst>
          </p:cNvPr>
          <p:cNvSpPr/>
          <p:nvPr/>
        </p:nvSpPr>
        <p:spPr>
          <a:xfrm>
            <a:off x="2200275" y="46386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58" name="TextBox 57">
            <a:extLst>
              <a:ext uri="{FF2B5EF4-FFF2-40B4-BE49-F238E27FC236}">
                <a16:creationId xmlns:a16="http://schemas.microsoft.com/office/drawing/2014/main" id="{DE825912-9903-E62D-FC17-1FACA11B6196}"/>
              </a:ext>
            </a:extLst>
          </p:cNvPr>
          <p:cNvSpPr txBox="1"/>
          <p:nvPr/>
        </p:nvSpPr>
        <p:spPr>
          <a:xfrm>
            <a:off x="1885950" y="383857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59" name="Oval 58">
            <a:extLst>
              <a:ext uri="{FF2B5EF4-FFF2-40B4-BE49-F238E27FC236}">
                <a16:creationId xmlns:a16="http://schemas.microsoft.com/office/drawing/2014/main" id="{8F1A99A4-9227-00F5-B697-67AEAE81F86A}"/>
              </a:ext>
            </a:extLst>
          </p:cNvPr>
          <p:cNvSpPr/>
          <p:nvPr/>
        </p:nvSpPr>
        <p:spPr>
          <a:xfrm>
            <a:off x="2209800" y="40386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60" name="TextBox 59">
            <a:extLst>
              <a:ext uri="{FF2B5EF4-FFF2-40B4-BE49-F238E27FC236}">
                <a16:creationId xmlns:a16="http://schemas.microsoft.com/office/drawing/2014/main" id="{6416AA5B-3F58-D5C2-AFA5-5E5311CA2877}"/>
              </a:ext>
            </a:extLst>
          </p:cNvPr>
          <p:cNvSpPr txBox="1"/>
          <p:nvPr/>
        </p:nvSpPr>
        <p:spPr>
          <a:xfrm>
            <a:off x="1857375" y="43529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62" name="Straight Connector 61">
            <a:extLst>
              <a:ext uri="{FF2B5EF4-FFF2-40B4-BE49-F238E27FC236}">
                <a16:creationId xmlns:a16="http://schemas.microsoft.com/office/drawing/2014/main" id="{52565D58-75B8-0EC9-D931-C2B956FAF37B}"/>
              </a:ext>
            </a:extLst>
          </p:cNvPr>
          <p:cNvCxnSpPr>
            <a:cxnSpLocks/>
          </p:cNvCxnSpPr>
          <p:nvPr/>
        </p:nvCxnSpPr>
        <p:spPr>
          <a:xfrm flipH="1">
            <a:off x="2209800" y="34480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9286A7-808B-5BBC-8FD3-12BCF4095EB1}"/>
              </a:ext>
            </a:extLst>
          </p:cNvPr>
          <p:cNvSpPr txBox="1"/>
          <p:nvPr/>
        </p:nvSpPr>
        <p:spPr>
          <a:xfrm>
            <a:off x="4448175" y="32099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66" name="Oval 65">
            <a:extLst>
              <a:ext uri="{FF2B5EF4-FFF2-40B4-BE49-F238E27FC236}">
                <a16:creationId xmlns:a16="http://schemas.microsoft.com/office/drawing/2014/main" id="{E0B5422C-8C5F-3214-E2FE-251DB5C06CF5}"/>
              </a:ext>
            </a:extLst>
          </p:cNvPr>
          <p:cNvSpPr/>
          <p:nvPr/>
        </p:nvSpPr>
        <p:spPr>
          <a:xfrm>
            <a:off x="4457700" y="34099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4" name="Straight Connector 3">
            <a:extLst>
              <a:ext uri="{FF2B5EF4-FFF2-40B4-BE49-F238E27FC236}">
                <a16:creationId xmlns:a16="http://schemas.microsoft.com/office/drawing/2014/main" id="{DE9ACA58-3AFC-2CDD-7A0A-EAB52C2748E0}"/>
              </a:ext>
            </a:extLst>
          </p:cNvPr>
          <p:cNvCxnSpPr>
            <a:cxnSpLocks/>
          </p:cNvCxnSpPr>
          <p:nvPr/>
        </p:nvCxnSpPr>
        <p:spPr>
          <a:xfrm flipH="1">
            <a:off x="2200275" y="40957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B98021-A456-D9FE-5E08-9904ABA7351A}"/>
              </a:ext>
            </a:extLst>
          </p:cNvPr>
          <p:cNvSpPr txBox="1"/>
          <p:nvPr/>
        </p:nvSpPr>
        <p:spPr>
          <a:xfrm>
            <a:off x="4438650" y="38576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K</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Oval 6">
            <a:extLst>
              <a:ext uri="{FF2B5EF4-FFF2-40B4-BE49-F238E27FC236}">
                <a16:creationId xmlns:a16="http://schemas.microsoft.com/office/drawing/2014/main" id="{7115A3B6-B1A0-A372-733E-043479AC5C6C}"/>
              </a:ext>
            </a:extLst>
          </p:cNvPr>
          <p:cNvSpPr/>
          <p:nvPr/>
        </p:nvSpPr>
        <p:spPr>
          <a:xfrm>
            <a:off x="4448175" y="40576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11" name="Straight Connector 10">
            <a:extLst>
              <a:ext uri="{FF2B5EF4-FFF2-40B4-BE49-F238E27FC236}">
                <a16:creationId xmlns:a16="http://schemas.microsoft.com/office/drawing/2014/main" id="{8ACD47EC-F795-05C2-13AF-5E1AE30A0C05}"/>
              </a:ext>
            </a:extLst>
          </p:cNvPr>
          <p:cNvCxnSpPr>
            <a:cxnSpLocks/>
          </p:cNvCxnSpPr>
          <p:nvPr/>
        </p:nvCxnSpPr>
        <p:spPr>
          <a:xfrm flipH="1">
            <a:off x="2219325" y="468630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56050E5-D20B-424B-2547-F88BDF40C89D}"/>
              </a:ext>
            </a:extLst>
          </p:cNvPr>
          <p:cNvSpPr txBox="1"/>
          <p:nvPr/>
        </p:nvSpPr>
        <p:spPr>
          <a:xfrm>
            <a:off x="4476750" y="444817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13" name="Oval 12">
            <a:extLst>
              <a:ext uri="{FF2B5EF4-FFF2-40B4-BE49-F238E27FC236}">
                <a16:creationId xmlns:a16="http://schemas.microsoft.com/office/drawing/2014/main" id="{E26ED027-34E7-6DED-8C99-9653E10106A6}"/>
              </a:ext>
            </a:extLst>
          </p:cNvPr>
          <p:cNvSpPr/>
          <p:nvPr/>
        </p:nvSpPr>
        <p:spPr>
          <a:xfrm>
            <a:off x="4486275" y="46482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4" name="Rectangle: Rounded Corners 13">
            <a:extLst>
              <a:ext uri="{FF2B5EF4-FFF2-40B4-BE49-F238E27FC236}">
                <a16:creationId xmlns:a16="http://schemas.microsoft.com/office/drawing/2014/main" id="{18C143B6-33D1-8844-F143-6BA2C74CAE9C}"/>
              </a:ext>
            </a:extLst>
          </p:cNvPr>
          <p:cNvSpPr/>
          <p:nvPr/>
        </p:nvSpPr>
        <p:spPr>
          <a:xfrm>
            <a:off x="6724650" y="1647825"/>
            <a:ext cx="4457700" cy="32004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5" name="TextBox 14">
            <a:extLst>
              <a:ext uri="{FF2B5EF4-FFF2-40B4-BE49-F238E27FC236}">
                <a16:creationId xmlns:a16="http://schemas.microsoft.com/office/drawing/2014/main" id="{764B8733-AA94-F631-F083-2E2F01439C4B}"/>
              </a:ext>
            </a:extLst>
          </p:cNvPr>
          <p:cNvSpPr txBox="1"/>
          <p:nvPr/>
        </p:nvSpPr>
        <p:spPr>
          <a:xfrm>
            <a:off x="6810374" y="1866900"/>
            <a:ext cx="38957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4: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Nối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điểm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P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điểm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Q ta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vạch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đích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6" name="Straight Connector 15">
            <a:extLst>
              <a:ext uri="{FF2B5EF4-FFF2-40B4-BE49-F238E27FC236}">
                <a16:creationId xmlns:a16="http://schemas.microsoft.com/office/drawing/2014/main" id="{2B94D4ED-CF3B-27FF-D33E-1CC91E007740}"/>
              </a:ext>
            </a:extLst>
          </p:cNvPr>
          <p:cNvCxnSpPr>
            <a:cxnSpLocks/>
          </p:cNvCxnSpPr>
          <p:nvPr/>
        </p:nvCxnSpPr>
        <p:spPr>
          <a:xfrm>
            <a:off x="7696200" y="341947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FFC550F-DD39-5D66-E9D0-A28FB9DA1962}"/>
              </a:ext>
            </a:extLst>
          </p:cNvPr>
          <p:cNvSpPr/>
          <p:nvPr/>
        </p:nvSpPr>
        <p:spPr>
          <a:xfrm>
            <a:off x="7667625" y="33909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8" name="TextBox 17">
            <a:extLst>
              <a:ext uri="{FF2B5EF4-FFF2-40B4-BE49-F238E27FC236}">
                <a16:creationId xmlns:a16="http://schemas.microsoft.com/office/drawing/2014/main" id="{7E68093B-3386-8398-E87B-625619A9966D}"/>
              </a:ext>
            </a:extLst>
          </p:cNvPr>
          <p:cNvSpPr txBox="1"/>
          <p:nvPr/>
        </p:nvSpPr>
        <p:spPr>
          <a:xfrm>
            <a:off x="7296151" y="3219450"/>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19" name="Oval 18">
            <a:extLst>
              <a:ext uri="{FF2B5EF4-FFF2-40B4-BE49-F238E27FC236}">
                <a16:creationId xmlns:a16="http://schemas.microsoft.com/office/drawing/2014/main" id="{25928F9A-8FA6-57BA-E865-E699FBC896B3}"/>
              </a:ext>
            </a:extLst>
          </p:cNvPr>
          <p:cNvSpPr/>
          <p:nvPr/>
        </p:nvSpPr>
        <p:spPr>
          <a:xfrm>
            <a:off x="7667625" y="46291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0" name="TextBox 19">
            <a:extLst>
              <a:ext uri="{FF2B5EF4-FFF2-40B4-BE49-F238E27FC236}">
                <a16:creationId xmlns:a16="http://schemas.microsoft.com/office/drawing/2014/main" id="{9EF2E6CC-76B9-5172-3372-45CDD4203EE1}"/>
              </a:ext>
            </a:extLst>
          </p:cNvPr>
          <p:cNvSpPr txBox="1"/>
          <p:nvPr/>
        </p:nvSpPr>
        <p:spPr>
          <a:xfrm>
            <a:off x="7353300" y="38290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1" name="Oval 20">
            <a:extLst>
              <a:ext uri="{FF2B5EF4-FFF2-40B4-BE49-F238E27FC236}">
                <a16:creationId xmlns:a16="http://schemas.microsoft.com/office/drawing/2014/main" id="{D55D4D27-D168-FE5B-FF82-43B4FEB66DAB}"/>
              </a:ext>
            </a:extLst>
          </p:cNvPr>
          <p:cNvSpPr/>
          <p:nvPr/>
        </p:nvSpPr>
        <p:spPr>
          <a:xfrm>
            <a:off x="7677150" y="40290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2" name="TextBox 21">
            <a:extLst>
              <a:ext uri="{FF2B5EF4-FFF2-40B4-BE49-F238E27FC236}">
                <a16:creationId xmlns:a16="http://schemas.microsoft.com/office/drawing/2014/main" id="{DE39FC15-4996-934D-09CF-CF6C18457F72}"/>
              </a:ext>
            </a:extLst>
          </p:cNvPr>
          <p:cNvSpPr txBox="1"/>
          <p:nvPr/>
        </p:nvSpPr>
        <p:spPr>
          <a:xfrm>
            <a:off x="7324725" y="43434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23" name="Straight Connector 22">
            <a:extLst>
              <a:ext uri="{FF2B5EF4-FFF2-40B4-BE49-F238E27FC236}">
                <a16:creationId xmlns:a16="http://schemas.microsoft.com/office/drawing/2014/main" id="{735EC99F-5FB1-CA03-DACA-B209BF8BB881}"/>
              </a:ext>
            </a:extLst>
          </p:cNvPr>
          <p:cNvCxnSpPr>
            <a:cxnSpLocks/>
          </p:cNvCxnSpPr>
          <p:nvPr/>
        </p:nvCxnSpPr>
        <p:spPr>
          <a:xfrm flipH="1">
            <a:off x="7677150" y="34385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24A942-035B-79F2-49F2-F1C1DDD214B4}"/>
              </a:ext>
            </a:extLst>
          </p:cNvPr>
          <p:cNvSpPr txBox="1"/>
          <p:nvPr/>
        </p:nvSpPr>
        <p:spPr>
          <a:xfrm>
            <a:off x="9915525" y="32004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5" name="Oval 24">
            <a:extLst>
              <a:ext uri="{FF2B5EF4-FFF2-40B4-BE49-F238E27FC236}">
                <a16:creationId xmlns:a16="http://schemas.microsoft.com/office/drawing/2014/main" id="{C903EAD9-23CC-7334-ADD7-280A9ECE7A21}"/>
              </a:ext>
            </a:extLst>
          </p:cNvPr>
          <p:cNvSpPr/>
          <p:nvPr/>
        </p:nvSpPr>
        <p:spPr>
          <a:xfrm>
            <a:off x="9925050" y="34004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26" name="Straight Connector 25">
            <a:extLst>
              <a:ext uri="{FF2B5EF4-FFF2-40B4-BE49-F238E27FC236}">
                <a16:creationId xmlns:a16="http://schemas.microsoft.com/office/drawing/2014/main" id="{487D4545-6747-8CE5-4F6E-C371E0CC1627}"/>
              </a:ext>
            </a:extLst>
          </p:cNvPr>
          <p:cNvCxnSpPr>
            <a:cxnSpLocks/>
          </p:cNvCxnSpPr>
          <p:nvPr/>
        </p:nvCxnSpPr>
        <p:spPr>
          <a:xfrm flipH="1">
            <a:off x="7667625" y="40862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3AC64F-0CEC-252C-9C5F-70DC737500D5}"/>
              </a:ext>
            </a:extLst>
          </p:cNvPr>
          <p:cNvSpPr txBox="1"/>
          <p:nvPr/>
        </p:nvSpPr>
        <p:spPr>
          <a:xfrm>
            <a:off x="9906000" y="38481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a:t>
            </a:r>
          </a:p>
        </p:txBody>
      </p:sp>
      <p:sp>
        <p:nvSpPr>
          <p:cNvPr id="30" name="Oval 29">
            <a:extLst>
              <a:ext uri="{FF2B5EF4-FFF2-40B4-BE49-F238E27FC236}">
                <a16:creationId xmlns:a16="http://schemas.microsoft.com/office/drawing/2014/main" id="{2AD36987-C2EA-522D-A7A6-DA8589582EB1}"/>
              </a:ext>
            </a:extLst>
          </p:cNvPr>
          <p:cNvSpPr/>
          <p:nvPr/>
        </p:nvSpPr>
        <p:spPr>
          <a:xfrm>
            <a:off x="9915525" y="40481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33" name="Straight Connector 32">
            <a:extLst>
              <a:ext uri="{FF2B5EF4-FFF2-40B4-BE49-F238E27FC236}">
                <a16:creationId xmlns:a16="http://schemas.microsoft.com/office/drawing/2014/main" id="{D1FB2478-E1F7-9A2A-C51E-A8F65C0CC228}"/>
              </a:ext>
            </a:extLst>
          </p:cNvPr>
          <p:cNvCxnSpPr>
            <a:cxnSpLocks/>
          </p:cNvCxnSpPr>
          <p:nvPr/>
        </p:nvCxnSpPr>
        <p:spPr>
          <a:xfrm flipH="1">
            <a:off x="7677150" y="46767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19C541-D868-D9C3-AA85-10CE9DB08602}"/>
              </a:ext>
            </a:extLst>
          </p:cNvPr>
          <p:cNvSpPr txBox="1"/>
          <p:nvPr/>
        </p:nvSpPr>
        <p:spPr>
          <a:xfrm>
            <a:off x="9944100" y="44386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35" name="Oval 34">
            <a:extLst>
              <a:ext uri="{FF2B5EF4-FFF2-40B4-BE49-F238E27FC236}">
                <a16:creationId xmlns:a16="http://schemas.microsoft.com/office/drawing/2014/main" id="{1A1CB96E-E196-B342-90FC-5D522492850F}"/>
              </a:ext>
            </a:extLst>
          </p:cNvPr>
          <p:cNvSpPr/>
          <p:nvPr/>
        </p:nvSpPr>
        <p:spPr>
          <a:xfrm>
            <a:off x="9953625" y="46386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61" name="Straight Connector 60">
            <a:extLst>
              <a:ext uri="{FF2B5EF4-FFF2-40B4-BE49-F238E27FC236}">
                <a16:creationId xmlns:a16="http://schemas.microsoft.com/office/drawing/2014/main" id="{47899289-044F-3C1C-0FD2-73BB45A14679}"/>
              </a:ext>
            </a:extLst>
          </p:cNvPr>
          <p:cNvCxnSpPr>
            <a:cxnSpLocks/>
          </p:cNvCxnSpPr>
          <p:nvPr/>
        </p:nvCxnSpPr>
        <p:spPr>
          <a:xfrm>
            <a:off x="9963150" y="343852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11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par>
                                <p:cTn id="96" presetID="10" presetClass="entr" presetSubtype="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10" presetClass="entr" presetSubtype="0" fill="hold"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00"/>
                                        <p:tgtEl>
                                          <p:spTgt spid="3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down)">
                                      <p:cBhvr>
                                        <p:cTn id="1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5" grpId="0" animBg="1"/>
      <p:bldP spid="56" grpId="0"/>
      <p:bldP spid="57" grpId="0" animBg="1"/>
      <p:bldP spid="58" grpId="0"/>
      <p:bldP spid="59" grpId="0" animBg="1"/>
      <p:bldP spid="60" grpId="0"/>
      <p:bldP spid="65" grpId="0"/>
      <p:bldP spid="66" grpId="0" animBg="1"/>
      <p:bldP spid="6" grpId="0"/>
      <p:bldP spid="7" grpId="0" animBg="1"/>
      <p:bldP spid="12" grpId="0"/>
      <p:bldP spid="13" grpId="0" animBg="1"/>
      <p:bldP spid="14" grpId="0" animBg="1"/>
      <p:bldP spid="15" grpId="0"/>
      <p:bldP spid="17" grpId="0" animBg="1"/>
      <p:bldP spid="18" grpId="0"/>
      <p:bldP spid="19" grpId="0" animBg="1"/>
      <p:bldP spid="20" grpId="0"/>
      <p:bldP spid="21" grpId="0" animBg="1"/>
      <p:bldP spid="22" grpId="0"/>
      <p:bldP spid="24" grpId="0"/>
      <p:bldP spid="25" grpId="0" animBg="1"/>
      <p:bldP spid="27" grpId="0"/>
      <p:bldP spid="30" grpId="0" animBg="1"/>
      <p:bldP spid="34" grpId="0"/>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8C143B6-33D1-8844-F143-6BA2C74CAE9C}"/>
              </a:ext>
            </a:extLst>
          </p:cNvPr>
          <p:cNvSpPr/>
          <p:nvPr/>
        </p:nvSpPr>
        <p:spPr>
          <a:xfrm>
            <a:off x="2876550" y="1171575"/>
            <a:ext cx="7029450" cy="36957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5" name="TextBox 14">
            <a:extLst>
              <a:ext uri="{FF2B5EF4-FFF2-40B4-BE49-F238E27FC236}">
                <a16:creationId xmlns:a16="http://schemas.microsoft.com/office/drawing/2014/main" id="{764B8733-AA94-F631-F083-2E2F01439C4B}"/>
              </a:ext>
            </a:extLst>
          </p:cNvPr>
          <p:cNvSpPr txBox="1"/>
          <p:nvPr/>
        </p:nvSpPr>
        <p:spPr>
          <a:xfrm>
            <a:off x="3105150" y="1524000"/>
            <a:ext cx="67246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thích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vực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XUẤT PHÁT,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vực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ĐÍCH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Việt</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dành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2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thể</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6" name="Straight Connector 15">
            <a:extLst>
              <a:ext uri="{FF2B5EF4-FFF2-40B4-BE49-F238E27FC236}">
                <a16:creationId xmlns:a16="http://schemas.microsoft.com/office/drawing/2014/main" id="{2B94D4ED-CF3B-27FF-D33E-1CC91E007740}"/>
              </a:ext>
            </a:extLst>
          </p:cNvPr>
          <p:cNvCxnSpPr>
            <a:cxnSpLocks/>
          </p:cNvCxnSpPr>
          <p:nvPr/>
        </p:nvCxnSpPr>
        <p:spPr>
          <a:xfrm>
            <a:off x="5410200" y="336232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FFC550F-DD39-5D66-E9D0-A28FB9DA1962}"/>
              </a:ext>
            </a:extLst>
          </p:cNvPr>
          <p:cNvSpPr/>
          <p:nvPr/>
        </p:nvSpPr>
        <p:spPr>
          <a:xfrm>
            <a:off x="5381625" y="33337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8" name="TextBox 17">
            <a:extLst>
              <a:ext uri="{FF2B5EF4-FFF2-40B4-BE49-F238E27FC236}">
                <a16:creationId xmlns:a16="http://schemas.microsoft.com/office/drawing/2014/main" id="{7E68093B-3386-8398-E87B-625619A9966D}"/>
              </a:ext>
            </a:extLst>
          </p:cNvPr>
          <p:cNvSpPr txBox="1"/>
          <p:nvPr/>
        </p:nvSpPr>
        <p:spPr>
          <a:xfrm>
            <a:off x="5010151" y="3162300"/>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19" name="Oval 18">
            <a:extLst>
              <a:ext uri="{FF2B5EF4-FFF2-40B4-BE49-F238E27FC236}">
                <a16:creationId xmlns:a16="http://schemas.microsoft.com/office/drawing/2014/main" id="{25928F9A-8FA6-57BA-E865-E699FBC896B3}"/>
              </a:ext>
            </a:extLst>
          </p:cNvPr>
          <p:cNvSpPr/>
          <p:nvPr/>
        </p:nvSpPr>
        <p:spPr>
          <a:xfrm>
            <a:off x="5381625" y="45720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0" name="TextBox 19">
            <a:extLst>
              <a:ext uri="{FF2B5EF4-FFF2-40B4-BE49-F238E27FC236}">
                <a16:creationId xmlns:a16="http://schemas.microsoft.com/office/drawing/2014/main" id="{9EF2E6CC-76B9-5172-3372-45CDD4203EE1}"/>
              </a:ext>
            </a:extLst>
          </p:cNvPr>
          <p:cNvSpPr txBox="1"/>
          <p:nvPr/>
        </p:nvSpPr>
        <p:spPr>
          <a:xfrm>
            <a:off x="5067300" y="37719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1" name="Oval 20">
            <a:extLst>
              <a:ext uri="{FF2B5EF4-FFF2-40B4-BE49-F238E27FC236}">
                <a16:creationId xmlns:a16="http://schemas.microsoft.com/office/drawing/2014/main" id="{D55D4D27-D168-FE5B-FF82-43B4FEB66DAB}"/>
              </a:ext>
            </a:extLst>
          </p:cNvPr>
          <p:cNvSpPr/>
          <p:nvPr/>
        </p:nvSpPr>
        <p:spPr>
          <a:xfrm>
            <a:off x="5391150" y="39719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2" name="TextBox 21">
            <a:extLst>
              <a:ext uri="{FF2B5EF4-FFF2-40B4-BE49-F238E27FC236}">
                <a16:creationId xmlns:a16="http://schemas.microsoft.com/office/drawing/2014/main" id="{DE39FC15-4996-934D-09CF-CF6C18457F72}"/>
              </a:ext>
            </a:extLst>
          </p:cNvPr>
          <p:cNvSpPr txBox="1"/>
          <p:nvPr/>
        </p:nvSpPr>
        <p:spPr>
          <a:xfrm>
            <a:off x="5038725" y="42862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23" name="Straight Connector 22">
            <a:extLst>
              <a:ext uri="{FF2B5EF4-FFF2-40B4-BE49-F238E27FC236}">
                <a16:creationId xmlns:a16="http://schemas.microsoft.com/office/drawing/2014/main" id="{735EC99F-5FB1-CA03-DACA-B209BF8BB881}"/>
              </a:ext>
            </a:extLst>
          </p:cNvPr>
          <p:cNvCxnSpPr>
            <a:cxnSpLocks/>
          </p:cNvCxnSpPr>
          <p:nvPr/>
        </p:nvCxnSpPr>
        <p:spPr>
          <a:xfrm flipH="1">
            <a:off x="5391150" y="33813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24A942-035B-79F2-49F2-F1C1DDD214B4}"/>
              </a:ext>
            </a:extLst>
          </p:cNvPr>
          <p:cNvSpPr txBox="1"/>
          <p:nvPr/>
        </p:nvSpPr>
        <p:spPr>
          <a:xfrm>
            <a:off x="7629525" y="31432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5" name="Oval 24">
            <a:extLst>
              <a:ext uri="{FF2B5EF4-FFF2-40B4-BE49-F238E27FC236}">
                <a16:creationId xmlns:a16="http://schemas.microsoft.com/office/drawing/2014/main" id="{C903EAD9-23CC-7334-ADD7-280A9ECE7A21}"/>
              </a:ext>
            </a:extLst>
          </p:cNvPr>
          <p:cNvSpPr/>
          <p:nvPr/>
        </p:nvSpPr>
        <p:spPr>
          <a:xfrm>
            <a:off x="7639050" y="33432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26" name="Straight Connector 25">
            <a:extLst>
              <a:ext uri="{FF2B5EF4-FFF2-40B4-BE49-F238E27FC236}">
                <a16:creationId xmlns:a16="http://schemas.microsoft.com/office/drawing/2014/main" id="{487D4545-6747-8CE5-4F6E-C371E0CC1627}"/>
              </a:ext>
            </a:extLst>
          </p:cNvPr>
          <p:cNvCxnSpPr>
            <a:cxnSpLocks/>
          </p:cNvCxnSpPr>
          <p:nvPr/>
        </p:nvCxnSpPr>
        <p:spPr>
          <a:xfrm flipH="1">
            <a:off x="5381625" y="40290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3AC64F-0CEC-252C-9C5F-70DC737500D5}"/>
              </a:ext>
            </a:extLst>
          </p:cNvPr>
          <p:cNvSpPr txBox="1"/>
          <p:nvPr/>
        </p:nvSpPr>
        <p:spPr>
          <a:xfrm>
            <a:off x="7620000" y="37909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a:t>
            </a:r>
          </a:p>
        </p:txBody>
      </p:sp>
      <p:sp>
        <p:nvSpPr>
          <p:cNvPr id="30" name="Oval 29">
            <a:extLst>
              <a:ext uri="{FF2B5EF4-FFF2-40B4-BE49-F238E27FC236}">
                <a16:creationId xmlns:a16="http://schemas.microsoft.com/office/drawing/2014/main" id="{2AD36987-C2EA-522D-A7A6-DA8589582EB1}"/>
              </a:ext>
            </a:extLst>
          </p:cNvPr>
          <p:cNvSpPr/>
          <p:nvPr/>
        </p:nvSpPr>
        <p:spPr>
          <a:xfrm>
            <a:off x="7629525" y="39909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33" name="Straight Connector 32">
            <a:extLst>
              <a:ext uri="{FF2B5EF4-FFF2-40B4-BE49-F238E27FC236}">
                <a16:creationId xmlns:a16="http://schemas.microsoft.com/office/drawing/2014/main" id="{D1FB2478-E1F7-9A2A-C51E-A8F65C0CC228}"/>
              </a:ext>
            </a:extLst>
          </p:cNvPr>
          <p:cNvCxnSpPr>
            <a:cxnSpLocks/>
          </p:cNvCxnSpPr>
          <p:nvPr/>
        </p:nvCxnSpPr>
        <p:spPr>
          <a:xfrm flipH="1">
            <a:off x="5391150" y="46196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19C541-D868-D9C3-AA85-10CE9DB08602}"/>
              </a:ext>
            </a:extLst>
          </p:cNvPr>
          <p:cNvSpPr txBox="1"/>
          <p:nvPr/>
        </p:nvSpPr>
        <p:spPr>
          <a:xfrm>
            <a:off x="7658100" y="43815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35" name="Oval 34">
            <a:extLst>
              <a:ext uri="{FF2B5EF4-FFF2-40B4-BE49-F238E27FC236}">
                <a16:creationId xmlns:a16="http://schemas.microsoft.com/office/drawing/2014/main" id="{1A1CB96E-E196-B342-90FC-5D522492850F}"/>
              </a:ext>
            </a:extLst>
          </p:cNvPr>
          <p:cNvSpPr/>
          <p:nvPr/>
        </p:nvSpPr>
        <p:spPr>
          <a:xfrm>
            <a:off x="7667625" y="45815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61" name="Straight Connector 60">
            <a:extLst>
              <a:ext uri="{FF2B5EF4-FFF2-40B4-BE49-F238E27FC236}">
                <a16:creationId xmlns:a16="http://schemas.microsoft.com/office/drawing/2014/main" id="{47899289-044F-3C1C-0FD2-73BB45A14679}"/>
              </a:ext>
            </a:extLst>
          </p:cNvPr>
          <p:cNvCxnSpPr>
            <a:cxnSpLocks/>
          </p:cNvCxnSpPr>
          <p:nvPr/>
        </p:nvCxnSpPr>
        <p:spPr>
          <a:xfrm>
            <a:off x="7677150" y="338137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C3C2612-2205-67D5-3EE2-F9F642FE35EB}"/>
              </a:ext>
            </a:extLst>
          </p:cNvPr>
          <p:cNvSpPr txBox="1"/>
          <p:nvPr/>
        </p:nvSpPr>
        <p:spPr>
          <a:xfrm rot="5400000">
            <a:off x="4019550" y="4038601"/>
            <a:ext cx="174307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XUẤT PHÁT</a:t>
            </a:r>
          </a:p>
        </p:txBody>
      </p:sp>
      <p:sp>
        <p:nvSpPr>
          <p:cNvPr id="3" name="TextBox 2">
            <a:extLst>
              <a:ext uri="{FF2B5EF4-FFF2-40B4-BE49-F238E27FC236}">
                <a16:creationId xmlns:a16="http://schemas.microsoft.com/office/drawing/2014/main" id="{12B953DA-4954-79F6-DA10-811290333EFE}"/>
              </a:ext>
            </a:extLst>
          </p:cNvPr>
          <p:cNvSpPr txBox="1"/>
          <p:nvPr/>
        </p:nvSpPr>
        <p:spPr>
          <a:xfrm rot="5400000">
            <a:off x="7400925" y="3933827"/>
            <a:ext cx="1743075" cy="369332"/>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rPr>
              <a:t>ĐÍCH</a:t>
            </a:r>
          </a:p>
        </p:txBody>
      </p:sp>
    </p:spTree>
    <p:extLst>
      <p:ext uri="{BB962C8B-B14F-4D97-AF65-F5344CB8AC3E}">
        <p14:creationId xmlns:p14="http://schemas.microsoft.com/office/powerpoint/2010/main" val="43050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
                                            <p:txEl>
                                              <p:pRg st="0" end="0"/>
                                            </p:txEl>
                                          </p:spTgt>
                                        </p:tgtEl>
                                        <p:attrNameLst>
                                          <p:attrName>style.visibility</p:attrName>
                                        </p:attrNameLst>
                                      </p:cBhvr>
                                      <p:to>
                                        <p:strVal val="visible"/>
                                      </p:to>
                                    </p:set>
                                    <p:animEffect transition="in" filter="wipe(down)">
                                      <p:cBhvr>
                                        <p:cTn id="68" dur="500"/>
                                        <p:tgtEl>
                                          <p:spTgt spid="2">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animEffect transition="in" filter="wipe(down)">
                                      <p:cBhvr>
                                        <p:cTn id="7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18" grpId="0"/>
      <p:bldP spid="19" grpId="0" animBg="1"/>
      <p:bldP spid="20" grpId="0"/>
      <p:bldP spid="21" grpId="0" animBg="1"/>
      <p:bldP spid="22" grpId="0"/>
      <p:bldP spid="24" grpId="0"/>
      <p:bldP spid="25" grpId="0" animBg="1"/>
      <p:bldP spid="27" grpId="0"/>
      <p:bldP spid="30" grpId="0" animBg="1"/>
      <p:bldP spid="34"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3" name="TextBox 2">
            <a:extLst>
              <a:ext uri="{FF2B5EF4-FFF2-40B4-BE49-F238E27FC236}">
                <a16:creationId xmlns:a16="http://schemas.microsoft.com/office/drawing/2014/main" id="{3CC8E831-5FA2-39C7-7062-4471E8920AEA}"/>
              </a:ext>
            </a:extLst>
          </p:cNvPr>
          <p:cNvSpPr txBox="1"/>
          <p:nvPr/>
        </p:nvSpPr>
        <p:spPr>
          <a:xfrm>
            <a:off x="1552575" y="762000"/>
            <a:ext cx="9029700" cy="954107"/>
          </a:xfrm>
          <a:prstGeom prst="rect">
            <a:avLst/>
          </a:prstGeom>
          <a:noFill/>
        </p:spPr>
        <p:txBody>
          <a:bodyPr wrap="square" rtlCol="0">
            <a:spAutoFit/>
          </a:bodyPr>
          <a:lstStyle/>
          <a:p>
            <a:pPr lvl="0" algn="just"/>
            <a:r>
              <a:rPr lang="vi-VN" sz="2800" b="1" dirty="0">
                <a:solidFill>
                  <a:srgbClr val="000000"/>
                </a:solidFill>
                <a:latin typeface="Cambria" panose="02040503050406030204" pitchFamily="18" charset="0"/>
                <a:ea typeface="Cambria" panose="02040503050406030204" pitchFamily="18" charset="0"/>
              </a:rPr>
              <a:t>Còn bây giờ, chúng mình hãy di chuyển ra sân thể dục của trường và chuyển ý tưởng từ giấy ra mặt sân nhé.</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28B24578-81A2-9405-55B2-C1FB25B9AB37}"/>
              </a:ext>
            </a:extLst>
          </p:cNvPr>
          <p:cNvPicPr>
            <a:picLocks noChangeAspect="1"/>
          </p:cNvPicPr>
          <p:nvPr/>
        </p:nvPicPr>
        <p:blipFill>
          <a:blip r:embed="rId2"/>
          <a:stretch>
            <a:fillRect/>
          </a:stretch>
        </p:blipFill>
        <p:spPr>
          <a:xfrm>
            <a:off x="3028950" y="2062162"/>
            <a:ext cx="6019800" cy="3686175"/>
          </a:xfrm>
          <a:prstGeom prst="rect">
            <a:avLst/>
          </a:prstGeom>
        </p:spPr>
      </p:pic>
    </p:spTree>
    <p:extLst>
      <p:ext uri="{BB962C8B-B14F-4D97-AF65-F5344CB8AC3E}">
        <p14:creationId xmlns:p14="http://schemas.microsoft.com/office/powerpoint/2010/main" val="191168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6956384"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6" name="Picture 5">
            <a:extLst>
              <a:ext uri="{FF2B5EF4-FFF2-40B4-BE49-F238E27FC236}">
                <a16:creationId xmlns:a16="http://schemas.microsoft.com/office/drawing/2014/main" id="{1BDFCAB4-DC09-15AE-0FE6-93EEFA62DBE1}"/>
              </a:ext>
            </a:extLst>
          </p:cNvPr>
          <p:cNvPicPr>
            <a:picLocks noChangeAspect="1"/>
          </p:cNvPicPr>
          <p:nvPr/>
        </p:nvPicPr>
        <p:blipFill>
          <a:blip r:embed="rId3"/>
          <a:stretch>
            <a:fillRect/>
          </a:stretch>
        </p:blipFill>
        <p:spPr>
          <a:xfrm>
            <a:off x="1760601" y="1678936"/>
            <a:ext cx="8785097" cy="3023878"/>
          </a:xfrm>
          <a:prstGeom prst="rect">
            <a:avLst/>
          </a:prstGeom>
        </p:spPr>
      </p:pic>
    </p:spTree>
    <p:extLst>
      <p:ext uri="{BB962C8B-B14F-4D97-AF65-F5344CB8AC3E}">
        <p14:creationId xmlns:p14="http://schemas.microsoft.com/office/powerpoint/2010/main" val="3325595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Notched Right 34">
            <a:hlinkClick r:id="rId2" action="ppaction://hlinksldjump"/>
            <a:extLst>
              <a:ext uri="{FF2B5EF4-FFF2-40B4-BE49-F238E27FC236}">
                <a16:creationId xmlns:a16="http://schemas.microsoft.com/office/drawing/2014/main" id="{6FAB6386-CDBA-44D4-A6A1-3E524039CF92}"/>
              </a:ext>
            </a:extLst>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Arial"/>
              <a:ea typeface="+mn-ea"/>
              <a:cs typeface="+mn-cs"/>
              <a:sym typeface="Arial"/>
            </a:endParaRPr>
          </a:p>
        </p:txBody>
      </p:sp>
      <p:pic>
        <p:nvPicPr>
          <p:cNvPr id="44" name="Picture 43">
            <a:hlinkClick r:id="rId3" action="ppaction://hlinksldjump"/>
            <a:extLst>
              <a:ext uri="{FF2B5EF4-FFF2-40B4-BE49-F238E27FC236}">
                <a16:creationId xmlns:a16="http://schemas.microsoft.com/office/drawing/2014/main" id="{2BFB7A59-13FC-4173-9814-E48912568A78}"/>
              </a:ext>
            </a:extLst>
          </p:cNvPr>
          <p:cNvPicPr>
            <a:picLocks noChangeAspect="1"/>
          </p:cNvPicPr>
          <p:nvPr/>
        </p:nvPicPr>
        <p:blipFill>
          <a:blip r:embed="rId4"/>
          <a:stretch>
            <a:fillRect/>
          </a:stretch>
        </p:blipFill>
        <p:spPr>
          <a:xfrm>
            <a:off x="3605279" y="1535289"/>
            <a:ext cx="2997499" cy="3565960"/>
          </a:xfrm>
          <a:prstGeom prst="rect">
            <a:avLst/>
          </a:prstGeom>
        </p:spPr>
      </p:pic>
      <p:pic>
        <p:nvPicPr>
          <p:cNvPr id="45" name="Picture 44">
            <a:hlinkClick r:id="rId5" action="ppaction://hlinksldjump"/>
            <a:extLst>
              <a:ext uri="{FF2B5EF4-FFF2-40B4-BE49-F238E27FC236}">
                <a16:creationId xmlns:a16="http://schemas.microsoft.com/office/drawing/2014/main" id="{6A4F4CF8-6F91-4AA9-B00E-D7F1EBB5955D}"/>
              </a:ext>
            </a:extLst>
          </p:cNvPr>
          <p:cNvPicPr>
            <a:picLocks noChangeAspect="1"/>
          </p:cNvPicPr>
          <p:nvPr/>
        </p:nvPicPr>
        <p:blipFill>
          <a:blip r:embed="rId6"/>
          <a:stretch>
            <a:fillRect/>
          </a:stretch>
        </p:blipFill>
        <p:spPr>
          <a:xfrm>
            <a:off x="6363262" y="2857056"/>
            <a:ext cx="3107607" cy="3877392"/>
          </a:xfrm>
          <a:prstGeom prst="rect">
            <a:avLst/>
          </a:prstGeom>
        </p:spPr>
      </p:pic>
      <p:pic>
        <p:nvPicPr>
          <p:cNvPr id="46" name="Picture 45">
            <a:hlinkClick r:id="rId7" action="ppaction://hlinksldjump"/>
            <a:extLst>
              <a:ext uri="{FF2B5EF4-FFF2-40B4-BE49-F238E27FC236}">
                <a16:creationId xmlns:a16="http://schemas.microsoft.com/office/drawing/2014/main" id="{CADB0A73-C1FD-4EF9-84B8-6A656B491725}"/>
              </a:ext>
            </a:extLst>
          </p:cNvPr>
          <p:cNvPicPr>
            <a:picLocks noChangeAspect="1"/>
          </p:cNvPicPr>
          <p:nvPr/>
        </p:nvPicPr>
        <p:blipFill>
          <a:blip r:embed="rId8"/>
          <a:stretch>
            <a:fillRect/>
          </a:stretch>
        </p:blipFill>
        <p:spPr>
          <a:xfrm>
            <a:off x="9074275" y="1535290"/>
            <a:ext cx="2997263" cy="3673956"/>
          </a:xfrm>
          <a:prstGeom prst="rect">
            <a:avLst/>
          </a:prstGeom>
        </p:spPr>
      </p:pic>
      <p:grpSp>
        <p:nvGrpSpPr>
          <p:cNvPr id="9" name="Google Shape;430;p33">
            <a:extLst>
              <a:ext uri="{FF2B5EF4-FFF2-40B4-BE49-F238E27FC236}">
                <a16:creationId xmlns:a16="http://schemas.microsoft.com/office/drawing/2014/main" id="{CB241B2E-A297-BAB4-E3AE-4EA66F2A1F81}"/>
              </a:ext>
            </a:extLst>
          </p:cNvPr>
          <p:cNvGrpSpPr/>
          <p:nvPr/>
        </p:nvGrpSpPr>
        <p:grpSpPr>
          <a:xfrm flipH="1">
            <a:off x="-8162" y="1643701"/>
            <a:ext cx="3770753" cy="5214300"/>
            <a:chOff x="6727039" y="1229170"/>
            <a:chExt cx="2581060" cy="3910725"/>
          </a:xfrm>
        </p:grpSpPr>
        <p:sp>
          <p:nvSpPr>
            <p:cNvPr id="10" name="Google Shape;431;p33">
              <a:extLst>
                <a:ext uri="{FF2B5EF4-FFF2-40B4-BE49-F238E27FC236}">
                  <a16:creationId xmlns:a16="http://schemas.microsoft.com/office/drawing/2014/main" id="{EFF8342A-2083-6FC8-4984-939F877D28E9}"/>
                </a:ext>
              </a:extLst>
            </p:cNvPr>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32;p33">
              <a:extLst>
                <a:ext uri="{FF2B5EF4-FFF2-40B4-BE49-F238E27FC236}">
                  <a16:creationId xmlns:a16="http://schemas.microsoft.com/office/drawing/2014/main" id="{07579D02-DE10-996A-4CA6-19D25783A7E3}"/>
                </a:ext>
              </a:extLst>
            </p:cNvPr>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33;p33">
              <a:extLst>
                <a:ext uri="{FF2B5EF4-FFF2-40B4-BE49-F238E27FC236}">
                  <a16:creationId xmlns:a16="http://schemas.microsoft.com/office/drawing/2014/main" id="{385766FC-A6A8-01E2-D998-1DD48C65CDEA}"/>
                </a:ext>
              </a:extLst>
            </p:cNvPr>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34;p33">
              <a:extLst>
                <a:ext uri="{FF2B5EF4-FFF2-40B4-BE49-F238E27FC236}">
                  <a16:creationId xmlns:a16="http://schemas.microsoft.com/office/drawing/2014/main" id="{456772A5-B899-DCB3-2B22-176D83132095}"/>
                </a:ext>
              </a:extLst>
            </p:cNvPr>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35;p33">
              <a:extLst>
                <a:ext uri="{FF2B5EF4-FFF2-40B4-BE49-F238E27FC236}">
                  <a16:creationId xmlns:a16="http://schemas.microsoft.com/office/drawing/2014/main" id="{3C46E694-DBD8-45CF-995B-A460F22F6CAC}"/>
                </a:ext>
              </a:extLst>
            </p:cNvPr>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36;p33">
              <a:extLst>
                <a:ext uri="{FF2B5EF4-FFF2-40B4-BE49-F238E27FC236}">
                  <a16:creationId xmlns:a16="http://schemas.microsoft.com/office/drawing/2014/main" id="{89425D45-822F-E4BE-802D-EBABF24335BB}"/>
                </a:ext>
              </a:extLst>
            </p:cNvPr>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437;p33">
              <a:extLst>
                <a:ext uri="{FF2B5EF4-FFF2-40B4-BE49-F238E27FC236}">
                  <a16:creationId xmlns:a16="http://schemas.microsoft.com/office/drawing/2014/main" id="{1C3BB19B-CE8A-A7F8-0DD2-4DEC451E32ED}"/>
                </a:ext>
              </a:extLst>
            </p:cNvPr>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38;p33">
              <a:extLst>
                <a:ext uri="{FF2B5EF4-FFF2-40B4-BE49-F238E27FC236}">
                  <a16:creationId xmlns:a16="http://schemas.microsoft.com/office/drawing/2014/main" id="{98A4E929-2D75-EF4B-737A-0D34DD1B8708}"/>
                </a:ext>
              </a:extLst>
            </p:cNvPr>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439;p33">
              <a:extLst>
                <a:ext uri="{FF2B5EF4-FFF2-40B4-BE49-F238E27FC236}">
                  <a16:creationId xmlns:a16="http://schemas.microsoft.com/office/drawing/2014/main" id="{3FD6BF79-37A8-4D1A-3A54-1281E984743D}"/>
                </a:ext>
              </a:extLst>
            </p:cNvPr>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40;p33">
              <a:extLst>
                <a:ext uri="{FF2B5EF4-FFF2-40B4-BE49-F238E27FC236}">
                  <a16:creationId xmlns:a16="http://schemas.microsoft.com/office/drawing/2014/main" id="{1322806D-51C1-68CF-8330-F4FD48047854}"/>
                </a:ext>
              </a:extLst>
            </p:cNvPr>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441;p33">
              <a:extLst>
                <a:ext uri="{FF2B5EF4-FFF2-40B4-BE49-F238E27FC236}">
                  <a16:creationId xmlns:a16="http://schemas.microsoft.com/office/drawing/2014/main" id="{70E312EE-5ED9-0551-6EE6-4289909778C8}"/>
                </a:ext>
              </a:extLst>
            </p:cNvPr>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442;p33">
              <a:extLst>
                <a:ext uri="{FF2B5EF4-FFF2-40B4-BE49-F238E27FC236}">
                  <a16:creationId xmlns:a16="http://schemas.microsoft.com/office/drawing/2014/main" id="{2DAEB8B6-6D2F-9875-18B5-98EB55BA5DF3}"/>
                </a:ext>
              </a:extLst>
            </p:cNvPr>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43;p33">
              <a:extLst>
                <a:ext uri="{FF2B5EF4-FFF2-40B4-BE49-F238E27FC236}">
                  <a16:creationId xmlns:a16="http://schemas.microsoft.com/office/drawing/2014/main" id="{71A263C9-B448-E066-78A5-3B6EBA61078D}"/>
                </a:ext>
              </a:extLst>
            </p:cNvPr>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444;p33">
              <a:extLst>
                <a:ext uri="{FF2B5EF4-FFF2-40B4-BE49-F238E27FC236}">
                  <a16:creationId xmlns:a16="http://schemas.microsoft.com/office/drawing/2014/main" id="{334B0A7A-8E8E-D879-9F18-BA33F3E55670}"/>
                </a:ext>
              </a:extLst>
            </p:cNvPr>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445;p33">
              <a:extLst>
                <a:ext uri="{FF2B5EF4-FFF2-40B4-BE49-F238E27FC236}">
                  <a16:creationId xmlns:a16="http://schemas.microsoft.com/office/drawing/2014/main" id="{FEA1E44D-72E3-5324-6381-5C44880AE5BE}"/>
                </a:ext>
              </a:extLst>
            </p:cNvPr>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446;p33">
              <a:extLst>
                <a:ext uri="{FF2B5EF4-FFF2-40B4-BE49-F238E27FC236}">
                  <a16:creationId xmlns:a16="http://schemas.microsoft.com/office/drawing/2014/main" id="{FFCE9F90-A11E-6F70-DD55-EB9AAD5F79FA}"/>
                </a:ext>
              </a:extLst>
            </p:cNvPr>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447;p33">
              <a:extLst>
                <a:ext uri="{FF2B5EF4-FFF2-40B4-BE49-F238E27FC236}">
                  <a16:creationId xmlns:a16="http://schemas.microsoft.com/office/drawing/2014/main" id="{77FAB057-CDB4-690B-81DC-A8D2317ADAD1}"/>
                </a:ext>
              </a:extLst>
            </p:cNvPr>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448;p33">
              <a:extLst>
                <a:ext uri="{FF2B5EF4-FFF2-40B4-BE49-F238E27FC236}">
                  <a16:creationId xmlns:a16="http://schemas.microsoft.com/office/drawing/2014/main" id="{27BB9150-2872-8764-3027-8180C28EEF95}"/>
                </a:ext>
              </a:extLst>
            </p:cNvPr>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449;p33">
              <a:extLst>
                <a:ext uri="{FF2B5EF4-FFF2-40B4-BE49-F238E27FC236}">
                  <a16:creationId xmlns:a16="http://schemas.microsoft.com/office/drawing/2014/main" id="{5501A856-1B82-67CE-5E0C-4E25B3DC9B7B}"/>
                </a:ext>
              </a:extLst>
            </p:cNvPr>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450;p33">
              <a:extLst>
                <a:ext uri="{FF2B5EF4-FFF2-40B4-BE49-F238E27FC236}">
                  <a16:creationId xmlns:a16="http://schemas.microsoft.com/office/drawing/2014/main" id="{AF0C46F8-D103-364F-9C27-0CBDAAB73367}"/>
                </a:ext>
              </a:extLst>
            </p:cNvPr>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451;p33">
              <a:extLst>
                <a:ext uri="{FF2B5EF4-FFF2-40B4-BE49-F238E27FC236}">
                  <a16:creationId xmlns:a16="http://schemas.microsoft.com/office/drawing/2014/main" id="{1C5D8FF7-66B6-9019-9FA7-7116A9DB3286}"/>
                </a:ext>
              </a:extLst>
            </p:cNvPr>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452;p33">
              <a:extLst>
                <a:ext uri="{FF2B5EF4-FFF2-40B4-BE49-F238E27FC236}">
                  <a16:creationId xmlns:a16="http://schemas.microsoft.com/office/drawing/2014/main" id="{EFFCD31A-24DE-65AE-2ECB-2950AC4BB161}"/>
                </a:ext>
              </a:extLst>
            </p:cNvPr>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453;p33">
              <a:extLst>
                <a:ext uri="{FF2B5EF4-FFF2-40B4-BE49-F238E27FC236}">
                  <a16:creationId xmlns:a16="http://schemas.microsoft.com/office/drawing/2014/main" id="{A8331D25-0EA9-C796-0167-1FF0C3CC99A2}"/>
                </a:ext>
              </a:extLst>
            </p:cNvPr>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454;p33">
              <a:extLst>
                <a:ext uri="{FF2B5EF4-FFF2-40B4-BE49-F238E27FC236}">
                  <a16:creationId xmlns:a16="http://schemas.microsoft.com/office/drawing/2014/main" id="{4A86A2F8-9E03-A080-2208-958680EE34C6}"/>
                </a:ext>
              </a:extLst>
            </p:cNvPr>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455;p33">
              <a:extLst>
                <a:ext uri="{FF2B5EF4-FFF2-40B4-BE49-F238E27FC236}">
                  <a16:creationId xmlns:a16="http://schemas.microsoft.com/office/drawing/2014/main" id="{81FA2C38-F9BF-7494-0B87-7D450454693A}"/>
                </a:ext>
              </a:extLst>
            </p:cNvPr>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456;p33">
              <a:extLst>
                <a:ext uri="{FF2B5EF4-FFF2-40B4-BE49-F238E27FC236}">
                  <a16:creationId xmlns:a16="http://schemas.microsoft.com/office/drawing/2014/main" id="{B575AF53-A504-7B5B-92A6-84BB3B0E0974}"/>
                </a:ext>
              </a:extLst>
            </p:cNvPr>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457;p33">
              <a:extLst>
                <a:ext uri="{FF2B5EF4-FFF2-40B4-BE49-F238E27FC236}">
                  <a16:creationId xmlns:a16="http://schemas.microsoft.com/office/drawing/2014/main" id="{EDF58407-32C8-3C96-8D1C-C7E87E04AD68}"/>
                </a:ext>
              </a:extLst>
            </p:cNvPr>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458;p33">
              <a:extLst>
                <a:ext uri="{FF2B5EF4-FFF2-40B4-BE49-F238E27FC236}">
                  <a16:creationId xmlns:a16="http://schemas.microsoft.com/office/drawing/2014/main" id="{38DCBEAD-0104-EB21-46E1-4C5613E2CA62}"/>
                </a:ext>
              </a:extLst>
            </p:cNvPr>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59;p33">
              <a:extLst>
                <a:ext uri="{FF2B5EF4-FFF2-40B4-BE49-F238E27FC236}">
                  <a16:creationId xmlns:a16="http://schemas.microsoft.com/office/drawing/2014/main" id="{43805CDC-0613-CD30-7320-41B38D88A188}"/>
                </a:ext>
              </a:extLst>
            </p:cNvPr>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60;p33">
              <a:extLst>
                <a:ext uri="{FF2B5EF4-FFF2-40B4-BE49-F238E27FC236}">
                  <a16:creationId xmlns:a16="http://schemas.microsoft.com/office/drawing/2014/main" id="{D51C593B-8357-DBE6-1D5C-F94BC1773126}"/>
                </a:ext>
              </a:extLst>
            </p:cNvPr>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61;p33">
              <a:extLst>
                <a:ext uri="{FF2B5EF4-FFF2-40B4-BE49-F238E27FC236}">
                  <a16:creationId xmlns:a16="http://schemas.microsoft.com/office/drawing/2014/main" id="{61FE3824-67BD-2E4C-3E71-A0F34479C1F7}"/>
                </a:ext>
              </a:extLst>
            </p:cNvPr>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62;p33">
              <a:extLst>
                <a:ext uri="{FF2B5EF4-FFF2-40B4-BE49-F238E27FC236}">
                  <a16:creationId xmlns:a16="http://schemas.microsoft.com/office/drawing/2014/main" id="{1208A71C-C092-D885-263F-A2506CD316F7}"/>
                </a:ext>
              </a:extLst>
            </p:cNvPr>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63;p33">
              <a:extLst>
                <a:ext uri="{FF2B5EF4-FFF2-40B4-BE49-F238E27FC236}">
                  <a16:creationId xmlns:a16="http://schemas.microsoft.com/office/drawing/2014/main" id="{CBED97AD-72C8-B188-2888-352195CFC381}"/>
                </a:ext>
              </a:extLst>
            </p:cNvPr>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64;p33">
              <a:extLst>
                <a:ext uri="{FF2B5EF4-FFF2-40B4-BE49-F238E27FC236}">
                  <a16:creationId xmlns:a16="http://schemas.microsoft.com/office/drawing/2014/main" id="{3858029F-953D-1A2A-CA8D-A5AD07151DF2}"/>
                </a:ext>
              </a:extLst>
            </p:cNvPr>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19DB4F82-F766-47AE-A605-B892DD9472E6}"/>
              </a:ext>
            </a:extLst>
          </p:cNvPr>
          <p:cNvPicPr>
            <a:picLocks noChangeAspect="1"/>
          </p:cNvPicPr>
          <p:nvPr/>
        </p:nvPicPr>
        <p:blipFill>
          <a:blip r:embed="rId9"/>
          <a:stretch>
            <a:fillRect/>
          </a:stretch>
        </p:blipFill>
        <p:spPr>
          <a:xfrm>
            <a:off x="1198765" y="345748"/>
            <a:ext cx="10364099" cy="2454869"/>
          </a:xfrm>
          <a:prstGeom prst="rect">
            <a:avLst/>
          </a:prstGeom>
        </p:spPr>
      </p:pic>
    </p:spTree>
    <p:extLst>
      <p:ext uri="{BB962C8B-B14F-4D97-AF65-F5344CB8AC3E}">
        <p14:creationId xmlns:p14="http://schemas.microsoft.com/office/powerpoint/2010/main" val="24600826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4"/>
                                        </p:tgtEl>
                                        <p:attrNameLst>
                                          <p:attrName>ppt_w</p:attrName>
                                        </p:attrNameLst>
                                      </p:cBhvr>
                                      <p:tavLst>
                                        <p:tav tm="0">
                                          <p:val>
                                            <p:strVal val="ppt_w"/>
                                          </p:val>
                                        </p:tav>
                                        <p:tav tm="100000">
                                          <p:val>
                                            <p:strVal val="ppt_w+.3"/>
                                          </p:val>
                                        </p:tav>
                                      </p:tavLst>
                                    </p:anim>
                                    <p:anim calcmode="lin" valueType="num">
                                      <p:cBhvr>
                                        <p:cTn id="7" dur="1000"/>
                                        <p:tgtEl>
                                          <p:spTgt spid="44"/>
                                        </p:tgtEl>
                                        <p:attrNameLst>
                                          <p:attrName>ppt_h</p:attrName>
                                        </p:attrNameLst>
                                      </p:cBhvr>
                                      <p:tavLst>
                                        <p:tav tm="0">
                                          <p:val>
                                            <p:strVal val="ppt_h"/>
                                          </p:val>
                                        </p:tav>
                                        <p:tav tm="100000">
                                          <p:val>
                                            <p:strVal val="ppt_h"/>
                                          </p:val>
                                        </p:tav>
                                      </p:tavLst>
                                    </p:anim>
                                    <p:animEffect transition="out" filter="fade">
                                      <p:cBhvr>
                                        <p:cTn id="8" dur="1000"/>
                                        <p:tgtEl>
                                          <p:spTgt spid="44"/>
                                        </p:tgtEl>
                                      </p:cBhvr>
                                    </p:animEffect>
                                    <p:set>
                                      <p:cBhvr>
                                        <p:cTn id="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0" restart="whenNotActive" fill="hold" evtFilter="cancelBubble" nodeType="interactiveSeq">
                <p:stCondLst>
                  <p:cond evt="onClick" delay="0">
                    <p:tgtEl>
                      <p:spTgt spid="45"/>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1000"/>
                                        <p:tgtEl>
                                          <p:spTgt spid="45"/>
                                        </p:tgtEl>
                                        <p:attrNameLst>
                                          <p:attrName>ppt_w</p:attrName>
                                        </p:attrNameLst>
                                      </p:cBhvr>
                                      <p:tavLst>
                                        <p:tav tm="0">
                                          <p:val>
                                            <p:strVal val="ppt_w"/>
                                          </p:val>
                                        </p:tav>
                                        <p:tav tm="100000">
                                          <p:val>
                                            <p:strVal val="ppt_w+.3"/>
                                          </p:val>
                                        </p:tav>
                                      </p:tavLst>
                                    </p:anim>
                                    <p:anim calcmode="lin" valueType="num">
                                      <p:cBhvr>
                                        <p:cTn id="15" dur="1000"/>
                                        <p:tgtEl>
                                          <p:spTgt spid="45"/>
                                        </p:tgtEl>
                                        <p:attrNameLst>
                                          <p:attrName>ppt_h</p:attrName>
                                        </p:attrNameLst>
                                      </p:cBhvr>
                                      <p:tavLst>
                                        <p:tav tm="0">
                                          <p:val>
                                            <p:strVal val="ppt_h"/>
                                          </p:val>
                                        </p:tav>
                                        <p:tav tm="100000">
                                          <p:val>
                                            <p:strVal val="ppt_h"/>
                                          </p:val>
                                        </p:tav>
                                      </p:tavLst>
                                    </p:anim>
                                    <p:animEffect transition="out" filter="fade">
                                      <p:cBhvr>
                                        <p:cTn id="16" dur="1000"/>
                                        <p:tgtEl>
                                          <p:spTgt spid="45"/>
                                        </p:tgtEl>
                                      </p:cBhvr>
                                    </p:animEffect>
                                    <p:set>
                                      <p:cBhvr>
                                        <p:cTn id="17"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8" restart="whenNotActive" fill="hold" evtFilter="cancelBubble" nodeType="interactiveSeq">
                <p:stCondLst>
                  <p:cond evt="onClick" delay="0">
                    <p:tgtEl>
                      <p:spTgt spid="46"/>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46"/>
                                        </p:tgtEl>
                                        <p:attrNameLst>
                                          <p:attrName>ppt_w</p:attrName>
                                        </p:attrNameLst>
                                      </p:cBhvr>
                                      <p:tavLst>
                                        <p:tav tm="0">
                                          <p:val>
                                            <p:strVal val="ppt_w"/>
                                          </p:val>
                                        </p:tav>
                                        <p:tav tm="100000">
                                          <p:val>
                                            <p:strVal val="ppt_w+.3"/>
                                          </p:val>
                                        </p:tav>
                                      </p:tavLst>
                                    </p:anim>
                                    <p:anim calcmode="lin" valueType="num">
                                      <p:cBhvr>
                                        <p:cTn id="23" dur="1000"/>
                                        <p:tgtEl>
                                          <p:spTgt spid="46"/>
                                        </p:tgtEl>
                                        <p:attrNameLst>
                                          <p:attrName>ppt_h</p:attrName>
                                        </p:attrNameLst>
                                      </p:cBhvr>
                                      <p:tavLst>
                                        <p:tav tm="0">
                                          <p:val>
                                            <p:strVal val="ppt_h"/>
                                          </p:val>
                                        </p:tav>
                                        <p:tav tm="100000">
                                          <p:val>
                                            <p:strVal val="ppt_h"/>
                                          </p:val>
                                        </p:tav>
                                      </p:tavLst>
                                    </p:anim>
                                    <p:animEffect transition="out" filter="fade">
                                      <p:cBhvr>
                                        <p:cTn id="24" dur="1000"/>
                                        <p:tgtEl>
                                          <p:spTgt spid="46"/>
                                        </p:tgtEl>
                                      </p:cBhvr>
                                    </p:animEffect>
                                    <p:set>
                                      <p:cBhvr>
                                        <p:cTn id="25"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626782" y="564086"/>
            <a:ext cx="87931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defTabSz="1219170">
              <a:spcBef>
                <a:spcPct val="0"/>
              </a:spcBef>
              <a:buClr>
                <a:srgbClr val="000000"/>
              </a:buClr>
              <a:buNone/>
            </a:pP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1. </a:t>
            </a:r>
            <a:r>
              <a:rPr lang="vi-VN" altLang="en-US" sz="4400" b="1" kern="0" dirty="0">
                <a:solidFill>
                  <a:srgbClr val="FFFFFF"/>
                </a:solidFill>
                <a:latin typeface="Cambria" panose="02040503050406030204" pitchFamily="18" charset="0"/>
                <a:ea typeface="Cambria" panose="02040503050406030204" pitchFamily="18" charset="0"/>
                <a:cs typeface="Arial"/>
                <a:sym typeface="Arial"/>
              </a:rPr>
              <a:t>Nêu đặc điểm của hai đường thẳng song song </a:t>
            </a:r>
            <a:endParaRPr kumimoji="0" lang="en-US" alt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2170443" y="2504772"/>
            <a:ext cx="8154657" cy="1657653"/>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lvl="0" algn="ctr" defTabSz="1219170">
              <a:buClr>
                <a:srgbClr val="B872AE"/>
              </a:buClr>
            </a:pPr>
            <a:r>
              <a:rPr lang="vi-VN" sz="4667" b="1" kern="0" dirty="0">
                <a:solidFill>
                  <a:srgbClr val="36A289">
                    <a:lumMod val="50000"/>
                  </a:srgbClr>
                </a:solidFill>
                <a:latin typeface="Cambria" panose="02040503050406030204" pitchFamily="18" charset="0"/>
                <a:ea typeface="Cambria" panose="02040503050406030204" pitchFamily="18" charset="0"/>
              </a:rPr>
              <a:t>Hai đường thẳng song song không bao giờ cắt nhau </a:t>
            </a:r>
            <a:endPar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endParaRPr>
          </a:p>
        </p:txBody>
      </p:sp>
      <p:sp>
        <p:nvSpPr>
          <p:cNvPr id="29" name="Arrow: Notched Right 28">
            <a:hlinkClick r:id="rId2" action="ppaction://hlinksldjump"/>
            <a:extLst>
              <a:ext uri="{FF2B5EF4-FFF2-40B4-BE49-F238E27FC236}">
                <a16:creationId xmlns:a16="http://schemas.microsoft.com/office/drawing/2014/main" id="{41B03BEA-99F3-4A8A-9D15-8A5A60790791}"/>
              </a:ext>
            </a:extLst>
          </p:cNvPr>
          <p:cNvSpPr/>
          <p:nvPr/>
        </p:nvSpPr>
        <p:spPr>
          <a:xfrm>
            <a:off x="10929091" y="567032"/>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pic>
        <p:nvPicPr>
          <p:cNvPr id="9" name="Picture 8">
            <a:extLst>
              <a:ext uri="{FF2B5EF4-FFF2-40B4-BE49-F238E27FC236}">
                <a16:creationId xmlns:a16="http://schemas.microsoft.com/office/drawing/2014/main" id="{B46C91F4-D2EF-4951-8C73-7A9D89320FE1}"/>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10" name="Picture 9">
            <a:extLst>
              <a:ext uri="{FF2B5EF4-FFF2-40B4-BE49-F238E27FC236}">
                <a16:creationId xmlns:a16="http://schemas.microsoft.com/office/drawing/2014/main" id="{80CEC8A0-2F9A-410E-B08B-884B46DC1798}"/>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264127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584252" y="273595"/>
            <a:ext cx="90953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2. </a:t>
            </a:r>
            <a:r>
              <a:rPr kumimoji="0" lang="vi-VN" alt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Hai đường thẳng vuông góc với nhau tạo thành mấy góc vuông?</a:t>
            </a:r>
            <a:endParaRPr kumimoji="0" lang="en-US" alt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3</a:t>
            </a: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C. 4</a:t>
            </a: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B. 2</a:t>
            </a: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FFC715">
                    <a:lumMod val="75000"/>
                  </a:srgbClr>
                </a:solidFill>
                <a:effectLst/>
                <a:uLnTx/>
                <a:uFillTx/>
                <a:latin typeface="Cambria" panose="02040503050406030204" pitchFamily="18" charset="0"/>
                <a:ea typeface="Cambria" panose="02040503050406030204" pitchFamily="18" charset="0"/>
                <a:sym typeface="Fredoka One"/>
              </a:rPr>
              <a:t>D. 1</a:t>
            </a:r>
          </a:p>
        </p:txBody>
      </p:sp>
      <p:sp>
        <p:nvSpPr>
          <p:cNvPr id="32" name="Arrow: Notched Right 31">
            <a:hlinkClick r:id="rId2" action="ppaction://hlinksldjump"/>
            <a:extLst>
              <a:ext uri="{FF2B5EF4-FFF2-40B4-BE49-F238E27FC236}">
                <a16:creationId xmlns:a16="http://schemas.microsoft.com/office/drawing/2014/main" id="{E4F910BD-3729-496A-B39D-4A7E553DDA2D}"/>
              </a:ext>
            </a:extLst>
          </p:cNvPr>
          <p:cNvSpPr/>
          <p:nvPr/>
        </p:nvSpPr>
        <p:spPr>
          <a:xfrm>
            <a:off x="10906087" y="586377"/>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pic>
        <p:nvPicPr>
          <p:cNvPr id="8" name="Picture 7">
            <a:extLst>
              <a:ext uri="{FF2B5EF4-FFF2-40B4-BE49-F238E27FC236}">
                <a16:creationId xmlns:a16="http://schemas.microsoft.com/office/drawing/2014/main" id="{F7967AA4-24C1-4886-8906-2E8891AE39E6}"/>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9" name="Picture 8">
            <a:extLst>
              <a:ext uri="{FF2B5EF4-FFF2-40B4-BE49-F238E27FC236}">
                <a16:creationId xmlns:a16="http://schemas.microsoft.com/office/drawing/2014/main" id="{F9D1295E-9B80-4605-8EB4-A464CA972BE6}"/>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3990855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914400" y="390552"/>
            <a:ext cx="71663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40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3. </a:t>
            </a:r>
            <a:r>
              <a:rPr kumimoji="0" lang="en-US" altLang="en-US" sz="40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Cặp</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đường</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thẳng</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nào</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song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song</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với</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nhau</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a:t>
            </a:r>
            <a:endParaRPr kumimoji="0" lang="en-US" altLang="en-US" sz="40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AE </a:t>
            </a:r>
            <a:r>
              <a:rPr kumimoji="0" lang="en-US" sz="4667"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rgbClr val="B872AE"/>
                </a:solidFill>
                <a:effectLst/>
                <a:uLnTx/>
                <a:uFillTx/>
                <a:latin typeface="Cambria" panose="02040503050406030204" pitchFamily="18" charset="0"/>
                <a:ea typeface="Cambria" panose="02040503050406030204" pitchFamily="18" charset="0"/>
                <a:sym typeface="Fredoka One"/>
              </a:rPr>
              <a:t> AB</a:t>
            </a:r>
            <a:endPar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endParaRP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C. AE </a:t>
            </a:r>
            <a:r>
              <a:rPr kumimoji="0" lang="en-US" sz="4667"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 CD</a:t>
            </a:r>
            <a:endParaRPr kumimoji="0" lang="en-US" sz="4667"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B. BC </a:t>
            </a:r>
            <a:r>
              <a:rPr kumimoji="0" lang="en-US" sz="4667" b="1" i="0" u="none" strike="noStrike" kern="0" cap="none" spc="0" normalizeH="0" baseline="0" noProof="0" dirty="0" err="1">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 CD</a:t>
            </a:r>
            <a:endPar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endParaRP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FFC715">
                    <a:lumMod val="75000"/>
                  </a:srgbClr>
                </a:solidFill>
                <a:effectLst/>
                <a:uLnTx/>
                <a:uFillTx/>
                <a:latin typeface="Cambria" panose="02040503050406030204" pitchFamily="18" charset="0"/>
                <a:ea typeface="Cambria" panose="02040503050406030204" pitchFamily="18" charset="0"/>
                <a:sym typeface="Fredoka One"/>
              </a:rPr>
              <a:t>D. CD </a:t>
            </a:r>
            <a:r>
              <a:rPr kumimoji="0" lang="en-US" sz="4667" b="1" i="0" u="none" strike="noStrike" kern="0" cap="none" spc="0" normalizeH="0" baseline="0" noProof="0" dirty="0" err="1">
                <a:ln>
                  <a:noFill/>
                </a:ln>
                <a:solidFill>
                  <a:srgbClr val="FFC715">
                    <a:lumMod val="75000"/>
                  </a:srgbClr>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rgbClr val="FFC715">
                    <a:lumMod val="75000"/>
                  </a:srgbClr>
                </a:solidFill>
                <a:effectLst/>
                <a:uLnTx/>
                <a:uFillTx/>
                <a:latin typeface="Cambria" panose="02040503050406030204" pitchFamily="18" charset="0"/>
                <a:ea typeface="Cambria" panose="02040503050406030204" pitchFamily="18" charset="0"/>
                <a:sym typeface="Fredoka One"/>
              </a:rPr>
              <a:t> DE</a:t>
            </a:r>
            <a:endParaRPr kumimoji="0" lang="en-US" sz="4667" b="1" i="0" u="none" strike="noStrike" kern="0" cap="none" spc="0" normalizeH="0" baseline="0" noProof="0" dirty="0">
              <a:ln>
                <a:noFill/>
              </a:ln>
              <a:solidFill>
                <a:srgbClr val="FFC715">
                  <a:lumMod val="75000"/>
                </a:srgbClr>
              </a:solidFill>
              <a:effectLst/>
              <a:uLnTx/>
              <a:uFillTx/>
              <a:latin typeface="Cambria" panose="02040503050406030204" pitchFamily="18" charset="0"/>
              <a:ea typeface="Cambria" panose="02040503050406030204" pitchFamily="18" charset="0"/>
              <a:sym typeface="Fredoka One"/>
            </a:endParaRPr>
          </a:p>
        </p:txBody>
      </p:sp>
      <p:sp>
        <p:nvSpPr>
          <p:cNvPr id="27" name="Arrow: Notched Right 26">
            <a:hlinkClick r:id="rId2" action="ppaction://hlinksldjump"/>
            <a:extLst>
              <a:ext uri="{FF2B5EF4-FFF2-40B4-BE49-F238E27FC236}">
                <a16:creationId xmlns:a16="http://schemas.microsoft.com/office/drawing/2014/main" id="{CBCB631D-7AAB-4FB6-933B-883A646DDEEC}"/>
              </a:ext>
            </a:extLst>
          </p:cNvPr>
          <p:cNvSpPr/>
          <p:nvPr/>
        </p:nvSpPr>
        <p:spPr>
          <a:xfrm>
            <a:off x="10964236" y="0"/>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pic>
        <p:nvPicPr>
          <p:cNvPr id="9" name="Picture 8">
            <a:extLst>
              <a:ext uri="{FF2B5EF4-FFF2-40B4-BE49-F238E27FC236}">
                <a16:creationId xmlns:a16="http://schemas.microsoft.com/office/drawing/2014/main" id="{38C86B5B-0937-4735-9DFE-C59A1A619D72}"/>
              </a:ext>
            </a:extLst>
          </p:cNvPr>
          <p:cNvPicPr>
            <a:picLocks noChangeAspect="1"/>
          </p:cNvPicPr>
          <p:nvPr/>
        </p:nvPicPr>
        <p:blipFill>
          <a:blip r:embed="rId3"/>
          <a:stretch>
            <a:fillRect/>
          </a:stretch>
        </p:blipFill>
        <p:spPr>
          <a:xfrm>
            <a:off x="9936888" y="3829578"/>
            <a:ext cx="3058661" cy="3058661"/>
          </a:xfrm>
          <a:prstGeom prst="rect">
            <a:avLst/>
          </a:prstGeom>
        </p:spPr>
      </p:pic>
      <p:pic>
        <p:nvPicPr>
          <p:cNvPr id="10" name="Picture 9">
            <a:extLst>
              <a:ext uri="{FF2B5EF4-FFF2-40B4-BE49-F238E27FC236}">
                <a16:creationId xmlns:a16="http://schemas.microsoft.com/office/drawing/2014/main" id="{69F4D002-695D-4D78-9B71-C195B3DFFB69}"/>
              </a:ext>
            </a:extLst>
          </p:cNvPr>
          <p:cNvPicPr>
            <a:picLocks noChangeAspect="1"/>
          </p:cNvPicPr>
          <p:nvPr/>
        </p:nvPicPr>
        <p:blipFill>
          <a:blip r:embed="rId4"/>
          <a:stretch>
            <a:fillRect/>
          </a:stretch>
        </p:blipFill>
        <p:spPr>
          <a:xfrm>
            <a:off x="-1176340" y="3139122"/>
            <a:ext cx="4076064" cy="4301233"/>
          </a:xfrm>
          <a:prstGeom prst="rect">
            <a:avLst/>
          </a:prstGeom>
        </p:spPr>
      </p:pic>
      <p:sp>
        <p:nvSpPr>
          <p:cNvPr id="2" name="Rectangle: Rounded Corners 1">
            <a:extLst>
              <a:ext uri="{FF2B5EF4-FFF2-40B4-BE49-F238E27FC236}">
                <a16:creationId xmlns:a16="http://schemas.microsoft.com/office/drawing/2014/main" id="{0DCF726A-7324-A08C-5250-0263D1DC8B12}"/>
              </a:ext>
            </a:extLst>
          </p:cNvPr>
          <p:cNvSpPr/>
          <p:nvPr/>
        </p:nvSpPr>
        <p:spPr>
          <a:xfrm>
            <a:off x="8271483" y="733647"/>
            <a:ext cx="3116911" cy="218050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373C4593-D05E-0D73-5EA4-C3751B4F076A}"/>
              </a:ext>
            </a:extLst>
          </p:cNvPr>
          <p:cNvPicPr>
            <a:picLocks noChangeAspect="1"/>
          </p:cNvPicPr>
          <p:nvPr/>
        </p:nvPicPr>
        <p:blipFill>
          <a:blip r:embed="rId5"/>
          <a:stretch>
            <a:fillRect/>
          </a:stretch>
        </p:blipFill>
        <p:spPr>
          <a:xfrm>
            <a:off x="8439429" y="630372"/>
            <a:ext cx="2905931" cy="2333708"/>
          </a:xfrm>
          <a:prstGeom prst="rect">
            <a:avLst/>
          </a:prstGeom>
        </p:spPr>
      </p:pic>
    </p:spTree>
    <p:extLst>
      <p:ext uri="{BB962C8B-B14F-4D97-AF65-F5344CB8AC3E}">
        <p14:creationId xmlns:p14="http://schemas.microsoft.com/office/powerpoint/2010/main" val="29064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71991" y="1627434"/>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66825" y="1812476"/>
            <a:ext cx="9791699" cy="3166824"/>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rPr>
              <a:t>Trong buổi học về hai đường thẳng song song, Việt có ý tưởng vẽ đường thi chạy trên sân thể dục của trường và cả lớp đều cảm thấy hứng thú với thử thách “cỡ lớn" này. Hãy cùng chinh phục thử thách này nhé!</a:t>
            </a:r>
          </a:p>
        </p:txBody>
      </p:sp>
    </p:spTree>
    <p:extLst>
      <p:ext uri="{BB962C8B-B14F-4D97-AF65-F5344CB8AC3E}">
        <p14:creationId xmlns:p14="http://schemas.microsoft.com/office/powerpoint/2010/main" val="1378722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solidFill>
                  <a:schemeClr val="bg1"/>
                </a:solidFill>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3CC8E831-5FA2-39C7-7062-4471E8920AEA}"/>
              </a:ext>
            </a:extLst>
          </p:cNvPr>
          <p:cNvSpPr txBox="1"/>
          <p:nvPr/>
        </p:nvSpPr>
        <p:spPr>
          <a:xfrm>
            <a:off x="2390775" y="762000"/>
            <a:ext cx="7505700" cy="1384995"/>
          </a:xfrm>
          <a:prstGeom prst="rect">
            <a:avLst/>
          </a:prstGeom>
          <a:noFill/>
        </p:spPr>
        <p:txBody>
          <a:bodyPr wrap="square" rtlCol="0">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Trước tiên, Việt cùng các bạn nhắc lại cách sử dụng ê ke và thước thẳng để vẽ hai đường thẳng song song với nhau.</a:t>
            </a:r>
            <a:endParaRPr lang="en-US" sz="28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CC9E2AD-5EAE-2EC4-6EED-FC4C3F012A25}"/>
              </a:ext>
            </a:extLst>
          </p:cNvPr>
          <p:cNvSpPr txBox="1"/>
          <p:nvPr/>
        </p:nvSpPr>
        <p:spPr>
          <a:xfrm>
            <a:off x="1457325" y="2276475"/>
            <a:ext cx="1014412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Vẽ đường thẳng CD qua H và song song với đường thẳng AB.</a:t>
            </a:r>
            <a:endParaRPr lang="en-US" sz="2800" b="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3FEF7848-5D25-9C84-D68B-7C2338A95CA0}"/>
              </a:ext>
            </a:extLst>
          </p:cNvPr>
          <p:cNvSpPr txBox="1"/>
          <p:nvPr/>
        </p:nvSpPr>
        <p:spPr>
          <a:xfrm>
            <a:off x="1257300" y="2962275"/>
            <a:ext cx="63817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8" name="Rectangle 7">
            <a:extLst>
              <a:ext uri="{FF2B5EF4-FFF2-40B4-BE49-F238E27FC236}">
                <a16:creationId xmlns:a16="http://schemas.microsoft.com/office/drawing/2014/main" id="{6775E8DF-B4E8-B401-BC53-FC7FD9CE06DF}"/>
              </a:ext>
            </a:extLst>
          </p:cNvPr>
          <p:cNvSpPr/>
          <p:nvPr/>
        </p:nvSpPr>
        <p:spPr>
          <a:xfrm>
            <a:off x="1676400" y="3114675"/>
            <a:ext cx="2924175" cy="2362200"/>
          </a:xfrm>
          <a:prstGeom prst="rect">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9" name="Straight Connector 8">
            <a:extLst>
              <a:ext uri="{FF2B5EF4-FFF2-40B4-BE49-F238E27FC236}">
                <a16:creationId xmlns:a16="http://schemas.microsoft.com/office/drawing/2014/main" id="{6FB7C752-3C9A-BDF1-85C0-B62E01F5F40F}"/>
              </a:ext>
            </a:extLst>
          </p:cNvPr>
          <p:cNvCxnSpPr>
            <a:cxnSpLocks/>
          </p:cNvCxnSpPr>
          <p:nvPr/>
        </p:nvCxnSpPr>
        <p:spPr>
          <a:xfrm>
            <a:off x="2704213" y="3267075"/>
            <a:ext cx="0" cy="1990282"/>
          </a:xfrm>
          <a:prstGeom prst="line">
            <a:avLst/>
          </a:prstGeom>
          <a:ln w="5715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38B42AE-57D2-9050-B828-5717F71F7346}"/>
              </a:ext>
            </a:extLst>
          </p:cNvPr>
          <p:cNvSpPr txBox="1"/>
          <p:nvPr/>
        </p:nvSpPr>
        <p:spPr>
          <a:xfrm>
            <a:off x="2304829" y="322410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11" name="TextBox 10">
            <a:extLst>
              <a:ext uri="{FF2B5EF4-FFF2-40B4-BE49-F238E27FC236}">
                <a16:creationId xmlns:a16="http://schemas.microsoft.com/office/drawing/2014/main" id="{7E9A728E-C769-0195-3911-033439C2A1BA}"/>
              </a:ext>
            </a:extLst>
          </p:cNvPr>
          <p:cNvSpPr txBox="1"/>
          <p:nvPr/>
        </p:nvSpPr>
        <p:spPr>
          <a:xfrm>
            <a:off x="2339607" y="4766488"/>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12" name="Oval 11">
            <a:extLst>
              <a:ext uri="{FF2B5EF4-FFF2-40B4-BE49-F238E27FC236}">
                <a16:creationId xmlns:a16="http://schemas.microsoft.com/office/drawing/2014/main" id="{2AE9D01B-C1E5-639B-D2EC-29BB577E6FB1}"/>
              </a:ext>
            </a:extLst>
          </p:cNvPr>
          <p:cNvSpPr/>
          <p:nvPr/>
        </p:nvSpPr>
        <p:spPr>
          <a:xfrm>
            <a:off x="2667000" y="35052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4" name="Oval 13">
            <a:extLst>
              <a:ext uri="{FF2B5EF4-FFF2-40B4-BE49-F238E27FC236}">
                <a16:creationId xmlns:a16="http://schemas.microsoft.com/office/drawing/2014/main" id="{47506CD0-83AB-2C64-6F69-A1BC0D13E155}"/>
              </a:ext>
            </a:extLst>
          </p:cNvPr>
          <p:cNvSpPr/>
          <p:nvPr/>
        </p:nvSpPr>
        <p:spPr>
          <a:xfrm>
            <a:off x="2667000" y="501015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5" name="TextBox 14">
            <a:extLst>
              <a:ext uri="{FF2B5EF4-FFF2-40B4-BE49-F238E27FC236}">
                <a16:creationId xmlns:a16="http://schemas.microsoft.com/office/drawing/2014/main" id="{2808ABF2-E27C-65F4-1D49-332DFEA357B8}"/>
              </a:ext>
            </a:extLst>
          </p:cNvPr>
          <p:cNvSpPr txBox="1"/>
          <p:nvPr/>
        </p:nvSpPr>
        <p:spPr>
          <a:xfrm>
            <a:off x="3733579" y="364320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H</a:t>
            </a:r>
          </a:p>
        </p:txBody>
      </p:sp>
      <p:sp>
        <p:nvSpPr>
          <p:cNvPr id="16" name="Oval 15">
            <a:extLst>
              <a:ext uri="{FF2B5EF4-FFF2-40B4-BE49-F238E27FC236}">
                <a16:creationId xmlns:a16="http://schemas.microsoft.com/office/drawing/2014/main" id="{017B60C4-C969-0130-466B-1F378CB1A202}"/>
              </a:ext>
            </a:extLst>
          </p:cNvPr>
          <p:cNvSpPr/>
          <p:nvPr/>
        </p:nvSpPr>
        <p:spPr>
          <a:xfrm>
            <a:off x="3771900" y="414337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7" name="TextBox 16">
            <a:extLst>
              <a:ext uri="{FF2B5EF4-FFF2-40B4-BE49-F238E27FC236}">
                <a16:creationId xmlns:a16="http://schemas.microsoft.com/office/drawing/2014/main" id="{29393CD5-1DEA-0EAA-61E5-9E65EB95D13E}"/>
              </a:ext>
            </a:extLst>
          </p:cNvPr>
          <p:cNvSpPr txBox="1"/>
          <p:nvPr/>
        </p:nvSpPr>
        <p:spPr>
          <a:xfrm>
            <a:off x="6305550" y="3009900"/>
            <a:ext cx="63817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18" name="Rectangle 17">
            <a:extLst>
              <a:ext uri="{FF2B5EF4-FFF2-40B4-BE49-F238E27FC236}">
                <a16:creationId xmlns:a16="http://schemas.microsoft.com/office/drawing/2014/main" id="{C25BD375-40E2-2F0B-B62E-9F0E692354DD}"/>
              </a:ext>
            </a:extLst>
          </p:cNvPr>
          <p:cNvSpPr/>
          <p:nvPr/>
        </p:nvSpPr>
        <p:spPr>
          <a:xfrm>
            <a:off x="6724650" y="3162300"/>
            <a:ext cx="2924175" cy="2362200"/>
          </a:xfrm>
          <a:prstGeom prst="rect">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19" name="Straight Connector 18">
            <a:extLst>
              <a:ext uri="{FF2B5EF4-FFF2-40B4-BE49-F238E27FC236}">
                <a16:creationId xmlns:a16="http://schemas.microsoft.com/office/drawing/2014/main" id="{20ABD6B0-5CCC-EC86-5EE8-F9BE1AD681E4}"/>
              </a:ext>
            </a:extLst>
          </p:cNvPr>
          <p:cNvCxnSpPr>
            <a:cxnSpLocks/>
          </p:cNvCxnSpPr>
          <p:nvPr/>
        </p:nvCxnSpPr>
        <p:spPr>
          <a:xfrm flipH="1">
            <a:off x="7752463" y="3514725"/>
            <a:ext cx="1382012" cy="1790257"/>
          </a:xfrm>
          <a:prstGeom prst="line">
            <a:avLst/>
          </a:prstGeom>
          <a:ln w="571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D16D3F13-D4F2-E687-04D4-E8CD5ED1F101}"/>
              </a:ext>
            </a:extLst>
          </p:cNvPr>
          <p:cNvSpPr txBox="1"/>
          <p:nvPr/>
        </p:nvSpPr>
        <p:spPr>
          <a:xfrm>
            <a:off x="8619904" y="32812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21" name="TextBox 20">
            <a:extLst>
              <a:ext uri="{FF2B5EF4-FFF2-40B4-BE49-F238E27FC236}">
                <a16:creationId xmlns:a16="http://schemas.microsoft.com/office/drawing/2014/main" id="{25740197-D90E-4C9B-16D3-EC7AB6ACDD1C}"/>
              </a:ext>
            </a:extLst>
          </p:cNvPr>
          <p:cNvSpPr txBox="1"/>
          <p:nvPr/>
        </p:nvSpPr>
        <p:spPr>
          <a:xfrm>
            <a:off x="7445007" y="4814113"/>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22" name="Oval 21">
            <a:extLst>
              <a:ext uri="{FF2B5EF4-FFF2-40B4-BE49-F238E27FC236}">
                <a16:creationId xmlns:a16="http://schemas.microsoft.com/office/drawing/2014/main" id="{DE8F01A6-A614-4717-9248-7898AEC473CD}"/>
              </a:ext>
            </a:extLst>
          </p:cNvPr>
          <p:cNvSpPr/>
          <p:nvPr/>
        </p:nvSpPr>
        <p:spPr>
          <a:xfrm>
            <a:off x="8934450" y="36671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3" name="Oval 22">
            <a:extLst>
              <a:ext uri="{FF2B5EF4-FFF2-40B4-BE49-F238E27FC236}">
                <a16:creationId xmlns:a16="http://schemas.microsoft.com/office/drawing/2014/main" id="{FBD73FD8-18E4-9091-A98B-772DA9F14865}"/>
              </a:ext>
            </a:extLst>
          </p:cNvPr>
          <p:cNvSpPr/>
          <p:nvPr/>
        </p:nvSpPr>
        <p:spPr>
          <a:xfrm>
            <a:off x="7858125" y="50768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4" name="TextBox 23">
            <a:extLst>
              <a:ext uri="{FF2B5EF4-FFF2-40B4-BE49-F238E27FC236}">
                <a16:creationId xmlns:a16="http://schemas.microsoft.com/office/drawing/2014/main" id="{604F66FE-0063-5830-F3F7-9EA561FE0982}"/>
              </a:ext>
            </a:extLst>
          </p:cNvPr>
          <p:cNvSpPr txBox="1"/>
          <p:nvPr/>
        </p:nvSpPr>
        <p:spPr>
          <a:xfrm>
            <a:off x="7334029" y="3271727"/>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H</a:t>
            </a:r>
          </a:p>
        </p:txBody>
      </p:sp>
      <p:sp>
        <p:nvSpPr>
          <p:cNvPr id="25" name="Oval 24">
            <a:extLst>
              <a:ext uri="{FF2B5EF4-FFF2-40B4-BE49-F238E27FC236}">
                <a16:creationId xmlns:a16="http://schemas.microsoft.com/office/drawing/2014/main" id="{B4E521B9-3F6A-595D-D213-17D32824E459}"/>
              </a:ext>
            </a:extLst>
          </p:cNvPr>
          <p:cNvSpPr/>
          <p:nvPr/>
        </p:nvSpPr>
        <p:spPr>
          <a:xfrm>
            <a:off x="7543800" y="375285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27" name="Straight Connector 26">
            <a:extLst>
              <a:ext uri="{FF2B5EF4-FFF2-40B4-BE49-F238E27FC236}">
                <a16:creationId xmlns:a16="http://schemas.microsoft.com/office/drawing/2014/main" id="{C8339CD8-0474-109F-1AD0-85FAE239767B}"/>
              </a:ext>
            </a:extLst>
          </p:cNvPr>
          <p:cNvCxnSpPr>
            <a:cxnSpLocks/>
          </p:cNvCxnSpPr>
          <p:nvPr/>
        </p:nvCxnSpPr>
        <p:spPr>
          <a:xfrm>
            <a:off x="1838325" y="4190557"/>
            <a:ext cx="2266950"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8EC6987-0F9C-DE40-CAD9-F79BDBE0D375}"/>
              </a:ext>
            </a:extLst>
          </p:cNvPr>
          <p:cNvCxnSpPr>
            <a:cxnSpLocks/>
          </p:cNvCxnSpPr>
          <p:nvPr/>
        </p:nvCxnSpPr>
        <p:spPr>
          <a:xfrm flipV="1">
            <a:off x="3810000" y="3248025"/>
            <a:ext cx="0" cy="20093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2AEDDA02-E7F2-36F4-33F7-424F86AB6828}"/>
              </a:ext>
            </a:extLst>
          </p:cNvPr>
          <p:cNvSpPr txBox="1"/>
          <p:nvPr/>
        </p:nvSpPr>
        <p:spPr>
          <a:xfrm>
            <a:off x="3838354" y="32050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34" name="Oval 33">
            <a:extLst>
              <a:ext uri="{FF2B5EF4-FFF2-40B4-BE49-F238E27FC236}">
                <a16:creationId xmlns:a16="http://schemas.microsoft.com/office/drawing/2014/main" id="{54A7756C-30EC-2AAC-7A7C-765495CEE865}"/>
              </a:ext>
            </a:extLst>
          </p:cNvPr>
          <p:cNvSpPr/>
          <p:nvPr/>
        </p:nvSpPr>
        <p:spPr>
          <a:xfrm>
            <a:off x="3781425" y="35052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35" name="TextBox 34">
            <a:extLst>
              <a:ext uri="{FF2B5EF4-FFF2-40B4-BE49-F238E27FC236}">
                <a16:creationId xmlns:a16="http://schemas.microsoft.com/office/drawing/2014/main" id="{0857C309-63C0-0D83-C483-774B79EA14CB}"/>
              </a:ext>
            </a:extLst>
          </p:cNvPr>
          <p:cNvSpPr txBox="1"/>
          <p:nvPr/>
        </p:nvSpPr>
        <p:spPr>
          <a:xfrm>
            <a:off x="3819304" y="47290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a:t>
            </a:r>
          </a:p>
        </p:txBody>
      </p:sp>
      <p:sp>
        <p:nvSpPr>
          <p:cNvPr id="36" name="Oval 35">
            <a:extLst>
              <a:ext uri="{FF2B5EF4-FFF2-40B4-BE49-F238E27FC236}">
                <a16:creationId xmlns:a16="http://schemas.microsoft.com/office/drawing/2014/main" id="{6ED40CB4-263A-2046-7EB4-3ACAB7FA52AD}"/>
              </a:ext>
            </a:extLst>
          </p:cNvPr>
          <p:cNvSpPr/>
          <p:nvPr/>
        </p:nvSpPr>
        <p:spPr>
          <a:xfrm>
            <a:off x="3771900" y="50006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37" name="Straight Connector 36">
            <a:extLst>
              <a:ext uri="{FF2B5EF4-FFF2-40B4-BE49-F238E27FC236}">
                <a16:creationId xmlns:a16="http://schemas.microsoft.com/office/drawing/2014/main" id="{1C5FEEDA-C516-6DEF-8AEE-346BED6042BD}"/>
              </a:ext>
            </a:extLst>
          </p:cNvPr>
          <p:cNvCxnSpPr>
            <a:cxnSpLocks/>
          </p:cNvCxnSpPr>
          <p:nvPr/>
        </p:nvCxnSpPr>
        <p:spPr>
          <a:xfrm flipH="1" flipV="1">
            <a:off x="7410450" y="3667125"/>
            <a:ext cx="2190750" cy="174307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04BAFB7-FAF1-A44B-045E-106E1BA3CAF2}"/>
              </a:ext>
            </a:extLst>
          </p:cNvPr>
          <p:cNvCxnSpPr>
            <a:cxnSpLocks/>
          </p:cNvCxnSpPr>
          <p:nvPr/>
        </p:nvCxnSpPr>
        <p:spPr>
          <a:xfrm flipV="1">
            <a:off x="6962775" y="2952750"/>
            <a:ext cx="1276350" cy="163830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56EBE793-B505-B7C1-A49B-C6ED51CC90D4}"/>
              </a:ext>
            </a:extLst>
          </p:cNvPr>
          <p:cNvSpPr txBox="1"/>
          <p:nvPr/>
        </p:nvSpPr>
        <p:spPr>
          <a:xfrm>
            <a:off x="6772054" y="38527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48" name="Oval 47">
            <a:extLst>
              <a:ext uri="{FF2B5EF4-FFF2-40B4-BE49-F238E27FC236}">
                <a16:creationId xmlns:a16="http://schemas.microsoft.com/office/drawing/2014/main" id="{8BFA2722-07EA-7225-70C9-2FB087C5F979}"/>
              </a:ext>
            </a:extLst>
          </p:cNvPr>
          <p:cNvSpPr/>
          <p:nvPr/>
        </p:nvSpPr>
        <p:spPr>
          <a:xfrm>
            <a:off x="7124700" y="429577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49" name="TextBox 48">
            <a:extLst>
              <a:ext uri="{FF2B5EF4-FFF2-40B4-BE49-F238E27FC236}">
                <a16:creationId xmlns:a16="http://schemas.microsoft.com/office/drawing/2014/main" id="{F096687A-C043-3578-4D88-5547D35D65D7}"/>
              </a:ext>
            </a:extLst>
          </p:cNvPr>
          <p:cNvSpPr txBox="1"/>
          <p:nvPr/>
        </p:nvSpPr>
        <p:spPr>
          <a:xfrm>
            <a:off x="7734079" y="26716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a:t>
            </a:r>
          </a:p>
        </p:txBody>
      </p:sp>
      <p:sp>
        <p:nvSpPr>
          <p:cNvPr id="50" name="Oval 49">
            <a:extLst>
              <a:ext uri="{FF2B5EF4-FFF2-40B4-BE49-F238E27FC236}">
                <a16:creationId xmlns:a16="http://schemas.microsoft.com/office/drawing/2014/main" id="{5C5DE929-7D24-242F-9F99-96051B8E3152}"/>
              </a:ext>
            </a:extLst>
          </p:cNvPr>
          <p:cNvSpPr/>
          <p:nvPr/>
        </p:nvSpPr>
        <p:spPr>
          <a:xfrm>
            <a:off x="8077200" y="30861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6272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down)">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down)">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wipe(down)">
                                      <p:cBhvr>
                                        <p:cTn id="1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7" grpId="0"/>
      <p:bldP spid="8" grpId="0" animBg="1"/>
      <p:bldP spid="10" grpId="0"/>
      <p:bldP spid="11" grpId="0"/>
      <p:bldP spid="12" grpId="0" animBg="1"/>
      <p:bldP spid="14" grpId="0" animBg="1"/>
      <p:bldP spid="15" grpId="0"/>
      <p:bldP spid="16" grpId="0" animBg="1"/>
      <p:bldP spid="17" grpId="0"/>
      <p:bldP spid="18" grpId="0" animBg="1"/>
      <p:bldP spid="20" grpId="0"/>
      <p:bldP spid="21" grpId="0"/>
      <p:bldP spid="22" grpId="0" animBg="1"/>
      <p:bldP spid="23" grpId="0" animBg="1"/>
      <p:bldP spid="24" grpId="0"/>
      <p:bldP spid="25" grpId="0" animBg="1"/>
      <p:bldP spid="33" grpId="0"/>
      <p:bldP spid="34" grpId="0" animBg="1"/>
      <p:bldP spid="35" grpId="0"/>
      <p:bldP spid="36" grpId="0" animBg="1"/>
      <p:bldP spid="47" grpId="0"/>
      <p:bldP spid="48" grpId="0" animBg="1"/>
      <p:bldP spid="49" grpId="0"/>
      <p:bldP spid="50"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h Lesson by Slidesgo">
  <a:themeElements>
    <a:clrScheme name="Simple Light">
      <a:dk1>
        <a:srgbClr val="3C1A32"/>
      </a:dk1>
      <a:lt1>
        <a:srgbClr val="582F4E"/>
      </a:lt1>
      <a:dk2>
        <a:srgbClr val="B872AE"/>
      </a:dk2>
      <a:lt2>
        <a:srgbClr val="8F5889"/>
      </a:lt2>
      <a:accent1>
        <a:srgbClr val="FFC715"/>
      </a:accent1>
      <a:accent2>
        <a:srgbClr val="F9A320"/>
      </a:accent2>
      <a:accent3>
        <a:srgbClr val="EE4524"/>
      </a:accent3>
      <a:accent4>
        <a:srgbClr val="FFFFFF"/>
      </a:accent4>
      <a:accent5>
        <a:srgbClr val="73C3B4"/>
      </a:accent5>
      <a:accent6>
        <a:srgbClr val="36A289"/>
      </a:accent6>
      <a:hlink>
        <a:srgbClr val="B872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520</Words>
  <Application>Microsoft Office PowerPoint</Application>
  <PresentationFormat>Widescreen</PresentationFormat>
  <Paragraphs>75</Paragraphs>
  <Slides>15</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#9Slide07 HoneyCream</vt:lpstr>
      <vt:lpstr>Arial</vt:lpstr>
      <vt:lpstr>Calibri</vt:lpstr>
      <vt:lpstr>Cambria</vt:lpstr>
      <vt:lpstr>Comfortaa</vt:lpstr>
      <vt:lpstr>Fredoka One</vt:lpstr>
      <vt:lpstr>Poppins Light</vt:lpstr>
      <vt:lpstr>Rammetto One</vt:lpstr>
      <vt:lpstr>SVN-Newton</vt:lpstr>
      <vt:lpstr>Times New Roman</vt:lpstr>
      <vt:lpstr>UTM Aquarelle</vt:lpstr>
      <vt:lpstr>UTM Avo</vt:lpstr>
      <vt:lpstr>PPTMON theme</vt:lpstr>
      <vt:lpstr>Math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Trang Dao</cp:lastModifiedBy>
  <cp:revision>26</cp:revision>
  <dcterms:created xsi:type="dcterms:W3CDTF">2023-10-05T12:46:05Z</dcterms:created>
  <dcterms:modified xsi:type="dcterms:W3CDTF">2024-08-21T13:32:47Z</dcterms:modified>
</cp:coreProperties>
</file>