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7" r:id="rId3"/>
  </p:sldMasterIdLst>
  <p:notesMasterIdLst>
    <p:notesMasterId r:id="rId27"/>
  </p:notesMasterIdLst>
  <p:sldIdLst>
    <p:sldId id="257" r:id="rId4"/>
    <p:sldId id="259" r:id="rId5"/>
    <p:sldId id="260" r:id="rId6"/>
    <p:sldId id="288" r:id="rId7"/>
    <p:sldId id="263" r:id="rId8"/>
    <p:sldId id="264" r:id="rId9"/>
    <p:sldId id="265" r:id="rId10"/>
    <p:sldId id="266" r:id="rId11"/>
    <p:sldId id="271" r:id="rId12"/>
    <p:sldId id="286" r:id="rId13"/>
    <p:sldId id="287" r:id="rId14"/>
    <p:sldId id="268" r:id="rId15"/>
    <p:sldId id="273" r:id="rId16"/>
    <p:sldId id="272" r:id="rId17"/>
    <p:sldId id="274" r:id="rId18"/>
    <p:sldId id="280" r:id="rId19"/>
    <p:sldId id="275" r:id="rId20"/>
    <p:sldId id="277" r:id="rId21"/>
    <p:sldId id="281" r:id="rId22"/>
    <p:sldId id="282" r:id="rId23"/>
    <p:sldId id="283" r:id="rId24"/>
    <p:sldId id="284" r:id="rId25"/>
    <p:sldId id="289" r:id="rId26"/>
  </p:sldIdLst>
  <p:sldSz cx="12192000" cy="6858000"/>
  <p:notesSz cx="6858000" cy="9144000"/>
  <p:embeddedFontLst>
    <p:embeddedFont>
      <p:font typeface="Tahoma" panose="020B0604030504040204" pitchFamily="34" charset="0"/>
      <p:regular r:id="rId28"/>
      <p:bold r:id="rId29"/>
    </p:embeddedFont>
    <p:embeddedFont>
      <p:font typeface="Calibri" panose="020F0502020204030204" pitchFamily="34" charset="0"/>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9Slide05 Bodega Script" pitchFamily="2" charset="0"/>
      <p:regular r:id="rId38"/>
    </p:embeddedFont>
    <p:embeddedFont>
      <p:font typeface="Cambria" panose="02040503050406030204" pitchFamily="18" charset="0"/>
      <p:regular r:id="rId39"/>
      <p:bold r:id="rId40"/>
      <p:italic r:id="rId41"/>
      <p:boldItalic r:id="rId42"/>
    </p:embeddedFont>
    <p:embeddedFont>
      <p:font typeface="#9Slide05 Aphrodite Pro" panose="02000000000000000000" pitchFamily="2" charset="0"/>
      <p:regular r:id="rId43"/>
    </p:embeddedFont>
    <p:embeddedFont>
      <p:font typeface="SVN-Newton" panose="02040603050506020204" pitchFamily="18" charset="0"/>
      <p:regular r:id="rId44"/>
    </p:embeddedFont>
    <p:embeddedFont>
      <p:font typeface="#9Slide07 HoneyCream" pitchFamily="2" charset="0"/>
      <p:regular r:id="rId45"/>
    </p:embeddedFont>
    <p:embeddedFont>
      <p:font typeface="Microsoft YaHei UI" panose="020B0503020204020204" pitchFamily="34" charset="-122"/>
      <p:regular r:id="rId46"/>
      <p:bold r:id="rId47"/>
    </p:embeddedFont>
    <p:embeddedFont>
      <p:font typeface="Calibri Light" panose="020F0302020204030204" pitchFamily="34" charset="0"/>
      <p:regular r:id="rId48"/>
      <p:italic r:id="rId49"/>
    </p:embeddedFont>
    <p:embeddedFont>
      <p:font typeface="UTM Ambrose" panose="0204060305050602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480"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857344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373353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88590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371547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86465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76185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125391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156430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610626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1808260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2/7/2024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67701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15.png"/><Relationship Id="rId2" Type="http://schemas.openxmlformats.org/officeDocument/2006/relationships/slideLayout" Target="../slideLayouts/slideLayout27.xml"/><Relationship Id="rId16"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8" name="Picture 17">
            <a:extLst>
              <a:ext uri="{FF2B5EF4-FFF2-40B4-BE49-F238E27FC236}">
                <a16:creationId xmlns:a16="http://schemas.microsoft.com/office/drawing/2014/main" id="{FC859F80-6254-ED24-2443-ADEE8DD8616A}"/>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id="{DA50FDD4-F1C1-4418-D3B5-8262110EA20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id="{9805B3DF-CDB2-3718-941A-B95B67D719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id="{FF1FD969-C0AD-57B6-15EB-B5CB6BF44B9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id="{773DEFBD-B918-3117-9E41-6D0749C03F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id="{6D752D57-C3AA-C311-FB2E-6081EBADA35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extBox 26">
            <a:extLst>
              <a:ext uri="{FF2B5EF4-FFF2-40B4-BE49-F238E27FC236}">
                <a16:creationId xmlns:a16="http://schemas.microsoft.com/office/drawing/2014/main" id="{FB08D0A7-5395-ED6F-EE90-19F8009A01EF}"/>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8" name="TextBox 27">
            <a:extLst>
              <a:ext uri="{FF2B5EF4-FFF2-40B4-BE49-F238E27FC236}">
                <a16:creationId xmlns:a16="http://schemas.microsoft.com/office/drawing/2014/main"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2629316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57.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67.png"/><Relationship Id="rId5" Type="http://schemas.microsoft.com/office/2007/relationships/hdphoto" Target="../media/hdphoto9.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11.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4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oy, doll, vector graphics&#10;&#10;Description automatically generated">
            <a:extLst>
              <a:ext uri="{FF2B5EF4-FFF2-40B4-BE49-F238E27FC236}">
                <a16:creationId xmlns:a16="http://schemas.microsoft.com/office/drawing/2014/main" id="{986064C7-7241-E0D4-A575-5743938C5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6" y="1353914"/>
            <a:ext cx="10739867" cy="5360643"/>
          </a:xfrm>
          <a:prstGeom prst="rect">
            <a:avLst/>
          </a:prstGeom>
          <a:ln>
            <a:noFill/>
          </a:ln>
          <a:effectLst>
            <a:softEdge rad="112500"/>
          </a:effectLst>
        </p:spPr>
      </p:pic>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3"/>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4"/>
          <a:stretch>
            <a:fillRect/>
          </a:stretch>
        </p:blipFill>
        <p:spPr>
          <a:xfrm>
            <a:off x="132486" y="37845"/>
            <a:ext cx="11924810" cy="1371719"/>
          </a:xfrm>
          <a:prstGeom prst="rect">
            <a:avLst/>
          </a:prstGeom>
        </p:spPr>
      </p:pic>
    </p:spTree>
    <p:extLst>
      <p:ext uri="{BB962C8B-B14F-4D97-AF65-F5344CB8AC3E}">
        <p14:creationId xmlns:p14="http://schemas.microsoft.com/office/powerpoint/2010/main" val="697989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C00000"/>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rPr>
              <a:t>KHÁM PHÁ</a:t>
            </a:r>
            <a:endParaRPr kumimoji="0" lang="zh-CN" altLang="en-US"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sp>
        <p:nvSpPr>
          <p:cNvPr id="22" name="文本框 33">
            <a:extLst>
              <a:ext uri="{FF2B5EF4-FFF2-40B4-BE49-F238E27FC236}">
                <a16:creationId xmlns:a16="http://schemas.microsoft.com/office/drawing/2014/main" id="{FA96214A-014D-46AD-9B7C-96F1B5AFE20A}"/>
              </a:ext>
            </a:extLst>
          </p:cNvPr>
          <p:cNvSpPr txBox="1"/>
          <p:nvPr/>
        </p:nvSpPr>
        <p:spPr>
          <a:xfrm>
            <a:off x="5412647" y="2938385"/>
            <a:ext cx="37011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rPr>
              <a:t>VẬN DỤNG</a:t>
            </a:r>
            <a:endParaRPr kumimoji="0" lang="zh-CN" altLang="en-US"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385444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2"/>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3"/>
          <a:stretch>
            <a:fillRect/>
          </a:stretch>
        </p:blipFill>
        <p:spPr>
          <a:xfrm>
            <a:off x="132486" y="37845"/>
            <a:ext cx="11924810" cy="1371719"/>
          </a:xfrm>
          <a:prstGeom prst="rect">
            <a:avLst/>
          </a:prstGeom>
        </p:spPr>
      </p:pic>
      <p:pic>
        <p:nvPicPr>
          <p:cNvPr id="3" name="Picture 2">
            <a:extLst>
              <a:ext uri="{FF2B5EF4-FFF2-40B4-BE49-F238E27FC236}">
                <a16:creationId xmlns:a16="http://schemas.microsoft.com/office/drawing/2014/main" id="{3C430650-FE82-C02A-DD77-BE89C67C4B5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2485" y="1482722"/>
            <a:ext cx="5963515" cy="537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94F9D59-B322-5600-CFE2-9190F2449B4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421181" y="1538372"/>
            <a:ext cx="5389819" cy="5192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6111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F1D38"/>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F1D38"/>
                </a:solidFill>
                <a:effectLst/>
                <a:uLnTx/>
                <a:uFillTx/>
                <a:latin typeface="UTM Ambrose" panose="02040603050506020204" pitchFamily="18" charset="0"/>
                <a:ea typeface="Microsoft YaHei UI" panose="020B0503020204020204" pitchFamily="34" charset="-122"/>
                <a:cs typeface="+mn-cs"/>
              </a:rPr>
              <a:t>DẶN DÒ</a:t>
            </a:r>
            <a:endParaRPr kumimoji="0" lang="zh-CN" altLang="en-US" sz="60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mn-cs"/>
            </a:endParaRPr>
          </a:p>
        </p:txBody>
      </p:sp>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1808296"/>
          </a:xfrm>
          <a:prstGeom prst="roundRect">
            <a:avLst/>
          </a:prstGeom>
          <a:solidFill>
            <a:schemeClr val="bg1"/>
          </a:solid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xem</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lại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chuẩn</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bị</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sau</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0825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6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132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smtClean="0">
                <a:solidFill>
                  <a:srgbClr val="4472C4">
                    <a:lumMod val="50000"/>
                  </a:srgbClr>
                </a:solidFill>
                <a:latin typeface="Cambria" panose="02040503050406030204" pitchFamily="18" charset="0"/>
                <a:ea typeface="Cambria" panose="02040503050406030204" pitchFamily="18" charset="0"/>
              </a:rPr>
              <a:t>Chia sẻ</a:t>
            </a:r>
            <a:r>
              <a:rPr lang="vi-VN" sz="2400" b="1" dirty="0" smtClean="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197</Words>
  <Application>Microsoft Office PowerPoint</Application>
  <PresentationFormat>Widescreen</PresentationFormat>
  <Paragraphs>21</Paragraphs>
  <Slides>23</Slides>
  <Notes>4</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Tahoma</vt:lpstr>
      <vt:lpstr>Calibri</vt:lpstr>
      <vt:lpstr>UTM Avo</vt:lpstr>
      <vt:lpstr>等线</vt:lpstr>
      <vt:lpstr>#9Slide05 Bodega Script</vt:lpstr>
      <vt:lpstr>Arial</vt:lpstr>
      <vt:lpstr>Cambria</vt:lpstr>
      <vt:lpstr>等线 Light</vt:lpstr>
      <vt:lpstr>#9Slide05 Aphrodite Pro</vt:lpstr>
      <vt:lpstr>SVN-Newton</vt:lpstr>
      <vt:lpstr>#9Slide07 HoneyCream</vt:lpstr>
      <vt:lpstr>Microsoft YaHei UI</vt:lpstr>
      <vt:lpstr>Calibri Light</vt:lpstr>
      <vt:lpstr>UTM Ambrose</vt:lpstr>
      <vt:lpstr>Times New Roman</vt:lpstr>
      <vt:lpstr>Wingdings</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12</cp:revision>
  <dcterms:created xsi:type="dcterms:W3CDTF">2024-02-01T15:08:58Z</dcterms:created>
  <dcterms:modified xsi:type="dcterms:W3CDTF">2024-02-07T05:04:09Z</dcterms:modified>
</cp:coreProperties>
</file>