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</p:sldMasterIdLst>
  <p:notesMasterIdLst>
    <p:notesMasterId r:id="rId39"/>
  </p:notesMasterIdLst>
  <p:sldIdLst>
    <p:sldId id="257" r:id="rId3"/>
    <p:sldId id="259" r:id="rId4"/>
    <p:sldId id="260" r:id="rId5"/>
    <p:sldId id="262" r:id="rId6"/>
    <p:sldId id="266" r:id="rId7"/>
    <p:sldId id="263" r:id="rId8"/>
    <p:sldId id="264" r:id="rId9"/>
    <p:sldId id="267" r:id="rId10"/>
    <p:sldId id="258" r:id="rId11"/>
    <p:sldId id="261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0" r:id="rId21"/>
    <p:sldId id="268" r:id="rId22"/>
    <p:sldId id="279" r:id="rId23"/>
    <p:sldId id="280" r:id="rId24"/>
    <p:sldId id="281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embeddedFontLst>
    <p:embeddedFont>
      <p:font typeface="#9Slide05 Pattaya" panose="00000500000000000000" pitchFamily="2" charset="-34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  <p:embeddedFont>
      <p:font typeface="UTM Alexander" panose="02040603050506020204" pitchFamily="18" charset="0"/>
      <p:regular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SVN-Newton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4" autoAdjust="0"/>
    <p:restoredTop sz="94660"/>
  </p:normalViewPr>
  <p:slideViewPr>
    <p:cSldViewPr snapToGrid="0">
      <p:cViewPr>
        <p:scale>
          <a:sx n="50" d="100"/>
          <a:sy n="50" d="100"/>
        </p:scale>
        <p:origin x="164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6951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22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4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59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2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97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3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1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99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53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93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82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31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09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sv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microsoft.com/office/2007/relationships/hdphoto" Target="../media/hdphoto7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 smtClean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  <a:endParaRPr lang="en-US" sz="3200" b="1" dirty="0">
              <a:solidFill>
                <a:srgbClr val="009B93"/>
              </a:solidFill>
              <a:latin typeface="Cambria" panose="02040503050406030204" pitchFamily="18" charset="0"/>
              <a:ea typeface="Cambria" panose="0204050305040603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smtClean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</a:t>
              </a:r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nến</a:t>
              </a:r>
              <a:r>
                <a:rPr lang="nl-NL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528353" y="1215737"/>
            <a:ext cx="944415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 và làm thí nghiệm để: Giải thích được vai trò của không khí đối với sự cháy.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được vai trò và ứng dụng tính chất của không khí đối với sự sống.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được nguyên nhân gây ra ô nhiễm không khí; sự cần thiết phải bảo vệ bầu không khí trong lành.</a:t>
            </a:r>
          </a:p>
          <a:p>
            <a:pPr lvl="0" algn="just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được việc làm phù hợp để bảo vệ bầu không khí trong lành và vận động những người xung quanh cùng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1566596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 smtClean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</a:t>
              </a:r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400" b="1" i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</a:t>
              </a:r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400" b="1" i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</a:t>
              </a:r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 </a:t>
              </a:r>
              <a:r>
                <a:rPr lang="en-US" sz="38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khí?</a:t>
              </a:r>
              <a:endPara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07623"/>
            <a:ext cx="4897145" cy="489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8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 </a:t>
              </a:r>
              <a:endPara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</a:t>
            </a:r>
            <a:endParaRPr lang="en-US" sz="44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trò của không khí đối 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</a:t>
            </a:r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</a:t>
            </a:r>
          </a:p>
          <a:p>
            <a:pPr algn="ctr"/>
            <a:r>
              <a:rPr lang="en-US" sz="4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húng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ta cảm thấy khó chịu nếu ngủ chùm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kín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 cửa sổ thì nhà sẽ thông thoáng và thấy dễ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Cambria" panose="02040503050406030204" pitchFamily="18" charset="0"/>
              </a:rPr>
              <a:t>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839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4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dle_-_4926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84" y="282485"/>
            <a:ext cx="11408228" cy="6417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  <a:endParaRPr lang="en-US" sz="36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791</Words>
  <Application>Microsoft Office PowerPoint</Application>
  <PresentationFormat>Widescreen</PresentationFormat>
  <Paragraphs>73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#9Slide05 Pattaya</vt:lpstr>
      <vt:lpstr>字魂127号-月岩体</vt:lpstr>
      <vt:lpstr>UTM Avo</vt:lpstr>
      <vt:lpstr>Times New Roman</vt:lpstr>
      <vt:lpstr>Calibri</vt:lpstr>
      <vt:lpstr>等线</vt:lpstr>
      <vt:lpstr>#9Slide07 HoneyCream</vt:lpstr>
      <vt:lpstr>UTM Alexander</vt:lpstr>
      <vt:lpstr>Arial</vt:lpstr>
      <vt:lpstr>Cambria</vt:lpstr>
      <vt:lpstr>SVN-Newton</vt:lpstr>
      <vt:lpstr>2005_iannnnnMTV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41</cp:revision>
  <dcterms:created xsi:type="dcterms:W3CDTF">2023-08-20T16:04:08Z</dcterms:created>
  <dcterms:modified xsi:type="dcterms:W3CDTF">2023-08-21T18:57:41Z</dcterms:modified>
</cp:coreProperties>
</file>