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702" r:id="rId5"/>
  </p:sldMasterIdLst>
  <p:notesMasterIdLst>
    <p:notesMasterId r:id="rId28"/>
  </p:notesMasterIdLst>
  <p:sldIdLst>
    <p:sldId id="282" r:id="rId6"/>
    <p:sldId id="2007577285" r:id="rId7"/>
    <p:sldId id="2007577275" r:id="rId8"/>
    <p:sldId id="2007577300" r:id="rId9"/>
    <p:sldId id="2007577301" r:id="rId10"/>
    <p:sldId id="2007577303" r:id="rId11"/>
    <p:sldId id="257" r:id="rId12"/>
    <p:sldId id="259" r:id="rId13"/>
    <p:sldId id="2007577302" r:id="rId14"/>
    <p:sldId id="260" r:id="rId15"/>
    <p:sldId id="2007577304" r:id="rId16"/>
    <p:sldId id="366" r:id="rId17"/>
    <p:sldId id="2007577261" r:id="rId18"/>
    <p:sldId id="2007577306" r:id="rId19"/>
    <p:sldId id="2007577307" r:id="rId20"/>
    <p:sldId id="2007577305" r:id="rId21"/>
    <p:sldId id="2007577308" r:id="rId22"/>
    <p:sldId id="4454" r:id="rId23"/>
    <p:sldId id="369" r:id="rId24"/>
    <p:sldId id="2007577309" r:id="rId25"/>
    <p:sldId id="200757731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3" d="100"/>
          <a:sy n="43" d="100"/>
        </p:scale>
        <p:origin x="2222" y="941"/>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1</a:t>
            </a:fld>
            <a:endParaRPr lang="en-US"/>
          </a:p>
        </p:txBody>
      </p:sp>
    </p:spTree>
    <p:extLst>
      <p:ext uri="{BB962C8B-B14F-4D97-AF65-F5344CB8AC3E}">
        <p14:creationId xmlns:p14="http://schemas.microsoft.com/office/powerpoint/2010/main" val="720991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10</a:t>
            </a:fld>
            <a:endParaRPr lang="en-US"/>
          </a:p>
        </p:txBody>
      </p:sp>
    </p:spTree>
    <p:extLst>
      <p:ext uri="{BB962C8B-B14F-4D97-AF65-F5344CB8AC3E}">
        <p14:creationId xmlns:p14="http://schemas.microsoft.com/office/powerpoint/2010/main" val="1893450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11</a:t>
            </a:fld>
            <a:endParaRPr lang="en-US"/>
          </a:p>
        </p:txBody>
      </p:sp>
    </p:spTree>
    <p:extLst>
      <p:ext uri="{BB962C8B-B14F-4D97-AF65-F5344CB8AC3E}">
        <p14:creationId xmlns:p14="http://schemas.microsoft.com/office/powerpoint/2010/main" val="2280973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14</a:t>
            </a:fld>
            <a:endParaRPr lang="en-US"/>
          </a:p>
        </p:txBody>
      </p:sp>
    </p:spTree>
    <p:extLst>
      <p:ext uri="{BB962C8B-B14F-4D97-AF65-F5344CB8AC3E}">
        <p14:creationId xmlns:p14="http://schemas.microsoft.com/office/powerpoint/2010/main" val="181906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15</a:t>
            </a:fld>
            <a:endParaRPr lang="en-US"/>
          </a:p>
        </p:txBody>
      </p:sp>
    </p:spTree>
    <p:extLst>
      <p:ext uri="{BB962C8B-B14F-4D97-AF65-F5344CB8AC3E}">
        <p14:creationId xmlns:p14="http://schemas.microsoft.com/office/powerpoint/2010/main" val="3703247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16</a:t>
            </a:fld>
            <a:endParaRPr lang="en-US"/>
          </a:p>
        </p:txBody>
      </p:sp>
    </p:spTree>
    <p:extLst>
      <p:ext uri="{BB962C8B-B14F-4D97-AF65-F5344CB8AC3E}">
        <p14:creationId xmlns:p14="http://schemas.microsoft.com/office/powerpoint/2010/main" val="412903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17</a:t>
            </a:fld>
            <a:endParaRPr lang="en-US"/>
          </a:p>
        </p:txBody>
      </p:sp>
    </p:spTree>
    <p:extLst>
      <p:ext uri="{BB962C8B-B14F-4D97-AF65-F5344CB8AC3E}">
        <p14:creationId xmlns:p14="http://schemas.microsoft.com/office/powerpoint/2010/main" val="857883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18</a:t>
            </a:fld>
            <a:endParaRPr lang="en-US"/>
          </a:p>
        </p:txBody>
      </p:sp>
    </p:spTree>
    <p:extLst>
      <p:ext uri="{BB962C8B-B14F-4D97-AF65-F5344CB8AC3E}">
        <p14:creationId xmlns:p14="http://schemas.microsoft.com/office/powerpoint/2010/main" val="2322480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2</a:t>
            </a:fld>
            <a:endParaRPr lang="en-US"/>
          </a:p>
        </p:txBody>
      </p:sp>
    </p:spTree>
    <p:extLst>
      <p:ext uri="{BB962C8B-B14F-4D97-AF65-F5344CB8AC3E}">
        <p14:creationId xmlns:p14="http://schemas.microsoft.com/office/powerpoint/2010/main" val="1181575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20</a:t>
            </a:fld>
            <a:endParaRPr lang="en-US"/>
          </a:p>
        </p:txBody>
      </p:sp>
    </p:spTree>
    <p:extLst>
      <p:ext uri="{BB962C8B-B14F-4D97-AF65-F5344CB8AC3E}">
        <p14:creationId xmlns:p14="http://schemas.microsoft.com/office/powerpoint/2010/main" val="2040416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21</a:t>
            </a:fld>
            <a:endParaRPr lang="en-US"/>
          </a:p>
        </p:txBody>
      </p:sp>
    </p:spTree>
    <p:extLst>
      <p:ext uri="{BB962C8B-B14F-4D97-AF65-F5344CB8AC3E}">
        <p14:creationId xmlns:p14="http://schemas.microsoft.com/office/powerpoint/2010/main" val="1593736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22</a:t>
            </a:fld>
            <a:endParaRPr lang="en-US"/>
          </a:p>
        </p:txBody>
      </p:sp>
    </p:spTree>
    <p:extLst>
      <p:ext uri="{BB962C8B-B14F-4D97-AF65-F5344CB8AC3E}">
        <p14:creationId xmlns:p14="http://schemas.microsoft.com/office/powerpoint/2010/main" val="397979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3</a:t>
            </a:fld>
            <a:endParaRPr lang="en-US"/>
          </a:p>
        </p:txBody>
      </p:sp>
    </p:spTree>
    <p:extLst>
      <p:ext uri="{BB962C8B-B14F-4D97-AF65-F5344CB8AC3E}">
        <p14:creationId xmlns:p14="http://schemas.microsoft.com/office/powerpoint/2010/main" val="341688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4</a:t>
            </a:fld>
            <a:endParaRPr lang="en-US"/>
          </a:p>
        </p:txBody>
      </p:sp>
    </p:spTree>
    <p:extLst>
      <p:ext uri="{BB962C8B-B14F-4D97-AF65-F5344CB8AC3E}">
        <p14:creationId xmlns:p14="http://schemas.microsoft.com/office/powerpoint/2010/main" val="177689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5</a:t>
            </a:fld>
            <a:endParaRPr lang="en-US"/>
          </a:p>
        </p:txBody>
      </p:sp>
    </p:spTree>
    <p:extLst>
      <p:ext uri="{BB962C8B-B14F-4D97-AF65-F5344CB8AC3E}">
        <p14:creationId xmlns:p14="http://schemas.microsoft.com/office/powerpoint/2010/main" val="2156812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6</a:t>
            </a:fld>
            <a:endParaRPr lang="en-US"/>
          </a:p>
        </p:txBody>
      </p:sp>
    </p:spTree>
    <p:extLst>
      <p:ext uri="{BB962C8B-B14F-4D97-AF65-F5344CB8AC3E}">
        <p14:creationId xmlns:p14="http://schemas.microsoft.com/office/powerpoint/2010/main" val="2248294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7</a:t>
            </a:fld>
            <a:endParaRPr lang="en-US"/>
          </a:p>
        </p:txBody>
      </p:sp>
    </p:spTree>
    <p:extLst>
      <p:ext uri="{BB962C8B-B14F-4D97-AF65-F5344CB8AC3E}">
        <p14:creationId xmlns:p14="http://schemas.microsoft.com/office/powerpoint/2010/main" val="309690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8</a:t>
            </a:fld>
            <a:endParaRPr lang="en-US"/>
          </a:p>
        </p:txBody>
      </p:sp>
    </p:spTree>
    <p:extLst>
      <p:ext uri="{BB962C8B-B14F-4D97-AF65-F5344CB8AC3E}">
        <p14:creationId xmlns:p14="http://schemas.microsoft.com/office/powerpoint/2010/main" val="24899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A90CCE6-4C64-408A-A22D-76D885D79938}" type="slidenum">
              <a:rPr lang="en-US" smtClean="0"/>
              <a:t>9</a:t>
            </a:fld>
            <a:endParaRPr lang="en-US"/>
          </a:p>
        </p:txBody>
      </p:sp>
    </p:spTree>
    <p:extLst>
      <p:ext uri="{BB962C8B-B14F-4D97-AF65-F5344CB8AC3E}">
        <p14:creationId xmlns:p14="http://schemas.microsoft.com/office/powerpoint/2010/main" val="78389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microsoft.com/office/2007/relationships/hdphoto" Target="../media/hdphoto1.wdp"/><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30.png"/><Relationship Id="rId11"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862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93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010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27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333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701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963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889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6600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4969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923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2023/8/19</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81745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1.png"/><Relationship Id="rId5" Type="http://schemas.openxmlformats.org/officeDocument/2006/relationships/image" Target="../media/image2.png"/><Relationship Id="rId10" Type="http://schemas.openxmlformats.org/officeDocument/2006/relationships/image" Target="../media/image40.png"/><Relationship Id="rId4" Type="http://schemas.openxmlformats.org/officeDocument/2006/relationships/image" Target="../media/image7.png"/><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emf"/><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5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82.png"/><Relationship Id="rId4" Type="http://schemas.openxmlformats.org/officeDocument/2006/relationships/image" Target="../media/image81.emf"/><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5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88.png"/><Relationship Id="rId4" Type="http://schemas.openxmlformats.org/officeDocument/2006/relationships/image" Target="../media/image7.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id="{E6F0BB7D-00C1-4BF3-3C7E-3B8C641EB4A1}"/>
              </a:ext>
            </a:extLst>
          </p:cNvPr>
          <p:cNvPicPr>
            <a:picLocks noChangeAspect="1"/>
          </p:cNvPicPr>
          <p:nvPr/>
        </p:nvPicPr>
        <p:blipFill>
          <a:blip r:embed="rId10"/>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id="{B6FACB4D-BF15-54F2-3C85-FA888569D023}"/>
              </a:ext>
            </a:extLst>
          </p:cNvPr>
          <p:cNvPicPr>
            <a:picLocks noChangeAspect="1"/>
          </p:cNvPicPr>
          <p:nvPr/>
        </p:nvPicPr>
        <p:blipFill>
          <a:blip r:embed="rId11"/>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id="{18B69F08-708A-A11F-D47F-6E1C57423BCF}"/>
              </a:ext>
            </a:extLst>
          </p:cNvPr>
          <p:cNvPicPr>
            <a:picLocks noChangeAspect="1"/>
          </p:cNvPicPr>
          <p:nvPr/>
        </p:nvPicPr>
        <p:blipFill>
          <a:blip r:embed="rId12"/>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id="{EC10A711-0761-FBEA-E057-26806C59BA9A}"/>
              </a:ext>
            </a:extLst>
          </p:cNvPr>
          <p:cNvPicPr>
            <a:picLocks noChangeAspect="1"/>
          </p:cNvPicPr>
          <p:nvPr/>
        </p:nvPicPr>
        <p:blipFill>
          <a:blip r:embed="rId13"/>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0C686CE1-4772-195A-1D2F-9E3E383DC4B9}"/>
              </a:ext>
            </a:extLst>
          </p:cNvPr>
          <p:cNvPicPr>
            <a:picLocks noChangeAspect="1"/>
          </p:cNvPicPr>
          <p:nvPr/>
        </p:nvPicPr>
        <p:blipFill>
          <a:blip r:embed="rId3"/>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81378-47FD-7ADF-02DD-E58D59FFA4B2}"/>
              </a:ext>
            </a:extLst>
          </p:cNvPr>
          <p:cNvPicPr>
            <a:picLocks noChangeAspect="1"/>
          </p:cNvPicPr>
          <p:nvPr/>
        </p:nvPicPr>
        <p:blipFill>
          <a:blip r:embed="rId3"/>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5E4F1AB2-334A-F4A6-8290-8FD9D0283EEF}"/>
              </a:ext>
            </a:extLst>
          </p:cNvPr>
          <p:cNvPicPr>
            <a:picLocks noChangeAspect="1"/>
          </p:cNvPicPr>
          <p:nvPr/>
        </p:nvPicPr>
        <p:blipFill>
          <a:blip r:embed="rId3"/>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id="{19A2C2B5-BC8A-6902-A6A8-C337801F81B7}"/>
              </a:ext>
            </a:extLst>
          </p:cNvPr>
          <p:cNvPicPr>
            <a:picLocks noChangeAspect="1"/>
          </p:cNvPicPr>
          <p:nvPr/>
        </p:nvPicPr>
        <p:blipFill>
          <a:blip r:embed="rId4"/>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id="{2D16B8B2-0A7D-2A82-48C8-DD7C94F946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8001"/>
          </a:xfrm>
          <a:prstGeom prst="rect">
            <a:avLst/>
          </a:prstGeom>
        </p:spPr>
      </p:pic>
    </p:spTree>
    <p:extLst>
      <p:ext uri="{BB962C8B-B14F-4D97-AF65-F5344CB8AC3E}">
        <p14:creationId xmlns:p14="http://schemas.microsoft.com/office/powerpoint/2010/main" val="18272650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id="{7DA8BA60-4899-FB26-5C92-C4CD2164F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id="{BEED1773-1F32-465C-45DA-D9D3A7863C48}"/>
              </a:ext>
            </a:extLst>
          </p:cNvPr>
          <p:cNvPicPr>
            <a:picLocks noChangeAspect="1"/>
          </p:cNvPicPr>
          <p:nvPr/>
        </p:nvPicPr>
        <p:blipFill>
          <a:blip r:embed="rId6"/>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i="1" dirty="0">
                <a:solidFill>
                  <a:srgbClr val="002060"/>
                </a:solidFill>
                <a:latin typeface="Calibri" panose="020F0502020204030204"/>
              </a:rPr>
              <a:t>C</a:t>
            </a:r>
            <a:r>
              <a:rPr lang="vi-VN" sz="4000" b="1" i="1" dirty="0">
                <a:solidFill>
                  <a:srgbClr val="002060"/>
                </a:solidFill>
                <a:latin typeface="Calibri" panose="020F0502020204030204"/>
              </a:rPr>
              <a:t>hia lớp thành 2 nhóm lớn tổ chức</a:t>
            </a:r>
            <a:endParaRPr lang="en-US" sz="4000" b="1" i="1" dirty="0">
              <a:solidFill>
                <a:srgbClr val="002060"/>
              </a:solidFill>
              <a:latin typeface="Calibri" panose="020F0502020204030204"/>
            </a:endParaRPr>
          </a:p>
          <a:p>
            <a:pPr lvl="0" algn="just">
              <a:defRPr/>
            </a:pPr>
            <a:r>
              <a:rPr lang="vi-VN" sz="4000" b="1" i="1" dirty="0">
                <a:solidFill>
                  <a:srgbClr val="002060"/>
                </a:solidFill>
                <a:latin typeface="Calibri" panose="020F0502020204030204"/>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1: đóng vai</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3"/>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4"/>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5"/>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id="{FEEA5C96-00DD-484D-A190-B647D7966B78}"/>
              </a:ext>
            </a:extLst>
          </p:cNvPr>
          <p:cNvPicPr>
            <a:picLocks noChangeAspect="1"/>
          </p:cNvPicPr>
          <p:nvPr/>
        </p:nvPicPr>
        <p:blipFill>
          <a:blip r:embed="rId6"/>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id="{FE355E83-3C4C-D8FE-7104-F3E7F69122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id="{A6B18A76-E243-9F8A-E8DA-827FA6B70C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id="{214A3B60-1AA1-AE11-4462-6019AE0140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id="{98DAB4AB-454B-4AFC-5B98-332A8F9E3DD0}"/>
              </a:ext>
            </a:extLst>
          </p:cNvPr>
          <p:cNvPicPr>
            <a:picLocks noChangeAspect="1"/>
          </p:cNvPicPr>
          <p:nvPr/>
        </p:nvPicPr>
        <p:blipFill>
          <a:blip r:embed="rId10"/>
          <a:stretch>
            <a:fillRect/>
          </a:stretch>
        </p:blipFill>
        <p:spPr>
          <a:xfrm>
            <a:off x="466724" y="906552"/>
            <a:ext cx="6367665" cy="3034959"/>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id="{AE059716-25B0-CD10-3ED2-1A0EC6D04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id="{D8405358-92A7-05CB-C499-EC063AFEB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id="{1D43AF41-9072-2002-B7B4-9DA1803BA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id="{661120CC-5963-FED2-B71B-5B3A0A872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id="{F8C3E340-FAD1-F44F-EE95-B5897D736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id="{360549A6-C977-A984-587B-ABE3BE6412EA}"/>
              </a:ext>
            </a:extLst>
          </p:cNvPr>
          <p:cNvPicPr>
            <a:picLocks noChangeAspect="1"/>
          </p:cNvPicPr>
          <p:nvPr/>
        </p:nvPicPr>
        <p:blipFill>
          <a:blip r:embed="rId3"/>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id="{53C55B3D-2300-1139-D8A6-F37F7556A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id="{631E594F-0531-781E-CB70-C783566C2677}"/>
              </a:ext>
            </a:extLst>
          </p:cNvPr>
          <p:cNvPicPr>
            <a:picLocks noChangeAspect="1"/>
          </p:cNvPicPr>
          <p:nvPr/>
        </p:nvPicPr>
        <p:blipFill>
          <a:blip r:embed="rId4"/>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id="{72794D35-5CC7-690F-6A01-17F419529B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385</Words>
  <Application>Microsoft Office PowerPoint</Application>
  <PresentationFormat>Widescreen</PresentationFormat>
  <Paragraphs>46</Paragraphs>
  <Slides>22</Slides>
  <Notes>22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等线</vt:lpstr>
      <vt:lpstr>微软雅黑</vt:lpstr>
      <vt:lpstr>Arial</vt:lpstr>
      <vt:lpstr>Calibri</vt:lpstr>
      <vt:lpstr>Calibri Light</vt:lpstr>
      <vt:lpstr>Cambria</vt:lpstr>
      <vt:lpstr>Georgia</vt:lpstr>
      <vt:lpstr>Segoe UI Historic</vt:lpstr>
      <vt:lpstr>UTM Guanine</vt:lpstr>
      <vt:lpstr>Wingdings</vt:lpstr>
      <vt:lpstr>南构明史稿鉴</vt:lpstr>
      <vt:lpstr>Office 主题​​</vt:lpstr>
      <vt:lpstr>Office 主题</vt:lpstr>
      <vt:lpstr>1_Simple Light</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31</cp:revision>
  <dcterms:created xsi:type="dcterms:W3CDTF">2023-08-09T03:47:40Z</dcterms:created>
  <dcterms:modified xsi:type="dcterms:W3CDTF">2023-08-19T12:23:09Z</dcterms:modified>
</cp:coreProperties>
</file>