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9"/>
  </p:notesMasterIdLst>
  <p:sldIdLst>
    <p:sldId id="257" r:id="rId3"/>
    <p:sldId id="439" r:id="rId4"/>
    <p:sldId id="426" r:id="rId5"/>
    <p:sldId id="387" r:id="rId6"/>
    <p:sldId id="388" r:id="rId7"/>
    <p:sldId id="440" r:id="rId8"/>
    <p:sldId id="441" r:id="rId9"/>
    <p:sldId id="413" r:id="rId10"/>
    <p:sldId id="442" r:id="rId11"/>
    <p:sldId id="414" r:id="rId12"/>
    <p:sldId id="443" r:id="rId13"/>
    <p:sldId id="437" r:id="rId14"/>
    <p:sldId id="444" r:id="rId15"/>
    <p:sldId id="374" r:id="rId16"/>
    <p:sldId id="445" r:id="rId17"/>
    <p:sldId id="429" r:id="rId18"/>
    <p:sldId id="449" r:id="rId19"/>
    <p:sldId id="450" r:id="rId20"/>
    <p:sldId id="451" r:id="rId21"/>
    <p:sldId id="446" r:id="rId22"/>
    <p:sldId id="379" r:id="rId23"/>
    <p:sldId id="372" r:id="rId24"/>
    <p:sldId id="380" r:id="rId25"/>
    <p:sldId id="381" r:id="rId26"/>
    <p:sldId id="448" r:id="rId27"/>
    <p:sldId id="4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7" d="100"/>
          <a:sy n="47" d="100"/>
        </p:scale>
        <p:origin x="2064" y="754"/>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6C04440-225C-4D8C-8E73-A8A14351DDFD}" type="slidenum">
              <a:rPr lang="en-US" smtClean="0"/>
              <a:t>1</a:t>
            </a:fld>
            <a:endParaRPr lang="en-US"/>
          </a:p>
        </p:txBody>
      </p:sp>
      <p:sp>
        <p:nvSpPr>
          <p:cNvPr id="6" name="Notes Placeholder 5">
            <a:extLst>
              <a:ext uri="{FF2B5EF4-FFF2-40B4-BE49-F238E27FC236}">
                <a16:creationId xmlns:a16="http://schemas.microsoft.com/office/drawing/2014/main" id="{B12B981F-758C-23C4-4D54-F45598A8721A}"/>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3586522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6C04440-225C-4D8C-8E73-A8A14351DDFD}" type="slidenum">
              <a:rPr lang="en-US" smtClean="0"/>
              <a:t>10</a:t>
            </a:fld>
            <a:endParaRPr lang="en-US"/>
          </a:p>
        </p:txBody>
      </p:sp>
    </p:spTree>
    <p:extLst>
      <p:ext uri="{BB962C8B-B14F-4D97-AF65-F5344CB8AC3E}">
        <p14:creationId xmlns:p14="http://schemas.microsoft.com/office/powerpoint/2010/main" val="4179528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6C04440-225C-4D8C-8E73-A8A14351DDFD}" type="slidenum">
              <a:rPr lang="en-US" smtClean="0"/>
              <a:t>11</a:t>
            </a:fld>
            <a:endParaRPr lang="en-US"/>
          </a:p>
        </p:txBody>
      </p:sp>
      <p:sp>
        <p:nvSpPr>
          <p:cNvPr id="6" name="Notes Placeholder 5">
            <a:extLst>
              <a:ext uri="{FF2B5EF4-FFF2-40B4-BE49-F238E27FC236}">
                <a16:creationId xmlns:a16="http://schemas.microsoft.com/office/drawing/2014/main" id="{5CD9E7A9-E14A-422C-C2A4-BC7F5A70D6A0}"/>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189454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6C04440-225C-4D8C-8E73-A8A14351DDFD}" type="slidenum">
              <a:rPr lang="en-US" smtClean="0"/>
              <a:t>12</a:t>
            </a:fld>
            <a:endParaRPr lang="en-US"/>
          </a:p>
        </p:txBody>
      </p:sp>
      <p:sp>
        <p:nvSpPr>
          <p:cNvPr id="6" name="Notes Placeholder 5">
            <a:extLst>
              <a:ext uri="{FF2B5EF4-FFF2-40B4-BE49-F238E27FC236}">
                <a16:creationId xmlns:a16="http://schemas.microsoft.com/office/drawing/2014/main" id="{82D12775-DF94-4134-B52E-6A73CE83608D}"/>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3594486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6C04440-225C-4D8C-8E73-A8A14351DDFD}" type="slidenum">
              <a:rPr lang="en-US" smtClean="0"/>
              <a:t>16</a:t>
            </a:fld>
            <a:endParaRPr lang="en-US"/>
          </a:p>
        </p:txBody>
      </p:sp>
    </p:spTree>
    <p:extLst>
      <p:ext uri="{BB962C8B-B14F-4D97-AF65-F5344CB8AC3E}">
        <p14:creationId xmlns:p14="http://schemas.microsoft.com/office/powerpoint/2010/main" val="2409430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6E881AB5-E8D1-ABD7-4AA8-966C334F372E}"/>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4153921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B7C56443-BC5B-961D-035D-DCE31EFCCC2F}"/>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857023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C15AE857-A573-6AAB-B6E6-91FF3476C71F}"/>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825574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6C04440-225C-4D8C-8E73-A8A14351DDFD}" type="slidenum">
              <a:rPr lang="en-US" smtClean="0"/>
              <a:t>2</a:t>
            </a:fld>
            <a:endParaRPr lang="en-US"/>
          </a:p>
        </p:txBody>
      </p:sp>
    </p:spTree>
    <p:extLst>
      <p:ext uri="{BB962C8B-B14F-4D97-AF65-F5344CB8AC3E}">
        <p14:creationId xmlns:p14="http://schemas.microsoft.com/office/powerpoint/2010/main" val="3851761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6C04440-225C-4D8C-8E73-A8A14351DDFD}" type="slidenum">
              <a:rPr lang="en-US" smtClean="0"/>
              <a:t>20</a:t>
            </a:fld>
            <a:endParaRPr lang="en-US"/>
          </a:p>
        </p:txBody>
      </p:sp>
      <p:sp>
        <p:nvSpPr>
          <p:cNvPr id="6" name="Notes Placeholder 5">
            <a:extLst>
              <a:ext uri="{FF2B5EF4-FFF2-40B4-BE49-F238E27FC236}">
                <a16:creationId xmlns:a16="http://schemas.microsoft.com/office/drawing/2014/main" id="{7089B5AA-B33B-314D-6771-28E28E0894F5}"/>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4112280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6C04440-225C-4D8C-8E73-A8A14351DDFD}" type="slidenum">
              <a:rPr lang="en-US" smtClean="0"/>
              <a:t>25</a:t>
            </a:fld>
            <a:endParaRPr lang="en-US"/>
          </a:p>
        </p:txBody>
      </p:sp>
      <p:sp>
        <p:nvSpPr>
          <p:cNvPr id="6" name="Notes Placeholder 5">
            <a:extLst>
              <a:ext uri="{FF2B5EF4-FFF2-40B4-BE49-F238E27FC236}">
                <a16:creationId xmlns:a16="http://schemas.microsoft.com/office/drawing/2014/main" id="{074210F1-FE99-4410-2E35-F0830DDF086B}"/>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1554946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6C04440-225C-4D8C-8E73-A8A14351DDFD}" type="slidenum">
              <a:rPr lang="en-US" smtClean="0"/>
              <a:t>26</a:t>
            </a:fld>
            <a:endParaRPr lang="en-US"/>
          </a:p>
        </p:txBody>
      </p:sp>
      <p:sp>
        <p:nvSpPr>
          <p:cNvPr id="6" name="Notes Placeholder 5">
            <a:extLst>
              <a:ext uri="{FF2B5EF4-FFF2-40B4-BE49-F238E27FC236}">
                <a16:creationId xmlns:a16="http://schemas.microsoft.com/office/drawing/2014/main" id="{091445B1-65D7-8CDB-E4E5-2391D4DBEDD2}"/>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1383331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6C04440-225C-4D8C-8E73-A8A14351DDFD}" type="slidenum">
              <a:rPr lang="en-US" smtClean="0"/>
              <a:t>3</a:t>
            </a:fld>
            <a:endParaRPr lang="en-US"/>
          </a:p>
        </p:txBody>
      </p:sp>
    </p:spTree>
    <p:extLst>
      <p:ext uri="{BB962C8B-B14F-4D97-AF65-F5344CB8AC3E}">
        <p14:creationId xmlns:p14="http://schemas.microsoft.com/office/powerpoint/2010/main" val="1881834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6C04440-225C-4D8C-8E73-A8A14351DDFD}" type="slidenum">
              <a:rPr lang="en-US" smtClean="0"/>
              <a:t>4</a:t>
            </a:fld>
            <a:endParaRPr lang="en-US"/>
          </a:p>
        </p:txBody>
      </p:sp>
      <p:sp>
        <p:nvSpPr>
          <p:cNvPr id="6" name="Notes Placeholder 5">
            <a:extLst>
              <a:ext uri="{FF2B5EF4-FFF2-40B4-BE49-F238E27FC236}">
                <a16:creationId xmlns:a16="http://schemas.microsoft.com/office/drawing/2014/main" id="{B1E9353F-ADDC-1EB1-99B1-83226BCED7F7}"/>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565964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6C04440-225C-4D8C-8E73-A8A14351DDFD}" type="slidenum">
              <a:rPr lang="en-US" smtClean="0"/>
              <a:t>5</a:t>
            </a:fld>
            <a:endParaRPr lang="en-US"/>
          </a:p>
        </p:txBody>
      </p:sp>
    </p:spTree>
    <p:extLst>
      <p:ext uri="{BB962C8B-B14F-4D97-AF65-F5344CB8AC3E}">
        <p14:creationId xmlns:p14="http://schemas.microsoft.com/office/powerpoint/2010/main" val="2297498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6C04440-225C-4D8C-8E73-A8A14351DDFD}" type="slidenum">
              <a:rPr lang="en-US" smtClean="0"/>
              <a:t>6</a:t>
            </a:fld>
            <a:endParaRPr lang="en-US"/>
          </a:p>
        </p:txBody>
      </p:sp>
    </p:spTree>
    <p:extLst>
      <p:ext uri="{BB962C8B-B14F-4D97-AF65-F5344CB8AC3E}">
        <p14:creationId xmlns:p14="http://schemas.microsoft.com/office/powerpoint/2010/main" val="2003713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6C04440-225C-4D8C-8E73-A8A14351DDFD}" type="slidenum">
              <a:rPr lang="en-US" smtClean="0"/>
              <a:t>7</a:t>
            </a:fld>
            <a:endParaRPr lang="en-US"/>
          </a:p>
        </p:txBody>
      </p:sp>
      <p:sp>
        <p:nvSpPr>
          <p:cNvPr id="6" name="Notes Placeholder 5">
            <a:extLst>
              <a:ext uri="{FF2B5EF4-FFF2-40B4-BE49-F238E27FC236}">
                <a16:creationId xmlns:a16="http://schemas.microsoft.com/office/drawing/2014/main" id="{6E77F31C-F02F-73C9-9A25-1A158BCCF871}"/>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1389005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6C04440-225C-4D8C-8E73-A8A14351DDFD}" type="slidenum">
              <a:rPr lang="en-US" smtClean="0"/>
              <a:t>8</a:t>
            </a:fld>
            <a:endParaRPr lang="en-US"/>
          </a:p>
        </p:txBody>
      </p:sp>
    </p:spTree>
    <p:extLst>
      <p:ext uri="{BB962C8B-B14F-4D97-AF65-F5344CB8AC3E}">
        <p14:creationId xmlns:p14="http://schemas.microsoft.com/office/powerpoint/2010/main" val="2239045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6C04440-225C-4D8C-8E73-A8A14351DDFD}" type="slidenum">
              <a:rPr lang="en-US" smtClean="0"/>
              <a:t>9</a:t>
            </a:fld>
            <a:endParaRPr lang="en-US"/>
          </a:p>
        </p:txBody>
      </p:sp>
    </p:spTree>
    <p:extLst>
      <p:ext uri="{BB962C8B-B14F-4D97-AF65-F5344CB8AC3E}">
        <p14:creationId xmlns:p14="http://schemas.microsoft.com/office/powerpoint/2010/main" val="946375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40.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40.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id="{F32B6CF1-D5C3-9413-5A58-9146FFE8DF16}"/>
              </a:ext>
            </a:extLst>
          </p:cNvPr>
          <p:cNvPicPr>
            <a:picLocks noChangeAspect="1"/>
          </p:cNvPicPr>
          <p:nvPr/>
        </p:nvPicPr>
        <p:blipFill>
          <a:blip r:embed="rId4"/>
          <a:stretch>
            <a:fillRect/>
          </a:stretch>
        </p:blipFill>
        <p:spPr>
          <a:xfrm>
            <a:off x="3807894" y="219075"/>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id="{82526D12-1805-BA8B-8829-8D166756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6" name="Picture 15">
            <a:extLst>
              <a:ext uri="{FF2B5EF4-FFF2-40B4-BE49-F238E27FC236}">
                <a16:creationId xmlns:a16="http://schemas.microsoft.com/office/drawing/2014/main" id="{054E532F-2A8B-F0D1-B465-E46236595F0B}"/>
              </a:ext>
            </a:extLst>
          </p:cNvPr>
          <p:cNvPicPr>
            <a:picLocks noChangeAspect="1"/>
          </p:cNvPicPr>
          <p:nvPr/>
        </p:nvPicPr>
        <p:blipFill>
          <a:blip r:embed="rId6"/>
          <a:stretch>
            <a:fillRect/>
          </a:stretch>
        </p:blipFill>
        <p:spPr>
          <a:xfrm rot="1953894">
            <a:off x="1528183" y="401478"/>
            <a:ext cx="2772267" cy="2579847"/>
          </a:xfrm>
          <a:prstGeom prst="rect">
            <a:avLst/>
          </a:prstGeom>
        </p:spPr>
      </p:pic>
      <p:pic>
        <p:nvPicPr>
          <p:cNvPr id="17" name="Picture 16">
            <a:extLst>
              <a:ext uri="{FF2B5EF4-FFF2-40B4-BE49-F238E27FC236}">
                <a16:creationId xmlns:a16="http://schemas.microsoft.com/office/drawing/2014/main" id="{2F4AC933-2D86-9423-2FCF-8F691650A924}"/>
              </a:ext>
            </a:extLst>
          </p:cNvPr>
          <p:cNvPicPr>
            <a:picLocks noChangeAspect="1"/>
          </p:cNvPicPr>
          <p:nvPr/>
        </p:nvPicPr>
        <p:blipFill>
          <a:blip r:embed="rId7"/>
          <a:stretch>
            <a:fillRect/>
          </a:stretch>
        </p:blipFill>
        <p:spPr>
          <a:xfrm>
            <a:off x="2434922" y="1503631"/>
            <a:ext cx="9912955" cy="4060288"/>
          </a:xfrm>
          <a:prstGeom prst="rect">
            <a:avLst/>
          </a:prstGeom>
        </p:spPr>
      </p:pic>
    </p:spTree>
    <p:extLst>
      <p:ext uri="{BB962C8B-B14F-4D97-AF65-F5344CB8AC3E}">
        <p14:creationId xmlns:p14="http://schemas.microsoft.com/office/powerpoint/2010/main" val="3282945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id="{52F6EEFB-0517-D907-B3A2-DF21CF43A9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11005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2: Tìm hiểu về lễ giỗ Tổ Hùng Vương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4FDB1F67-2D97-4D03-2361-42CA1CD764C9}"/>
              </a:ext>
            </a:extLst>
          </p:cNvPr>
          <p:cNvPicPr>
            <a:picLocks noChangeAspect="1"/>
          </p:cNvPicPr>
          <p:nvPr/>
        </p:nvPicPr>
        <p:blipFill>
          <a:blip r:embed="rId4"/>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941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322760" y="4690869"/>
            <a:ext cx="8488240" cy="2031325"/>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thời gian và địa điểm tổ chức lễ giỗ Tổ Hùng Vương.</a:t>
            </a:r>
            <a:endPar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Giới thiệu sơ lược về lễ giỗ Tổ Hùng Vương và nêu ý nghĩa của ngày giỗ Tổ.</a:t>
            </a:r>
          </a:p>
        </p:txBody>
      </p:sp>
    </p:spTree>
    <p:extLst>
      <p:ext uri="{BB962C8B-B14F-4D97-AF65-F5344CB8AC3E}">
        <p14:creationId xmlns:p14="http://schemas.microsoft.com/office/powerpoint/2010/main" val="3098873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 thành phố Việt Trì, tỉnh 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id="{E86852FA-EA06-2215-3CFB-076C20968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AEF14-0558-83DB-E184-990D98D4CAA2}"/>
              </a:ext>
            </a:extLst>
          </p:cNvPr>
          <p:cNvPicPr>
            <a:picLocks noChangeAspect="1"/>
          </p:cNvPicPr>
          <p:nvPr/>
        </p:nvPicPr>
        <p:blipFill>
          <a:blip r:embed="rId4"/>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403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id="{3D354EA8-E4A3-2A92-CAFD-E67669D87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id="{4B9B7775-A257-2261-6193-17E42EDE3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28772D89-4E52-243D-D33D-E82BFF4C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id="{55B4AD6B-CD8C-5DEC-9EAA-C5DA239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2206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id="{0FD2848F-DFDB-48CA-B575-20DFC2C39BAA}"/>
                </a:ext>
              </a:extLst>
            </p:cNvPr>
            <p:cNvPicPr preferRelativeResize="0"/>
            <p:nvPr/>
          </p:nvPicPr>
          <p:blipFill>
            <a:blip r:embed="rId3">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966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pic>
        <p:nvPicPr>
          <p:cNvPr id="6" name="Picture 5">
            <a:extLst>
              <a:ext uri="{FF2B5EF4-FFF2-40B4-BE49-F238E27FC236}">
                <a16:creationId xmlns:a16="http://schemas.microsoft.com/office/drawing/2014/main" id="{C404A3F0-A2B6-8E2E-E31C-FF2F8B03158B}"/>
              </a:ext>
            </a:extLst>
          </p:cNvPr>
          <p:cNvPicPr>
            <a:picLocks noChangeAspect="1"/>
          </p:cNvPicPr>
          <p:nvPr/>
        </p:nvPicPr>
        <p:blipFill>
          <a:blip r:embed="rId5"/>
          <a:stretch>
            <a:fillRect/>
          </a:stretch>
        </p:blipFill>
        <p:spPr>
          <a:xfrm>
            <a:off x="3002680" y="910663"/>
            <a:ext cx="5755123" cy="4029805"/>
          </a:xfrm>
          <a:prstGeom prst="rect">
            <a:avLst/>
          </a:prstGeom>
        </p:spPr>
      </p:pic>
    </p:spTree>
    <p:extLst>
      <p:ext uri="{BB962C8B-B14F-4D97-AF65-F5344CB8AC3E}">
        <p14:creationId xmlns:p14="http://schemas.microsoft.com/office/powerpoint/2010/main" val="15177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2"/>
            <a:ext cx="10559514" cy="842480"/>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5"/>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7470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Nghe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truyền thuyết Sơn Tinh, Thủy Tinh</a:t>
              </a:r>
              <a:endPar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endParaRPr>
            </a:p>
          </p:txBody>
        </p:sp>
      </p:grpSp>
      <p:pic>
        <p:nvPicPr>
          <p:cNvPr id="4" name="Sơn Tinh Thủy Tinh">
            <a:hlinkClick r:id="" action="ppaction://media"/>
            <a:extLst>
              <a:ext uri="{FF2B5EF4-FFF2-40B4-BE49-F238E27FC236}">
                <a16:creationId xmlns:a16="http://schemas.microsoft.com/office/drawing/2014/main" id="{0DCF06C4-0C40-16D9-91D0-9E57082BB7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7875" y="1101903"/>
            <a:ext cx="9566382" cy="5381090"/>
          </a:xfrm>
          <a:prstGeom prst="rect">
            <a:avLst/>
          </a:prstGeom>
        </p:spPr>
      </p:pic>
    </p:spTree>
    <p:extLst>
      <p:ext uri="{BB962C8B-B14F-4D97-AF65-F5344CB8AC3E}">
        <p14:creationId xmlns:p14="http://schemas.microsoft.com/office/powerpoint/2010/main" val="48832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678094" y="90238"/>
            <a:ext cx="11171006" cy="1152935"/>
            <a:chOff x="232311" y="1745410"/>
            <a:chExt cx="4750209" cy="869446"/>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293769" y="1927205"/>
              <a:ext cx="4495496" cy="440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FFFF00"/>
                  </a:solidFill>
                  <a:latin typeface="Cambria" panose="02040503050406030204" pitchFamily="18" charset="0"/>
                  <a:ea typeface="Cambria" panose="02040503050406030204" pitchFamily="18" charset="0"/>
                </a:rPr>
                <a:t>K</a:t>
              </a:r>
              <a:r>
                <a:rPr lang="nl-NL" sz="3200" b="1" dirty="0">
                  <a:solidFill>
                    <a:srgbClr val="FFFF00"/>
                  </a:solidFill>
                  <a:effectLst/>
                  <a:latin typeface="Cambria" panose="02040503050406030204" pitchFamily="18" charset="0"/>
                  <a:ea typeface="Cambria" panose="02040503050406030204" pitchFamily="18" charset="0"/>
                </a:rPr>
                <a:t>ể lại truyền thuyết </a:t>
              </a:r>
              <a:r>
                <a:rPr lang="nl-NL" sz="3200" b="1" i="1" dirty="0">
                  <a:solidFill>
                    <a:srgbClr val="FFFF00"/>
                  </a:solidFill>
                  <a:effectLst/>
                  <a:latin typeface="Cambria" panose="02040503050406030204" pitchFamily="18" charset="0"/>
                  <a:ea typeface="Cambria" panose="02040503050406030204" pitchFamily="18" charset="0"/>
                </a:rPr>
                <a:t>Sơn Tinh, Thủy Tinh</a:t>
              </a:r>
              <a:r>
                <a:rPr lang="nl-NL" sz="3200" b="1" dirty="0">
                  <a:solidFill>
                    <a:srgbClr val="FFFF00"/>
                  </a:solidFill>
                  <a:effectLst/>
                  <a:latin typeface="Cambria" panose="02040503050406030204" pitchFamily="18" charset="0"/>
                  <a:ea typeface="Cambria" panose="02040503050406030204" pitchFamily="18" charset="0"/>
                </a:rPr>
                <a:t> bằng tranh </a:t>
              </a:r>
              <a:endParaRPr kumimoji="0" lang="en-US" sz="5400" b="1" i="0" u="none" strike="noStrike" kern="1200" cap="none" spc="0" normalizeH="0" baseline="0" noProof="0" dirty="0">
                <a:ln>
                  <a:solidFill>
                    <a:prstClr val="white"/>
                  </a:solidFill>
                </a:ln>
                <a:solidFill>
                  <a:srgbClr val="FFFF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5911D1B2-FD83-2C30-46E1-7B392C34EACA}"/>
              </a:ext>
            </a:extLst>
          </p:cNvPr>
          <p:cNvPicPr>
            <a:picLocks noChangeAspect="1"/>
          </p:cNvPicPr>
          <p:nvPr/>
        </p:nvPicPr>
        <p:blipFill>
          <a:blip r:embed="rId4"/>
          <a:stretch>
            <a:fillRect/>
          </a:stretch>
        </p:blipFill>
        <p:spPr>
          <a:xfrm>
            <a:off x="0" y="1989547"/>
            <a:ext cx="2962746" cy="307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0178D00-C5C5-9DDC-34A8-F81E3AC1E145}"/>
              </a:ext>
            </a:extLst>
          </p:cNvPr>
          <p:cNvPicPr>
            <a:picLocks noChangeAspect="1"/>
          </p:cNvPicPr>
          <p:nvPr/>
        </p:nvPicPr>
        <p:blipFill>
          <a:blip r:embed="rId5"/>
          <a:stretch>
            <a:fillRect/>
          </a:stretch>
        </p:blipFill>
        <p:spPr>
          <a:xfrm>
            <a:off x="3007696" y="2044557"/>
            <a:ext cx="3017293" cy="305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713958E-F892-CDCD-DB1C-77447CFA5EB6}"/>
              </a:ext>
            </a:extLst>
          </p:cNvPr>
          <p:cNvPicPr>
            <a:picLocks noChangeAspect="1"/>
          </p:cNvPicPr>
          <p:nvPr/>
        </p:nvPicPr>
        <p:blipFill>
          <a:blip r:embed="rId6"/>
          <a:stretch>
            <a:fillRect/>
          </a:stretch>
        </p:blipFill>
        <p:spPr>
          <a:xfrm>
            <a:off x="6123398" y="2041510"/>
            <a:ext cx="2977055" cy="3054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7389F53B-3E1A-7679-DBDC-9B6E03E89903}"/>
              </a:ext>
            </a:extLst>
          </p:cNvPr>
          <p:cNvPicPr>
            <a:picLocks noChangeAspect="1"/>
          </p:cNvPicPr>
          <p:nvPr/>
        </p:nvPicPr>
        <p:blipFill>
          <a:blip r:embed="rId7"/>
          <a:stretch>
            <a:fillRect/>
          </a:stretch>
        </p:blipFill>
        <p:spPr>
          <a:xfrm>
            <a:off x="9257016" y="2061640"/>
            <a:ext cx="2856910" cy="299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1279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oogle Shape;184;p9">
            <a:extLst>
              <a:ext uri="{FF2B5EF4-FFF2-40B4-BE49-F238E27FC236}">
                <a16:creationId xmlns:a16="http://schemas.microsoft.com/office/drawing/2014/main" id="{245FF8A6-12ED-B2D7-F8D0-1DF2E8EDED6F}"/>
              </a:ext>
            </a:extLst>
          </p:cNvPr>
          <p:cNvGrpSpPr/>
          <p:nvPr/>
        </p:nvGrpSpPr>
        <p:grpSpPr>
          <a:xfrm>
            <a:off x="2491895" y="255879"/>
            <a:ext cx="6948135" cy="1239547"/>
            <a:chOff x="2598108" y="567977"/>
            <a:chExt cx="6207369" cy="2029657"/>
          </a:xfrm>
        </p:grpSpPr>
        <p:pic>
          <p:nvPicPr>
            <p:cNvPr id="16" name="Google Shape;185;p9">
              <a:extLst>
                <a:ext uri="{FF2B5EF4-FFF2-40B4-BE49-F238E27FC236}">
                  <a16:creationId xmlns:a16="http://schemas.microsoft.com/office/drawing/2014/main" id="{261EA42A-5F0E-BC3D-6661-1D85A1BDBCB5}"/>
                </a:ext>
              </a:extLst>
            </p:cNvPr>
            <p:cNvPicPr preferRelativeResize="0"/>
            <p:nvPr/>
          </p:nvPicPr>
          <p:blipFill rotWithShape="1">
            <a:blip r:embed="rId3">
              <a:alphaModFix/>
            </a:blip>
            <a:srcRect/>
            <a:stretch/>
          </p:blipFill>
          <p:spPr>
            <a:xfrm>
              <a:off x="2657178" y="591024"/>
              <a:ext cx="6113586" cy="2006610"/>
            </a:xfrm>
            <a:prstGeom prst="rect">
              <a:avLst/>
            </a:prstGeom>
            <a:noFill/>
            <a:ln>
              <a:noFill/>
            </a:ln>
          </p:spPr>
        </p:pic>
        <p:sp>
          <p:nvSpPr>
            <p:cNvPr id="17" name="Google Shape;186;p9">
              <a:extLst>
                <a:ext uri="{FF2B5EF4-FFF2-40B4-BE49-F238E27FC236}">
                  <a16:creationId xmlns:a16="http://schemas.microsoft.com/office/drawing/2014/main" id="{21F8A333-B869-FE7F-4C46-BBF4B557E795}"/>
                </a:ext>
              </a:extLst>
            </p:cNvPr>
            <p:cNvSpPr txBox="1"/>
            <p:nvPr/>
          </p:nvSpPr>
          <p:spPr>
            <a:xfrm>
              <a:off x="2598108" y="567977"/>
              <a:ext cx="6207369" cy="12958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Yêu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cầu</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cần</a:t>
              </a:r>
              <a:r>
                <a:rPr lang="en-US" sz="6600" b="0" i="0" u="none" strike="noStrike" cap="none" dirty="0">
                  <a:solidFill>
                    <a:schemeClr val="dk1"/>
                  </a:solidFill>
                  <a:latin typeface="Cambria" panose="02040503050406030204" pitchFamily="18" charset="0"/>
                  <a:ea typeface="Cambria" panose="02040503050406030204" pitchFamily="18" charset="0"/>
                  <a:cs typeface="Arial"/>
                  <a:sym typeface="Arial"/>
                </a:rPr>
                <a:t> </a:t>
              </a:r>
              <a:r>
                <a:rPr lang="en-US" sz="6600" b="0" i="0" u="none" strike="noStrike" cap="none" dirty="0" err="1">
                  <a:solidFill>
                    <a:schemeClr val="dk1"/>
                  </a:solidFill>
                  <a:latin typeface="Cambria" panose="02040503050406030204" pitchFamily="18" charset="0"/>
                  <a:ea typeface="Cambria" panose="02040503050406030204" pitchFamily="18" charset="0"/>
                  <a:cs typeface="Arial"/>
                  <a:sym typeface="Arial"/>
                </a:rPr>
                <a:t>đạt</a:t>
              </a:r>
              <a:endParaRPr sz="6600" b="0" i="0" u="none" strike="noStrike" cap="none" dirty="0">
                <a:solidFill>
                  <a:schemeClr val="dk1"/>
                </a:solidFill>
                <a:latin typeface="Cambria" panose="02040503050406030204" pitchFamily="18" charset="0"/>
                <a:ea typeface="Cambria" panose="02040503050406030204" pitchFamily="18" charset="0"/>
                <a:cs typeface="Arial"/>
                <a:sym typeface="Arial"/>
              </a:endParaRPr>
            </a:p>
          </p:txBody>
        </p:sp>
      </p:grpSp>
      <p:cxnSp>
        <p:nvCxnSpPr>
          <p:cNvPr id="18" name="Google Shape;187;p9">
            <a:extLst>
              <a:ext uri="{FF2B5EF4-FFF2-40B4-BE49-F238E27FC236}">
                <a16:creationId xmlns:a16="http://schemas.microsoft.com/office/drawing/2014/main" id="{F481C50A-D0A9-65CB-19BF-F296D37D071C}"/>
              </a:ext>
            </a:extLst>
          </p:cNvPr>
          <p:cNvCxnSpPr/>
          <p:nvPr/>
        </p:nvCxnSpPr>
        <p:spPr>
          <a:xfrm rot="10800000">
            <a:off x="546104" y="1202067"/>
            <a:ext cx="2501896" cy="0"/>
          </a:xfrm>
          <a:prstGeom prst="straightConnector1">
            <a:avLst/>
          </a:prstGeom>
          <a:noFill/>
          <a:ln w="76200" cap="flat" cmpd="sng">
            <a:solidFill>
              <a:srgbClr val="002060"/>
            </a:solidFill>
            <a:prstDash val="solid"/>
            <a:miter lim="800000"/>
            <a:headEnd type="none" w="sm" len="sm"/>
            <a:tailEnd type="none" w="sm" len="sm"/>
          </a:ln>
        </p:spPr>
      </p:cxnSp>
      <p:cxnSp>
        <p:nvCxnSpPr>
          <p:cNvPr id="19" name="Google Shape;188;p9">
            <a:extLst>
              <a:ext uri="{FF2B5EF4-FFF2-40B4-BE49-F238E27FC236}">
                <a16:creationId xmlns:a16="http://schemas.microsoft.com/office/drawing/2014/main" id="{E5C34743-4722-998F-C7AF-F2ABBCF807C8}"/>
              </a:ext>
            </a:extLst>
          </p:cNvPr>
          <p:cNvCxnSpPr/>
          <p:nvPr/>
        </p:nvCxnSpPr>
        <p:spPr>
          <a:xfrm>
            <a:off x="546101" y="1184480"/>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0" name="Google Shape;189;p9">
            <a:extLst>
              <a:ext uri="{FF2B5EF4-FFF2-40B4-BE49-F238E27FC236}">
                <a16:creationId xmlns:a16="http://schemas.microsoft.com/office/drawing/2014/main" id="{05FC8FBC-0670-5362-E42E-8E24E80219C7}"/>
              </a:ext>
            </a:extLst>
          </p:cNvPr>
          <p:cNvCxnSpPr/>
          <p:nvPr/>
        </p:nvCxnSpPr>
        <p:spPr>
          <a:xfrm>
            <a:off x="546101" y="2732908"/>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21" name="Google Shape;190;p9">
            <a:extLst>
              <a:ext uri="{FF2B5EF4-FFF2-40B4-BE49-F238E27FC236}">
                <a16:creationId xmlns:a16="http://schemas.microsoft.com/office/drawing/2014/main" id="{C31B71FC-2C2A-D92C-B674-F4CD04610E71}"/>
              </a:ext>
            </a:extLst>
          </p:cNvPr>
          <p:cNvCxnSpPr/>
          <p:nvPr/>
        </p:nvCxnSpPr>
        <p:spPr>
          <a:xfrm rot="10800000">
            <a:off x="546105" y="2717276"/>
            <a:ext cx="837467" cy="1"/>
          </a:xfrm>
          <a:prstGeom prst="straightConnector1">
            <a:avLst/>
          </a:prstGeom>
          <a:noFill/>
          <a:ln w="76200" cap="flat" cmpd="sng">
            <a:solidFill>
              <a:srgbClr val="002060"/>
            </a:solidFill>
            <a:prstDash val="solid"/>
            <a:miter lim="800000"/>
            <a:headEnd type="none" w="sm" len="sm"/>
            <a:tailEnd type="none" w="sm" len="sm"/>
          </a:ln>
        </p:spPr>
      </p:cxnSp>
      <p:cxnSp>
        <p:nvCxnSpPr>
          <p:cNvPr id="22" name="Google Shape;191;p9">
            <a:extLst>
              <a:ext uri="{FF2B5EF4-FFF2-40B4-BE49-F238E27FC236}">
                <a16:creationId xmlns:a16="http://schemas.microsoft.com/office/drawing/2014/main" id="{856491DF-D728-F579-FF46-2C2FF57768A9}"/>
              </a:ext>
            </a:extLst>
          </p:cNvPr>
          <p:cNvCxnSpPr/>
          <p:nvPr/>
        </p:nvCxnSpPr>
        <p:spPr>
          <a:xfrm rot="10800000">
            <a:off x="527201" y="4347621"/>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23" name="Google Shape;192;p9">
            <a:extLst>
              <a:ext uri="{FF2B5EF4-FFF2-40B4-BE49-F238E27FC236}">
                <a16:creationId xmlns:a16="http://schemas.microsoft.com/office/drawing/2014/main" id="{77730A2C-6023-397B-ACB4-01E9D898CF36}"/>
              </a:ext>
            </a:extLst>
          </p:cNvPr>
          <p:cNvGrpSpPr/>
          <p:nvPr/>
        </p:nvGrpSpPr>
        <p:grpSpPr>
          <a:xfrm>
            <a:off x="1333221" y="2432098"/>
            <a:ext cx="648432" cy="685082"/>
            <a:chOff x="2868490" y="2990983"/>
            <a:chExt cx="648432" cy="624855"/>
          </a:xfrm>
        </p:grpSpPr>
        <p:sp>
          <p:nvSpPr>
            <p:cNvPr id="24" name="Google Shape;193;p9">
              <a:extLst>
                <a:ext uri="{FF2B5EF4-FFF2-40B4-BE49-F238E27FC236}">
                  <a16:creationId xmlns:a16="http://schemas.microsoft.com/office/drawing/2014/main" id="{896C7FD7-0C5C-8FD8-B148-AB019D59D1E5}"/>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5" name="Google Shape;194;p9">
              <a:extLst>
                <a:ext uri="{FF2B5EF4-FFF2-40B4-BE49-F238E27FC236}">
                  <a16:creationId xmlns:a16="http://schemas.microsoft.com/office/drawing/2014/main" id="{B731334F-EE15-A4FB-CABB-C1F7805BB96D}"/>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1</a:t>
              </a:r>
              <a:endParaRPr>
                <a:latin typeface="Cambria" panose="02040503050406030204" pitchFamily="18" charset="0"/>
                <a:ea typeface="Cambria" panose="02040503050406030204" pitchFamily="18" charset="0"/>
              </a:endParaRPr>
            </a:p>
          </p:txBody>
        </p:sp>
      </p:grpSp>
      <p:grpSp>
        <p:nvGrpSpPr>
          <p:cNvPr id="26" name="Google Shape;195;p9">
            <a:extLst>
              <a:ext uri="{FF2B5EF4-FFF2-40B4-BE49-F238E27FC236}">
                <a16:creationId xmlns:a16="http://schemas.microsoft.com/office/drawing/2014/main" id="{273762E5-FD7A-0603-5235-6E13C9B8446F}"/>
              </a:ext>
            </a:extLst>
          </p:cNvPr>
          <p:cNvGrpSpPr/>
          <p:nvPr/>
        </p:nvGrpSpPr>
        <p:grpSpPr>
          <a:xfrm>
            <a:off x="2051989" y="1571624"/>
            <a:ext cx="7147797" cy="2009775"/>
            <a:chOff x="3563814" y="2836018"/>
            <a:chExt cx="5427786" cy="1031631"/>
          </a:xfrm>
        </p:grpSpPr>
        <p:sp>
          <p:nvSpPr>
            <p:cNvPr id="27" name="Google Shape;196;p9">
              <a:extLst>
                <a:ext uri="{FF2B5EF4-FFF2-40B4-BE49-F238E27FC236}">
                  <a16:creationId xmlns:a16="http://schemas.microsoft.com/office/drawing/2014/main" id="{BF8D4533-591D-F193-3575-FC892CC723F5}"/>
                </a:ext>
              </a:extLst>
            </p:cNvPr>
            <p:cNvSpPr/>
            <p:nvPr/>
          </p:nvSpPr>
          <p:spPr>
            <a:xfrm>
              <a:off x="3707423" y="2979626"/>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28" name="Google Shape;197;p9">
              <a:extLst>
                <a:ext uri="{FF2B5EF4-FFF2-40B4-BE49-F238E27FC236}">
                  <a16:creationId xmlns:a16="http://schemas.microsoft.com/office/drawing/2014/main" id="{3697CED8-E84C-A33C-CF2C-CE9126551E31}"/>
                </a:ext>
              </a:extLst>
            </p:cNvPr>
            <p:cNvSpPr/>
            <p:nvPr/>
          </p:nvSpPr>
          <p:spPr>
            <a:xfrm>
              <a:off x="3563814" y="2836018"/>
              <a:ext cx="5284177" cy="96807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Xác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29" name="Google Shape;198;p9">
            <a:extLst>
              <a:ext uri="{FF2B5EF4-FFF2-40B4-BE49-F238E27FC236}">
                <a16:creationId xmlns:a16="http://schemas.microsoft.com/office/drawing/2014/main" id="{EECC9F88-64C3-32C6-20EA-836BD970DDAB}"/>
              </a:ext>
            </a:extLst>
          </p:cNvPr>
          <p:cNvCxnSpPr/>
          <p:nvPr/>
        </p:nvCxnSpPr>
        <p:spPr>
          <a:xfrm>
            <a:off x="546101" y="4363252"/>
            <a:ext cx="0" cy="1617148"/>
          </a:xfrm>
          <a:prstGeom prst="straightConnector1">
            <a:avLst/>
          </a:prstGeom>
          <a:noFill/>
          <a:ln w="76200" cap="flat" cmpd="sng">
            <a:solidFill>
              <a:srgbClr val="002060"/>
            </a:solidFill>
            <a:prstDash val="solid"/>
            <a:miter lim="800000"/>
            <a:headEnd type="none" w="sm" len="sm"/>
            <a:tailEnd type="none" w="sm" len="sm"/>
          </a:ln>
        </p:spPr>
      </p:cxnSp>
      <p:cxnSp>
        <p:nvCxnSpPr>
          <p:cNvPr id="30" name="Google Shape;199;p9">
            <a:extLst>
              <a:ext uri="{FF2B5EF4-FFF2-40B4-BE49-F238E27FC236}">
                <a16:creationId xmlns:a16="http://schemas.microsoft.com/office/drawing/2014/main" id="{32120EA9-428E-C08B-84FE-87387EAF2807}"/>
              </a:ext>
            </a:extLst>
          </p:cNvPr>
          <p:cNvCxnSpPr/>
          <p:nvPr/>
        </p:nvCxnSpPr>
        <p:spPr>
          <a:xfrm rot="10800000">
            <a:off x="527201" y="5961207"/>
            <a:ext cx="837467" cy="1"/>
          </a:xfrm>
          <a:prstGeom prst="straightConnector1">
            <a:avLst/>
          </a:prstGeom>
          <a:noFill/>
          <a:ln w="76200" cap="flat" cmpd="sng">
            <a:solidFill>
              <a:srgbClr val="002060"/>
            </a:solidFill>
            <a:prstDash val="solid"/>
            <a:miter lim="800000"/>
            <a:headEnd type="none" w="sm" len="sm"/>
            <a:tailEnd type="none" w="sm" len="sm"/>
          </a:ln>
        </p:spPr>
      </p:cxnSp>
      <p:grpSp>
        <p:nvGrpSpPr>
          <p:cNvPr id="31" name="Google Shape;200;p9">
            <a:extLst>
              <a:ext uri="{FF2B5EF4-FFF2-40B4-BE49-F238E27FC236}">
                <a16:creationId xmlns:a16="http://schemas.microsoft.com/office/drawing/2014/main" id="{CB2F39E3-122E-62C7-7C58-A8FB3E754916}"/>
              </a:ext>
            </a:extLst>
          </p:cNvPr>
          <p:cNvGrpSpPr/>
          <p:nvPr/>
        </p:nvGrpSpPr>
        <p:grpSpPr>
          <a:xfrm>
            <a:off x="2031997" y="3806118"/>
            <a:ext cx="7147798" cy="1285492"/>
            <a:chOff x="3563813" y="4769841"/>
            <a:chExt cx="5427787" cy="1040423"/>
          </a:xfrm>
        </p:grpSpPr>
        <p:sp>
          <p:nvSpPr>
            <p:cNvPr id="32" name="Google Shape;201;p9">
              <a:extLst>
                <a:ext uri="{FF2B5EF4-FFF2-40B4-BE49-F238E27FC236}">
                  <a16:creationId xmlns:a16="http://schemas.microsoft.com/office/drawing/2014/main" id="{E10A4A28-06C3-B0E8-475D-B9E255AD84E2}"/>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3" name="Google Shape;202;p9">
              <a:extLst>
                <a:ext uri="{FF2B5EF4-FFF2-40B4-BE49-F238E27FC236}">
                  <a16:creationId xmlns:a16="http://schemas.microsoft.com/office/drawing/2014/main" id="{08A80B5A-00AC-D7E1-4174-D42659DB1904}"/>
                </a:ext>
              </a:extLst>
            </p:cNvPr>
            <p:cNvSpPr/>
            <p:nvPr/>
          </p:nvSpPr>
          <p:spPr>
            <a:xfrm>
              <a:off x="3563813" y="4769841"/>
              <a:ext cx="5299342"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vi-VN" sz="2400" b="1" dirty="0">
                  <a:effectLst/>
                  <a:latin typeface="Cambria" panose="02040503050406030204" pitchFamily="18" charset="0"/>
                  <a:ea typeface="Cambria" panose="02040503050406030204" pitchFamily="18" charset="0"/>
                </a:rPr>
                <a:t>Sử dụng tư liệu lịch sử và văn hóa dân gian để trình bày những nét sơ lược về lễ giỗ Tổ Hùng Vương</a:t>
              </a:r>
              <a:endParaRPr sz="4000" b="1" i="0" u="none" strike="noStrike" cap="none" dirty="0">
                <a:solidFill>
                  <a:schemeClr val="dk1"/>
                </a:solidFill>
                <a:latin typeface="Cambria" panose="02040503050406030204" pitchFamily="18" charset="0"/>
                <a:ea typeface="Cambria" panose="02040503050406030204" pitchFamily="18" charset="0"/>
                <a:cs typeface="Flamenco"/>
                <a:sym typeface="Flamenco"/>
              </a:endParaRPr>
            </a:p>
          </p:txBody>
        </p:sp>
      </p:grpSp>
      <p:grpSp>
        <p:nvGrpSpPr>
          <p:cNvPr id="34" name="Google Shape;203;p9">
            <a:extLst>
              <a:ext uri="{FF2B5EF4-FFF2-40B4-BE49-F238E27FC236}">
                <a16:creationId xmlns:a16="http://schemas.microsoft.com/office/drawing/2014/main" id="{B51A3A5B-05AD-74CB-B702-76DA3F1DD67B}"/>
              </a:ext>
            </a:extLst>
          </p:cNvPr>
          <p:cNvGrpSpPr/>
          <p:nvPr/>
        </p:nvGrpSpPr>
        <p:grpSpPr>
          <a:xfrm>
            <a:off x="1313227" y="3994416"/>
            <a:ext cx="648432" cy="685082"/>
            <a:chOff x="2868490" y="2990983"/>
            <a:chExt cx="648432" cy="624855"/>
          </a:xfrm>
        </p:grpSpPr>
        <p:sp>
          <p:nvSpPr>
            <p:cNvPr id="35" name="Google Shape;204;p9">
              <a:extLst>
                <a:ext uri="{FF2B5EF4-FFF2-40B4-BE49-F238E27FC236}">
                  <a16:creationId xmlns:a16="http://schemas.microsoft.com/office/drawing/2014/main" id="{EA46779E-9832-FECC-A9C6-3A76A4911BDF}"/>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6" name="Google Shape;205;p9">
              <a:extLst>
                <a:ext uri="{FF2B5EF4-FFF2-40B4-BE49-F238E27FC236}">
                  <a16:creationId xmlns:a16="http://schemas.microsoft.com/office/drawing/2014/main" id="{11CCDDAE-18A8-070B-AB18-1053AEBBDCEF}"/>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2</a:t>
              </a:r>
              <a:endParaRPr>
                <a:latin typeface="Cambria" panose="02040503050406030204" pitchFamily="18" charset="0"/>
                <a:ea typeface="Cambria" panose="02040503050406030204" pitchFamily="18" charset="0"/>
              </a:endParaRPr>
            </a:p>
          </p:txBody>
        </p:sp>
      </p:grpSp>
      <p:grpSp>
        <p:nvGrpSpPr>
          <p:cNvPr id="37" name="Google Shape;206;p9">
            <a:extLst>
              <a:ext uri="{FF2B5EF4-FFF2-40B4-BE49-F238E27FC236}">
                <a16:creationId xmlns:a16="http://schemas.microsoft.com/office/drawing/2014/main" id="{F22752DD-5705-3880-CE21-BC73DD27C374}"/>
              </a:ext>
            </a:extLst>
          </p:cNvPr>
          <p:cNvGrpSpPr/>
          <p:nvPr/>
        </p:nvGrpSpPr>
        <p:grpSpPr>
          <a:xfrm>
            <a:off x="2032001" y="5308600"/>
            <a:ext cx="7147795" cy="1285492"/>
            <a:chOff x="3563815" y="4769841"/>
            <a:chExt cx="5427785" cy="1040423"/>
          </a:xfrm>
        </p:grpSpPr>
        <p:sp>
          <p:nvSpPr>
            <p:cNvPr id="38" name="Google Shape;207;p9">
              <a:extLst>
                <a:ext uri="{FF2B5EF4-FFF2-40B4-BE49-F238E27FC236}">
                  <a16:creationId xmlns:a16="http://schemas.microsoft.com/office/drawing/2014/main" id="{27C4A111-BA08-3A7B-BBC8-E462B246E2AB}"/>
                </a:ext>
              </a:extLst>
            </p:cNvPr>
            <p:cNvSpPr/>
            <p:nvPr/>
          </p:nvSpPr>
          <p:spPr>
            <a:xfrm>
              <a:off x="3707423" y="4922241"/>
              <a:ext cx="5284177" cy="888023"/>
            </a:xfrm>
            <a:prstGeom prst="roundRect">
              <a:avLst>
                <a:gd name="adj" fmla="val 16667"/>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39" name="Google Shape;208;p9">
              <a:extLst>
                <a:ext uri="{FF2B5EF4-FFF2-40B4-BE49-F238E27FC236}">
                  <a16:creationId xmlns:a16="http://schemas.microsoft.com/office/drawing/2014/main" id="{E3DD6692-4C0F-8B53-CCB5-F9B6C169A509}"/>
                </a:ext>
              </a:extLst>
            </p:cNvPr>
            <p:cNvSpPr/>
            <p:nvPr/>
          </p:nvSpPr>
          <p:spPr>
            <a:xfrm>
              <a:off x="3563815" y="4769841"/>
              <a:ext cx="5284177" cy="88802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R="0" lvl="0" algn="just">
                <a:lnSpc>
                  <a:spcPct val="150000"/>
                </a:lnSpc>
                <a:spcBef>
                  <a:spcPts val="240"/>
                </a:spcBef>
                <a:spcAft>
                  <a:spcPts val="240"/>
                </a:spcAft>
              </a:pPr>
              <a:r>
                <a:rPr lang="vi-VN" sz="2400" b="1" dirty="0">
                  <a:effectLst/>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0" name="Google Shape;209;p9">
            <a:extLst>
              <a:ext uri="{FF2B5EF4-FFF2-40B4-BE49-F238E27FC236}">
                <a16:creationId xmlns:a16="http://schemas.microsoft.com/office/drawing/2014/main" id="{EA98818A-1C5B-87D2-5535-702660237F18}"/>
              </a:ext>
            </a:extLst>
          </p:cNvPr>
          <p:cNvGrpSpPr/>
          <p:nvPr/>
        </p:nvGrpSpPr>
        <p:grpSpPr>
          <a:xfrm>
            <a:off x="1333221" y="5625192"/>
            <a:ext cx="648432" cy="685082"/>
            <a:chOff x="2868490" y="2990983"/>
            <a:chExt cx="648432" cy="624855"/>
          </a:xfrm>
        </p:grpSpPr>
        <p:sp>
          <p:nvSpPr>
            <p:cNvPr id="41" name="Google Shape;210;p9">
              <a:extLst>
                <a:ext uri="{FF2B5EF4-FFF2-40B4-BE49-F238E27FC236}">
                  <a16:creationId xmlns:a16="http://schemas.microsoft.com/office/drawing/2014/main" id="{451A086F-3C3A-5CA1-1BD7-74328E7807AC}"/>
                </a:ext>
              </a:extLst>
            </p:cNvPr>
            <p:cNvSpPr/>
            <p:nvPr/>
          </p:nvSpPr>
          <p:spPr>
            <a:xfrm>
              <a:off x="2938827" y="3037743"/>
              <a:ext cx="578095" cy="578095"/>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mbria" panose="02040503050406030204" pitchFamily="18" charset="0"/>
                <a:ea typeface="Cambria" panose="02040503050406030204" pitchFamily="18" charset="0"/>
                <a:cs typeface="Flamenco"/>
                <a:sym typeface="Flamenco"/>
              </a:endParaRPr>
            </a:p>
          </p:txBody>
        </p:sp>
        <p:sp>
          <p:nvSpPr>
            <p:cNvPr id="42" name="Google Shape;211;p9">
              <a:extLst>
                <a:ext uri="{FF2B5EF4-FFF2-40B4-BE49-F238E27FC236}">
                  <a16:creationId xmlns:a16="http://schemas.microsoft.com/office/drawing/2014/main" id="{E5FE5FF3-8185-43BF-AABF-FDD983E5AEB9}"/>
                </a:ext>
              </a:extLst>
            </p:cNvPr>
            <p:cNvSpPr/>
            <p:nvPr/>
          </p:nvSpPr>
          <p:spPr>
            <a:xfrm>
              <a:off x="2868490" y="2990983"/>
              <a:ext cx="578095" cy="5780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Cambria" panose="02040503050406030204" pitchFamily="18" charset="0"/>
                  <a:ea typeface="Cambria" panose="02040503050406030204" pitchFamily="18" charset="0"/>
                  <a:cs typeface="Flamenco"/>
                  <a:sym typeface="Flamenco"/>
                </a:rPr>
                <a:t>3</a:t>
              </a:r>
              <a:endParaRPr sz="4000" b="0" i="0" u="none" strike="noStrike" cap="none">
                <a:solidFill>
                  <a:schemeClr val="dk1"/>
                </a:solidFill>
                <a:latin typeface="Cambria" panose="02040503050406030204" pitchFamily="18" charset="0"/>
                <a:ea typeface="Cambria" panose="02040503050406030204" pitchFamily="18" charset="0"/>
                <a:cs typeface="Flamenco"/>
                <a:sym typeface="Flamenco"/>
              </a:endParaRPr>
            </a:p>
          </p:txBody>
        </p:sp>
      </p:grpSp>
      <p:pic>
        <p:nvPicPr>
          <p:cNvPr id="43" name="Google Shape;212;p9">
            <a:extLst>
              <a:ext uri="{FF2B5EF4-FFF2-40B4-BE49-F238E27FC236}">
                <a16:creationId xmlns:a16="http://schemas.microsoft.com/office/drawing/2014/main" id="{7562237D-3AA8-9EF3-C5D5-0BACC4370E81}"/>
              </a:ext>
            </a:extLst>
          </p:cNvPr>
          <p:cNvPicPr preferRelativeResize="0"/>
          <p:nvPr/>
        </p:nvPicPr>
        <p:blipFill rotWithShape="1">
          <a:blip r:embed="rId4">
            <a:alphaModFix/>
          </a:blip>
          <a:srcRect/>
          <a:stretch/>
        </p:blipFill>
        <p:spPr>
          <a:xfrm rot="453031">
            <a:off x="9118780" y="3604997"/>
            <a:ext cx="3166953" cy="3261119"/>
          </a:xfrm>
          <a:prstGeom prst="rect">
            <a:avLst/>
          </a:prstGeom>
          <a:noFill/>
          <a:ln>
            <a:noFill/>
          </a:ln>
        </p:spPr>
      </p:pic>
    </p:spTree>
    <p:extLst>
      <p:ext uri="{BB962C8B-B14F-4D97-AF65-F5344CB8AC3E}">
        <p14:creationId xmlns:p14="http://schemas.microsoft.com/office/powerpoint/2010/main" val="1890656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C51C0623-DC8D-536C-B62F-EEF12AD82A36}"/>
              </a:ext>
            </a:extLst>
          </p:cNvPr>
          <p:cNvPicPr>
            <a:picLocks noChangeAspect="1"/>
          </p:cNvPicPr>
          <p:nvPr/>
        </p:nvPicPr>
        <p:blipFill>
          <a:blip r:embed="rId4"/>
          <a:stretch>
            <a:fillRect/>
          </a:stretch>
        </p:blipFill>
        <p:spPr>
          <a:xfrm>
            <a:off x="862963" y="1432426"/>
            <a:ext cx="8827773" cy="3078747"/>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Tree>
    <p:extLst>
      <p:ext uri="{BB962C8B-B14F-4D97-AF65-F5344CB8AC3E}">
        <p14:creationId xmlns:p14="http://schemas.microsoft.com/office/powerpoint/2010/main" val="828191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A558B-9A1D-568E-D0CA-4755340FFC28}"/>
              </a:ext>
            </a:extLst>
          </p:cNvPr>
          <p:cNvPicPr>
            <a:picLocks noChangeAspect="1"/>
          </p:cNvPicPr>
          <p:nvPr/>
        </p:nvPicPr>
        <p:blipFill>
          <a:blip r:embed="rId3"/>
          <a:stretch>
            <a:fillRect/>
          </a:stretch>
        </p:blipFill>
        <p:spPr>
          <a:xfrm>
            <a:off x="319539" y="1115367"/>
            <a:ext cx="11552921" cy="4627265"/>
          </a:xfrm>
          <a:prstGeom prst="rect">
            <a:avLst/>
          </a:prstGeom>
        </p:spPr>
      </p:pic>
    </p:spTree>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86" y="4213169"/>
            <a:ext cx="2990289" cy="2531817"/>
          </a:xfrm>
          <a:prstGeom prst="rect">
            <a:avLst/>
          </a:prstGeom>
        </p:spPr>
      </p:pic>
      <p:pic>
        <p:nvPicPr>
          <p:cNvPr id="6" name="Picture 5">
            <a:extLst>
              <a:ext uri="{FF2B5EF4-FFF2-40B4-BE49-F238E27FC236}">
                <a16:creationId xmlns:a16="http://schemas.microsoft.com/office/drawing/2014/main" id="{BFAD6B98-E36D-4447-E8ED-A264B211F5FE}"/>
              </a:ext>
            </a:extLst>
          </p:cNvPr>
          <p:cNvPicPr>
            <a:picLocks noChangeAspect="1"/>
          </p:cNvPicPr>
          <p:nvPr/>
        </p:nvPicPr>
        <p:blipFill>
          <a:blip r:embed="rId5"/>
          <a:stretch>
            <a:fillRect/>
          </a:stretch>
        </p:blipFill>
        <p:spPr>
          <a:xfrm>
            <a:off x="2952125" y="-252705"/>
            <a:ext cx="5620999" cy="2353260"/>
          </a:xfrm>
          <a:prstGeom prst="rect">
            <a:avLst/>
          </a:prstGeom>
        </p:spPr>
      </p:pic>
      <p:sp>
        <p:nvSpPr>
          <p:cNvPr id="7" name="TextBox 6">
            <a:extLst>
              <a:ext uri="{FF2B5EF4-FFF2-40B4-BE49-F238E27FC236}">
                <a16:creationId xmlns:a16="http://schemas.microsoft.com/office/drawing/2014/main" id="{BF788CAD-A348-8ABD-2003-283319C05120}"/>
              </a:ext>
            </a:extLst>
          </p:cNvPr>
          <p:cNvSpPr txBox="1"/>
          <p:nvPr/>
        </p:nvSpPr>
        <p:spPr>
          <a:xfrm>
            <a:off x="3442822" y="1874677"/>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30F3797-647C-F8CE-DFCE-50B055A1C4AD}"/>
              </a:ext>
            </a:extLst>
          </p:cNvPr>
          <p:cNvPicPr>
            <a:picLocks noChangeAspect="1"/>
          </p:cNvPicPr>
          <p:nvPr/>
        </p:nvPicPr>
        <p:blipFill>
          <a:blip r:embed="rId6"/>
          <a:stretch>
            <a:fillRect/>
          </a:stretch>
        </p:blipFill>
        <p:spPr>
          <a:xfrm rot="737208" flipH="1">
            <a:off x="2250707" y="1792026"/>
            <a:ext cx="919996" cy="919996"/>
          </a:xfrm>
          <a:prstGeom prst="rect">
            <a:avLst/>
          </a:prstGeom>
        </p:spPr>
      </p:pic>
      <p:sp>
        <p:nvSpPr>
          <p:cNvPr id="9" name="TextBox 8">
            <a:extLst>
              <a:ext uri="{FF2B5EF4-FFF2-40B4-BE49-F238E27FC236}">
                <a16:creationId xmlns:a16="http://schemas.microsoft.com/office/drawing/2014/main" id="{D7ADE36C-6902-421D-1CEF-D6E148C3A8F0}"/>
              </a:ext>
            </a:extLst>
          </p:cNvPr>
          <p:cNvSpPr txBox="1"/>
          <p:nvPr/>
        </p:nvSpPr>
        <p:spPr>
          <a:xfrm>
            <a:off x="3442822" y="2855689"/>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5BB2B63F-9A2A-3200-01F0-23356B0ABD6E}"/>
              </a:ext>
            </a:extLst>
          </p:cNvPr>
          <p:cNvPicPr>
            <a:picLocks noChangeAspect="1"/>
          </p:cNvPicPr>
          <p:nvPr/>
        </p:nvPicPr>
        <p:blipFill>
          <a:blip r:embed="rId6"/>
          <a:stretch>
            <a:fillRect/>
          </a:stretch>
        </p:blipFill>
        <p:spPr>
          <a:xfrm rot="737208" flipH="1">
            <a:off x="2250707" y="2773038"/>
            <a:ext cx="919996" cy="919996"/>
          </a:xfrm>
          <a:prstGeom prst="rect">
            <a:avLst/>
          </a:prstGeom>
        </p:spPr>
      </p:pic>
      <p:sp>
        <p:nvSpPr>
          <p:cNvPr id="11" name="TextBox 10">
            <a:extLst>
              <a:ext uri="{FF2B5EF4-FFF2-40B4-BE49-F238E27FC236}">
                <a16:creationId xmlns:a16="http://schemas.microsoft.com/office/drawing/2014/main" id="{18F750E1-367C-AED2-5A91-F6F42A8772E0}"/>
              </a:ext>
            </a:extLst>
          </p:cNvPr>
          <p:cNvSpPr txBox="1"/>
          <p:nvPr/>
        </p:nvSpPr>
        <p:spPr>
          <a:xfrm>
            <a:off x="3442822" y="3836701"/>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586D7C5-4E7B-2021-7D49-E23651ED3BAA}"/>
              </a:ext>
            </a:extLst>
          </p:cNvPr>
          <p:cNvPicPr>
            <a:picLocks noChangeAspect="1"/>
          </p:cNvPicPr>
          <p:nvPr/>
        </p:nvPicPr>
        <p:blipFill>
          <a:blip r:embed="rId6"/>
          <a:stretch>
            <a:fillRect/>
          </a:stretch>
        </p:blipFill>
        <p:spPr>
          <a:xfrm rot="737208" flipH="1">
            <a:off x="2250707" y="3754050"/>
            <a:ext cx="919996" cy="919996"/>
          </a:xfrm>
          <a:prstGeom prst="rect">
            <a:avLst/>
          </a:prstGeom>
        </p:spPr>
      </p:pic>
    </p:spTree>
    <p:extLst>
      <p:ext uri="{BB962C8B-B14F-4D97-AF65-F5344CB8AC3E}">
        <p14:creationId xmlns:p14="http://schemas.microsoft.com/office/powerpoint/2010/main" val="1680874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id="{C39DA12E-BAA4-B8D7-39CF-E2F00EEB2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id="{EE6ED73A-4222-DBEE-4143-9A3D2F8475A5}"/>
              </a:ext>
            </a:extLst>
          </p:cNvPr>
          <p:cNvPicPr>
            <a:picLocks noChangeAspect="1"/>
          </p:cNvPicPr>
          <p:nvPr/>
        </p:nvPicPr>
        <p:blipFill>
          <a:blip r:embed="rId5"/>
          <a:stretch>
            <a:fillRect/>
          </a:stretch>
        </p:blipFill>
        <p:spPr>
          <a:xfrm>
            <a:off x="1787282" y="821226"/>
            <a:ext cx="8541236" cy="4834547"/>
          </a:xfrm>
          <a:prstGeom prst="rect">
            <a:avLst/>
          </a:prstGeom>
        </p:spPr>
      </p:pic>
    </p:spTree>
    <p:extLst>
      <p:ext uri="{BB962C8B-B14F-4D97-AF65-F5344CB8AC3E}">
        <p14:creationId xmlns:p14="http://schemas.microsoft.com/office/powerpoint/2010/main" val="1530742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id="{D9A0157A-8FA8-A5E7-DA7B-2DAFD32E380C}"/>
              </a:ext>
            </a:extLst>
          </p:cNvPr>
          <p:cNvPicPr>
            <a:picLocks noChangeAspect="1"/>
          </p:cNvPicPr>
          <p:nvPr/>
        </p:nvPicPr>
        <p:blipFill>
          <a:blip r:embed="rId4"/>
          <a:stretch>
            <a:fillRect/>
          </a:stretch>
        </p:blipFill>
        <p:spPr>
          <a:xfrm>
            <a:off x="-990600" y="1127684"/>
            <a:ext cx="12192000" cy="3231031"/>
          </a:xfrm>
          <a:prstGeom prst="rect">
            <a:avLst/>
          </a:prstGeom>
        </p:spPr>
      </p:pic>
    </p:spTree>
    <p:extLst>
      <p:ext uri="{BB962C8B-B14F-4D97-AF65-F5344CB8AC3E}">
        <p14:creationId xmlns:p14="http://schemas.microsoft.com/office/powerpoint/2010/main" val="1469255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0E249-0C7A-08F1-B773-B9CEE358B87E}"/>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id="{80DB46D1-E3C5-D2C4-80BF-B34B0800BFC3}"/>
              </a:ext>
            </a:extLst>
          </p:cNvPr>
          <p:cNvSpPr/>
          <p:nvPr/>
        </p:nvSpPr>
        <p:spPr>
          <a:xfrm>
            <a:off x="2715806" y="2851196"/>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C897AC8-74E6-DF9E-AB0E-43227B61A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1439" y="3314758"/>
            <a:ext cx="2614246" cy="3336129"/>
          </a:xfrm>
          <a:prstGeom prst="rect">
            <a:avLst/>
          </a:prstGeom>
        </p:spPr>
      </p:pic>
      <p:sp>
        <p:nvSpPr>
          <p:cNvPr id="6" name="Rectangle 5">
            <a:extLst>
              <a:ext uri="{FF2B5EF4-FFF2-40B4-BE49-F238E27FC236}">
                <a16:creationId xmlns:a16="http://schemas.microsoft.com/office/drawing/2014/main" id="{A33CA2A5-8A1A-3E18-EB0B-70558289A36C}"/>
              </a:ext>
            </a:extLst>
          </p:cNvPr>
          <p:cNvSpPr/>
          <p:nvPr/>
        </p:nvSpPr>
        <p:spPr>
          <a:xfrm>
            <a:off x="2782481" y="4791075"/>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544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4799E5-1E14-4109-A5CF-D43EE0108D2D}"/>
              </a:ext>
            </a:extLst>
          </p:cNvPr>
          <p:cNvSpPr/>
          <p:nvPr/>
        </p:nvSpPr>
        <p:spPr>
          <a:xfrm>
            <a:off x="1428750" y="171451"/>
            <a:ext cx="10639425" cy="2781300"/>
          </a:xfrm>
          <a:custGeom>
            <a:avLst/>
            <a:gdLst>
              <a:gd name="connsiteX0" fmla="*/ 0 w 10639425"/>
              <a:gd name="connsiteY0" fmla="*/ 0 h 2781300"/>
              <a:gd name="connsiteX1" fmla="*/ 664964 w 10639425"/>
              <a:gd name="connsiteY1" fmla="*/ 0 h 2781300"/>
              <a:gd name="connsiteX2" fmla="*/ 1329928 w 10639425"/>
              <a:gd name="connsiteY2" fmla="*/ 0 h 2781300"/>
              <a:gd name="connsiteX3" fmla="*/ 1994892 w 10639425"/>
              <a:gd name="connsiteY3" fmla="*/ 0 h 2781300"/>
              <a:gd name="connsiteX4" fmla="*/ 2340674 w 10639425"/>
              <a:gd name="connsiteY4" fmla="*/ 0 h 2781300"/>
              <a:gd name="connsiteX5" fmla="*/ 3005638 w 10639425"/>
              <a:gd name="connsiteY5" fmla="*/ 0 h 2781300"/>
              <a:gd name="connsiteX6" fmla="*/ 3670602 w 10639425"/>
              <a:gd name="connsiteY6" fmla="*/ 0 h 2781300"/>
              <a:gd name="connsiteX7" fmla="*/ 4335566 w 10639425"/>
              <a:gd name="connsiteY7" fmla="*/ 0 h 2781300"/>
              <a:gd name="connsiteX8" fmla="*/ 4894136 w 10639425"/>
              <a:gd name="connsiteY8" fmla="*/ 0 h 2781300"/>
              <a:gd name="connsiteX9" fmla="*/ 5665494 w 10639425"/>
              <a:gd name="connsiteY9" fmla="*/ 0 h 2781300"/>
              <a:gd name="connsiteX10" fmla="*/ 6436852 w 10639425"/>
              <a:gd name="connsiteY10" fmla="*/ 0 h 2781300"/>
              <a:gd name="connsiteX11" fmla="*/ 6782633 w 10639425"/>
              <a:gd name="connsiteY11" fmla="*/ 0 h 2781300"/>
              <a:gd name="connsiteX12" fmla="*/ 7553992 w 10639425"/>
              <a:gd name="connsiteY12" fmla="*/ 0 h 2781300"/>
              <a:gd name="connsiteX13" fmla="*/ 7899773 w 10639425"/>
              <a:gd name="connsiteY13" fmla="*/ 0 h 2781300"/>
              <a:gd name="connsiteX14" fmla="*/ 8458343 w 10639425"/>
              <a:gd name="connsiteY14" fmla="*/ 0 h 2781300"/>
              <a:gd name="connsiteX15" fmla="*/ 9229701 w 10639425"/>
              <a:gd name="connsiteY15" fmla="*/ 0 h 2781300"/>
              <a:gd name="connsiteX16" fmla="*/ 10001060 w 10639425"/>
              <a:gd name="connsiteY16" fmla="*/ 0 h 2781300"/>
              <a:gd name="connsiteX17" fmla="*/ 10639425 w 10639425"/>
              <a:gd name="connsiteY17" fmla="*/ 0 h 2781300"/>
              <a:gd name="connsiteX18" fmla="*/ 10639425 w 10639425"/>
              <a:gd name="connsiteY18" fmla="*/ 639699 h 2781300"/>
              <a:gd name="connsiteX19" fmla="*/ 10639425 w 10639425"/>
              <a:gd name="connsiteY19" fmla="*/ 1251585 h 2781300"/>
              <a:gd name="connsiteX20" fmla="*/ 10639425 w 10639425"/>
              <a:gd name="connsiteY20" fmla="*/ 1974723 h 2781300"/>
              <a:gd name="connsiteX21" fmla="*/ 10639425 w 10639425"/>
              <a:gd name="connsiteY21" fmla="*/ 2781300 h 2781300"/>
              <a:gd name="connsiteX22" fmla="*/ 10187249 w 10639425"/>
              <a:gd name="connsiteY22" fmla="*/ 2781300 h 2781300"/>
              <a:gd name="connsiteX23" fmla="*/ 9522285 w 10639425"/>
              <a:gd name="connsiteY23" fmla="*/ 2781300 h 2781300"/>
              <a:gd name="connsiteX24" fmla="*/ 8750927 w 10639425"/>
              <a:gd name="connsiteY24" fmla="*/ 2781300 h 2781300"/>
              <a:gd name="connsiteX25" fmla="*/ 7979569 w 10639425"/>
              <a:gd name="connsiteY25" fmla="*/ 2781300 h 2781300"/>
              <a:gd name="connsiteX26" fmla="*/ 7420999 w 10639425"/>
              <a:gd name="connsiteY26" fmla="*/ 2781300 h 2781300"/>
              <a:gd name="connsiteX27" fmla="*/ 6756035 w 10639425"/>
              <a:gd name="connsiteY27" fmla="*/ 2781300 h 2781300"/>
              <a:gd name="connsiteX28" fmla="*/ 6197465 w 10639425"/>
              <a:gd name="connsiteY28" fmla="*/ 2781300 h 2781300"/>
              <a:gd name="connsiteX29" fmla="*/ 5319713 w 10639425"/>
              <a:gd name="connsiteY29" fmla="*/ 2781300 h 2781300"/>
              <a:gd name="connsiteX30" fmla="*/ 4761143 w 10639425"/>
              <a:gd name="connsiteY30" fmla="*/ 2781300 h 2781300"/>
              <a:gd name="connsiteX31" fmla="*/ 4202573 w 10639425"/>
              <a:gd name="connsiteY31" fmla="*/ 2781300 h 2781300"/>
              <a:gd name="connsiteX32" fmla="*/ 3856792 w 10639425"/>
              <a:gd name="connsiteY32" fmla="*/ 2781300 h 2781300"/>
              <a:gd name="connsiteX33" fmla="*/ 3085433 w 10639425"/>
              <a:gd name="connsiteY33" fmla="*/ 2781300 h 2781300"/>
              <a:gd name="connsiteX34" fmla="*/ 2314075 w 10639425"/>
              <a:gd name="connsiteY34" fmla="*/ 2781300 h 2781300"/>
              <a:gd name="connsiteX35" fmla="*/ 1861899 w 10639425"/>
              <a:gd name="connsiteY35" fmla="*/ 2781300 h 2781300"/>
              <a:gd name="connsiteX36" fmla="*/ 1409724 w 10639425"/>
              <a:gd name="connsiteY36" fmla="*/ 2781300 h 2781300"/>
              <a:gd name="connsiteX37" fmla="*/ 0 w 10639425"/>
              <a:gd name="connsiteY37" fmla="*/ 2781300 h 2781300"/>
              <a:gd name="connsiteX38" fmla="*/ 0 w 10639425"/>
              <a:gd name="connsiteY38" fmla="*/ 2141601 h 2781300"/>
              <a:gd name="connsiteX39" fmla="*/ 0 w 10639425"/>
              <a:gd name="connsiteY39" fmla="*/ 1474089 h 2781300"/>
              <a:gd name="connsiteX40" fmla="*/ 0 w 10639425"/>
              <a:gd name="connsiteY40" fmla="*/ 806577 h 2781300"/>
              <a:gd name="connsiteX41" fmla="*/ 0 w 10639425"/>
              <a:gd name="connsiteY41"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781300"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61616" y="204532"/>
                  <a:pt x="10646863" y="367519"/>
                  <a:pt x="10639425" y="639699"/>
                </a:cubicBezTo>
                <a:cubicBezTo>
                  <a:pt x="10631987" y="911879"/>
                  <a:pt x="10620717" y="1051100"/>
                  <a:pt x="10639425" y="1251585"/>
                </a:cubicBezTo>
                <a:cubicBezTo>
                  <a:pt x="10658133" y="1452070"/>
                  <a:pt x="10631469" y="1756489"/>
                  <a:pt x="10639425" y="1974723"/>
                </a:cubicBezTo>
                <a:cubicBezTo>
                  <a:pt x="10647381" y="2192957"/>
                  <a:pt x="10603702" y="2487607"/>
                  <a:pt x="10639425" y="2781300"/>
                </a:cubicBezTo>
                <a:cubicBezTo>
                  <a:pt x="10430580" y="2778152"/>
                  <a:pt x="10280026" y="2791775"/>
                  <a:pt x="10187249" y="2781300"/>
                </a:cubicBezTo>
                <a:cubicBezTo>
                  <a:pt x="10094472" y="2770825"/>
                  <a:pt x="9770033" y="2769202"/>
                  <a:pt x="9522285" y="2781300"/>
                </a:cubicBezTo>
                <a:cubicBezTo>
                  <a:pt x="9274537" y="2793398"/>
                  <a:pt x="9058645" y="2766307"/>
                  <a:pt x="8750927" y="2781300"/>
                </a:cubicBezTo>
                <a:cubicBezTo>
                  <a:pt x="8443209" y="2796293"/>
                  <a:pt x="8144739" y="2762462"/>
                  <a:pt x="7979569" y="2781300"/>
                </a:cubicBezTo>
                <a:cubicBezTo>
                  <a:pt x="7814399" y="2800138"/>
                  <a:pt x="7647530" y="2760506"/>
                  <a:pt x="7420999" y="2781300"/>
                </a:cubicBezTo>
                <a:cubicBezTo>
                  <a:pt x="7194468" y="2802095"/>
                  <a:pt x="6903288" y="2764668"/>
                  <a:pt x="6756035" y="2781300"/>
                </a:cubicBezTo>
                <a:cubicBezTo>
                  <a:pt x="6608782" y="2797932"/>
                  <a:pt x="6451808" y="2756606"/>
                  <a:pt x="6197465" y="2781300"/>
                </a:cubicBezTo>
                <a:cubicBezTo>
                  <a:pt x="5943122" y="2805995"/>
                  <a:pt x="5748299" y="2822215"/>
                  <a:pt x="5319713" y="2781300"/>
                </a:cubicBezTo>
                <a:cubicBezTo>
                  <a:pt x="4891127" y="2740385"/>
                  <a:pt x="4898865" y="2757878"/>
                  <a:pt x="4761143" y="2781300"/>
                </a:cubicBezTo>
                <a:cubicBezTo>
                  <a:pt x="4623421" y="2804723"/>
                  <a:pt x="4356115" y="2807415"/>
                  <a:pt x="4202573" y="2781300"/>
                </a:cubicBezTo>
                <a:cubicBezTo>
                  <a:pt x="4049031" y="2755186"/>
                  <a:pt x="3990032" y="2790670"/>
                  <a:pt x="3856792" y="2781300"/>
                </a:cubicBezTo>
                <a:cubicBezTo>
                  <a:pt x="3723552" y="2771930"/>
                  <a:pt x="3437593" y="2790077"/>
                  <a:pt x="3085433" y="2781300"/>
                </a:cubicBezTo>
                <a:cubicBezTo>
                  <a:pt x="2733273" y="2772523"/>
                  <a:pt x="2568790" y="2773027"/>
                  <a:pt x="2314075" y="2781300"/>
                </a:cubicBezTo>
                <a:cubicBezTo>
                  <a:pt x="2059360" y="2789573"/>
                  <a:pt x="1983110" y="2758825"/>
                  <a:pt x="1861899" y="2781300"/>
                </a:cubicBezTo>
                <a:cubicBezTo>
                  <a:pt x="1740688" y="2803775"/>
                  <a:pt x="1614495" y="2775547"/>
                  <a:pt x="1409724" y="2781300"/>
                </a:cubicBezTo>
                <a:cubicBezTo>
                  <a:pt x="1204953" y="2787053"/>
                  <a:pt x="643109" y="2796345"/>
                  <a:pt x="0" y="2781300"/>
                </a:cubicBezTo>
                <a:cubicBezTo>
                  <a:pt x="-7364" y="2588027"/>
                  <a:pt x="3127" y="2440688"/>
                  <a:pt x="0" y="2141601"/>
                </a:cubicBezTo>
                <a:cubicBezTo>
                  <a:pt x="-3127" y="1842514"/>
                  <a:pt x="-11470" y="1665994"/>
                  <a:pt x="0" y="1474089"/>
                </a:cubicBezTo>
                <a:cubicBezTo>
                  <a:pt x="11470" y="1282184"/>
                  <a:pt x="-9952" y="987266"/>
                  <a:pt x="0" y="806577"/>
                </a:cubicBezTo>
                <a:cubicBezTo>
                  <a:pt x="9952" y="625888"/>
                  <a:pt x="-4317" y="181520"/>
                  <a:pt x="0" y="0"/>
                </a:cubicBezTo>
                <a:close/>
              </a:path>
              <a:path w="10639425" h="2781300"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68542" y="294595"/>
                  <a:pt x="10645550" y="379210"/>
                  <a:pt x="10639425" y="639699"/>
                </a:cubicBezTo>
                <a:cubicBezTo>
                  <a:pt x="10633300" y="900188"/>
                  <a:pt x="10620256" y="1041493"/>
                  <a:pt x="10639425" y="1390650"/>
                </a:cubicBezTo>
                <a:cubicBezTo>
                  <a:pt x="10658594" y="1739807"/>
                  <a:pt x="10640043" y="1798726"/>
                  <a:pt x="10639425" y="2030349"/>
                </a:cubicBezTo>
                <a:cubicBezTo>
                  <a:pt x="10638807" y="2261972"/>
                  <a:pt x="10651614" y="2544965"/>
                  <a:pt x="10639425" y="2781300"/>
                </a:cubicBezTo>
                <a:cubicBezTo>
                  <a:pt x="10315194" y="2777808"/>
                  <a:pt x="10110322" y="2773995"/>
                  <a:pt x="9974461" y="2781300"/>
                </a:cubicBezTo>
                <a:cubicBezTo>
                  <a:pt x="9838600" y="2788605"/>
                  <a:pt x="9487013" y="2781610"/>
                  <a:pt x="9309497" y="2781300"/>
                </a:cubicBezTo>
                <a:cubicBezTo>
                  <a:pt x="9131981" y="2780990"/>
                  <a:pt x="8952625" y="2786379"/>
                  <a:pt x="8857321" y="2781300"/>
                </a:cubicBezTo>
                <a:cubicBezTo>
                  <a:pt x="8762017" y="2776221"/>
                  <a:pt x="8593270" y="2772777"/>
                  <a:pt x="8511540" y="2781300"/>
                </a:cubicBezTo>
                <a:cubicBezTo>
                  <a:pt x="8429810" y="2789823"/>
                  <a:pt x="8175776" y="2812208"/>
                  <a:pt x="7846576" y="2781300"/>
                </a:cubicBezTo>
                <a:cubicBezTo>
                  <a:pt x="7517376" y="2750392"/>
                  <a:pt x="7647406" y="2794870"/>
                  <a:pt x="7500795" y="2781300"/>
                </a:cubicBezTo>
                <a:cubicBezTo>
                  <a:pt x="7354184" y="2767730"/>
                  <a:pt x="7064935" y="2751846"/>
                  <a:pt x="6835831" y="2781300"/>
                </a:cubicBezTo>
                <a:cubicBezTo>
                  <a:pt x="6606727" y="2810754"/>
                  <a:pt x="6278502" y="2759485"/>
                  <a:pt x="6064472" y="2781300"/>
                </a:cubicBezTo>
                <a:cubicBezTo>
                  <a:pt x="5850442" y="2803115"/>
                  <a:pt x="5803162" y="2769490"/>
                  <a:pt x="5612297" y="2781300"/>
                </a:cubicBezTo>
                <a:cubicBezTo>
                  <a:pt x="5421432" y="2793110"/>
                  <a:pt x="5374038" y="2767562"/>
                  <a:pt x="5266515" y="2781300"/>
                </a:cubicBezTo>
                <a:cubicBezTo>
                  <a:pt x="5158992" y="2795038"/>
                  <a:pt x="4841322" y="2758413"/>
                  <a:pt x="4707946" y="2781300"/>
                </a:cubicBezTo>
                <a:cubicBezTo>
                  <a:pt x="4574570" y="2804187"/>
                  <a:pt x="4508591" y="2792256"/>
                  <a:pt x="4362164" y="2781300"/>
                </a:cubicBezTo>
                <a:cubicBezTo>
                  <a:pt x="4215737" y="2770344"/>
                  <a:pt x="3945387" y="2757257"/>
                  <a:pt x="3803594" y="2781300"/>
                </a:cubicBezTo>
                <a:cubicBezTo>
                  <a:pt x="3661801" y="2805344"/>
                  <a:pt x="3374461" y="2754992"/>
                  <a:pt x="3245025" y="2781300"/>
                </a:cubicBezTo>
                <a:cubicBezTo>
                  <a:pt x="3115589" y="2807608"/>
                  <a:pt x="2976222" y="2785068"/>
                  <a:pt x="2792849" y="2781300"/>
                </a:cubicBezTo>
                <a:cubicBezTo>
                  <a:pt x="2609476" y="2777532"/>
                  <a:pt x="2346653" y="2756080"/>
                  <a:pt x="2234279" y="2781300"/>
                </a:cubicBezTo>
                <a:cubicBezTo>
                  <a:pt x="2121905" y="2806521"/>
                  <a:pt x="1874083" y="2759094"/>
                  <a:pt x="1782104" y="2781300"/>
                </a:cubicBezTo>
                <a:cubicBezTo>
                  <a:pt x="1690125" y="2803506"/>
                  <a:pt x="1350432" y="2790676"/>
                  <a:pt x="1117140" y="2781300"/>
                </a:cubicBezTo>
                <a:cubicBezTo>
                  <a:pt x="883848" y="2771924"/>
                  <a:pt x="842490" y="2794279"/>
                  <a:pt x="664964" y="2781300"/>
                </a:cubicBezTo>
                <a:cubicBezTo>
                  <a:pt x="487438" y="2768321"/>
                  <a:pt x="281015" y="2787305"/>
                  <a:pt x="0" y="2781300"/>
                </a:cubicBezTo>
                <a:cubicBezTo>
                  <a:pt x="-16103" y="2532244"/>
                  <a:pt x="36166" y="2244391"/>
                  <a:pt x="0" y="2030349"/>
                </a:cubicBezTo>
                <a:cubicBezTo>
                  <a:pt x="-36166" y="1816307"/>
                  <a:pt x="9369" y="1516816"/>
                  <a:pt x="0" y="1279398"/>
                </a:cubicBezTo>
                <a:cubicBezTo>
                  <a:pt x="-9369" y="1041980"/>
                  <a:pt x="-18543" y="400127"/>
                  <a:pt x="0" y="0"/>
                </a:cubicBezTo>
                <a:close/>
              </a:path>
            </a:pathLst>
          </a:custGeom>
          <a:solidFill>
            <a:srgbClr val="FFFF00"/>
          </a:solidFill>
          <a:ln w="19050">
            <a:extLst>
              <a:ext uri="{C807C97D-BFC1-408E-A445-0C87EB9F89A2}">
                <ask:lineSketchStyleProps xmlns:ask="http://schemas.microsoft.com/office/drawing/2018/sketchyshape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12" name="Picture 11" descr="Icon&#10;&#10;Description automatically generated">
            <a:extLst>
              <a:ext uri="{FF2B5EF4-FFF2-40B4-BE49-F238E27FC236}">
                <a16:creationId xmlns:a16="http://schemas.microsoft.com/office/drawing/2014/main" id="{632ADABF-ACD7-4855-B596-92005D9EA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864" y="2981325"/>
            <a:ext cx="2530278" cy="3228975"/>
          </a:xfrm>
          <a:prstGeom prst="rect">
            <a:avLst/>
          </a:prstGeom>
        </p:spPr>
      </p:pic>
      <p:pic>
        <p:nvPicPr>
          <p:cNvPr id="2" name="Picture 1">
            <a:extLst>
              <a:ext uri="{FF2B5EF4-FFF2-40B4-BE49-F238E27FC236}">
                <a16:creationId xmlns:a16="http://schemas.microsoft.com/office/drawing/2014/main" id="{DE8F92D3-69AD-D39C-E05C-10515B716C4F}"/>
              </a:ext>
            </a:extLst>
          </p:cNvPr>
          <p:cNvPicPr>
            <a:picLocks noChangeAspect="1"/>
          </p:cNvPicPr>
          <p:nvPr/>
        </p:nvPicPr>
        <p:blipFill>
          <a:blip r:embed="rId4"/>
          <a:stretch>
            <a:fillRect/>
          </a:stretch>
        </p:blipFill>
        <p:spPr>
          <a:xfrm rot="1147529">
            <a:off x="3009898" y="3728648"/>
            <a:ext cx="4345883" cy="248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6A918DB-562E-7524-0997-408CAFDEB069}"/>
              </a:ext>
            </a:extLst>
          </p:cNvPr>
          <p:cNvPicPr>
            <a:picLocks noChangeAspect="1"/>
          </p:cNvPicPr>
          <p:nvPr/>
        </p:nvPicPr>
        <p:blipFill>
          <a:blip r:embed="rId5"/>
          <a:stretch>
            <a:fillRect/>
          </a:stretch>
        </p:blipFill>
        <p:spPr>
          <a:xfrm rot="20584695">
            <a:off x="7533778" y="3500796"/>
            <a:ext cx="3913197"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183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466F354C-BEE4-F6F7-695F-0D54EA15214E}"/>
              </a:ext>
            </a:extLst>
          </p:cNvPr>
          <p:cNvPicPr>
            <a:picLocks noChangeAspect="1"/>
          </p:cNvPicPr>
          <p:nvPr/>
        </p:nvPicPr>
        <p:blipFill>
          <a:blip r:embed="rId4"/>
          <a:stretch>
            <a:fillRect/>
          </a:stretch>
        </p:blipFill>
        <p:spPr>
          <a:xfrm>
            <a:off x="0" y="1680076"/>
            <a:ext cx="9382557" cy="3078747"/>
          </a:xfrm>
          <a:prstGeom prst="rect">
            <a:avLst/>
          </a:prstGeom>
        </p:spPr>
      </p:pic>
    </p:spTree>
    <p:extLst>
      <p:ext uri="{BB962C8B-B14F-4D97-AF65-F5344CB8AC3E}">
        <p14:creationId xmlns:p14="http://schemas.microsoft.com/office/powerpoint/2010/main" val="1460602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3702437"/>
            <a:ext cx="3616008" cy="3061600"/>
          </a:xfrm>
          <a:prstGeom prst="rect">
            <a:avLst/>
          </a:prstGeom>
        </p:spPr>
      </p:pic>
      <p:pic>
        <p:nvPicPr>
          <p:cNvPr id="3" name="Picture 2" descr="A cartoon of a child waving&#10;&#10;Description automatically generated">
            <a:extLst>
              <a:ext uri="{FF2B5EF4-FFF2-40B4-BE49-F238E27FC236}">
                <a16:creationId xmlns:a16="http://schemas.microsoft.com/office/drawing/2014/main" id="{4CD339BD-BDB2-E474-0F0E-B3211DA33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74935" y="21381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động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Khám</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di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tích</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24893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4087057"/>
            <a:ext cx="3161739" cy="2676980"/>
          </a:xfrm>
          <a:prstGeom prst="rect">
            <a:avLst/>
          </a:prstGeom>
        </p:spPr>
      </p:pic>
      <p:pic>
        <p:nvPicPr>
          <p:cNvPr id="4" name="Picture 3">
            <a:extLst>
              <a:ext uri="{FF2B5EF4-FFF2-40B4-BE49-F238E27FC236}">
                <a16:creationId xmlns:a16="http://schemas.microsoft.com/office/drawing/2014/main" id="{A42D0A80-3BD0-1C05-E2F0-1185A1F0F237}"/>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8D7A1F-D410-6DC9-DB2F-B05B42E91E55}"/>
              </a:ext>
            </a:extLst>
          </p:cNvPr>
          <p:cNvSpPr txBox="1"/>
          <p:nvPr/>
        </p:nvSpPr>
        <p:spPr>
          <a:xfrm>
            <a:off x="1447801" y="2372397"/>
            <a:ext cx="6200774"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2400" b="1" dirty="0" err="1">
                <a:latin typeface="Cambria" panose="02040503050406030204" pitchFamily="18" charset="0"/>
                <a:ea typeface="Cambria" panose="02040503050406030204" pitchFamily="18" charset="0"/>
                <a:cs typeface="Arial" panose="020B0604020202020204" pitchFamily="34" charset="0"/>
              </a:rPr>
              <a:t>Khu</a:t>
            </a:r>
            <a:r>
              <a:rPr lang="en-US" sz="2400" b="1" dirty="0">
                <a:latin typeface="Cambria" panose="02040503050406030204" pitchFamily="18" charset="0"/>
                <a:ea typeface="Cambria" panose="02040503050406030204" pitchFamily="18" charset="0"/>
                <a:cs typeface="Arial" panose="020B0604020202020204" pitchFamily="34" charset="0"/>
              </a:rPr>
              <a:t> du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đền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Hùng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thuộc</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thôn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Cổ</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xã</a:t>
            </a:r>
            <a:r>
              <a:rPr lang="en-US" sz="2400" b="1" dirty="0">
                <a:latin typeface="Cambria" panose="02040503050406030204" pitchFamily="18" charset="0"/>
                <a:ea typeface="Cambria" panose="02040503050406030204" pitchFamily="18" charset="0"/>
                <a:cs typeface="Arial" panose="020B0604020202020204" pitchFamily="34" charset="0"/>
              </a:rPr>
              <a:t> Hy </a:t>
            </a:r>
            <a:r>
              <a:rPr lang="en-US" sz="2400" b="1" dirty="0" err="1">
                <a:latin typeface="Cambria" panose="02040503050406030204" pitchFamily="18" charset="0"/>
                <a:ea typeface="Cambria" panose="02040503050406030204" pitchFamily="18" charset="0"/>
                <a:cs typeface="Arial" panose="020B0604020202020204" pitchFamily="34" charset="0"/>
              </a:rPr>
              <a:t>Cương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thành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phố</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Việt</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Trì</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Phú</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Thọ</a:t>
            </a:r>
            <a:r>
              <a:rPr lang="en-US" sz="2400" b="1" dirty="0">
                <a:latin typeface="Cambria" panose="02040503050406030204" pitchFamily="18" charset="0"/>
                <a:ea typeface="Cambria" panose="02040503050406030204" pitchFamily="18" charset="0"/>
                <a:cs typeface="Arial" panose="020B0604020202020204" pitchFamily="34" charset="0"/>
              </a:rPr>
              <a:t>.</a:t>
            </a:r>
          </a:p>
          <a:p>
            <a:pPr algn="just"/>
            <a:r>
              <a:rPr lang="vi-VN" sz="2400" b="1" dirty="0">
                <a:latin typeface="Cambria" panose="02040503050406030204" pitchFamily="18" charset="0"/>
                <a:ea typeface="Cambria" panose="02040503050406030204" pitchFamily="18" charset="0"/>
                <a:cs typeface="Arial" panose="020B0604020202020204" pitchFamily="34"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37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4159639"/>
            <a:ext cx="3076014" cy="2604398"/>
          </a:xfrm>
          <a:prstGeom prst="rect">
            <a:avLst/>
          </a:prstGeom>
        </p:spPr>
      </p:pic>
      <p:pic>
        <p:nvPicPr>
          <p:cNvPr id="3" name="Picture 2">
            <a:extLst>
              <a:ext uri="{FF2B5EF4-FFF2-40B4-BE49-F238E27FC236}">
                <a16:creationId xmlns:a16="http://schemas.microsoft.com/office/drawing/2014/main" id="{FA426994-B407-5BAB-82DD-4CB90F08DBF1}"/>
              </a:ext>
            </a:extLst>
          </p:cNvPr>
          <p:cNvPicPr>
            <a:picLocks noChangeAspect="1"/>
          </p:cNvPicPr>
          <p:nvPr/>
        </p:nvPicPr>
        <p:blipFill>
          <a:blip r:embed="rId4"/>
          <a:stretch>
            <a:fillRect/>
          </a:stretch>
        </p:blipFill>
        <p:spPr>
          <a:xfrm>
            <a:off x="6735476" y="866774"/>
            <a:ext cx="5456523" cy="5895975"/>
          </a:xfrm>
          <a:prstGeom prst="rect">
            <a:avLst/>
          </a:prstGeom>
        </p:spPr>
      </p:pic>
      <p:sp>
        <p:nvSpPr>
          <p:cNvPr id="5" name="TextBox 4">
            <a:extLst>
              <a:ext uri="{FF2B5EF4-FFF2-40B4-BE49-F238E27FC236}">
                <a16:creationId xmlns:a16="http://schemas.microsoft.com/office/drawing/2014/main" id="{FA95E532-1E2F-096F-8CE2-C4198CC3A905}"/>
              </a:ext>
            </a:extLst>
          </p:cNvPr>
          <p:cNvSpPr txBox="1"/>
          <p:nvPr/>
        </p:nvSpPr>
        <p:spPr>
          <a:xfrm>
            <a:off x="1047751" y="2658147"/>
            <a:ext cx="5391149" cy="1569660"/>
          </a:xfrm>
          <a:custGeom>
            <a:avLst/>
            <a:gdLst>
              <a:gd name="connsiteX0" fmla="*/ 0 w 5391149"/>
              <a:gd name="connsiteY0" fmla="*/ 0 h 1569660"/>
              <a:gd name="connsiteX1" fmla="*/ 5391149 w 5391149"/>
              <a:gd name="connsiteY1" fmla="*/ 0 h 1569660"/>
              <a:gd name="connsiteX2" fmla="*/ 5391149 w 5391149"/>
              <a:gd name="connsiteY2" fmla="*/ 1569660 h 1569660"/>
              <a:gd name="connsiteX3" fmla="*/ 0 w 5391149"/>
              <a:gd name="connsiteY3" fmla="*/ 1569660 h 1569660"/>
              <a:gd name="connsiteX4" fmla="*/ 0 w 5391149"/>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9" h="1569660" fill="none" extrusionOk="0">
                <a:moveTo>
                  <a:pt x="0" y="0"/>
                </a:moveTo>
                <a:cubicBezTo>
                  <a:pt x="827781" y="5222"/>
                  <a:pt x="3056811" y="24918"/>
                  <a:pt x="5391149" y="0"/>
                </a:cubicBezTo>
                <a:cubicBezTo>
                  <a:pt x="5488710" y="257633"/>
                  <a:pt x="5342758" y="890565"/>
                  <a:pt x="5391149" y="1569660"/>
                </a:cubicBezTo>
                <a:cubicBezTo>
                  <a:pt x="3397919" y="1404899"/>
                  <a:pt x="2137195" y="1687810"/>
                  <a:pt x="0" y="1569660"/>
                </a:cubicBezTo>
                <a:cubicBezTo>
                  <a:pt x="-74708" y="1232144"/>
                  <a:pt x="128259" y="683735"/>
                  <a:pt x="0" y="0"/>
                </a:cubicBezTo>
                <a:close/>
              </a:path>
              <a:path w="5391149" h="1569660" stroke="0" extrusionOk="0">
                <a:moveTo>
                  <a:pt x="0" y="0"/>
                </a:moveTo>
                <a:cubicBezTo>
                  <a:pt x="627515" y="11849"/>
                  <a:pt x="3400962" y="-161459"/>
                  <a:pt x="5391149" y="0"/>
                </a:cubicBezTo>
                <a:cubicBezTo>
                  <a:pt x="5365261" y="662121"/>
                  <a:pt x="5460561" y="1402874"/>
                  <a:pt x="5391149" y="1569660"/>
                </a:cubicBezTo>
                <a:cubicBezTo>
                  <a:pt x="4440770" y="1423800"/>
                  <a:pt x="206566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Một số công trình kiến trúc chính của Đền Hùng: Đền Hạ, Đền Trung, Đền Thượng, lăng Vua Hùng, đền Quốc Tổ Lạc Long Quân, đền Tổ Mẫu Âu Cơ,...</a:t>
            </a:r>
            <a:endParaRPr lang="vi-VN" sz="2400" b="1" dirty="0">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34">
            <a:extLst>
              <a:ext uri="{FF2B5EF4-FFF2-40B4-BE49-F238E27FC236}">
                <a16:creationId xmlns:a16="http://schemas.microsoft.com/office/drawing/2014/main" id="{12AE425E-F29E-FDD7-47AC-6310F40626C8}"/>
              </a:ext>
            </a:extLst>
          </p:cNvPr>
          <p:cNvSpPr/>
          <p:nvPr/>
        </p:nvSpPr>
        <p:spPr>
          <a:xfrm>
            <a:off x="273468" y="1739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42898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7|4.6|4.7|3.3|8.7"/>
</p:tagLst>
</file>

<file path=ppt/tags/tag2.xml><?xml version="1.0" encoding="utf-8"?>
<p:tagLst xmlns:a="http://schemas.openxmlformats.org/drawingml/2006/main" xmlns:r="http://schemas.openxmlformats.org/officeDocument/2006/relationships" xmlns:p="http://schemas.openxmlformats.org/presentationml/2006/main">
  <p:tag name="TIMING" val="|0.9|5.5|3.2|3.2|4|9.3"/>
</p:tagLst>
</file>

<file path=ppt/tags/tag3.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789</Words>
  <Application>Microsoft Office PowerPoint</Application>
  <PresentationFormat>Widescreen</PresentationFormat>
  <Paragraphs>75</Paragraphs>
  <Slides>26</Slides>
  <Notes>26</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DengXian</vt:lpstr>
      <vt:lpstr>微软雅黑</vt:lpstr>
      <vt:lpstr>Arial</vt:lpstr>
      <vt:lpstr>Calibri</vt:lpstr>
      <vt:lpstr>Cambria</vt:lpstr>
      <vt:lpstr>UTM Roman Classic</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59</cp:revision>
  <dcterms:created xsi:type="dcterms:W3CDTF">2023-07-24T04:43:07Z</dcterms:created>
  <dcterms:modified xsi:type="dcterms:W3CDTF">2023-08-19T12:21:40Z</dcterms:modified>
</cp:coreProperties>
</file>