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</p:sldMasterIdLst>
  <p:notesMasterIdLst>
    <p:notesMasterId r:id="rId33"/>
  </p:notesMasterIdLst>
  <p:sldIdLst>
    <p:sldId id="355" r:id="rId6"/>
    <p:sldId id="320" r:id="rId7"/>
    <p:sldId id="377" r:id="rId8"/>
    <p:sldId id="257" r:id="rId9"/>
    <p:sldId id="378" r:id="rId10"/>
    <p:sldId id="343" r:id="rId11"/>
    <p:sldId id="317" r:id="rId12"/>
    <p:sldId id="325" r:id="rId13"/>
    <p:sldId id="374" r:id="rId14"/>
    <p:sldId id="376" r:id="rId15"/>
    <p:sldId id="347" r:id="rId16"/>
    <p:sldId id="351" r:id="rId17"/>
    <p:sldId id="348" r:id="rId18"/>
    <p:sldId id="308" r:id="rId19"/>
    <p:sldId id="344" r:id="rId20"/>
    <p:sldId id="345" r:id="rId21"/>
    <p:sldId id="346" r:id="rId22"/>
    <p:sldId id="379" r:id="rId23"/>
    <p:sldId id="380" r:id="rId24"/>
    <p:sldId id="350" r:id="rId25"/>
    <p:sldId id="349" r:id="rId26"/>
    <p:sldId id="381" r:id="rId27"/>
    <p:sldId id="352" r:id="rId28"/>
    <p:sldId id="260" r:id="rId29"/>
    <p:sldId id="383" r:id="rId30"/>
    <p:sldId id="384" r:id="rId31"/>
    <p:sldId id="35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47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75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39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62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2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67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2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56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44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2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34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49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2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7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1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63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74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79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06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1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1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1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0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201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4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5166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27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774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0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3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1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6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125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8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40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44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6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7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94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447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624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788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830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27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6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40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14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414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46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81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412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215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07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1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29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078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4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0807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05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4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06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24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904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41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27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9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77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49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062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70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74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73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0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649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emf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image" Target="../media/image27.svg"/><Relationship Id="rId10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3.png"/><Relationship Id="rId5" Type="http://schemas.openxmlformats.org/officeDocument/2006/relationships/image" Target="../media/image27.sv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slide" Target="slide8.xml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6.xml"/><Relationship Id="rId11" Type="http://schemas.openxmlformats.org/officeDocument/2006/relationships/slide" Target="slide3.xml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7.jpeg"/><Relationship Id="rId9" Type="http://schemas.openxmlformats.org/officeDocument/2006/relationships/slide" Target="slide7.xml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13.wdp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microsoft.com/office/2007/relationships/hdphoto" Target="../media/hdphoto14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teacher talking with her students on white background">
            <a:extLst>
              <a:ext uri="{FF2B5EF4-FFF2-40B4-BE49-F238E27FC236}">
                <a16:creationId xmlns:a16="http://schemas.microsoft.com/office/drawing/2014/main" id="{1EA55BF3-1578-3143-869D-8D2BD43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9" b="94796" l="3994" r="95208">
                        <a14:foregroundMark x1="37380" y1="5390" x2="37380" y2="5390"/>
                        <a14:foregroundMark x1="37380" y1="33086" x2="34345" y2="40706"/>
                        <a14:foregroundMark x1="8946" y1="51487" x2="8466" y2="61710"/>
                        <a14:foregroundMark x1="8466" y1="61710" x2="8466" y2="61710"/>
                        <a14:foregroundMark x1="5591" y1="65985" x2="5591" y2="65985"/>
                        <a14:foregroundMark x1="4153" y1="53160" x2="4153" y2="53160"/>
                        <a14:foregroundMark x1="20288" y1="66171" x2="23848" y2="70314"/>
                        <a14:foregroundMark x1="12141" y1="62268" x2="10642" y2="66167"/>
                        <a14:foregroundMark x1="11767" y1="72122" x2="15335" y2="77881"/>
                        <a14:foregroundMark x1="15335" y1="77881" x2="15335" y2="77881"/>
                        <a14:foregroundMark x1="12300" y1="82156" x2="11022" y2="91450"/>
                        <a14:foregroundMark x1="9744" y1="93680" x2="9744" y2="93680"/>
                        <a14:foregroundMark x1="19489" y1="89219" x2="22843" y2="94610"/>
                        <a14:foregroundMark x1="31629" y1="93866" x2="31629" y2="93866"/>
                        <a14:foregroundMark x1="6230" y1="93123" x2="9585" y2="90335"/>
                        <a14:foregroundMark x1="32109" y1="95353" x2="32109" y2="95353"/>
                        <a14:foregroundMark x1="55911" y1="49257" x2="58626" y2="61524"/>
                        <a14:foregroundMark x1="58626" y1="61524" x2="58307" y2="78253"/>
                        <a14:foregroundMark x1="62780" y1="46283" x2="59265" y2="46283"/>
                        <a14:foregroundMark x1="62141" y1="84944" x2="64058" y2="92007"/>
                        <a14:foregroundMark x1="55751" y1="92193" x2="55751" y2="92193"/>
                        <a14:foregroundMark x1="83706" y1="47026" x2="86741" y2="71190"/>
                        <a14:foregroundMark x1="86741" y1="71190" x2="86581" y2="72491"/>
                        <a14:foregroundMark x1="91534" y1="51115" x2="92013" y2="51487"/>
                        <a14:foregroundMark x1="92013" y1="51487" x2="93930" y2="53903"/>
                        <a14:foregroundMark x1="95208" y1="53717" x2="95208" y2="53717"/>
                        <a14:foregroundMark x1="90096" y1="40892" x2="90096" y2="40892"/>
                        <a14:foregroundMark x1="72524" y1="71375" x2="78754" y2="71561"/>
                        <a14:foregroundMark x1="55112" y1="83829" x2="56390" y2="89219"/>
                        <a14:foregroundMark x1="82268" y1="90706" x2="84345" y2="89405"/>
                        <a14:foregroundMark x1="87540" y1="87546" x2="88658" y2="92193"/>
                        <a14:foregroundMark x1="79073" y1="91636" x2="81470" y2="91264"/>
                        <a14:foregroundMark x1="11342" y1="69888" x2="11502" y2="70818"/>
                        <a14:foregroundMark x1="11342" y1="69703" x2="11342" y2="69703"/>
                        <a14:foregroundMark x1="11022" y1="69145" x2="11182" y2="71190"/>
                        <a14:foregroundMark x1="82428" y1="65985" x2="84665" y2="77138"/>
                        <a14:foregroundMark x1="86422" y1="68959" x2="87859" y2="69703"/>
                        <a14:foregroundMark x1="81470" y1="72491" x2="81470" y2="72491"/>
                        <a14:foregroundMark x1="81470" y1="70446" x2="80511" y2="76952"/>
                        <a14:foregroundMark x1="79073" y1="69517" x2="79073" y2="69517"/>
                        <a14:foregroundMark x1="78914" y1="68401" x2="78754" y2="69145"/>
                        <a14:foregroundMark x1="87220" y1="42751" x2="87220" y2="42751"/>
                        <a14:foregroundMark x1="90895" y1="43309" x2="90895" y2="43309"/>
                        <a14:foregroundMark x1="90575" y1="46654" x2="90575" y2="46654"/>
                        <a14:foregroundMark x1="90256" y1="44238" x2="90256" y2="44238"/>
                        <a14:foregroundMark x1="90415" y1="45911" x2="90415" y2="45911"/>
                        <a14:foregroundMark x1="90415" y1="46097" x2="90415" y2="46097"/>
                        <a14:backgroundMark x1="28435" y1="42751" x2="28435" y2="42751"/>
                        <a14:backgroundMark x1="9425" y1="68030" x2="10529" y2="69197"/>
                        <a14:backgroundMark x1="9585" y1="66543" x2="10311" y2="69220"/>
                        <a14:backgroundMark x1="10824" y1="71227" x2="11022" y2="72305"/>
                        <a14:backgroundMark x1="24601" y1="70632" x2="24601" y2="70632"/>
                        <a14:backgroundMark x1="23962" y1="70260" x2="24441" y2="71561"/>
                        <a14:backgroundMark x1="53355" y1="64498" x2="53355" y2="64498"/>
                        <a14:backgroundMark x1="83546" y1="44981" x2="83546" y2="44981"/>
                        <a14:backgroundMark x1="81789" y1="45353" x2="81789" y2="45353"/>
                        <a14:backgroundMark x1="88339" y1="46097" x2="88339" y2="46097"/>
                        <a14:backgroundMark x1="90256" y1="45911" x2="90256" y2="45911"/>
                        <a14:backgroundMark x1="88179" y1="45911" x2="88179" y2="45911"/>
                        <a14:backgroundMark x1="90575" y1="43866" x2="90575" y2="43866"/>
                        <a14:backgroundMark x1="89776" y1="45353" x2="89936" y2="45911"/>
                        <a14:backgroundMark x1="90575" y1="46654" x2="90575" y2="46654"/>
                        <a14:backgroundMark x1="90096" y1="41264" x2="90096" y2="41264"/>
                        <a14:backgroundMark x1="91054" y1="39963" x2="91054" y2="39963"/>
                        <a14:backgroundMark x1="91054" y1="39963" x2="91534" y2="39963"/>
                        <a14:backgroundMark x1="89617" y1="41450" x2="89617" y2="4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6486" y="2518238"/>
            <a:ext cx="5049611" cy="43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3996C-2E14-3735-8962-D022EA1CA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454" y="1701454"/>
            <a:ext cx="47552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D7D2E7-C7C2-6521-DA1A-4C83EFD45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910" y="10926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E0F3A-05E6-D3DE-A469-A56922A37C02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EF23F96-6AE0-33F2-DEE6-3C421F2BE4B9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25191D4B-13AF-6D46-05B2-7F7A2E13A730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854863-9114-9821-FF1E-D375D1C5F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92D6B-B1BE-5B48-8CFF-3EEAE4EB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50B1956-7CD7-1E1A-6305-9DA39CF3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3085" y="255694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06E11-4EF1-01F6-55FE-6F765DA1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8A3E7-C197-59AD-1CC6-AE7EF41DB023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E4C14-F615-0298-9EB9-2A10BF04F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2085" y="4639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B3E0554F-4B73-D9F1-73BD-98ED93208038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F40B02-D9FD-B48A-43F8-F48DFC69D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CA51-2D05-2F9A-F24B-3B6A8BA90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C90A21F-560D-F4CA-1070-55A85C5B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7B58-C4EB-084F-D88B-11258D110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84878-2732-441E-9EAD-108AD466016B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D79D4-0E4A-CF66-C065-348A2DD5A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135" y="4258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BD31A42-CAA5-514D-2BFA-C2827CA3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7DB3CF-5458-B4B4-C8E0-594C244CB324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F56E68D-AD5F-D442-7236-EE37605F5E42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0273B916-C122-58E3-B8AD-53B79E68D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63CFC53-C427-1437-6F85-0647AFB93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D1995761-A12D-63E9-8902-F00739DB523D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899E22C-EBFB-6DA0-4B36-867049BB116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41892C0C-E2A2-B847-8E9E-5C5F89D7013A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F616A3-525D-C863-08F4-0750C7824DC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BC9408D-1BED-AC37-268A-B73F66B943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C3FED6C-6FBC-1527-38C8-059945760432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7" name="Picture 2" descr="Premium Vector | Happy cute kid boy learning in school">
            <a:extLst>
              <a:ext uri="{FF2B5EF4-FFF2-40B4-BE49-F238E27FC236}">
                <a16:creationId xmlns:a16="http://schemas.microsoft.com/office/drawing/2014/main" id="{B97978FB-886C-3D78-46A4-79335788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3" y="1990772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F03616-9B45-DAAB-D7B7-B51B50DAF07F}"/>
              </a:ext>
            </a:extLst>
          </p:cNvPr>
          <p:cNvSpPr txBox="1"/>
          <p:nvPr/>
        </p:nvSpPr>
        <p:spPr>
          <a:xfrm>
            <a:off x="300351" y="91021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627BA-B661-E2BE-5FE1-569CE91D6D77}"/>
              </a:ext>
            </a:extLst>
          </p:cNvPr>
          <p:cNvSpPr txBox="1"/>
          <p:nvPr/>
        </p:nvSpPr>
        <p:spPr>
          <a:xfrm>
            <a:off x="8611377" y="85892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2146F-1150-49F4-43E9-90A558B5B5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6686" y="2931293"/>
            <a:ext cx="521862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E729D-DCA4-3C18-757C-46E4D065E9E0}"/>
              </a:ext>
            </a:extLst>
          </p:cNvPr>
          <p:cNvSpPr txBox="1"/>
          <p:nvPr/>
        </p:nvSpPr>
        <p:spPr>
          <a:xfrm>
            <a:off x="4561114" y="43542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Phương hướng hoạt động Tuần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947314-124B-1E89-9D39-F32900B48D38}"/>
              </a:ext>
            </a:extLst>
          </p:cNvPr>
          <p:cNvSpPr/>
          <p:nvPr/>
        </p:nvSpPr>
        <p:spPr>
          <a:xfrm>
            <a:off x="4332514" y="1589314"/>
            <a:ext cx="7543800" cy="4648200"/>
          </a:xfrm>
          <a:prstGeom prst="roundRect">
            <a:avLst/>
          </a:prstGeom>
          <a:solidFill>
            <a:srgbClr val="FFB0BB">
              <a:alpha val="75000"/>
            </a:srgbClr>
          </a:solidFill>
          <a:ln w="76200">
            <a:solidFill>
              <a:srgbClr val="FD07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E7D57-663E-C2AF-E37E-AE1A7276AC5A}"/>
              </a:ext>
            </a:extLst>
          </p:cNvPr>
          <p:cNvSpPr txBox="1"/>
          <p:nvPr/>
        </p:nvSpPr>
        <p:spPr>
          <a:xfrm>
            <a:off x="5057775" y="2257425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2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AF5BE-4E62-09FA-B765-EDDC2102E115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AA2007-55AD-517B-B7DC-B19FB315AFE8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8048ABE9-B756-76AD-175C-27518B6B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72C6595E-F0FF-344D-6E0F-DB28A9E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CA6954E0-A01E-F654-0C1E-637AA41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711BE022-4952-DB9E-8C3D-3450FB70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CB482-C5C3-A3DC-299A-0709B2C4A1FB}"/>
              </a:ext>
            </a:extLst>
          </p:cNvPr>
          <p:cNvSpPr/>
          <p:nvPr/>
        </p:nvSpPr>
        <p:spPr>
          <a:xfrm>
            <a:off x="1605643" y="1625296"/>
            <a:ext cx="8980713" cy="360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33B9-F275-BB7C-2B37-54638BC9E249}"/>
              </a:ext>
            </a:extLst>
          </p:cNvPr>
          <p:cNvSpPr txBox="1"/>
          <p:nvPr/>
        </p:nvSpPr>
        <p:spPr>
          <a:xfrm>
            <a:off x="945093" y="553344"/>
            <a:ext cx="403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A172-646D-DDAF-DB57-61BF7A932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64" y="2296193"/>
            <a:ext cx="87424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DF0FEE51-7F38-9C92-01DD-F8EEFDE4F457}"/>
              </a:ext>
            </a:extLst>
          </p:cNvPr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E997B-56FD-951F-1EBB-3BE3848A3997}"/>
              </a:ext>
            </a:extLst>
          </p:cNvPr>
          <p:cNvSpPr txBox="1"/>
          <p:nvPr/>
        </p:nvSpPr>
        <p:spPr>
          <a:xfrm>
            <a:off x="4680875" y="382011"/>
            <a:ext cx="6325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D5CD3-F8B7-D1FB-6847-3933D7CFD007}"/>
              </a:ext>
            </a:extLst>
          </p:cNvPr>
          <p:cNvSpPr txBox="1"/>
          <p:nvPr/>
        </p:nvSpPr>
        <p:spPr>
          <a:xfrm>
            <a:off x="2207181" y="545441"/>
            <a:ext cx="7909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D94E2-C6AB-C34B-36E4-5169D8CB7432}"/>
              </a:ext>
            </a:extLst>
          </p:cNvPr>
          <p:cNvGrpSpPr/>
          <p:nvPr/>
        </p:nvGrpSpPr>
        <p:grpSpPr>
          <a:xfrm>
            <a:off x="1745827" y="2626361"/>
            <a:ext cx="6177280" cy="4164753"/>
            <a:chOff x="2734" y="2615"/>
            <a:chExt cx="7922" cy="53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55B2E9-9D8C-4907-B304-5A6E49D99DC0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25D645-D7D5-2702-07A8-48A8CF8C14B3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E86481-3003-81A5-4D76-ACEE3236EF48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5DA80C-108A-86AC-CE91-CA4341C66D49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0C1EDE58-2593-7515-9154-CCA6D66C7165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064FA-9A1F-0405-A2D1-CF8957B2EED2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A1A4BDD-0B42-6059-568F-1F1662814B78}"/>
              </a:ext>
            </a:extLst>
          </p:cNvPr>
          <p:cNvSpPr/>
          <p:nvPr/>
        </p:nvSpPr>
        <p:spPr>
          <a:xfrm>
            <a:off x="7715250" y="2352675"/>
            <a:ext cx="3648075" cy="1638300"/>
          </a:xfrm>
          <a:prstGeom prst="wedgeEllipseCallout">
            <a:avLst>
              <a:gd name="adj1" fmla="val -55850"/>
              <a:gd name="adj2" fmla="val 462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38A3EA5-7955-F4EA-F945-385D224628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90" b="67539" l="47735" r="61245">
                        <a14:foregroundMark x1="57032" y1="50338" x2="57032" y2="5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17984" r="37066" b="26955"/>
          <a:stretch/>
        </p:blipFill>
        <p:spPr>
          <a:xfrm>
            <a:off x="3012216" y="2823736"/>
            <a:ext cx="3020003" cy="381815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9BF19D4-DC0F-17C3-5703-30660999C8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91" b="39718" l="63872" r="79346">
                        <a14:foregroundMark x1="66462" y1="39779" x2="66462" y2="39779"/>
                        <a14:foregroundMark x1="63872" y1="34807" x2="63872" y2="34807"/>
                        <a14:foregroundMark x1="70802" y1="6691" x2="70802" y2="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3250" r="18683" b="57661"/>
          <a:stretch/>
        </p:blipFill>
        <p:spPr>
          <a:xfrm>
            <a:off x="6296579" y="3098508"/>
            <a:ext cx="3020003" cy="22725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E1D15F-7A86-AE55-7998-15EE38E1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70" b="81277" l="2181" r="18337">
                        <a14:foregroundMark x1="2863" y1="73849" x2="2863" y2="73849"/>
                        <a14:foregroundMark x1="2204" y1="73849" x2="2204" y2="73849"/>
                        <a14:foregroundMark x1="5612" y1="81277" x2="5612" y2="8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356" r="79759" b="12673"/>
          <a:stretch/>
        </p:blipFill>
        <p:spPr>
          <a:xfrm>
            <a:off x="791084" y="2016433"/>
            <a:ext cx="2293425" cy="2977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58EDA0C-5A8F-3C22-CF83-74A9746516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411" b="71823" l="70098" r="85958">
                        <a14:foregroundMark x1="71097" y1="54758" x2="72915" y2="67772"/>
                        <a14:foregroundMark x1="75347" y1="54758" x2="73847" y2="68263"/>
                        <a14:foregroundMark x1="73847" y1="68263" x2="73847" y2="68263"/>
                        <a14:foregroundMark x1="75347" y1="53591" x2="77664" y2="64395"/>
                        <a14:foregroundMark x1="77664" y1="64395" x2="77914" y2="67587"/>
                        <a14:foregroundMark x1="76914" y1="49355" x2="77255" y2="61510"/>
                        <a14:foregroundMark x1="77255" y1="61510" x2="77255" y2="61510"/>
                        <a14:foregroundMark x1="78414" y1="50215" x2="77664" y2="61510"/>
                        <a14:foregroundMark x1="77664" y1="61510" x2="77664" y2="61510"/>
                        <a14:foregroundMark x1="77505" y1="50890" x2="77414" y2="62185"/>
                        <a14:foregroundMark x1="77414" y1="62185" x2="77414" y2="62185"/>
                        <a14:foregroundMark x1="77505" y1="52241" x2="77505" y2="61019"/>
                        <a14:foregroundMark x1="73756" y1="59669" x2="73756" y2="59669"/>
                        <a14:foregroundMark x1="77664" y1="62370" x2="77414" y2="62615"/>
                        <a14:foregroundMark x1="70916" y1="52732" x2="78096" y2="64395"/>
                        <a14:foregroundMark x1="78096" y1="64395" x2="78346" y2="66667"/>
                        <a14:foregroundMark x1="73506" y1="69368" x2="78300" y2="70166"/>
                        <a14:foregroundMark x1="78300" y1="70166" x2="82413" y2="66176"/>
                        <a14:foregroundMark x1="82413" y1="66176" x2="79732" y2="57643"/>
                        <a14:foregroundMark x1="79732" y1="57643" x2="81004" y2="63720"/>
                        <a14:foregroundMark x1="85844" y1="48680" x2="86003" y2="64641"/>
                        <a14:foregroundMark x1="86003" y1="64641" x2="86003" y2="64641"/>
                        <a14:foregroundMark x1="85844" y1="67772" x2="85844" y2="65071"/>
                        <a14:foregroundMark x1="82754" y1="61265" x2="78755" y2="62185"/>
                        <a14:foregroundMark x1="82754" y1="60589" x2="78164" y2="63045"/>
                        <a14:foregroundMark x1="78164" y1="63045" x2="78164" y2="63045"/>
                        <a14:foregroundMark x1="74506" y1="56292" x2="76914" y2="64395"/>
                        <a14:foregroundMark x1="75506" y1="56783" x2="76914" y2="65562"/>
                        <a14:foregroundMark x1="73756" y1="56783" x2="76255" y2="63966"/>
                        <a14:foregroundMark x1="73415" y1="55617" x2="73506" y2="56538"/>
                        <a14:foregroundMark x1="75347" y1="66912" x2="75347" y2="67772"/>
                        <a14:foregroundMark x1="75347" y1="56967" x2="75756" y2="68447"/>
                        <a14:foregroundMark x1="75756" y1="68447" x2="75756" y2="68447"/>
                        <a14:foregroundMark x1="75165" y1="60589" x2="80663" y2="60589"/>
                        <a14:foregroundMark x1="77846" y1="63966" x2="80504" y2="63290"/>
                        <a14:foregroundMark x1="77596" y1="63290" x2="77596" y2="63290"/>
                        <a14:foregroundMark x1="80345" y1="63290" x2="82913" y2="63536"/>
                        <a14:foregroundMark x1="81004" y1="58134" x2="83254" y2="61265"/>
                        <a14:foregroundMark x1="83845" y1="59914" x2="77664" y2="63966"/>
                        <a14:foregroundMark x1="84594" y1="55862" x2="80414" y2="62185"/>
                        <a14:foregroundMark x1="80414" y1="62185" x2="80414" y2="62185"/>
                        <a14:foregroundMark x1="82345" y1="56538" x2="79845" y2="60835"/>
                        <a14:foregroundMark x1="84095" y1="56967" x2="78005" y2="63536"/>
                        <a14:foregroundMark x1="82595" y1="56292" x2="78596" y2="59669"/>
                        <a14:foregroundMark x1="78596" y1="59669" x2="78596" y2="59669"/>
                        <a14:foregroundMark x1="80595" y1="55433" x2="78255" y2="58134"/>
                        <a14:foregroundMark x1="83004" y1="57888" x2="81345" y2="58564"/>
                        <a14:foregroundMark x1="81004" y1="58564" x2="80345" y2="58993"/>
                        <a14:foregroundMark x1="82004" y1="58318" x2="78164" y2="60344"/>
                        <a14:foregroundMark x1="74597" y1="62615" x2="74415" y2="63720"/>
                        <a14:foregroundMark x1="74756" y1="60160" x2="74756" y2="61694"/>
                        <a14:foregroundMark x1="74756" y1="66667" x2="74665" y2="67587"/>
                        <a14:foregroundMark x1="74165" y1="56783" x2="74165" y2="58564"/>
                        <a14:foregroundMark x1="74256" y1="60835" x2="74665" y2="64211"/>
                        <a14:foregroundMark x1="75846" y1="59669" x2="77505" y2="65991"/>
                        <a14:foregroundMark x1="76846" y1="61265" x2="78164" y2="63045"/>
                        <a14:foregroundMark x1="78505" y1="63536" x2="80845" y2="66237"/>
                        <a14:foregroundMark x1="77596" y1="62185" x2="80663" y2="65991"/>
                        <a14:foregroundMark x1="80005" y1="64395" x2="82754" y2="67342"/>
                        <a14:foregroundMark x1="78914" y1="63536" x2="80254" y2="65316"/>
                        <a14:foregroundMark x1="79005" y1="64395" x2="80504" y2="65316"/>
                        <a14:foregroundMark x1="74165" y1="59239" x2="75596" y2="63536"/>
                        <a14:foregroundMark x1="74506" y1="60344" x2="74597" y2="63536"/>
                        <a14:foregroundMark x1="71097" y1="54266" x2="76346" y2="66421"/>
                        <a14:foregroundMark x1="76346" y1="66421" x2="76346" y2="66421"/>
                        <a14:foregroundMark x1="76096" y1="60344" x2="77164" y2="66237"/>
                        <a14:foregroundMark x1="78164" y1="61510" x2="80095" y2="68692"/>
                        <a14:foregroundMark x1="79414" y1="62370" x2="79255" y2="66421"/>
                        <a14:foregroundMark x1="79664" y1="56967" x2="81913" y2="67096"/>
                        <a14:foregroundMark x1="81913" y1="67096" x2="81913" y2="67096"/>
                        <a14:foregroundMark x1="82095" y1="58134" x2="82095" y2="62185"/>
                        <a14:foregroundMark x1="82163" y1="55617" x2="82913" y2="68447"/>
                        <a14:foregroundMark x1="82913" y1="68447" x2="82913" y2="68447"/>
                        <a14:foregroundMark x1="82845" y1="57213" x2="82845" y2="65071"/>
                        <a14:foregroundMark x1="82663" y1="55617" x2="80663" y2="56967"/>
                        <a14:foregroundMark x1="71166" y1="55187" x2="72506" y2="65316"/>
                        <a14:foregroundMark x1="72506" y1="65316" x2="75165" y2="57336"/>
                        <a14:foregroundMark x1="75165" y1="57336" x2="77119" y2="67649"/>
                        <a14:foregroundMark x1="77119" y1="67649" x2="81345" y2="61387"/>
                        <a14:foregroundMark x1="81345" y1="61387" x2="84231" y2="68815"/>
                        <a14:foregroundMark x1="84231" y1="68815" x2="83913" y2="68263"/>
                        <a14:foregroundMark x1="78505" y1="71823" x2="80005" y2="71823"/>
                        <a14:foregroundMark x1="80164" y1="71823" x2="80595" y2="71639"/>
                        <a14:foregroundMark x1="81095" y1="71393" x2="83163" y2="70289"/>
                        <a14:foregroundMark x1="85594" y1="63045" x2="85503" y2="64395"/>
                        <a14:foregroundMark x1="82504" y1="55187" x2="83595" y2="67772"/>
                        <a14:foregroundMark x1="82663" y1="56108" x2="83845" y2="68447"/>
                        <a14:foregroundMark x1="83845" y1="68447" x2="83913" y2="68692"/>
                        <a14:foregroundMark x1="79414" y1="63966" x2="78596" y2="70473"/>
                        <a14:foregroundMark x1="75596" y1="55433" x2="76255" y2="60160"/>
                        <a14:foregroundMark x1="76255" y1="60344" x2="76255" y2="60344"/>
                        <a14:foregroundMark x1="74347" y1="62370" x2="74256" y2="63536"/>
                        <a14:foregroundMark x1="74165" y1="65562" x2="74006" y2="67772"/>
                        <a14:foregroundMark x1="73256" y1="67587" x2="73256" y2="67587"/>
                        <a14:foregroundMark x1="73256" y1="67587" x2="72915" y2="63290"/>
                        <a14:foregroundMark x1="72597" y1="64641" x2="72915" y2="66912"/>
                        <a14:foregroundMark x1="72915" y1="66912" x2="73256" y2="67587"/>
                        <a14:foregroundMark x1="82504" y1="55187" x2="82504" y2="55187"/>
                        <a14:foregroundMark x1="82504" y1="55187" x2="83095" y2="58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35557" r="12589" b="25354"/>
          <a:stretch/>
        </p:blipFill>
        <p:spPr>
          <a:xfrm>
            <a:off x="9178879" y="3874332"/>
            <a:ext cx="2344616" cy="1764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CD62EC-45E3-564D-B1BA-6CBCD22DC4B9}"/>
              </a:ext>
            </a:extLst>
          </p:cNvPr>
          <p:cNvGrpSpPr/>
          <p:nvPr/>
        </p:nvGrpSpPr>
        <p:grpSpPr>
          <a:xfrm>
            <a:off x="1643082" y="-5789821"/>
            <a:ext cx="12387517" cy="1323440"/>
            <a:chOff x="-1607704" y="608084"/>
            <a:chExt cx="12810450" cy="5560197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FBEA6576-C38B-0EDE-F03D-8D33852C2D99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文本框 39">
              <a:extLst>
                <a:ext uri="{FF2B5EF4-FFF2-40B4-BE49-F238E27FC236}">
                  <a16:creationId xmlns:a16="http://schemas.microsoft.com/office/drawing/2014/main" id="{5D71CEB6-3EAB-0727-B64E-288291C24095}"/>
                </a:ext>
              </a:extLst>
            </p:cNvPr>
            <p:cNvSpPr txBox="1"/>
            <p:nvPr/>
          </p:nvSpPr>
          <p:spPr>
            <a:xfrm>
              <a:off x="-1403070" y="608084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1803B4-1FA7-4284-BDC2-B7875B03FDD2}"/>
              </a:ext>
            </a:extLst>
          </p:cNvPr>
          <p:cNvSpPr txBox="1"/>
          <p:nvPr/>
        </p:nvSpPr>
        <p:spPr>
          <a:xfrm>
            <a:off x="1831435" y="2633051"/>
            <a:ext cx="91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Happy kids studying together | Estudo infantil, Crianças  com necessidades especiais, Crianças felizes">
            <a:extLst>
              <a:ext uri="{FF2B5EF4-FFF2-40B4-BE49-F238E27FC236}">
                <a16:creationId xmlns:a16="http://schemas.microsoft.com/office/drawing/2014/main" id="{011FD333-A746-167B-5ADA-423374CC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89665" l="6550" r="94409">
                        <a14:foregroundMark x1="11022" y1="35475" x2="11022" y2="35475"/>
                        <a14:foregroundMark x1="6709" y1="43017" x2="6709" y2="43017"/>
                        <a14:foregroundMark x1="33546" y1="36313" x2="35942" y2="43017"/>
                        <a14:foregroundMark x1="90415" y1="29330" x2="94409" y2="38547"/>
                        <a14:foregroundMark x1="88498" y1="20112" x2="88498" y2="20112"/>
                        <a14:foregroundMark x1="84665" y1="86313" x2="84665" y2="86313"/>
                        <a14:foregroundMark x1="80671" y1="60894" x2="84026" y2="68156"/>
                        <a14:foregroundMark x1="84026" y1="67039" x2="87220" y2="73464"/>
                        <a14:foregroundMark x1="90575" y1="68994" x2="92652" y2="74302"/>
                        <a14:backgroundMark x1="74441" y1="50559" x2="74441" y2="50559"/>
                        <a14:backgroundMark x1="76837" y1="62291" x2="76837" y2="62291"/>
                        <a14:backgroundMark x1="76837" y1="62291" x2="79393" y2="69553"/>
                        <a14:backgroundMark x1="78115" y1="71229" x2="77636" y2="78492"/>
                        <a14:backgroundMark x1="71406" y1="77654" x2="71406" y2="77654"/>
                        <a14:backgroundMark x1="75240" y1="81564" x2="75240" y2="81564"/>
                        <a14:backgroundMark x1="71246" y1="45251" x2="78275" y2="58101"/>
                        <a14:backgroundMark x1="78275" y1="58101" x2="78275" y2="58101"/>
                        <a14:backgroundMark x1="73323" y1="57821" x2="73323" y2="57821"/>
                        <a14:backgroundMark x1="75559" y1="36034" x2="80351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0"/>
          <a:stretch/>
        </p:blipFill>
        <p:spPr bwMode="auto">
          <a:xfrm>
            <a:off x="7078714" y="3714750"/>
            <a:ext cx="4963873" cy="36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2FB1C-5A0B-C3A4-A642-4FFC92D831D1}"/>
              </a:ext>
            </a:extLst>
          </p:cNvPr>
          <p:cNvSpPr/>
          <p:nvPr/>
        </p:nvSpPr>
        <p:spPr>
          <a:xfrm>
            <a:off x="1981200" y="0"/>
            <a:ext cx="6738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4E9EA-9C7C-FA13-1D4C-52CE2B33EFC6}"/>
              </a:ext>
            </a:extLst>
          </p:cNvPr>
          <p:cNvSpPr txBox="1"/>
          <p:nvPr/>
        </p:nvSpPr>
        <p:spPr>
          <a:xfrm>
            <a:off x="1657350" y="466725"/>
            <a:ext cx="7458075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1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F732C-23BC-B9F8-7A77-BD17EDA59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4921" y="-769875"/>
            <a:ext cx="8443692" cy="5883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DD6710-923F-3D23-D833-69672A65CFE0}"/>
              </a:ext>
            </a:extLst>
          </p:cNvPr>
          <p:cNvSpPr txBox="1"/>
          <p:nvPr/>
        </p:nvSpPr>
        <p:spPr>
          <a:xfrm>
            <a:off x="4802049" y="6397109"/>
            <a:ext cx="61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488</Words>
  <Application>Microsoft Office PowerPoint</Application>
  <PresentationFormat>Widescreen</PresentationFormat>
  <Paragraphs>66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Calibri Light</vt:lpstr>
      <vt:lpstr>Cambria</vt:lpstr>
      <vt:lpstr>Lato</vt:lpstr>
      <vt:lpstr>LNTH-Dinomiko</vt:lpstr>
      <vt:lpstr>LNTH-LuoLuoNotangYuanTi 1</vt:lpstr>
      <vt:lpstr>Pattaya</vt:lpstr>
      <vt:lpstr>Roboto Condensed Light</vt:lpstr>
      <vt:lpstr>SVN-A Love Of Thunder</vt:lpstr>
      <vt:lpstr>SVN-Kitten</vt:lpstr>
      <vt:lpstr>字魂59号-创粗黑</vt:lpstr>
      <vt:lpstr>Office 主题​​</vt:lpstr>
      <vt:lpstr>第一PPT，www.1ppt.com</vt:lpstr>
      <vt:lpstr>End of Course Jeopardy by Slidesgo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34</cp:revision>
  <dcterms:created xsi:type="dcterms:W3CDTF">2023-04-23T02:37:13Z</dcterms:created>
  <dcterms:modified xsi:type="dcterms:W3CDTF">2023-08-19T03:02:28Z</dcterms:modified>
</cp:coreProperties>
</file>