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38"/>
  </p:notesMasterIdLst>
  <p:sldIdLst>
    <p:sldId id="306" r:id="rId7"/>
    <p:sldId id="307" r:id="rId8"/>
    <p:sldId id="308" r:id="rId9"/>
    <p:sldId id="304" r:id="rId10"/>
    <p:sldId id="305" r:id="rId11"/>
    <p:sldId id="260" r:id="rId12"/>
    <p:sldId id="261" r:id="rId13"/>
    <p:sldId id="309" r:id="rId14"/>
    <p:sldId id="310" r:id="rId15"/>
    <p:sldId id="311" r:id="rId16"/>
    <p:sldId id="266" r:id="rId17"/>
    <p:sldId id="312" r:id="rId18"/>
    <p:sldId id="351" r:id="rId19"/>
    <p:sldId id="300" r:id="rId20"/>
    <p:sldId id="262" r:id="rId21"/>
    <p:sldId id="313" r:id="rId22"/>
    <p:sldId id="314" r:id="rId23"/>
    <p:sldId id="315" r:id="rId24"/>
    <p:sldId id="348" r:id="rId25"/>
    <p:sldId id="349" r:id="rId26"/>
    <p:sldId id="350" r:id="rId27"/>
    <p:sldId id="352" r:id="rId28"/>
    <p:sldId id="353" r:id="rId29"/>
    <p:sldId id="355" r:id="rId30"/>
    <p:sldId id="354" r:id="rId31"/>
    <p:sldId id="291" r:id="rId32"/>
    <p:sldId id="337" r:id="rId33"/>
    <p:sldId id="345" r:id="rId34"/>
    <p:sldId id="344" r:id="rId35"/>
    <p:sldId id="347" r:id="rId36"/>
    <p:sldId id="11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8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2672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92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651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39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70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5304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88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290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743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33288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0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8/8/2023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8/8/2023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8/8/2023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8/8/2023</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17239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3"/>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675</Words>
  <Application>Microsoft Office PowerPoint</Application>
  <PresentationFormat>Widescreen</PresentationFormat>
  <Paragraphs>58</Paragraphs>
  <Slides>31</Slides>
  <Notes>1</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31</vt:i4>
      </vt:variant>
    </vt:vector>
  </HeadingPairs>
  <TitlesOfParts>
    <vt:vector size="41" baseType="lpstr">
      <vt:lpstr>Arial</vt:lpstr>
      <vt:lpstr>Calibri</vt:lpstr>
      <vt:lpstr>Calibri Light</vt:lpstr>
      <vt:lpstr>Times New Roman</vt:lpstr>
      <vt:lpstr>Chủ đề Office</vt:lpstr>
      <vt:lpstr>Custom Design</vt:lpstr>
      <vt:lpstr>1_Office Theme</vt:lpstr>
      <vt:lpstr>2_Office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2023-06-09T11:13:51Z</dcterms:created>
  <dcterms:modified xsi:type="dcterms:W3CDTF">2023-08-08T14:38:20Z</dcterms:modified>
</cp:coreProperties>
</file>