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320" r:id="rId5"/>
    <p:sldId id="321" r:id="rId6"/>
    <p:sldId id="306" r:id="rId7"/>
    <p:sldId id="309" r:id="rId8"/>
    <p:sldId id="322" r:id="rId9"/>
    <p:sldId id="323" r:id="rId10"/>
    <p:sldId id="324" r:id="rId11"/>
    <p:sldId id="325" r:id="rId12"/>
    <p:sldId id="326" r:id="rId13"/>
    <p:sldId id="312" r:id="rId14"/>
    <p:sldId id="327" r:id="rId15"/>
    <p:sldId id="311" r:id="rId16"/>
    <p:sldId id="31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209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03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4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2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75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4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88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5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2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7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0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9B9B2-69EF-4BD1-BDA1-58E300790C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9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150033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691</Words>
  <Application>Microsoft Office PowerPoint</Application>
  <PresentationFormat>Widescreen</PresentationFormat>
  <Paragraphs>148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Coiny</vt:lpstr>
      <vt:lpstr>Pattaya</vt:lpstr>
      <vt:lpstr>Times New Roman</vt:lpstr>
      <vt:lpstr>字魂64号-萌趣软糖体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30</cp:revision>
  <dcterms:created xsi:type="dcterms:W3CDTF">2023-07-09T00:41:18Z</dcterms:created>
  <dcterms:modified xsi:type="dcterms:W3CDTF">2023-08-18T11:41:57Z</dcterms:modified>
</cp:coreProperties>
</file>