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2" r:id="rId2"/>
    <p:sldMasterId id="2147483675" r:id="rId3"/>
  </p:sldMasterIdLst>
  <p:notesMasterIdLst>
    <p:notesMasterId r:id="rId39"/>
  </p:notesMasterIdLst>
  <p:sldIdLst>
    <p:sldId id="258" r:id="rId4"/>
    <p:sldId id="288" r:id="rId5"/>
    <p:sldId id="259" r:id="rId6"/>
    <p:sldId id="261" r:id="rId7"/>
    <p:sldId id="262" r:id="rId8"/>
    <p:sldId id="263" r:id="rId9"/>
    <p:sldId id="268" r:id="rId10"/>
    <p:sldId id="286" r:id="rId11"/>
    <p:sldId id="287" r:id="rId12"/>
    <p:sldId id="289" r:id="rId13"/>
    <p:sldId id="290" r:id="rId14"/>
    <p:sldId id="291" r:id="rId15"/>
    <p:sldId id="292" r:id="rId16"/>
    <p:sldId id="283" r:id="rId17"/>
    <p:sldId id="293" r:id="rId18"/>
    <p:sldId id="294" r:id="rId19"/>
    <p:sldId id="295" r:id="rId20"/>
    <p:sldId id="296" r:id="rId21"/>
    <p:sldId id="297" r:id="rId22"/>
    <p:sldId id="260" r:id="rId23"/>
    <p:sldId id="301" r:id="rId24"/>
    <p:sldId id="274" r:id="rId25"/>
    <p:sldId id="277" r:id="rId26"/>
    <p:sldId id="275" r:id="rId27"/>
    <p:sldId id="298" r:id="rId28"/>
    <p:sldId id="299" r:id="rId29"/>
    <p:sldId id="276" r:id="rId30"/>
    <p:sldId id="300" r:id="rId31"/>
    <p:sldId id="302" r:id="rId32"/>
    <p:sldId id="303" r:id="rId33"/>
    <p:sldId id="279" r:id="rId34"/>
    <p:sldId id="309" r:id="rId35"/>
    <p:sldId id="281" r:id="rId36"/>
    <p:sldId id="310" r:id="rId37"/>
    <p:sldId id="267"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49" d="100"/>
          <a:sy n="49" d="100"/>
        </p:scale>
        <p:origin x="2002" y="816"/>
      </p:cViewPr>
      <p:guideLst/>
    </p:cSldViewPr>
  </p:slideViewPr>
  <p:notesTextViewPr>
    <p:cViewPr>
      <p:scale>
        <a:sx n="1" d="1"/>
        <a:sy n="1" d="1"/>
      </p:scale>
      <p:origin x="0" y="0"/>
    </p:cViewPr>
  </p:notesTextViewPr>
  <p:notesViewPr>
    <p:cSldViewPr snapToGrid="0">
      <p:cViewPr varScale="1">
        <p:scale>
          <a:sx n="63" d="100"/>
          <a:sy n="63" d="100"/>
        </p:scale>
        <p:origin x="3206" y="77"/>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CE8185-89BD-4160-BAD0-A5AA8A6FEA06}" type="datetimeFigureOut">
              <a:rPr lang="en-US" smtClean="0"/>
              <a:t>8/19/2023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2BAE4A-824C-4642-A0C2-CAB3F0125FBB}" type="slidenum">
              <a:rPr lang="en-US" smtClean="0"/>
              <a:t>‹#›</a:t>
            </a:fld>
            <a:endParaRPr lang="en-US"/>
          </a:p>
        </p:txBody>
      </p:sp>
    </p:spTree>
    <p:extLst>
      <p:ext uri="{BB962C8B-B14F-4D97-AF65-F5344CB8AC3E}">
        <p14:creationId xmlns:p14="http://schemas.microsoft.com/office/powerpoint/2010/main" val="39090936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1983264-A7E1-40B6-B8AD-C3C2F2B35B9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929293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1983264-A7E1-40B6-B8AD-C3C2F2B35B9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861193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B7DEF7-B261-4BB7-B71B-89CADE5018F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4390139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1983264-A7E1-40B6-B8AD-C3C2F2B35B9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583311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1983264-A7E1-40B6-B8AD-C3C2F2B35B9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051973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1983264-A7E1-40B6-B8AD-C3C2F2B35B9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072048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1983264-A7E1-40B6-B8AD-C3C2F2B35B9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055962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1983264-A7E1-40B6-B8AD-C3C2F2B35B9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899708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1983264-A7E1-40B6-B8AD-C3C2F2B35B9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727463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B7DEF7-B261-4BB7-B71B-89CADE5018F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937842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1983264-A7E1-40B6-B8AD-C3C2F2B35B9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834323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1983264-A7E1-40B6-B8AD-C3C2F2B35B9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663688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B7DEF7-B261-4BB7-B71B-89CADE5018F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9059648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8D2BAE4A-824C-4642-A0C2-CAB3F0125FBB}" type="slidenum">
              <a:rPr lang="en-US" smtClean="0"/>
              <a:t>21</a:t>
            </a:fld>
            <a:endParaRPr lang="en-US"/>
          </a:p>
        </p:txBody>
      </p:sp>
    </p:spTree>
    <p:extLst>
      <p:ext uri="{BB962C8B-B14F-4D97-AF65-F5344CB8AC3E}">
        <p14:creationId xmlns:p14="http://schemas.microsoft.com/office/powerpoint/2010/main" val="21880704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B7DEF7-B261-4BB7-B71B-89CADE5018F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4485854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B7DEF7-B261-4BB7-B71B-89CADE5018F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0750144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B7DEF7-B261-4BB7-B71B-89CADE5018F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7534406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8D2BAE4A-824C-4642-A0C2-CAB3F0125FBB}" type="slidenum">
              <a:rPr lang="en-US" smtClean="0"/>
              <a:t>25</a:t>
            </a:fld>
            <a:endParaRPr lang="en-US"/>
          </a:p>
        </p:txBody>
      </p:sp>
    </p:spTree>
    <p:extLst>
      <p:ext uri="{BB962C8B-B14F-4D97-AF65-F5344CB8AC3E}">
        <p14:creationId xmlns:p14="http://schemas.microsoft.com/office/powerpoint/2010/main" val="34692918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8D2BAE4A-824C-4642-A0C2-CAB3F0125FBB}" type="slidenum">
              <a:rPr lang="en-US" smtClean="0"/>
              <a:t>26</a:t>
            </a:fld>
            <a:endParaRPr lang="en-US"/>
          </a:p>
        </p:txBody>
      </p:sp>
    </p:spTree>
    <p:extLst>
      <p:ext uri="{BB962C8B-B14F-4D97-AF65-F5344CB8AC3E}">
        <p14:creationId xmlns:p14="http://schemas.microsoft.com/office/powerpoint/2010/main" val="33826901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B7DEF7-B261-4BB7-B71B-89CADE5018F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6713127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8D2BAE4A-824C-4642-A0C2-CAB3F0125FBB}" type="slidenum">
              <a:rPr lang="en-US" smtClean="0"/>
              <a:t>28</a:t>
            </a:fld>
            <a:endParaRPr lang="en-US"/>
          </a:p>
        </p:txBody>
      </p:sp>
    </p:spTree>
    <p:extLst>
      <p:ext uri="{BB962C8B-B14F-4D97-AF65-F5344CB8AC3E}">
        <p14:creationId xmlns:p14="http://schemas.microsoft.com/office/powerpoint/2010/main" val="11398236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8D2BAE4A-824C-4642-A0C2-CAB3F0125FBB}" type="slidenum">
              <a:rPr lang="en-US" smtClean="0"/>
              <a:t>29</a:t>
            </a:fld>
            <a:endParaRPr lang="en-US"/>
          </a:p>
        </p:txBody>
      </p:sp>
    </p:spTree>
    <p:extLst>
      <p:ext uri="{BB962C8B-B14F-4D97-AF65-F5344CB8AC3E}">
        <p14:creationId xmlns:p14="http://schemas.microsoft.com/office/powerpoint/2010/main" val="1338924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1983264-A7E1-40B6-B8AD-C3C2F2B35B9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903240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8D2BAE4A-824C-4642-A0C2-CAB3F0125FBB}" type="slidenum">
              <a:rPr lang="en-US" smtClean="0"/>
              <a:t>30</a:t>
            </a:fld>
            <a:endParaRPr lang="en-US"/>
          </a:p>
        </p:txBody>
      </p:sp>
    </p:spTree>
    <p:extLst>
      <p:ext uri="{BB962C8B-B14F-4D97-AF65-F5344CB8AC3E}">
        <p14:creationId xmlns:p14="http://schemas.microsoft.com/office/powerpoint/2010/main" val="29833159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B7DEF7-B261-4BB7-B71B-89CADE5018F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4895711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B7DEF7-B261-4BB7-B71B-89CADE5018F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86979802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8D2BAE4A-824C-4642-A0C2-CAB3F0125FBB}" type="slidenum">
              <a:rPr lang="en-US" smtClean="0"/>
              <a:t>33</a:t>
            </a:fld>
            <a:endParaRPr lang="en-US"/>
          </a:p>
        </p:txBody>
      </p:sp>
    </p:spTree>
    <p:extLst>
      <p:ext uri="{BB962C8B-B14F-4D97-AF65-F5344CB8AC3E}">
        <p14:creationId xmlns:p14="http://schemas.microsoft.com/office/powerpoint/2010/main" val="111991022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B7DEF7-B261-4BB7-B71B-89CADE5018F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0263644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1983264-A7E1-40B6-B8AD-C3C2F2B35B9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214973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1983264-A7E1-40B6-B8AD-C3C2F2B35B9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182105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1983264-A7E1-40B6-B8AD-C3C2F2B35B9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503913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1983264-A7E1-40B6-B8AD-C3C2F2B35B9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319479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1983264-A7E1-40B6-B8AD-C3C2F2B35B9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599667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1983264-A7E1-40B6-B8AD-C3C2F2B35B9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771604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1983264-A7E1-40B6-B8AD-C3C2F2B35B9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236980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3478441"/>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14A90F6-AECE-47D2-A701-44DD7B6DAFD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E277105F-0226-480E-89D0-588888F22DB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C1A2B967-DE5D-4006-83C9-662C87D29EC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016B451C-C81B-4840-B0CE-EBAF69C7A6E7}"/>
              </a:ext>
            </a:extLst>
          </p:cNvPr>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t>2023/8/19</a:t>
            </a:fld>
            <a:endParaRPr lang="zh-CN" altLang="en-US"/>
          </a:p>
        </p:txBody>
      </p:sp>
      <p:sp>
        <p:nvSpPr>
          <p:cNvPr id="6" name="页脚占位符 5">
            <a:extLst>
              <a:ext uri="{FF2B5EF4-FFF2-40B4-BE49-F238E27FC236}">
                <a16:creationId xmlns:a16="http://schemas.microsoft.com/office/drawing/2014/main" id="{E8474BE2-6579-4145-B26D-A7595577B07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E186C81-6EDF-4C18-8059-858242EE64E7}"/>
              </a:ext>
            </a:extLst>
          </p:cNvPr>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t>‹#›</a:t>
            </a:fld>
            <a:endParaRPr lang="zh-CN" altLang="en-US"/>
          </a:p>
        </p:txBody>
      </p:sp>
    </p:spTree>
    <p:extLst>
      <p:ext uri="{BB962C8B-B14F-4D97-AF65-F5344CB8AC3E}">
        <p14:creationId xmlns:p14="http://schemas.microsoft.com/office/powerpoint/2010/main" val="32428773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A528CE7-CF14-4940-A95B-FBE580F44E2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6248680-868D-405D-8570-DE469DFE8FBE}"/>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2ED56F11-8CDA-4DAB-9925-1BC78111DE04}"/>
              </a:ext>
            </a:extLst>
          </p:cNvPr>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t>2023/8/19</a:t>
            </a:fld>
            <a:endParaRPr lang="zh-CN" altLang="en-US"/>
          </a:p>
        </p:txBody>
      </p:sp>
      <p:sp>
        <p:nvSpPr>
          <p:cNvPr id="5" name="页脚占位符 4">
            <a:extLst>
              <a:ext uri="{FF2B5EF4-FFF2-40B4-BE49-F238E27FC236}">
                <a16:creationId xmlns:a16="http://schemas.microsoft.com/office/drawing/2014/main" id="{72B991C3-CB7C-4BF7-9EA8-1E5D7C79336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438BD3AC-7018-477F-817F-322423E143AF}"/>
              </a:ext>
            </a:extLst>
          </p:cNvPr>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t>‹#›</a:t>
            </a:fld>
            <a:endParaRPr lang="zh-CN" altLang="en-US"/>
          </a:p>
        </p:txBody>
      </p:sp>
    </p:spTree>
    <p:extLst>
      <p:ext uri="{BB962C8B-B14F-4D97-AF65-F5344CB8AC3E}">
        <p14:creationId xmlns:p14="http://schemas.microsoft.com/office/powerpoint/2010/main" val="2004363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5E7EA4D-A3CF-4FAB-A0FB-230320904B10}"/>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56787D43-B3B2-419A-9F39-1275EFF48A0C}"/>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60DEECBA-ABA0-47FA-8FAA-50C93086C4B8}"/>
              </a:ext>
            </a:extLst>
          </p:cNvPr>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t>2023/8/19</a:t>
            </a:fld>
            <a:endParaRPr lang="zh-CN" altLang="en-US"/>
          </a:p>
        </p:txBody>
      </p:sp>
      <p:sp>
        <p:nvSpPr>
          <p:cNvPr id="5" name="页脚占位符 4">
            <a:extLst>
              <a:ext uri="{FF2B5EF4-FFF2-40B4-BE49-F238E27FC236}">
                <a16:creationId xmlns:a16="http://schemas.microsoft.com/office/drawing/2014/main" id="{F2A66ADA-9B95-438A-B5D1-869693DAB31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8A0A3A1-5A3C-48BC-8D41-9362B8DA038A}"/>
              </a:ext>
            </a:extLst>
          </p:cNvPr>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t>‹#›</a:t>
            </a:fld>
            <a:endParaRPr lang="zh-CN" altLang="en-US"/>
          </a:p>
        </p:txBody>
      </p:sp>
    </p:spTree>
    <p:extLst>
      <p:ext uri="{BB962C8B-B14F-4D97-AF65-F5344CB8AC3E}">
        <p14:creationId xmlns:p14="http://schemas.microsoft.com/office/powerpoint/2010/main" val="34819942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14444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8/19/2023</a:t>
            </a:fld>
            <a:endParaRPr lang="en-US"/>
          </a:p>
        </p:txBody>
      </p:sp>
      <p:sp>
        <p:nvSpPr>
          <p:cNvPr id="5" name="Footer Placeholder 4">
            <a:extLst>
              <a:ext uri="{FF2B5EF4-FFF2-40B4-BE49-F238E27FC236}">
                <a16:creationId xmlns:a16="http://schemas.microsoft.com/office/drawing/2014/main"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7147349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8/19/2023</a:t>
            </a:fld>
            <a:endParaRPr lang="en-US"/>
          </a:p>
        </p:txBody>
      </p:sp>
      <p:sp>
        <p:nvSpPr>
          <p:cNvPr id="5" name="Footer Placeholder 4">
            <a:extLst>
              <a:ext uri="{FF2B5EF4-FFF2-40B4-BE49-F238E27FC236}">
                <a16:creationId xmlns:a16="http://schemas.microsoft.com/office/drawing/2014/main"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0416793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8/19/2023</a:t>
            </a:fld>
            <a:endParaRPr lang="en-US"/>
          </a:p>
        </p:txBody>
      </p:sp>
      <p:sp>
        <p:nvSpPr>
          <p:cNvPr id="5" name="Footer Placeholder 4">
            <a:extLst>
              <a:ext uri="{FF2B5EF4-FFF2-40B4-BE49-F238E27FC236}">
                <a16:creationId xmlns:a16="http://schemas.microsoft.com/office/drawing/2014/main"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5424476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8/19/2023</a:t>
            </a:fld>
            <a:endParaRPr lang="en-US"/>
          </a:p>
        </p:txBody>
      </p:sp>
      <p:sp>
        <p:nvSpPr>
          <p:cNvPr id="6" name="Footer Placeholder 5">
            <a:extLst>
              <a:ext uri="{FF2B5EF4-FFF2-40B4-BE49-F238E27FC236}">
                <a16:creationId xmlns:a16="http://schemas.microsoft.com/office/drawing/2014/main"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2573182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8/19/2023</a:t>
            </a:fld>
            <a:endParaRPr lang="en-US"/>
          </a:p>
        </p:txBody>
      </p:sp>
      <p:sp>
        <p:nvSpPr>
          <p:cNvPr id="8" name="Footer Placeholder 7">
            <a:extLst>
              <a:ext uri="{FF2B5EF4-FFF2-40B4-BE49-F238E27FC236}">
                <a16:creationId xmlns:a16="http://schemas.microsoft.com/office/drawing/2014/main"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9491604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8/19/2023</a:t>
            </a:fld>
            <a:endParaRPr lang="en-US"/>
          </a:p>
        </p:txBody>
      </p:sp>
      <p:sp>
        <p:nvSpPr>
          <p:cNvPr id="4" name="Footer Placeholder 3">
            <a:extLst>
              <a:ext uri="{FF2B5EF4-FFF2-40B4-BE49-F238E27FC236}">
                <a16:creationId xmlns:a16="http://schemas.microsoft.com/office/drawing/2014/main"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6180747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A5F441-BA27-4D1A-9A13-05155C41393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73B6E29-430C-420B-9D34-8C89DDCCBE7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799E9B79-96D2-4483-AF4F-F41232FE2D62}"/>
              </a:ext>
            </a:extLst>
          </p:cNvPr>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t>2023/8/19</a:t>
            </a:fld>
            <a:endParaRPr lang="zh-CN" altLang="en-US"/>
          </a:p>
        </p:txBody>
      </p:sp>
      <p:sp>
        <p:nvSpPr>
          <p:cNvPr id="5" name="页脚占位符 4">
            <a:extLst>
              <a:ext uri="{FF2B5EF4-FFF2-40B4-BE49-F238E27FC236}">
                <a16:creationId xmlns:a16="http://schemas.microsoft.com/office/drawing/2014/main" id="{D2032C75-8AFF-422F-B434-1A2597AB965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868089CB-2DEA-4E65-AE74-4EA2262B3E87}"/>
              </a:ext>
            </a:extLst>
          </p:cNvPr>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t>‹#›</a:t>
            </a:fld>
            <a:endParaRPr lang="zh-CN" altLang="en-US"/>
          </a:p>
        </p:txBody>
      </p:sp>
    </p:spTree>
    <p:extLst>
      <p:ext uri="{BB962C8B-B14F-4D97-AF65-F5344CB8AC3E}">
        <p14:creationId xmlns:p14="http://schemas.microsoft.com/office/powerpoint/2010/main" val="3651234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8/19/2023</a:t>
            </a:fld>
            <a:endParaRPr lang="en-US"/>
          </a:p>
        </p:txBody>
      </p:sp>
      <p:sp>
        <p:nvSpPr>
          <p:cNvPr id="3" name="Footer Placeholder 2">
            <a:extLst>
              <a:ext uri="{FF2B5EF4-FFF2-40B4-BE49-F238E27FC236}">
                <a16:creationId xmlns:a16="http://schemas.microsoft.com/office/drawing/2014/main"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7116567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8/19/2023</a:t>
            </a:fld>
            <a:endParaRPr lang="en-US"/>
          </a:p>
        </p:txBody>
      </p:sp>
      <p:sp>
        <p:nvSpPr>
          <p:cNvPr id="6" name="Footer Placeholder 5">
            <a:extLst>
              <a:ext uri="{FF2B5EF4-FFF2-40B4-BE49-F238E27FC236}">
                <a16:creationId xmlns:a16="http://schemas.microsoft.com/office/drawing/2014/main"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9544887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8/19/2023</a:t>
            </a:fld>
            <a:endParaRPr lang="en-US"/>
          </a:p>
        </p:txBody>
      </p:sp>
      <p:sp>
        <p:nvSpPr>
          <p:cNvPr id="6" name="Footer Placeholder 5">
            <a:extLst>
              <a:ext uri="{FF2B5EF4-FFF2-40B4-BE49-F238E27FC236}">
                <a16:creationId xmlns:a16="http://schemas.microsoft.com/office/drawing/2014/main"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350285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8/19/2023</a:t>
            </a:fld>
            <a:endParaRPr lang="en-US"/>
          </a:p>
        </p:txBody>
      </p:sp>
      <p:sp>
        <p:nvSpPr>
          <p:cNvPr id="5" name="Footer Placeholder 4">
            <a:extLst>
              <a:ext uri="{FF2B5EF4-FFF2-40B4-BE49-F238E27FC236}">
                <a16:creationId xmlns:a16="http://schemas.microsoft.com/office/drawing/2014/main"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733144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8/19/2023</a:t>
            </a:fld>
            <a:endParaRPr lang="en-US"/>
          </a:p>
        </p:txBody>
      </p:sp>
      <p:sp>
        <p:nvSpPr>
          <p:cNvPr id="5" name="Footer Placeholder 4">
            <a:extLst>
              <a:ext uri="{FF2B5EF4-FFF2-40B4-BE49-F238E27FC236}">
                <a16:creationId xmlns:a16="http://schemas.microsoft.com/office/drawing/2014/main"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7640095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17DDC72-9CAC-4679-A980-5B3D87863C5B}"/>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5A55264-4DA0-44D2-BF6D-54373F34D903}"/>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ACC5FAD-AFAC-4529-A734-798E41F63E45}"/>
              </a:ext>
            </a:extLst>
          </p:cNvPr>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t>2023/8/19</a:t>
            </a:fld>
            <a:endParaRPr lang="zh-CN" altLang="en-US"/>
          </a:p>
        </p:txBody>
      </p:sp>
      <p:sp>
        <p:nvSpPr>
          <p:cNvPr id="5" name="页脚占位符 4">
            <a:extLst>
              <a:ext uri="{FF2B5EF4-FFF2-40B4-BE49-F238E27FC236}">
                <a16:creationId xmlns:a16="http://schemas.microsoft.com/office/drawing/2014/main" id="{46C2238F-B81F-4444-AD47-4431DF0ABCC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488D67F-14DB-44B4-85A1-A89E2BFC5C05}"/>
              </a:ext>
            </a:extLst>
          </p:cNvPr>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t>‹#›</a:t>
            </a:fld>
            <a:endParaRPr lang="zh-CN" altLang="en-US"/>
          </a:p>
        </p:txBody>
      </p:sp>
    </p:spTree>
    <p:extLst>
      <p:ext uri="{BB962C8B-B14F-4D97-AF65-F5344CB8AC3E}">
        <p14:creationId xmlns:p14="http://schemas.microsoft.com/office/powerpoint/2010/main" val="28690069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E045189-0D48-4D62-ACB8-363B8B4BA82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8554B7C4-26CC-4900-9FBC-112D5FD2919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D515BD0D-46F8-499D-9889-44E956D44BB7}"/>
              </a:ext>
            </a:extLst>
          </p:cNvPr>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t>2023/8/19</a:t>
            </a:fld>
            <a:endParaRPr lang="zh-CN" altLang="en-US"/>
          </a:p>
        </p:txBody>
      </p:sp>
      <p:sp>
        <p:nvSpPr>
          <p:cNvPr id="5" name="页脚占位符 4">
            <a:extLst>
              <a:ext uri="{FF2B5EF4-FFF2-40B4-BE49-F238E27FC236}">
                <a16:creationId xmlns:a16="http://schemas.microsoft.com/office/drawing/2014/main" id="{0533EECB-1B46-4AAF-82FA-8341E6E0EAD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9734F59-D5C9-45C0-95BB-255303990499}"/>
              </a:ext>
            </a:extLst>
          </p:cNvPr>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t>‹#›</a:t>
            </a:fld>
            <a:endParaRPr lang="zh-CN" altLang="en-US"/>
          </a:p>
        </p:txBody>
      </p:sp>
    </p:spTree>
    <p:extLst>
      <p:ext uri="{BB962C8B-B14F-4D97-AF65-F5344CB8AC3E}">
        <p14:creationId xmlns:p14="http://schemas.microsoft.com/office/powerpoint/2010/main" val="1047930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8402147-91C0-4202-A049-8C26C3614276}"/>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4F78434-07FA-4018-98AF-2DFF55D695F0}"/>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22259499-0952-4C06-9230-F1BC6AB2BB5B}"/>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F4CBE8A-F31A-4FC1-B01E-5B40266B33AF}"/>
              </a:ext>
            </a:extLst>
          </p:cNvPr>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t>2023/8/19</a:t>
            </a:fld>
            <a:endParaRPr lang="zh-CN" altLang="en-US"/>
          </a:p>
        </p:txBody>
      </p:sp>
      <p:sp>
        <p:nvSpPr>
          <p:cNvPr id="6" name="页脚占位符 5">
            <a:extLst>
              <a:ext uri="{FF2B5EF4-FFF2-40B4-BE49-F238E27FC236}">
                <a16:creationId xmlns:a16="http://schemas.microsoft.com/office/drawing/2014/main" id="{A69E9106-A51D-41B8-A6DD-3B370CB9EB5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277E40EC-35A1-4918-88F4-ED2B2A941F01}"/>
              </a:ext>
            </a:extLst>
          </p:cNvPr>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t>‹#›</a:t>
            </a:fld>
            <a:endParaRPr lang="zh-CN" altLang="en-US"/>
          </a:p>
        </p:txBody>
      </p:sp>
    </p:spTree>
    <p:extLst>
      <p:ext uri="{BB962C8B-B14F-4D97-AF65-F5344CB8AC3E}">
        <p14:creationId xmlns:p14="http://schemas.microsoft.com/office/powerpoint/2010/main" val="258285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4EFEC4A-A03A-40EF-91D3-06CEC80986CF}"/>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F2FD8B1-E238-45FA-AE19-BCA2CFC7F73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E251CD6C-C740-47E9-BB94-1AB87710DCFF}"/>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030E742E-9501-4526-8000-C57F5B2BB4E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2F3933A-FA1B-4BA6-BECD-B9F4FDF61BE1}"/>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3AEB09E3-F9BF-4169-93BD-31EE046D2A5B}"/>
              </a:ext>
            </a:extLst>
          </p:cNvPr>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t>2023/8/19</a:t>
            </a:fld>
            <a:endParaRPr lang="zh-CN" altLang="en-US"/>
          </a:p>
        </p:txBody>
      </p:sp>
      <p:sp>
        <p:nvSpPr>
          <p:cNvPr id="8" name="页脚占位符 7">
            <a:extLst>
              <a:ext uri="{FF2B5EF4-FFF2-40B4-BE49-F238E27FC236}">
                <a16:creationId xmlns:a16="http://schemas.microsoft.com/office/drawing/2014/main" id="{F88F773C-4C5F-477F-81A2-ECD9A18A4EA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0DD10B08-662E-457B-9666-06AB86C5B323}"/>
              </a:ext>
            </a:extLst>
          </p:cNvPr>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t>‹#›</a:t>
            </a:fld>
            <a:endParaRPr lang="zh-CN" altLang="en-US"/>
          </a:p>
        </p:txBody>
      </p:sp>
    </p:spTree>
    <p:extLst>
      <p:ext uri="{BB962C8B-B14F-4D97-AF65-F5344CB8AC3E}">
        <p14:creationId xmlns:p14="http://schemas.microsoft.com/office/powerpoint/2010/main" val="10707002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0410382-258C-4B34-8FDC-BBA005AAEA8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A7A26AA-0F94-450C-8A35-C6E1CB6254D0}"/>
              </a:ext>
            </a:extLst>
          </p:cNvPr>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t>2023/8/19</a:t>
            </a:fld>
            <a:endParaRPr lang="zh-CN" altLang="en-US"/>
          </a:p>
        </p:txBody>
      </p:sp>
      <p:sp>
        <p:nvSpPr>
          <p:cNvPr id="4" name="页脚占位符 3">
            <a:extLst>
              <a:ext uri="{FF2B5EF4-FFF2-40B4-BE49-F238E27FC236}">
                <a16:creationId xmlns:a16="http://schemas.microsoft.com/office/drawing/2014/main" id="{93FBC98B-80C2-4E12-B989-13E5C19A690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DBB137B8-05FB-4C5B-84AD-D15BD2E71B73}"/>
              </a:ext>
            </a:extLst>
          </p:cNvPr>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t>‹#›</a:t>
            </a:fld>
            <a:endParaRPr lang="zh-CN" altLang="en-US"/>
          </a:p>
        </p:txBody>
      </p:sp>
    </p:spTree>
    <p:extLst>
      <p:ext uri="{BB962C8B-B14F-4D97-AF65-F5344CB8AC3E}">
        <p14:creationId xmlns:p14="http://schemas.microsoft.com/office/powerpoint/2010/main" val="17000635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62629FF-121F-4B3B-AE37-DDB8B1A1A2FC}"/>
              </a:ext>
            </a:extLst>
          </p:cNvPr>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t>2023/8/19</a:t>
            </a:fld>
            <a:endParaRPr lang="zh-CN" altLang="en-US"/>
          </a:p>
        </p:txBody>
      </p:sp>
      <p:sp>
        <p:nvSpPr>
          <p:cNvPr id="3" name="页脚占位符 2">
            <a:extLst>
              <a:ext uri="{FF2B5EF4-FFF2-40B4-BE49-F238E27FC236}">
                <a16:creationId xmlns:a16="http://schemas.microsoft.com/office/drawing/2014/main" id="{077F2E3A-CE2D-486A-8880-48C9675BE09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83CEEAFE-4653-4CA8-A59F-04A60C6BAD56}"/>
              </a:ext>
            </a:extLst>
          </p:cNvPr>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t>‹#›</a:t>
            </a:fld>
            <a:endParaRPr lang="zh-CN" altLang="en-US"/>
          </a:p>
        </p:txBody>
      </p:sp>
    </p:spTree>
    <p:extLst>
      <p:ext uri="{BB962C8B-B14F-4D97-AF65-F5344CB8AC3E}">
        <p14:creationId xmlns:p14="http://schemas.microsoft.com/office/powerpoint/2010/main" val="23372706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F9F4FE-882A-47C0-8C46-B8DBF609CC5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9A2394E-D218-48FB-8A2F-2DD5FD6BCD8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4842CA12-A78A-441C-8B00-B8B51A8F635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DEDE3BB-C843-419D-AEC9-3A166B9F3BF0}"/>
              </a:ext>
            </a:extLst>
          </p:cNvPr>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t>2023/8/19</a:t>
            </a:fld>
            <a:endParaRPr lang="zh-CN" altLang="en-US"/>
          </a:p>
        </p:txBody>
      </p:sp>
      <p:sp>
        <p:nvSpPr>
          <p:cNvPr id="6" name="页脚占位符 5">
            <a:extLst>
              <a:ext uri="{FF2B5EF4-FFF2-40B4-BE49-F238E27FC236}">
                <a16:creationId xmlns:a16="http://schemas.microsoft.com/office/drawing/2014/main" id="{94B33323-637A-4CE1-BE8F-B869193AE43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06A6DCC8-E8F0-4C7F-9328-D5006B31A77A}"/>
              </a:ext>
            </a:extLst>
          </p:cNvPr>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t>‹#›</a:t>
            </a:fld>
            <a:endParaRPr lang="zh-CN" altLang="en-US"/>
          </a:p>
        </p:txBody>
      </p:sp>
    </p:spTree>
    <p:extLst>
      <p:ext uri="{BB962C8B-B14F-4D97-AF65-F5344CB8AC3E}">
        <p14:creationId xmlns:p14="http://schemas.microsoft.com/office/powerpoint/2010/main" val="1547817023"/>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theme" Target="../theme/theme2.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slideLayout" Target="../slideLayouts/slideLayout13.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6725063"/>
      </p:ext>
    </p:extLst>
  </p:cSld>
  <p:clrMap bg1="lt1" tx1="dk1" bg2="lt2" tx2="dk2" accent1="accent1" accent2="accent2" accent3="accent3" accent4="accent4" accent5="accent5" accent6="accent6" hlink="hlink" folHlink="folHlink"/>
  <p:sldLayoutIdLst>
    <p:sldLayoutId id="2147483661" r:id="rId1"/>
  </p:sldLayoutIdLst>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5241370"/>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4118260"/>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5" Type="http://schemas.openxmlformats.org/officeDocument/2006/relationships/image" Target="../media/image1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microsoft.com/office/2007/relationships/hdphoto" Target="../media/hdphoto1.wdp"/><Relationship Id="rId5" Type="http://schemas.openxmlformats.org/officeDocument/2006/relationships/image" Target="../media/image27.png"/><Relationship Id="rId4" Type="http://schemas.openxmlformats.org/officeDocument/2006/relationships/image" Target="../media/image32.emf"/></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microsoft.com/office/2007/relationships/hdphoto" Target="../media/hdphoto3.wdp"/><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1.png"/><Relationship Id="rId7"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1.png"/><Relationship Id="rId7"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5.png"/><Relationship Id="rId5" Type="http://schemas.openxmlformats.org/officeDocument/2006/relationships/image" Target="../media/image1.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8.xml"/><Relationship Id="rId1" Type="http://schemas.openxmlformats.org/officeDocument/2006/relationships/slideLayout" Target="../slideLayouts/slideLayout8.xml"/><Relationship Id="rId6" Type="http://schemas.microsoft.com/office/2007/relationships/hdphoto" Target="../media/hdphoto1.wdp"/><Relationship Id="rId5" Type="http://schemas.openxmlformats.org/officeDocument/2006/relationships/image" Target="../media/image27.png"/><Relationship Id="rId4" Type="http://schemas.openxmlformats.org/officeDocument/2006/relationships/image" Target="../media/image32.emf"/></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29.png"/><Relationship Id="rId5" Type="http://schemas.microsoft.com/office/2007/relationships/hdphoto" Target="../media/hdphoto2.wdp"/><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4.emf"/></Relationships>
</file>

<file path=ppt/slides/_rels/slide2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0.xml"/><Relationship Id="rId1" Type="http://schemas.openxmlformats.org/officeDocument/2006/relationships/slideLayout" Target="../slideLayouts/slideLayout8.xml"/><Relationship Id="rId6" Type="http://schemas.openxmlformats.org/officeDocument/2006/relationships/image" Target="../media/image49.png"/><Relationship Id="rId5" Type="http://schemas.openxmlformats.org/officeDocument/2006/relationships/image" Target="../media/image48.svg"/><Relationship Id="rId4" Type="http://schemas.openxmlformats.org/officeDocument/2006/relationships/image" Target="../media/image47.png"/></Relationships>
</file>

<file path=ppt/slides/_rels/slide21.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21.xml"/><Relationship Id="rId1" Type="http://schemas.openxmlformats.org/officeDocument/2006/relationships/slideLayout" Target="../slideLayouts/slideLayout8.xml"/><Relationship Id="rId4" Type="http://schemas.openxmlformats.org/officeDocument/2006/relationships/image" Target="../media/image51.png"/></Relationships>
</file>

<file path=ppt/slides/_rels/slide22.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52.png"/><Relationship Id="rId7" Type="http://schemas.microsoft.com/office/2007/relationships/hdphoto" Target="../media/hdphoto4.wdp"/><Relationship Id="rId2" Type="http://schemas.openxmlformats.org/officeDocument/2006/relationships/notesSlide" Target="../notesSlides/notesSlide22.xml"/><Relationship Id="rId1" Type="http://schemas.openxmlformats.org/officeDocument/2006/relationships/slideLayout" Target="../slideLayouts/slideLayout8.xml"/><Relationship Id="rId6" Type="http://schemas.openxmlformats.org/officeDocument/2006/relationships/image" Target="../media/image54.png"/><Relationship Id="rId5" Type="http://schemas.openxmlformats.org/officeDocument/2006/relationships/image" Target="../media/image53.jpeg"/><Relationship Id="rId4" Type="http://schemas.openxmlformats.org/officeDocument/2006/relationships/image" Target="../media/image32.emf"/><Relationship Id="rId9" Type="http://schemas.openxmlformats.org/officeDocument/2006/relationships/image" Target="../media/image56.png"/></Relationships>
</file>

<file path=ppt/slides/_rels/slide23.xml.rels><?xml version="1.0" encoding="UTF-8" standalone="yes"?>
<Relationships xmlns="http://schemas.openxmlformats.org/package/2006/relationships"><Relationship Id="rId8" Type="http://schemas.microsoft.com/office/2007/relationships/hdphoto" Target="../media/hdphoto6.wdp"/><Relationship Id="rId13" Type="http://schemas.openxmlformats.org/officeDocument/2006/relationships/image" Target="../media/image63.svg"/><Relationship Id="rId3" Type="http://schemas.openxmlformats.org/officeDocument/2006/relationships/image" Target="../media/image32.emf"/><Relationship Id="rId7" Type="http://schemas.openxmlformats.org/officeDocument/2006/relationships/image" Target="../media/image59.png"/><Relationship Id="rId12" Type="http://schemas.openxmlformats.org/officeDocument/2006/relationships/image" Target="../media/image62.png"/><Relationship Id="rId2" Type="http://schemas.openxmlformats.org/officeDocument/2006/relationships/notesSlide" Target="../notesSlides/notesSlide23.xml"/><Relationship Id="rId1" Type="http://schemas.openxmlformats.org/officeDocument/2006/relationships/slideLayout" Target="../slideLayouts/slideLayout8.xml"/><Relationship Id="rId6" Type="http://schemas.microsoft.com/office/2007/relationships/hdphoto" Target="../media/hdphoto5.wdp"/><Relationship Id="rId11" Type="http://schemas.openxmlformats.org/officeDocument/2006/relationships/image" Target="../media/image61.png"/><Relationship Id="rId5" Type="http://schemas.openxmlformats.org/officeDocument/2006/relationships/image" Target="../media/image58.png"/><Relationship Id="rId10" Type="http://schemas.microsoft.com/office/2007/relationships/hdphoto" Target="../media/hdphoto7.wdp"/><Relationship Id="rId4" Type="http://schemas.openxmlformats.org/officeDocument/2006/relationships/image" Target="../media/image57.png"/><Relationship Id="rId9" Type="http://schemas.openxmlformats.org/officeDocument/2006/relationships/image" Target="../media/image60.png"/><Relationship Id="rId14" Type="http://schemas.openxmlformats.org/officeDocument/2006/relationships/image" Target="../media/image64.png"/></Relationships>
</file>

<file path=ppt/slides/_rels/slide24.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32.emf"/><Relationship Id="rId7" Type="http://schemas.openxmlformats.org/officeDocument/2006/relationships/image" Target="../media/image54.png"/><Relationship Id="rId2" Type="http://schemas.openxmlformats.org/officeDocument/2006/relationships/notesSlide" Target="../notesSlides/notesSlide24.xml"/><Relationship Id="rId1" Type="http://schemas.openxmlformats.org/officeDocument/2006/relationships/slideLayout" Target="../slideLayouts/slideLayout8.xml"/><Relationship Id="rId6" Type="http://schemas.openxmlformats.org/officeDocument/2006/relationships/image" Target="../media/image52.png"/><Relationship Id="rId5" Type="http://schemas.openxmlformats.org/officeDocument/2006/relationships/image" Target="../media/image55.jpeg"/><Relationship Id="rId4" Type="http://schemas.openxmlformats.org/officeDocument/2006/relationships/image" Target="../media/image53.jpeg"/><Relationship Id="rId9" Type="http://schemas.openxmlformats.org/officeDocument/2006/relationships/image" Target="../media/image65.png"/></Relationships>
</file>

<file path=ppt/slides/_rels/slide25.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66.jpg"/><Relationship Id="rId7" Type="http://schemas.openxmlformats.org/officeDocument/2006/relationships/image" Target="../media/image54.png"/><Relationship Id="rId2" Type="http://schemas.openxmlformats.org/officeDocument/2006/relationships/notesSlide" Target="../notesSlides/notesSlide25.xml"/><Relationship Id="rId1" Type="http://schemas.openxmlformats.org/officeDocument/2006/relationships/slideLayout" Target="../slideLayouts/slideLayout8.xml"/><Relationship Id="rId6" Type="http://schemas.openxmlformats.org/officeDocument/2006/relationships/image" Target="../media/image52.png"/><Relationship Id="rId5" Type="http://schemas.openxmlformats.org/officeDocument/2006/relationships/image" Target="../media/image55.jpeg"/><Relationship Id="rId4" Type="http://schemas.openxmlformats.org/officeDocument/2006/relationships/image" Target="../media/image53.jpeg"/><Relationship Id="rId9" Type="http://schemas.openxmlformats.org/officeDocument/2006/relationships/image" Target="../media/image65.png"/></Relationships>
</file>

<file path=ppt/slides/_rels/slide26.xml.rels><?xml version="1.0" encoding="UTF-8" standalone="yes"?>
<Relationships xmlns="http://schemas.openxmlformats.org/package/2006/relationships"><Relationship Id="rId8" Type="http://schemas.microsoft.com/office/2007/relationships/hdphoto" Target="../media/hdphoto6.wdp"/><Relationship Id="rId13" Type="http://schemas.openxmlformats.org/officeDocument/2006/relationships/image" Target="../media/image63.svg"/><Relationship Id="rId3" Type="http://schemas.openxmlformats.org/officeDocument/2006/relationships/image" Target="../media/image66.jpg"/><Relationship Id="rId7" Type="http://schemas.openxmlformats.org/officeDocument/2006/relationships/image" Target="../media/image59.png"/><Relationship Id="rId12" Type="http://schemas.openxmlformats.org/officeDocument/2006/relationships/image" Target="../media/image62.png"/><Relationship Id="rId2" Type="http://schemas.openxmlformats.org/officeDocument/2006/relationships/notesSlide" Target="../notesSlides/notesSlide26.xml"/><Relationship Id="rId1" Type="http://schemas.openxmlformats.org/officeDocument/2006/relationships/slideLayout" Target="../slideLayouts/slideLayout8.xml"/><Relationship Id="rId6" Type="http://schemas.microsoft.com/office/2007/relationships/hdphoto" Target="../media/hdphoto5.wdp"/><Relationship Id="rId11" Type="http://schemas.openxmlformats.org/officeDocument/2006/relationships/image" Target="../media/image61.png"/><Relationship Id="rId5" Type="http://schemas.openxmlformats.org/officeDocument/2006/relationships/image" Target="../media/image58.png"/><Relationship Id="rId10" Type="http://schemas.microsoft.com/office/2007/relationships/hdphoto" Target="../media/hdphoto7.wdp"/><Relationship Id="rId4" Type="http://schemas.openxmlformats.org/officeDocument/2006/relationships/image" Target="../media/image57.png"/><Relationship Id="rId9" Type="http://schemas.openxmlformats.org/officeDocument/2006/relationships/image" Target="../media/image60.png"/><Relationship Id="rId14" Type="http://schemas.openxmlformats.org/officeDocument/2006/relationships/image" Target="../media/image67.png"/></Relationships>
</file>

<file path=ppt/slides/_rels/slide27.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27.xml"/><Relationship Id="rId1" Type="http://schemas.openxmlformats.org/officeDocument/2006/relationships/slideLayout" Target="../slideLayouts/slideLayout8.xml"/><Relationship Id="rId5" Type="http://schemas.openxmlformats.org/officeDocument/2006/relationships/image" Target="../media/image69.emf"/><Relationship Id="rId4" Type="http://schemas.openxmlformats.org/officeDocument/2006/relationships/image" Target="../media/image68.png"/></Relationships>
</file>

<file path=ppt/slides/_rels/slide28.xml.rels><?xml version="1.0" encoding="UTF-8" standalone="yes"?>
<Relationships xmlns="http://schemas.openxmlformats.org/package/2006/relationships"><Relationship Id="rId8" Type="http://schemas.openxmlformats.org/officeDocument/2006/relationships/image" Target="../media/image72.emf"/><Relationship Id="rId3" Type="http://schemas.openxmlformats.org/officeDocument/2006/relationships/image" Target="../media/image66.jpg"/><Relationship Id="rId7" Type="http://schemas.microsoft.com/office/2007/relationships/hdphoto" Target="../media/hdphoto9.wdp"/><Relationship Id="rId2" Type="http://schemas.openxmlformats.org/officeDocument/2006/relationships/notesSlide" Target="../notesSlides/notesSlide28.xml"/><Relationship Id="rId1" Type="http://schemas.openxmlformats.org/officeDocument/2006/relationships/slideLayout" Target="../slideLayouts/slideLayout8.xml"/><Relationship Id="rId6" Type="http://schemas.openxmlformats.org/officeDocument/2006/relationships/image" Target="../media/image71.png"/><Relationship Id="rId5" Type="http://schemas.microsoft.com/office/2007/relationships/hdphoto" Target="../media/hdphoto8.wdp"/><Relationship Id="rId4" Type="http://schemas.openxmlformats.org/officeDocument/2006/relationships/image" Target="../media/image70.png"/><Relationship Id="rId9" Type="http://schemas.openxmlformats.org/officeDocument/2006/relationships/image" Target="../media/image73.png"/></Relationships>
</file>

<file path=ppt/slides/_rels/slide29.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29.xml"/><Relationship Id="rId1" Type="http://schemas.openxmlformats.org/officeDocument/2006/relationships/slideLayout" Target="../slideLayouts/slideLayout13.xml"/><Relationship Id="rId5" Type="http://schemas.openxmlformats.org/officeDocument/2006/relationships/image" Target="../media/image76.png"/><Relationship Id="rId4" Type="http://schemas.openxmlformats.org/officeDocument/2006/relationships/image" Target="../media/image75.png"/></Relationships>
</file>

<file path=ppt/slides/_rels/slide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png"/><Relationship Id="rId7"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30.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30.xml"/><Relationship Id="rId1" Type="http://schemas.openxmlformats.org/officeDocument/2006/relationships/slideLayout" Target="../slideLayouts/slideLayout13.xml"/><Relationship Id="rId6" Type="http://schemas.openxmlformats.org/officeDocument/2006/relationships/image" Target="../media/image78.png"/><Relationship Id="rId5" Type="http://schemas.microsoft.com/office/2007/relationships/hdphoto" Target="../media/hdphoto10.wdp"/><Relationship Id="rId4" Type="http://schemas.openxmlformats.org/officeDocument/2006/relationships/image" Target="../media/image77.png"/></Relationships>
</file>

<file path=ppt/slides/_rels/slide31.xml.rels><?xml version="1.0" encoding="UTF-8" standalone="yes"?>
<Relationships xmlns="http://schemas.openxmlformats.org/package/2006/relationships"><Relationship Id="rId3" Type="http://schemas.openxmlformats.org/officeDocument/2006/relationships/image" Target="../media/image32.emf"/><Relationship Id="rId7" Type="http://schemas.openxmlformats.org/officeDocument/2006/relationships/image" Target="../media/image75.png"/><Relationship Id="rId2" Type="http://schemas.openxmlformats.org/officeDocument/2006/relationships/notesSlide" Target="../notesSlides/notesSlide31.xml"/><Relationship Id="rId1" Type="http://schemas.openxmlformats.org/officeDocument/2006/relationships/slideLayout" Target="../slideLayouts/slideLayout8.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52.png"/></Relationships>
</file>

<file path=ppt/slides/_rels/slide32.xml.rels><?xml version="1.0" encoding="UTF-8" standalone="yes"?>
<Relationships xmlns="http://schemas.openxmlformats.org/package/2006/relationships"><Relationship Id="rId3" Type="http://schemas.openxmlformats.org/officeDocument/2006/relationships/image" Target="../media/image32.emf"/><Relationship Id="rId7" Type="http://schemas.openxmlformats.org/officeDocument/2006/relationships/image" Target="../media/image76.png"/><Relationship Id="rId2" Type="http://schemas.openxmlformats.org/officeDocument/2006/relationships/notesSlide" Target="../notesSlides/notesSlide32.xml"/><Relationship Id="rId1" Type="http://schemas.openxmlformats.org/officeDocument/2006/relationships/slideLayout" Target="../slideLayouts/slideLayout8.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52.png"/></Relationships>
</file>

<file path=ppt/slides/_rels/slide33.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33.xml"/><Relationship Id="rId1" Type="http://schemas.openxmlformats.org/officeDocument/2006/relationships/slideLayout" Target="../slideLayouts/slideLayout20.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34.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32.emf"/><Relationship Id="rId7" Type="http://schemas.openxmlformats.org/officeDocument/2006/relationships/image" Target="../media/image85.png"/><Relationship Id="rId2" Type="http://schemas.openxmlformats.org/officeDocument/2006/relationships/notesSlide" Target="../notesSlides/notesSlide34.xml"/><Relationship Id="rId1" Type="http://schemas.openxmlformats.org/officeDocument/2006/relationships/slideLayout" Target="../slideLayouts/slideLayout8.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52.png"/><Relationship Id="rId9" Type="http://schemas.openxmlformats.org/officeDocument/2006/relationships/image" Target="../media/image86.png"/></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88.pn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87.png"/><Relationship Id="rId5" Type="http://schemas.openxmlformats.org/officeDocument/2006/relationships/image" Target="../media/image5.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27.png"/><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9.png"/><Relationship Id="rId5" Type="http://schemas.microsoft.com/office/2007/relationships/hdphoto" Target="../media/hdphoto2.wdp"/><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png"/><Relationship Id="rId7"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B2F08C6C-C517-43E9-BA09-8B48F63F50A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sp>
        <p:nvSpPr>
          <p:cNvPr id="26" name="矩形: 圆角 25">
            <a:extLst>
              <a:ext uri="{FF2B5EF4-FFF2-40B4-BE49-F238E27FC236}">
                <a16:creationId xmlns:a16="http://schemas.microsoft.com/office/drawing/2014/main" id="{FF0E318F-CB7A-434D-AAE4-3B8D142EA0EA}"/>
              </a:ext>
            </a:extLst>
          </p:cNvPr>
          <p:cNvSpPr/>
          <p:nvPr/>
        </p:nvSpPr>
        <p:spPr>
          <a:xfrm>
            <a:off x="2675091" y="2340858"/>
            <a:ext cx="6841811" cy="1437567"/>
          </a:xfrm>
          <a:prstGeom prst="roundRect">
            <a:avLst/>
          </a:prstGeom>
          <a:noFill/>
          <a:ln w="38100" cap="rnd">
            <a:solidFill>
              <a:srgbClr val="592829"/>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7" name="图片 6">
            <a:extLst>
              <a:ext uri="{FF2B5EF4-FFF2-40B4-BE49-F238E27FC236}">
                <a16:creationId xmlns:a16="http://schemas.microsoft.com/office/drawing/2014/main" id="{293923B5-BA70-4C0A-984B-D8A5035A802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480" t="3584" r="8491" b="69892"/>
          <a:stretch/>
        </p:blipFill>
        <p:spPr>
          <a:xfrm>
            <a:off x="1" y="0"/>
            <a:ext cx="5021526" cy="2322456"/>
          </a:xfrm>
          <a:prstGeom prst="rect">
            <a:avLst/>
          </a:prstGeom>
        </p:spPr>
      </p:pic>
      <p:pic>
        <p:nvPicPr>
          <p:cNvPr id="8" name="图片 7">
            <a:extLst>
              <a:ext uri="{FF2B5EF4-FFF2-40B4-BE49-F238E27FC236}">
                <a16:creationId xmlns:a16="http://schemas.microsoft.com/office/drawing/2014/main" id="{A7815502-6703-4935-90CC-064F43E606B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01" t="39880" r="84776" b="45948"/>
          <a:stretch/>
        </p:blipFill>
        <p:spPr>
          <a:xfrm>
            <a:off x="-1" y="3432688"/>
            <a:ext cx="1700981" cy="2407149"/>
          </a:xfrm>
          <a:prstGeom prst="rect">
            <a:avLst/>
          </a:prstGeom>
        </p:spPr>
      </p:pic>
      <p:pic>
        <p:nvPicPr>
          <p:cNvPr id="12" name="图片 11">
            <a:extLst>
              <a:ext uri="{FF2B5EF4-FFF2-40B4-BE49-F238E27FC236}">
                <a16:creationId xmlns:a16="http://schemas.microsoft.com/office/drawing/2014/main" id="{873686F4-C9DA-4DBB-BADA-43990B9A64E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9712" t="3585" r="8491" b="72410"/>
          <a:stretch/>
        </p:blipFill>
        <p:spPr>
          <a:xfrm flipH="1">
            <a:off x="8707915" y="-13517"/>
            <a:ext cx="3484083" cy="2422202"/>
          </a:xfrm>
          <a:prstGeom prst="rect">
            <a:avLst/>
          </a:prstGeom>
        </p:spPr>
      </p:pic>
      <p:pic>
        <p:nvPicPr>
          <p:cNvPr id="24" name="图片 23">
            <a:extLst>
              <a:ext uri="{FF2B5EF4-FFF2-40B4-BE49-F238E27FC236}">
                <a16:creationId xmlns:a16="http://schemas.microsoft.com/office/drawing/2014/main" id="{628316D4-726B-461F-B06B-94ED16EA42E3}"/>
              </a:ext>
            </a:extLst>
          </p:cNvPr>
          <p:cNvPicPr>
            <a:picLocks noChangeAspect="1"/>
          </p:cNvPicPr>
          <p:nvPr/>
        </p:nvPicPr>
        <p:blipFill>
          <a:blip r:embed="rId7">
            <a:clrChange>
              <a:clrFrom>
                <a:srgbClr val="FFFFFF"/>
              </a:clrFrom>
              <a:clrTo>
                <a:srgbClr val="FFFFFF">
                  <a:alpha val="0"/>
                </a:srgbClr>
              </a:clrTo>
            </a:clrChange>
          </a:blip>
          <a:stretch>
            <a:fillRect/>
          </a:stretch>
        </p:blipFill>
        <p:spPr>
          <a:xfrm rot="2856365">
            <a:off x="8689362" y="1613068"/>
            <a:ext cx="1039875" cy="919041"/>
          </a:xfrm>
          <a:prstGeom prst="rect">
            <a:avLst/>
          </a:prstGeom>
        </p:spPr>
      </p:pic>
      <p:pic>
        <p:nvPicPr>
          <p:cNvPr id="25" name="图片 24">
            <a:extLst>
              <a:ext uri="{FF2B5EF4-FFF2-40B4-BE49-F238E27FC236}">
                <a16:creationId xmlns:a16="http://schemas.microsoft.com/office/drawing/2014/main" id="{F8839483-38EE-4A6A-93CB-DE15F736FD4F}"/>
              </a:ext>
            </a:extLst>
          </p:cNvPr>
          <p:cNvPicPr>
            <a:picLocks noChangeAspect="1"/>
          </p:cNvPicPr>
          <p:nvPr/>
        </p:nvPicPr>
        <p:blipFill>
          <a:blip r:embed="rId8">
            <a:clrChange>
              <a:clrFrom>
                <a:srgbClr val="FFFFFF"/>
              </a:clrFrom>
              <a:clrTo>
                <a:srgbClr val="FFFFFF">
                  <a:alpha val="0"/>
                </a:srgbClr>
              </a:clrTo>
            </a:clrChange>
            <a:duotone>
              <a:prstClr val="black"/>
              <a:schemeClr val="accent6">
                <a:tint val="45000"/>
                <a:satMod val="400000"/>
              </a:schemeClr>
            </a:duotone>
          </a:blip>
          <a:stretch>
            <a:fillRect/>
          </a:stretch>
        </p:blipFill>
        <p:spPr>
          <a:xfrm rot="741245">
            <a:off x="2292508" y="1808731"/>
            <a:ext cx="716448" cy="793768"/>
          </a:xfrm>
          <a:prstGeom prst="rect">
            <a:avLst/>
          </a:prstGeom>
        </p:spPr>
      </p:pic>
      <p:pic>
        <p:nvPicPr>
          <p:cNvPr id="32" name="图片 31">
            <a:extLst>
              <a:ext uri="{FF2B5EF4-FFF2-40B4-BE49-F238E27FC236}">
                <a16:creationId xmlns:a16="http://schemas.microsoft.com/office/drawing/2014/main" id="{2460E70C-A234-48DD-BBCE-C6144A0BFBC5}"/>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4470571" y="5030052"/>
            <a:ext cx="465221" cy="504937"/>
          </a:xfrm>
          <a:prstGeom prst="rect">
            <a:avLst/>
          </a:prstGeom>
        </p:spPr>
      </p:pic>
      <p:pic>
        <p:nvPicPr>
          <p:cNvPr id="33" name="图片 32">
            <a:extLst>
              <a:ext uri="{FF2B5EF4-FFF2-40B4-BE49-F238E27FC236}">
                <a16:creationId xmlns:a16="http://schemas.microsoft.com/office/drawing/2014/main" id="{11A7B96C-177E-48F2-B669-D7461800EFA9}"/>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10824089" y="3481483"/>
            <a:ext cx="465221" cy="504937"/>
          </a:xfrm>
          <a:prstGeom prst="rect">
            <a:avLst/>
          </a:prstGeom>
        </p:spPr>
      </p:pic>
      <p:pic>
        <p:nvPicPr>
          <p:cNvPr id="36" name="图片 35">
            <a:extLst>
              <a:ext uri="{FF2B5EF4-FFF2-40B4-BE49-F238E27FC236}">
                <a16:creationId xmlns:a16="http://schemas.microsoft.com/office/drawing/2014/main" id="{7F8B8B12-F75C-4AAB-A4BA-E329629FAEEC}"/>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58538" t="75613" r="2646" b="14487"/>
          <a:stretch/>
        </p:blipFill>
        <p:spPr>
          <a:xfrm>
            <a:off x="616653" y="4978004"/>
            <a:ext cx="4116881" cy="1574914"/>
          </a:xfrm>
          <a:prstGeom prst="rect">
            <a:avLst/>
          </a:prstGeom>
        </p:spPr>
      </p:pic>
      <p:pic>
        <p:nvPicPr>
          <p:cNvPr id="11" name="图片 10">
            <a:extLst>
              <a:ext uri="{FF2B5EF4-FFF2-40B4-BE49-F238E27FC236}">
                <a16:creationId xmlns:a16="http://schemas.microsoft.com/office/drawing/2014/main" id="{0BAD43EB-D051-42BA-BC0D-1768060528CE}"/>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58538" t="75613" r="2646" b="14487"/>
          <a:stretch/>
        </p:blipFill>
        <p:spPr>
          <a:xfrm>
            <a:off x="99832" y="5882199"/>
            <a:ext cx="2706047" cy="1035199"/>
          </a:xfrm>
          <a:prstGeom prst="rect">
            <a:avLst/>
          </a:prstGeom>
        </p:spPr>
      </p:pic>
      <p:pic>
        <p:nvPicPr>
          <p:cNvPr id="37" name="图片 36">
            <a:extLst>
              <a:ext uri="{FF2B5EF4-FFF2-40B4-BE49-F238E27FC236}">
                <a16:creationId xmlns:a16="http://schemas.microsoft.com/office/drawing/2014/main" id="{C5F5DE10-CF20-4C4E-A8CE-D32784AFC935}"/>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58538" t="75613" r="2646" b="14487"/>
          <a:stretch/>
        </p:blipFill>
        <p:spPr>
          <a:xfrm>
            <a:off x="3142026" y="5800516"/>
            <a:ext cx="2706047" cy="1035199"/>
          </a:xfrm>
          <a:prstGeom prst="rect">
            <a:avLst/>
          </a:prstGeom>
        </p:spPr>
      </p:pic>
      <p:pic>
        <p:nvPicPr>
          <p:cNvPr id="28" name="图片 27">
            <a:extLst>
              <a:ext uri="{FF2B5EF4-FFF2-40B4-BE49-F238E27FC236}">
                <a16:creationId xmlns:a16="http://schemas.microsoft.com/office/drawing/2014/main" id="{E6A78F0B-A194-45CB-B6E9-699E63BF4312}"/>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t="30909" r="7881" b="17418"/>
          <a:stretch/>
        </p:blipFill>
        <p:spPr>
          <a:xfrm>
            <a:off x="4559656" y="3671225"/>
            <a:ext cx="8078819" cy="3200293"/>
          </a:xfrm>
          <a:prstGeom prst="rect">
            <a:avLst/>
          </a:prstGeom>
        </p:spPr>
      </p:pic>
      <p:pic>
        <p:nvPicPr>
          <p:cNvPr id="2" name="Picture 1">
            <a:extLst>
              <a:ext uri="{FF2B5EF4-FFF2-40B4-BE49-F238E27FC236}">
                <a16:creationId xmlns:a16="http://schemas.microsoft.com/office/drawing/2014/main" id="{08789805-7C7D-371B-9213-9891CAB15B8E}"/>
              </a:ext>
            </a:extLst>
          </p:cNvPr>
          <p:cNvPicPr>
            <a:picLocks noChangeAspect="1"/>
          </p:cNvPicPr>
          <p:nvPr/>
        </p:nvPicPr>
        <p:blipFill>
          <a:blip r:embed="rId13"/>
          <a:stretch>
            <a:fillRect/>
          </a:stretch>
        </p:blipFill>
        <p:spPr>
          <a:xfrm>
            <a:off x="2948817" y="1069709"/>
            <a:ext cx="7218290" cy="725487"/>
          </a:xfrm>
          <a:prstGeom prst="rect">
            <a:avLst/>
          </a:prstGeom>
        </p:spPr>
      </p:pic>
      <p:pic>
        <p:nvPicPr>
          <p:cNvPr id="5" name="Picture 4">
            <a:extLst>
              <a:ext uri="{FF2B5EF4-FFF2-40B4-BE49-F238E27FC236}">
                <a16:creationId xmlns:a16="http://schemas.microsoft.com/office/drawing/2014/main" id="{A9D404E2-DE50-A69D-CBA6-6BB8DB33DE6C}"/>
              </a:ext>
            </a:extLst>
          </p:cNvPr>
          <p:cNvPicPr>
            <a:picLocks noChangeAspect="1"/>
          </p:cNvPicPr>
          <p:nvPr/>
        </p:nvPicPr>
        <p:blipFill>
          <a:blip r:embed="rId14"/>
          <a:stretch>
            <a:fillRect/>
          </a:stretch>
        </p:blipFill>
        <p:spPr>
          <a:xfrm>
            <a:off x="0" y="2126310"/>
            <a:ext cx="2438611" cy="1176630"/>
          </a:xfrm>
          <a:prstGeom prst="rect">
            <a:avLst/>
          </a:prstGeom>
        </p:spPr>
      </p:pic>
      <p:pic>
        <p:nvPicPr>
          <p:cNvPr id="9" name="Picture 8">
            <a:extLst>
              <a:ext uri="{FF2B5EF4-FFF2-40B4-BE49-F238E27FC236}">
                <a16:creationId xmlns:a16="http://schemas.microsoft.com/office/drawing/2014/main" id="{0C62CE9A-CFDC-4101-010C-AF2E338B7920}"/>
              </a:ext>
            </a:extLst>
          </p:cNvPr>
          <p:cNvPicPr>
            <a:picLocks noChangeAspect="1"/>
          </p:cNvPicPr>
          <p:nvPr/>
        </p:nvPicPr>
        <p:blipFill>
          <a:blip r:embed="rId15"/>
          <a:stretch>
            <a:fillRect/>
          </a:stretch>
        </p:blipFill>
        <p:spPr>
          <a:xfrm>
            <a:off x="2760438" y="2143799"/>
            <a:ext cx="6633023" cy="201795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par>
                                <p:cTn id="8" presetID="53" presetClass="entr" presetSubtype="1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p:cTn id="10" dur="500" fill="hold"/>
                                        <p:tgtEl>
                                          <p:spTgt spid="2"/>
                                        </p:tgtEl>
                                        <p:attrNameLst>
                                          <p:attrName>ppt_w</p:attrName>
                                        </p:attrNameLst>
                                      </p:cBhvr>
                                      <p:tavLst>
                                        <p:tav tm="0">
                                          <p:val>
                                            <p:fltVal val="0"/>
                                          </p:val>
                                        </p:tav>
                                        <p:tav tm="100000">
                                          <p:val>
                                            <p:strVal val="#ppt_w"/>
                                          </p:val>
                                        </p:tav>
                                      </p:tavLst>
                                    </p:anim>
                                    <p:anim calcmode="lin" valueType="num">
                                      <p:cBhvr>
                                        <p:cTn id="11" dur="500" fill="hold"/>
                                        <p:tgtEl>
                                          <p:spTgt spid="2"/>
                                        </p:tgtEl>
                                        <p:attrNameLst>
                                          <p:attrName>ppt_h</p:attrName>
                                        </p:attrNameLst>
                                      </p:cBhvr>
                                      <p:tavLst>
                                        <p:tav tm="0">
                                          <p:val>
                                            <p:fltVal val="0"/>
                                          </p:val>
                                        </p:tav>
                                        <p:tav tm="100000">
                                          <p:val>
                                            <p:strVal val="#ppt_h"/>
                                          </p:val>
                                        </p:tav>
                                      </p:tavLst>
                                    </p:anim>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387188E3-A2B3-47B4-B3D0-3A196572873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sp>
        <p:nvSpPr>
          <p:cNvPr id="7" name="云形 6">
            <a:extLst>
              <a:ext uri="{FF2B5EF4-FFF2-40B4-BE49-F238E27FC236}">
                <a16:creationId xmlns:a16="http://schemas.microsoft.com/office/drawing/2014/main" id="{F649CC8E-EF3C-4418-8632-1642ABA4AEB9}"/>
              </a:ext>
            </a:extLst>
          </p:cNvPr>
          <p:cNvSpPr/>
          <p:nvPr/>
        </p:nvSpPr>
        <p:spPr>
          <a:xfrm>
            <a:off x="974035" y="566183"/>
            <a:ext cx="10585174" cy="4705581"/>
          </a:xfrm>
          <a:prstGeom prst="cloud">
            <a:avLst/>
          </a:prstGeom>
          <a:solidFill>
            <a:schemeClr val="bg1"/>
          </a:solidFill>
          <a:ln w="25400" cap="rnd">
            <a:solidFill>
              <a:srgbClr val="592829"/>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6" name="图片 5">
            <a:extLst>
              <a:ext uri="{FF2B5EF4-FFF2-40B4-BE49-F238E27FC236}">
                <a16:creationId xmlns:a16="http://schemas.microsoft.com/office/drawing/2014/main" id="{5D3ECC47-E69A-4CB1-BB47-1A4B419372A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6775" r="7881" b="17419"/>
          <a:stretch/>
        </p:blipFill>
        <p:spPr>
          <a:xfrm>
            <a:off x="2491109" y="3638958"/>
            <a:ext cx="6380863" cy="3219042"/>
          </a:xfrm>
          <a:prstGeom prst="rect">
            <a:avLst/>
          </a:prstGeom>
        </p:spPr>
      </p:pic>
      <p:sp>
        <p:nvSpPr>
          <p:cNvPr id="8" name="矩形 7">
            <a:extLst>
              <a:ext uri="{FF2B5EF4-FFF2-40B4-BE49-F238E27FC236}">
                <a16:creationId xmlns:a16="http://schemas.microsoft.com/office/drawing/2014/main" id="{E6E0B02F-F89C-49D7-8C36-FEEB8229BC2C}"/>
              </a:ext>
            </a:extLst>
          </p:cNvPr>
          <p:cNvSpPr/>
          <p:nvPr/>
        </p:nvSpPr>
        <p:spPr>
          <a:xfrm>
            <a:off x="1936059" y="1441309"/>
            <a:ext cx="8786193" cy="3139321"/>
          </a:xfrm>
          <a:prstGeom prst="rect">
            <a:avLst/>
          </a:prstGeom>
        </p:spPr>
        <p:txBody>
          <a:bodyPr wrap="square">
            <a:spAutoFit/>
          </a:bodyPr>
          <a:lstStyle/>
          <a:p>
            <a:pPr lvl="0" algn="ctr" defTabSz="457200"/>
            <a:r>
              <a:rPr lang="en-US" altLang="zh-CN" sz="6600" b="1" dirty="0">
                <a:solidFill>
                  <a:srgbClr val="E54013"/>
                </a:solidFill>
                <a:effectLst>
                  <a:outerShdw blurRad="38100" dist="38100" dir="2700000" algn="tl">
                    <a:srgbClr val="000000">
                      <a:alpha val="43137"/>
                    </a:srgbClr>
                  </a:outerShdw>
                </a:effectLst>
                <a:ea typeface="字魂52号-阿开漫画体" panose="00000500000000000000" pitchFamily="2" charset="-122"/>
              </a:rPr>
              <a:t>2. </a:t>
            </a:r>
            <a:r>
              <a:rPr lang="en-US" altLang="zh-CN" sz="6600" b="1" dirty="0" err="1">
                <a:solidFill>
                  <a:srgbClr val="E54013"/>
                </a:solidFill>
                <a:effectLst>
                  <a:outerShdw blurRad="38100" dist="38100" dir="2700000" algn="tl">
                    <a:srgbClr val="000000">
                      <a:alpha val="43137"/>
                    </a:srgbClr>
                  </a:outerShdw>
                </a:effectLst>
                <a:ea typeface="字魂52号-阿开漫画体" panose="00000500000000000000" pitchFamily="2" charset="-122"/>
              </a:rPr>
              <a:t>Tìm</a:t>
            </a:r>
            <a:r>
              <a:rPr lang="en-US" altLang="zh-CN" sz="6600" b="1" dirty="0">
                <a:solidFill>
                  <a:srgbClr val="E54013"/>
                </a:solidFill>
                <a:effectLst>
                  <a:outerShdw blurRad="38100" dist="38100" dir="2700000" algn="tl">
                    <a:srgbClr val="000000">
                      <a:alpha val="43137"/>
                    </a:srgbClr>
                  </a:outerShdw>
                </a:effectLst>
                <a:ea typeface="字魂52号-阿开漫画体" panose="00000500000000000000" pitchFamily="2" charset="-122"/>
              </a:rPr>
              <a:t> </a:t>
            </a:r>
            <a:r>
              <a:rPr lang="en-US" altLang="zh-CN" sz="6600" b="1" dirty="0" err="1">
                <a:solidFill>
                  <a:srgbClr val="E54013"/>
                </a:solidFill>
                <a:effectLst>
                  <a:outerShdw blurRad="38100" dist="38100" dir="2700000" algn="tl">
                    <a:srgbClr val="000000">
                      <a:alpha val="43137"/>
                    </a:srgbClr>
                  </a:outerShdw>
                </a:effectLst>
                <a:ea typeface="字魂52号-阿开漫画体" panose="00000500000000000000" pitchFamily="2" charset="-122"/>
              </a:rPr>
              <a:t>hiểu</a:t>
            </a:r>
            <a:r>
              <a:rPr lang="en-US" altLang="zh-CN" sz="6600" b="1" dirty="0">
                <a:solidFill>
                  <a:srgbClr val="E54013"/>
                </a:solidFill>
                <a:effectLst>
                  <a:outerShdw blurRad="38100" dist="38100" dir="2700000" algn="tl">
                    <a:srgbClr val="000000">
                      <a:alpha val="43137"/>
                    </a:srgbClr>
                  </a:outerShdw>
                </a:effectLst>
                <a:ea typeface="字魂52号-阿开漫画体" panose="00000500000000000000" pitchFamily="2" charset="-122"/>
              </a:rPr>
              <a:t> </a:t>
            </a:r>
            <a:r>
              <a:rPr lang="en-US" altLang="zh-CN" sz="6600" b="1" dirty="0" err="1">
                <a:solidFill>
                  <a:srgbClr val="E54013"/>
                </a:solidFill>
                <a:effectLst>
                  <a:outerShdw blurRad="38100" dist="38100" dir="2700000" algn="tl">
                    <a:srgbClr val="000000">
                      <a:alpha val="43137"/>
                    </a:srgbClr>
                  </a:outerShdw>
                </a:effectLst>
                <a:ea typeface="字魂52号-阿开漫画体" panose="00000500000000000000" pitchFamily="2" charset="-122"/>
              </a:rPr>
              <a:t>về</a:t>
            </a:r>
            <a:r>
              <a:rPr lang="en-US" altLang="zh-CN" sz="6600" b="1" dirty="0">
                <a:solidFill>
                  <a:srgbClr val="E54013"/>
                </a:solidFill>
                <a:effectLst>
                  <a:outerShdw blurRad="38100" dist="38100" dir="2700000" algn="tl">
                    <a:srgbClr val="000000">
                      <a:alpha val="43137"/>
                    </a:srgbClr>
                  </a:outerShdw>
                </a:effectLst>
                <a:ea typeface="字魂52号-阿开漫画体" panose="00000500000000000000" pitchFamily="2" charset="-122"/>
              </a:rPr>
              <a:t> </a:t>
            </a:r>
            <a:r>
              <a:rPr lang="en-US" altLang="zh-CN" sz="6600" b="1" dirty="0" err="1">
                <a:solidFill>
                  <a:srgbClr val="E54013"/>
                </a:solidFill>
                <a:effectLst>
                  <a:outerShdw blurRad="38100" dist="38100" dir="2700000" algn="tl">
                    <a:srgbClr val="000000">
                      <a:alpha val="43137"/>
                    </a:srgbClr>
                  </a:outerShdw>
                </a:effectLst>
                <a:ea typeface="字魂52号-阿开漫画体" panose="00000500000000000000" pitchFamily="2" charset="-122"/>
              </a:rPr>
              <a:t>khả</a:t>
            </a:r>
            <a:r>
              <a:rPr lang="en-US" altLang="zh-CN" sz="6600" b="1" dirty="0">
                <a:solidFill>
                  <a:srgbClr val="E54013"/>
                </a:solidFill>
                <a:effectLst>
                  <a:outerShdw blurRad="38100" dist="38100" dir="2700000" algn="tl">
                    <a:srgbClr val="000000">
                      <a:alpha val="43137"/>
                    </a:srgbClr>
                  </a:outerShdw>
                </a:effectLst>
                <a:ea typeface="字魂52号-阿开漫画体" panose="00000500000000000000" pitchFamily="2" charset="-122"/>
              </a:rPr>
              <a:t> </a:t>
            </a:r>
            <a:r>
              <a:rPr lang="en-US" altLang="zh-CN" sz="6600" b="1" dirty="0" err="1">
                <a:solidFill>
                  <a:srgbClr val="E54013"/>
                </a:solidFill>
                <a:effectLst>
                  <a:outerShdw blurRad="38100" dist="38100" dir="2700000" algn="tl">
                    <a:srgbClr val="000000">
                      <a:alpha val="43137"/>
                    </a:srgbClr>
                  </a:outerShdw>
                </a:effectLst>
                <a:ea typeface="字魂52号-阿开漫画体" panose="00000500000000000000" pitchFamily="2" charset="-122"/>
              </a:rPr>
              <a:t>năng</a:t>
            </a:r>
            <a:r>
              <a:rPr lang="en-US" altLang="zh-CN" sz="6600" b="1" dirty="0">
                <a:solidFill>
                  <a:srgbClr val="E54013"/>
                </a:solidFill>
                <a:effectLst>
                  <a:outerShdw blurRad="38100" dist="38100" dir="2700000" algn="tl">
                    <a:srgbClr val="000000">
                      <a:alpha val="43137"/>
                    </a:srgbClr>
                  </a:outerShdw>
                </a:effectLst>
                <a:ea typeface="字魂52号-阿开漫画体" panose="00000500000000000000" pitchFamily="2" charset="-122"/>
              </a:rPr>
              <a:t> </a:t>
            </a:r>
            <a:r>
              <a:rPr lang="en-US" altLang="zh-CN" sz="6600" b="1" dirty="0" err="1">
                <a:solidFill>
                  <a:srgbClr val="E54013"/>
                </a:solidFill>
                <a:effectLst>
                  <a:outerShdw blurRad="38100" dist="38100" dir="2700000" algn="tl">
                    <a:srgbClr val="000000">
                      <a:alpha val="43137"/>
                    </a:srgbClr>
                  </a:outerShdw>
                </a:effectLst>
                <a:ea typeface="字魂52号-阿开漫画体" panose="00000500000000000000" pitchFamily="2" charset="-122"/>
              </a:rPr>
              <a:t>điều</a:t>
            </a:r>
            <a:r>
              <a:rPr lang="en-US" altLang="zh-CN" sz="6600" b="1" dirty="0">
                <a:solidFill>
                  <a:srgbClr val="E54013"/>
                </a:solidFill>
                <a:effectLst>
                  <a:outerShdw blurRad="38100" dist="38100" dir="2700000" algn="tl">
                    <a:srgbClr val="000000">
                      <a:alpha val="43137"/>
                    </a:srgbClr>
                  </a:outerShdw>
                </a:effectLst>
                <a:ea typeface="字魂52号-阿开漫画体" panose="00000500000000000000" pitchFamily="2" charset="-122"/>
              </a:rPr>
              <a:t> </a:t>
            </a:r>
            <a:r>
              <a:rPr lang="en-US" altLang="zh-CN" sz="6600" b="1" dirty="0" err="1">
                <a:solidFill>
                  <a:srgbClr val="E54013"/>
                </a:solidFill>
                <a:effectLst>
                  <a:outerShdw blurRad="38100" dist="38100" dir="2700000" algn="tl">
                    <a:srgbClr val="000000">
                      <a:alpha val="43137"/>
                    </a:srgbClr>
                  </a:outerShdw>
                </a:effectLst>
                <a:ea typeface="字魂52号-阿开漫画体" panose="00000500000000000000" pitchFamily="2" charset="-122"/>
              </a:rPr>
              <a:t>chỉnh</a:t>
            </a:r>
            <a:r>
              <a:rPr lang="en-US" altLang="zh-CN" sz="6600" b="1" dirty="0">
                <a:solidFill>
                  <a:srgbClr val="E54013"/>
                </a:solidFill>
                <a:effectLst>
                  <a:outerShdw blurRad="38100" dist="38100" dir="2700000" algn="tl">
                    <a:srgbClr val="000000">
                      <a:alpha val="43137"/>
                    </a:srgbClr>
                  </a:outerShdw>
                </a:effectLst>
                <a:ea typeface="字魂52号-阿开漫画体" panose="00000500000000000000" pitchFamily="2" charset="-122"/>
              </a:rPr>
              <a:t> </a:t>
            </a:r>
            <a:r>
              <a:rPr lang="en-US" altLang="zh-CN" sz="6600" b="1" dirty="0" err="1">
                <a:solidFill>
                  <a:srgbClr val="E54013"/>
                </a:solidFill>
                <a:effectLst>
                  <a:outerShdw blurRad="38100" dist="38100" dir="2700000" algn="tl">
                    <a:srgbClr val="000000">
                      <a:alpha val="43137"/>
                    </a:srgbClr>
                  </a:outerShdw>
                </a:effectLst>
                <a:ea typeface="字魂52号-阿开漫画体" panose="00000500000000000000" pitchFamily="2" charset="-122"/>
              </a:rPr>
              <a:t>cảm</a:t>
            </a:r>
            <a:r>
              <a:rPr lang="en-US" altLang="zh-CN" sz="6600" b="1" dirty="0">
                <a:solidFill>
                  <a:srgbClr val="E54013"/>
                </a:solidFill>
                <a:effectLst>
                  <a:outerShdw blurRad="38100" dist="38100" dir="2700000" algn="tl">
                    <a:srgbClr val="000000">
                      <a:alpha val="43137"/>
                    </a:srgbClr>
                  </a:outerShdw>
                </a:effectLst>
                <a:ea typeface="字魂52号-阿开漫画体" panose="00000500000000000000" pitchFamily="2" charset="-122"/>
              </a:rPr>
              <a:t> </a:t>
            </a:r>
            <a:r>
              <a:rPr lang="en-US" altLang="zh-CN" sz="6600" b="1" dirty="0" err="1">
                <a:solidFill>
                  <a:srgbClr val="E54013"/>
                </a:solidFill>
                <a:effectLst>
                  <a:outerShdw blurRad="38100" dist="38100" dir="2700000" algn="tl">
                    <a:srgbClr val="000000">
                      <a:alpha val="43137"/>
                    </a:srgbClr>
                  </a:outerShdw>
                </a:effectLst>
                <a:ea typeface="字魂52号-阿开漫画体" panose="00000500000000000000" pitchFamily="2" charset="-122"/>
              </a:rPr>
              <a:t>xúc</a:t>
            </a:r>
            <a:r>
              <a:rPr lang="en-US" altLang="zh-CN" sz="6600" b="1" dirty="0">
                <a:solidFill>
                  <a:srgbClr val="E54013"/>
                </a:solidFill>
                <a:effectLst>
                  <a:outerShdw blurRad="38100" dist="38100" dir="2700000" algn="tl">
                    <a:srgbClr val="000000">
                      <a:alpha val="43137"/>
                    </a:srgbClr>
                  </a:outerShdw>
                </a:effectLst>
                <a:ea typeface="字魂52号-阿开漫画体" panose="00000500000000000000" pitchFamily="2" charset="-122"/>
              </a:rPr>
              <a:t> </a:t>
            </a:r>
            <a:r>
              <a:rPr lang="en-US" altLang="zh-CN" sz="6600" b="1" dirty="0" err="1">
                <a:solidFill>
                  <a:srgbClr val="E54013"/>
                </a:solidFill>
                <a:effectLst>
                  <a:outerShdw blurRad="38100" dist="38100" dir="2700000" algn="tl">
                    <a:srgbClr val="000000">
                      <a:alpha val="43137"/>
                    </a:srgbClr>
                  </a:outerShdw>
                </a:effectLst>
                <a:ea typeface="字魂52号-阿开漫画体" panose="00000500000000000000" pitchFamily="2" charset="-122"/>
              </a:rPr>
              <a:t>của</a:t>
            </a:r>
            <a:r>
              <a:rPr lang="en-US" altLang="zh-CN" sz="6600" b="1" dirty="0">
                <a:solidFill>
                  <a:srgbClr val="E54013"/>
                </a:solidFill>
                <a:effectLst>
                  <a:outerShdw blurRad="38100" dist="38100" dir="2700000" algn="tl">
                    <a:srgbClr val="000000">
                      <a:alpha val="43137"/>
                    </a:srgbClr>
                  </a:outerShdw>
                </a:effectLst>
                <a:ea typeface="字魂52号-阿开漫画体" panose="00000500000000000000" pitchFamily="2" charset="-122"/>
              </a:rPr>
              <a:t> </a:t>
            </a:r>
            <a:r>
              <a:rPr lang="en-US" altLang="zh-CN" sz="6600" b="1" dirty="0" err="1">
                <a:solidFill>
                  <a:srgbClr val="E54013"/>
                </a:solidFill>
                <a:effectLst>
                  <a:outerShdw blurRad="38100" dist="38100" dir="2700000" algn="tl">
                    <a:srgbClr val="000000">
                      <a:alpha val="43137"/>
                    </a:srgbClr>
                  </a:outerShdw>
                </a:effectLst>
                <a:ea typeface="字魂52号-阿开漫画体" panose="00000500000000000000" pitchFamily="2" charset="-122"/>
              </a:rPr>
              <a:t>bản</a:t>
            </a:r>
            <a:r>
              <a:rPr lang="en-US" altLang="zh-CN" sz="6600" b="1" dirty="0">
                <a:solidFill>
                  <a:srgbClr val="E54013"/>
                </a:solidFill>
                <a:effectLst>
                  <a:outerShdw blurRad="38100" dist="38100" dir="2700000" algn="tl">
                    <a:srgbClr val="000000">
                      <a:alpha val="43137"/>
                    </a:srgbClr>
                  </a:outerShdw>
                </a:effectLst>
                <a:ea typeface="字魂52号-阿开漫画体" panose="00000500000000000000" pitchFamily="2" charset="-122"/>
              </a:rPr>
              <a:t> </a:t>
            </a:r>
            <a:r>
              <a:rPr lang="en-US" altLang="zh-CN" sz="6600" b="1" dirty="0" err="1">
                <a:solidFill>
                  <a:srgbClr val="E54013"/>
                </a:solidFill>
                <a:effectLst>
                  <a:outerShdw blurRad="38100" dist="38100" dir="2700000" algn="tl">
                    <a:srgbClr val="000000">
                      <a:alpha val="43137"/>
                    </a:srgbClr>
                  </a:outerShdw>
                </a:effectLst>
                <a:ea typeface="字魂52号-阿开漫画体" panose="00000500000000000000" pitchFamily="2" charset="-122"/>
              </a:rPr>
              <a:t>thân</a:t>
            </a:r>
            <a:endParaRPr kumimoji="0" lang="zh-CN" altLang="en-US" sz="6600" b="0" i="1" u="none" strike="noStrike" kern="1200" cap="none" spc="0" normalizeH="0" baseline="0" noProof="0" dirty="0">
              <a:ln>
                <a:noFill/>
              </a:ln>
              <a:solidFill>
                <a:prstClr val="black"/>
              </a:solidFill>
              <a:effectLst/>
              <a:uLnTx/>
              <a:uFillTx/>
              <a:latin typeface="Calibri"/>
              <a:ea typeface="等线" panose="02010600030101010101" pitchFamily="2" charset="-122"/>
            </a:endParaRPr>
          </a:p>
        </p:txBody>
      </p:sp>
    </p:spTree>
    <p:extLst>
      <p:ext uri="{BB962C8B-B14F-4D97-AF65-F5344CB8AC3E}">
        <p14:creationId xmlns:p14="http://schemas.microsoft.com/office/powerpoint/2010/main" val="516199494"/>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11000" b="-11000"/>
          </a:stretch>
        </a:blipFill>
        <a:effectLst/>
      </p:bgPr>
    </p:bg>
    <p:spTree>
      <p:nvGrpSpPr>
        <p:cNvPr id="1" name=""/>
        <p:cNvGrpSpPr/>
        <p:nvPr/>
      </p:nvGrpSpPr>
      <p:grpSpPr>
        <a:xfrm>
          <a:off x="0" y="0"/>
          <a:ext cx="0" cy="0"/>
          <a:chOff x="0" y="0"/>
          <a:chExt cx="0" cy="0"/>
        </a:xfrm>
      </p:grpSpPr>
      <p:pic>
        <p:nvPicPr>
          <p:cNvPr id="10" name="图片 9"/>
          <p:cNvPicPr>
            <a:picLocks noChangeAspect="1"/>
          </p:cNvPicPr>
          <p:nvPr/>
        </p:nvPicPr>
        <p:blipFill>
          <a:blip r:embed="rId4"/>
          <a:stretch>
            <a:fillRect/>
          </a:stretch>
        </p:blipFill>
        <p:spPr>
          <a:xfrm>
            <a:off x="0" y="-41540"/>
            <a:ext cx="12192000" cy="500912"/>
          </a:xfrm>
          <a:prstGeom prst="rect">
            <a:avLst/>
          </a:prstGeom>
        </p:spPr>
      </p:pic>
      <p:pic>
        <p:nvPicPr>
          <p:cNvPr id="4" name="Picture 3" descr="https://i.pinimg.com/564x/68/1d/33/681d33ded71ccbaacec9eb98770439ce.jpg">
            <a:extLst>
              <a:ext uri="{FF2B5EF4-FFF2-40B4-BE49-F238E27FC236}">
                <a16:creationId xmlns:a16="http://schemas.microsoft.com/office/drawing/2014/main" id="{EC24B8B3-CA8F-93F6-2F4D-6E7470878C6B}"/>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8889" l="4263" r="89876">
                        <a14:foregroundMark x1="47780" y1="90667" x2="48490" y2="93333"/>
                        <a14:foregroundMark x1="53641" y1="90000" x2="53996" y2="93333"/>
                      </a14:backgroundRemoval>
                    </a14:imgEffect>
                  </a14:imgLayer>
                </a14:imgProps>
              </a:ext>
              <a:ext uri="{28A0092B-C50C-407E-A947-70E740481C1C}">
                <a14:useLocalDpi xmlns:a14="http://schemas.microsoft.com/office/drawing/2010/main" val="0"/>
              </a:ext>
            </a:extLst>
          </a:blip>
          <a:srcRect/>
          <a:stretch>
            <a:fillRect/>
          </a:stretch>
        </p:blipFill>
        <p:spPr bwMode="auto">
          <a:xfrm>
            <a:off x="-1212397" y="2285739"/>
            <a:ext cx="5982017" cy="478136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8F878F67-6410-1E27-79DD-F922C9E89205}"/>
              </a:ext>
            </a:extLst>
          </p:cNvPr>
          <p:cNvSpPr/>
          <p:nvPr/>
        </p:nvSpPr>
        <p:spPr>
          <a:xfrm>
            <a:off x="2972159" y="1120676"/>
            <a:ext cx="7610116" cy="2308324"/>
          </a:xfrm>
          <a:prstGeom prst="rect">
            <a:avLst/>
          </a:prstGeom>
          <a:ln w="57150"/>
        </p:spPr>
        <p:style>
          <a:lnRef idx="2">
            <a:schemeClr val="accent4"/>
          </a:lnRef>
          <a:fillRef idx="1">
            <a:schemeClr val="lt1"/>
          </a:fillRef>
          <a:effectRef idx="0">
            <a:schemeClr val="accent4"/>
          </a:effectRef>
          <a:fontRef idx="minor">
            <a:schemeClr val="dk1"/>
          </a:fontRef>
        </p:style>
        <p:txBody>
          <a:bodyPr wrap="square" lIns="91440" tIns="45720" rIns="91440" bIns="45720">
            <a:spAutoFit/>
          </a:bodyPr>
          <a:lstStyle/>
          <a:p>
            <a:pPr algn="ctr"/>
            <a:r>
              <a:rPr lang="en-US" sz="4800" b="1" dirty="0">
                <a:ln w="3175">
                  <a:noFill/>
                  <a:prstDash val="solid"/>
                </a:ln>
                <a:solidFill>
                  <a:srgbClr val="C00000"/>
                </a:solidFill>
                <a:effectLst>
                  <a:outerShdw dist="38100" dir="2700000" algn="bl" rotWithShape="0">
                    <a:schemeClr val="accent5"/>
                  </a:outerShdw>
                </a:effectLst>
                <a:latin typeface="Calibri" panose="020F0502020204030204" pitchFamily="34" charset="0"/>
                <a:cs typeface="Calibri" panose="020F0502020204030204" pitchFamily="34" charset="0"/>
              </a:rPr>
              <a:t>Chia </a:t>
            </a:r>
            <a:r>
              <a:rPr lang="en-US" sz="4800" b="1" dirty="0" err="1">
                <a:ln w="3175">
                  <a:noFill/>
                  <a:prstDash val="solid"/>
                </a:ln>
                <a:solidFill>
                  <a:srgbClr val="C00000"/>
                </a:solidFill>
                <a:effectLst>
                  <a:outerShdw dist="38100" dir="2700000" algn="bl" rotWithShape="0">
                    <a:schemeClr val="accent5"/>
                  </a:outerShdw>
                </a:effectLst>
                <a:latin typeface="Calibri" panose="020F0502020204030204" pitchFamily="34" charset="0"/>
                <a:cs typeface="Calibri" panose="020F0502020204030204" pitchFamily="34" charset="0"/>
              </a:rPr>
              <a:t>sẻ</a:t>
            </a:r>
            <a:r>
              <a:rPr lang="en-US" sz="4800" b="1" dirty="0">
                <a:ln w="3175">
                  <a:noFill/>
                  <a:prstDash val="solid"/>
                </a:ln>
                <a:solidFill>
                  <a:srgbClr val="C00000"/>
                </a:solidFill>
                <a:effectLst>
                  <a:outerShdw dist="38100" dir="2700000" algn="bl" rotWithShape="0">
                    <a:schemeClr val="accent5"/>
                  </a:outerShdw>
                </a:effectLst>
                <a:latin typeface="Calibri" panose="020F0502020204030204" pitchFamily="34" charset="0"/>
                <a:cs typeface="Calibri" panose="020F0502020204030204" pitchFamily="34" charset="0"/>
              </a:rPr>
              <a:t> </a:t>
            </a:r>
            <a:r>
              <a:rPr lang="en-US" sz="4800" b="1" dirty="0" err="1">
                <a:ln w="3175">
                  <a:noFill/>
                  <a:prstDash val="solid"/>
                </a:ln>
                <a:solidFill>
                  <a:srgbClr val="C00000"/>
                </a:solidFill>
                <a:effectLst>
                  <a:outerShdw dist="38100" dir="2700000" algn="bl" rotWithShape="0">
                    <a:schemeClr val="accent5"/>
                  </a:outerShdw>
                </a:effectLst>
                <a:latin typeface="Calibri" panose="020F0502020204030204" pitchFamily="34" charset="0"/>
                <a:cs typeface="Calibri" panose="020F0502020204030204" pitchFamily="34" charset="0"/>
              </a:rPr>
              <a:t>về</a:t>
            </a:r>
            <a:r>
              <a:rPr lang="en-US" sz="4800" b="1" dirty="0">
                <a:ln w="3175">
                  <a:noFill/>
                  <a:prstDash val="solid"/>
                </a:ln>
                <a:solidFill>
                  <a:srgbClr val="C00000"/>
                </a:solidFill>
                <a:effectLst>
                  <a:outerShdw dist="38100" dir="2700000" algn="bl" rotWithShape="0">
                    <a:schemeClr val="accent5"/>
                  </a:outerShdw>
                </a:effectLst>
                <a:latin typeface="Calibri" panose="020F0502020204030204" pitchFamily="34" charset="0"/>
                <a:cs typeface="Calibri" panose="020F0502020204030204" pitchFamily="34" charset="0"/>
              </a:rPr>
              <a:t> </a:t>
            </a:r>
            <a:r>
              <a:rPr lang="en-US" sz="4800" b="1" dirty="0" err="1">
                <a:ln w="3175">
                  <a:noFill/>
                  <a:prstDash val="solid"/>
                </a:ln>
                <a:solidFill>
                  <a:srgbClr val="C00000"/>
                </a:solidFill>
                <a:effectLst>
                  <a:outerShdw dist="38100" dir="2700000" algn="bl" rotWithShape="0">
                    <a:schemeClr val="accent5"/>
                  </a:outerShdw>
                </a:effectLst>
                <a:latin typeface="Calibri" panose="020F0502020204030204" pitchFamily="34" charset="0"/>
                <a:cs typeface="Calibri" panose="020F0502020204030204" pitchFamily="34" charset="0"/>
              </a:rPr>
              <a:t>một</a:t>
            </a:r>
            <a:r>
              <a:rPr lang="en-US" sz="4800" b="1" dirty="0">
                <a:ln w="3175">
                  <a:noFill/>
                  <a:prstDash val="solid"/>
                </a:ln>
                <a:solidFill>
                  <a:srgbClr val="C00000"/>
                </a:solidFill>
                <a:effectLst>
                  <a:outerShdw dist="38100" dir="2700000" algn="bl" rotWithShape="0">
                    <a:schemeClr val="accent5"/>
                  </a:outerShdw>
                </a:effectLst>
                <a:latin typeface="Calibri" panose="020F0502020204030204" pitchFamily="34" charset="0"/>
                <a:cs typeface="Calibri" panose="020F0502020204030204" pitchFamily="34" charset="0"/>
              </a:rPr>
              <a:t> </a:t>
            </a:r>
            <a:r>
              <a:rPr lang="en-US" sz="4800" b="1" dirty="0" err="1">
                <a:ln w="3175">
                  <a:noFill/>
                  <a:prstDash val="solid"/>
                </a:ln>
                <a:solidFill>
                  <a:srgbClr val="C00000"/>
                </a:solidFill>
                <a:effectLst>
                  <a:outerShdw dist="38100" dir="2700000" algn="bl" rotWithShape="0">
                    <a:schemeClr val="accent5"/>
                  </a:outerShdw>
                </a:effectLst>
                <a:latin typeface="Calibri" panose="020F0502020204030204" pitchFamily="34" charset="0"/>
                <a:cs typeface="Calibri" panose="020F0502020204030204" pitchFamily="34" charset="0"/>
              </a:rPr>
              <a:t>tình</a:t>
            </a:r>
            <a:r>
              <a:rPr lang="en-US" sz="4800" b="1" dirty="0">
                <a:ln w="3175">
                  <a:noFill/>
                  <a:prstDash val="solid"/>
                </a:ln>
                <a:solidFill>
                  <a:srgbClr val="C00000"/>
                </a:solidFill>
                <a:effectLst>
                  <a:outerShdw dist="38100" dir="2700000" algn="bl" rotWithShape="0">
                    <a:schemeClr val="accent5"/>
                  </a:outerShdw>
                </a:effectLst>
                <a:latin typeface="Calibri" panose="020F0502020204030204" pitchFamily="34" charset="0"/>
                <a:cs typeface="Calibri" panose="020F0502020204030204" pitchFamily="34" charset="0"/>
              </a:rPr>
              <a:t> </a:t>
            </a:r>
            <a:r>
              <a:rPr lang="en-US" sz="4800" b="1" dirty="0" err="1">
                <a:ln w="3175">
                  <a:noFill/>
                  <a:prstDash val="solid"/>
                </a:ln>
                <a:solidFill>
                  <a:srgbClr val="C00000"/>
                </a:solidFill>
                <a:effectLst>
                  <a:outerShdw dist="38100" dir="2700000" algn="bl" rotWithShape="0">
                    <a:schemeClr val="accent5"/>
                  </a:outerShdw>
                </a:effectLst>
                <a:latin typeface="Calibri" panose="020F0502020204030204" pitchFamily="34" charset="0"/>
                <a:cs typeface="Calibri" panose="020F0502020204030204" pitchFamily="34" charset="0"/>
              </a:rPr>
              <a:t>huống</a:t>
            </a:r>
            <a:r>
              <a:rPr lang="en-US" sz="4800" b="1" dirty="0">
                <a:ln w="3175">
                  <a:noFill/>
                  <a:prstDash val="solid"/>
                </a:ln>
                <a:solidFill>
                  <a:srgbClr val="C00000"/>
                </a:solidFill>
                <a:effectLst>
                  <a:outerShdw dist="38100" dir="2700000" algn="bl" rotWithShape="0">
                    <a:schemeClr val="accent5"/>
                  </a:outerShdw>
                </a:effectLst>
                <a:latin typeface="Calibri" panose="020F0502020204030204" pitchFamily="34" charset="0"/>
                <a:cs typeface="Calibri" panose="020F0502020204030204" pitchFamily="34" charset="0"/>
              </a:rPr>
              <a:t> </a:t>
            </a:r>
            <a:r>
              <a:rPr lang="en-US" sz="4800" b="1" dirty="0" err="1">
                <a:ln w="3175">
                  <a:noFill/>
                  <a:prstDash val="solid"/>
                </a:ln>
                <a:solidFill>
                  <a:srgbClr val="C00000"/>
                </a:solidFill>
                <a:effectLst>
                  <a:outerShdw dist="38100" dir="2700000" algn="bl" rotWithShape="0">
                    <a:schemeClr val="accent5"/>
                  </a:outerShdw>
                </a:effectLst>
                <a:latin typeface="Calibri" panose="020F0502020204030204" pitchFamily="34" charset="0"/>
                <a:cs typeface="Calibri" panose="020F0502020204030204" pitchFamily="34" charset="0"/>
              </a:rPr>
              <a:t>từng</a:t>
            </a:r>
            <a:r>
              <a:rPr lang="en-US" sz="4800" b="1" dirty="0">
                <a:ln w="3175">
                  <a:noFill/>
                  <a:prstDash val="solid"/>
                </a:ln>
                <a:solidFill>
                  <a:srgbClr val="C00000"/>
                </a:solidFill>
                <a:effectLst>
                  <a:outerShdw dist="38100" dir="2700000" algn="bl" rotWithShape="0">
                    <a:schemeClr val="accent5"/>
                  </a:outerShdw>
                </a:effectLst>
                <a:latin typeface="Calibri" panose="020F0502020204030204" pitchFamily="34" charset="0"/>
                <a:cs typeface="Calibri" panose="020F0502020204030204" pitchFamily="34" charset="0"/>
              </a:rPr>
              <a:t> </a:t>
            </a:r>
            <a:r>
              <a:rPr lang="en-US" sz="4800" b="1" dirty="0" err="1">
                <a:ln w="3175">
                  <a:noFill/>
                  <a:prstDash val="solid"/>
                </a:ln>
                <a:solidFill>
                  <a:srgbClr val="C00000"/>
                </a:solidFill>
                <a:effectLst>
                  <a:outerShdw dist="38100" dir="2700000" algn="bl" rotWithShape="0">
                    <a:schemeClr val="accent5"/>
                  </a:outerShdw>
                </a:effectLst>
                <a:latin typeface="Calibri" panose="020F0502020204030204" pitchFamily="34" charset="0"/>
                <a:cs typeface="Calibri" panose="020F0502020204030204" pitchFamily="34" charset="0"/>
              </a:rPr>
              <a:t>gặp</a:t>
            </a:r>
            <a:r>
              <a:rPr lang="en-US" sz="4800" b="1" dirty="0">
                <a:ln w="3175">
                  <a:noFill/>
                  <a:prstDash val="solid"/>
                </a:ln>
                <a:solidFill>
                  <a:srgbClr val="C00000"/>
                </a:solidFill>
                <a:effectLst>
                  <a:outerShdw dist="38100" dir="2700000" algn="bl" rotWithShape="0">
                    <a:schemeClr val="accent5"/>
                  </a:outerShdw>
                </a:effectLst>
                <a:latin typeface="Calibri" panose="020F0502020204030204" pitchFamily="34" charset="0"/>
                <a:cs typeface="Calibri" panose="020F0502020204030204" pitchFamily="34" charset="0"/>
              </a:rPr>
              <a:t> </a:t>
            </a:r>
            <a:r>
              <a:rPr lang="en-US" sz="4800" b="1" dirty="0" err="1">
                <a:ln w="3175">
                  <a:noFill/>
                  <a:prstDash val="solid"/>
                </a:ln>
                <a:solidFill>
                  <a:srgbClr val="C00000"/>
                </a:solidFill>
                <a:effectLst>
                  <a:outerShdw dist="38100" dir="2700000" algn="bl" rotWithShape="0">
                    <a:schemeClr val="accent5"/>
                  </a:outerShdw>
                </a:effectLst>
                <a:latin typeface="Calibri" panose="020F0502020204030204" pitchFamily="34" charset="0"/>
                <a:cs typeface="Calibri" panose="020F0502020204030204" pitchFamily="34" charset="0"/>
              </a:rPr>
              <a:t>khiến</a:t>
            </a:r>
            <a:r>
              <a:rPr lang="en-US" sz="4800" b="1" dirty="0">
                <a:ln w="3175">
                  <a:noFill/>
                  <a:prstDash val="solid"/>
                </a:ln>
                <a:solidFill>
                  <a:srgbClr val="C00000"/>
                </a:solidFill>
                <a:effectLst>
                  <a:outerShdw dist="38100" dir="2700000" algn="bl" rotWithShape="0">
                    <a:schemeClr val="accent5"/>
                  </a:outerShdw>
                </a:effectLst>
                <a:latin typeface="Calibri" panose="020F0502020204030204" pitchFamily="34" charset="0"/>
                <a:cs typeface="Calibri" panose="020F0502020204030204" pitchFamily="34" charset="0"/>
              </a:rPr>
              <a:t> </a:t>
            </a:r>
            <a:r>
              <a:rPr lang="en-US" sz="4800" b="1" dirty="0" err="1">
                <a:ln w="3175">
                  <a:noFill/>
                  <a:prstDash val="solid"/>
                </a:ln>
                <a:solidFill>
                  <a:srgbClr val="C00000"/>
                </a:solidFill>
                <a:effectLst>
                  <a:outerShdw dist="38100" dir="2700000" algn="bl" rotWithShape="0">
                    <a:schemeClr val="accent5"/>
                  </a:outerShdw>
                </a:effectLst>
                <a:latin typeface="Calibri" panose="020F0502020204030204" pitchFamily="34" charset="0"/>
                <a:cs typeface="Calibri" panose="020F0502020204030204" pitchFamily="34" charset="0"/>
              </a:rPr>
              <a:t>mình</a:t>
            </a:r>
            <a:r>
              <a:rPr lang="en-US" sz="4800" b="1" dirty="0">
                <a:ln w="3175">
                  <a:noFill/>
                  <a:prstDash val="solid"/>
                </a:ln>
                <a:solidFill>
                  <a:srgbClr val="C00000"/>
                </a:solidFill>
                <a:effectLst>
                  <a:outerShdw dist="38100" dir="2700000" algn="bl" rotWithShape="0">
                    <a:schemeClr val="accent5"/>
                  </a:outerShdw>
                </a:effectLst>
                <a:latin typeface="Calibri" panose="020F0502020204030204" pitchFamily="34" charset="0"/>
                <a:cs typeface="Calibri" panose="020F0502020204030204" pitchFamily="34" charset="0"/>
              </a:rPr>
              <a:t> </a:t>
            </a:r>
            <a:r>
              <a:rPr lang="en-US" sz="4800" b="1" dirty="0" err="1">
                <a:ln w="3175">
                  <a:noFill/>
                  <a:prstDash val="solid"/>
                </a:ln>
                <a:solidFill>
                  <a:srgbClr val="C00000"/>
                </a:solidFill>
                <a:effectLst>
                  <a:outerShdw dist="38100" dir="2700000" algn="bl" rotWithShape="0">
                    <a:schemeClr val="accent5"/>
                  </a:outerShdw>
                </a:effectLst>
                <a:latin typeface="Calibri" panose="020F0502020204030204" pitchFamily="34" charset="0"/>
                <a:cs typeface="Calibri" panose="020F0502020204030204" pitchFamily="34" charset="0"/>
              </a:rPr>
              <a:t>có</a:t>
            </a:r>
            <a:r>
              <a:rPr lang="en-US" sz="4800" b="1" dirty="0">
                <a:ln w="3175">
                  <a:noFill/>
                  <a:prstDash val="solid"/>
                </a:ln>
                <a:solidFill>
                  <a:srgbClr val="C00000"/>
                </a:solidFill>
                <a:effectLst>
                  <a:outerShdw dist="38100" dir="2700000" algn="bl" rotWithShape="0">
                    <a:schemeClr val="accent5"/>
                  </a:outerShdw>
                </a:effectLst>
                <a:latin typeface="Calibri" panose="020F0502020204030204" pitchFamily="34" charset="0"/>
                <a:cs typeface="Calibri" panose="020F0502020204030204" pitchFamily="34" charset="0"/>
              </a:rPr>
              <a:t> </a:t>
            </a:r>
            <a:r>
              <a:rPr lang="en-US" sz="4800" b="1" dirty="0" err="1">
                <a:ln w="3175">
                  <a:noFill/>
                  <a:prstDash val="solid"/>
                </a:ln>
                <a:solidFill>
                  <a:srgbClr val="C00000"/>
                </a:solidFill>
                <a:effectLst>
                  <a:outerShdw dist="38100" dir="2700000" algn="bl" rotWithShape="0">
                    <a:schemeClr val="accent5"/>
                  </a:outerShdw>
                </a:effectLst>
                <a:latin typeface="Calibri" panose="020F0502020204030204" pitchFamily="34" charset="0"/>
                <a:cs typeface="Calibri" panose="020F0502020204030204" pitchFamily="34" charset="0"/>
              </a:rPr>
              <a:t>cảm</a:t>
            </a:r>
            <a:r>
              <a:rPr lang="en-US" sz="4800" b="1" dirty="0">
                <a:ln w="3175">
                  <a:noFill/>
                  <a:prstDash val="solid"/>
                </a:ln>
                <a:solidFill>
                  <a:srgbClr val="C00000"/>
                </a:solidFill>
                <a:effectLst>
                  <a:outerShdw dist="38100" dir="2700000" algn="bl" rotWithShape="0">
                    <a:schemeClr val="accent5"/>
                  </a:outerShdw>
                </a:effectLst>
                <a:latin typeface="Calibri" panose="020F0502020204030204" pitchFamily="34" charset="0"/>
                <a:cs typeface="Calibri" panose="020F0502020204030204" pitchFamily="34" charset="0"/>
              </a:rPr>
              <a:t> </a:t>
            </a:r>
            <a:r>
              <a:rPr lang="en-US" sz="4800" b="1" dirty="0" err="1">
                <a:ln w="3175">
                  <a:noFill/>
                  <a:prstDash val="solid"/>
                </a:ln>
                <a:solidFill>
                  <a:srgbClr val="C00000"/>
                </a:solidFill>
                <a:effectLst>
                  <a:outerShdw dist="38100" dir="2700000" algn="bl" rotWithShape="0">
                    <a:schemeClr val="accent5"/>
                  </a:outerShdw>
                </a:effectLst>
                <a:latin typeface="Calibri" panose="020F0502020204030204" pitchFamily="34" charset="0"/>
                <a:cs typeface="Calibri" panose="020F0502020204030204" pitchFamily="34" charset="0"/>
              </a:rPr>
              <a:t>xúc</a:t>
            </a:r>
            <a:r>
              <a:rPr lang="en-US" sz="4800" b="1" dirty="0">
                <a:ln w="3175">
                  <a:noFill/>
                  <a:prstDash val="solid"/>
                </a:ln>
                <a:solidFill>
                  <a:srgbClr val="C00000"/>
                </a:solidFill>
                <a:effectLst>
                  <a:outerShdw dist="38100" dir="2700000" algn="bl" rotWithShape="0">
                    <a:schemeClr val="accent5"/>
                  </a:outerShdw>
                </a:effectLst>
                <a:latin typeface="Calibri" panose="020F0502020204030204" pitchFamily="34" charset="0"/>
                <a:cs typeface="Calibri" panose="020F0502020204030204" pitchFamily="34" charset="0"/>
              </a:rPr>
              <a:t> </a:t>
            </a:r>
            <a:r>
              <a:rPr lang="en-US" sz="4800" b="1" dirty="0" err="1">
                <a:ln w="3175">
                  <a:noFill/>
                  <a:prstDash val="solid"/>
                </a:ln>
                <a:solidFill>
                  <a:srgbClr val="C00000"/>
                </a:solidFill>
                <a:effectLst>
                  <a:outerShdw dist="38100" dir="2700000" algn="bl" rotWithShape="0">
                    <a:schemeClr val="accent5"/>
                  </a:outerShdw>
                </a:effectLst>
                <a:latin typeface="Calibri" panose="020F0502020204030204" pitchFamily="34" charset="0"/>
                <a:cs typeface="Calibri" panose="020F0502020204030204" pitchFamily="34" charset="0"/>
              </a:rPr>
              <a:t>tích</a:t>
            </a:r>
            <a:r>
              <a:rPr lang="en-US" sz="4800" b="1" dirty="0">
                <a:ln w="3175">
                  <a:noFill/>
                  <a:prstDash val="solid"/>
                </a:ln>
                <a:solidFill>
                  <a:srgbClr val="C00000"/>
                </a:solidFill>
                <a:effectLst>
                  <a:outerShdw dist="38100" dir="2700000" algn="bl" rotWithShape="0">
                    <a:schemeClr val="accent5"/>
                  </a:outerShdw>
                </a:effectLst>
                <a:latin typeface="Calibri" panose="020F0502020204030204" pitchFamily="34" charset="0"/>
                <a:cs typeface="Calibri" panose="020F0502020204030204" pitchFamily="34" charset="0"/>
              </a:rPr>
              <a:t> </a:t>
            </a:r>
            <a:r>
              <a:rPr lang="en-US" sz="4800" b="1" dirty="0" err="1">
                <a:ln w="3175">
                  <a:noFill/>
                  <a:prstDash val="solid"/>
                </a:ln>
                <a:solidFill>
                  <a:srgbClr val="C00000"/>
                </a:solidFill>
                <a:effectLst>
                  <a:outerShdw dist="38100" dir="2700000" algn="bl" rotWithShape="0">
                    <a:schemeClr val="accent5"/>
                  </a:outerShdw>
                </a:effectLst>
                <a:latin typeface="Calibri" panose="020F0502020204030204" pitchFamily="34" charset="0"/>
                <a:cs typeface="Calibri" panose="020F0502020204030204" pitchFamily="34" charset="0"/>
              </a:rPr>
              <a:t>cực</a:t>
            </a:r>
            <a:r>
              <a:rPr lang="en-US" sz="4800" b="1" dirty="0">
                <a:ln w="3175">
                  <a:noFill/>
                  <a:prstDash val="solid"/>
                </a:ln>
                <a:solidFill>
                  <a:srgbClr val="C00000"/>
                </a:solidFill>
                <a:effectLst>
                  <a:outerShdw dist="38100" dir="2700000" algn="bl" rotWithShape="0">
                    <a:schemeClr val="accent5"/>
                  </a:outerShdw>
                </a:effectLst>
                <a:latin typeface="Calibri" panose="020F0502020204030204" pitchFamily="34" charset="0"/>
                <a:cs typeface="Calibri" panose="020F0502020204030204" pitchFamily="34" charset="0"/>
              </a:rPr>
              <a:t> </a:t>
            </a:r>
            <a:r>
              <a:rPr lang="en-US" sz="4800" b="1" dirty="0" err="1">
                <a:ln w="3175">
                  <a:noFill/>
                  <a:prstDash val="solid"/>
                </a:ln>
                <a:solidFill>
                  <a:srgbClr val="C00000"/>
                </a:solidFill>
                <a:effectLst>
                  <a:outerShdw dist="38100" dir="2700000" algn="bl" rotWithShape="0">
                    <a:schemeClr val="accent5"/>
                  </a:outerShdw>
                </a:effectLst>
                <a:latin typeface="Calibri" panose="020F0502020204030204" pitchFamily="34" charset="0"/>
                <a:cs typeface="Calibri" panose="020F0502020204030204" pitchFamily="34" charset="0"/>
              </a:rPr>
              <a:t>hoặc</a:t>
            </a:r>
            <a:r>
              <a:rPr lang="en-US" sz="4800" b="1" dirty="0">
                <a:ln w="3175">
                  <a:noFill/>
                  <a:prstDash val="solid"/>
                </a:ln>
                <a:solidFill>
                  <a:srgbClr val="C00000"/>
                </a:solidFill>
                <a:effectLst>
                  <a:outerShdw dist="38100" dir="2700000" algn="bl" rotWithShape="0">
                    <a:schemeClr val="accent5"/>
                  </a:outerShdw>
                </a:effectLst>
                <a:latin typeface="Calibri" panose="020F0502020204030204" pitchFamily="34" charset="0"/>
                <a:cs typeface="Calibri" panose="020F0502020204030204" pitchFamily="34" charset="0"/>
              </a:rPr>
              <a:t> </a:t>
            </a:r>
            <a:r>
              <a:rPr lang="en-US" sz="4800" b="1" dirty="0" err="1">
                <a:ln w="3175">
                  <a:noFill/>
                  <a:prstDash val="solid"/>
                </a:ln>
                <a:solidFill>
                  <a:srgbClr val="C00000"/>
                </a:solidFill>
                <a:effectLst>
                  <a:outerShdw dist="38100" dir="2700000" algn="bl" rotWithShape="0">
                    <a:schemeClr val="accent5"/>
                  </a:outerShdw>
                </a:effectLst>
                <a:latin typeface="Calibri" panose="020F0502020204030204" pitchFamily="34" charset="0"/>
                <a:cs typeface="Calibri" panose="020F0502020204030204" pitchFamily="34" charset="0"/>
              </a:rPr>
              <a:t>tiêu</a:t>
            </a:r>
            <a:r>
              <a:rPr lang="en-US" sz="4800" b="1" dirty="0">
                <a:ln w="3175">
                  <a:noFill/>
                  <a:prstDash val="solid"/>
                </a:ln>
                <a:solidFill>
                  <a:srgbClr val="C00000"/>
                </a:solidFill>
                <a:effectLst>
                  <a:outerShdw dist="38100" dir="2700000" algn="bl" rotWithShape="0">
                    <a:schemeClr val="accent5"/>
                  </a:outerShdw>
                </a:effectLst>
                <a:latin typeface="Calibri" panose="020F0502020204030204" pitchFamily="34" charset="0"/>
                <a:cs typeface="Calibri" panose="020F0502020204030204" pitchFamily="34" charset="0"/>
              </a:rPr>
              <a:t> </a:t>
            </a:r>
            <a:r>
              <a:rPr lang="en-US" sz="4800" b="1" dirty="0" err="1">
                <a:ln w="3175">
                  <a:noFill/>
                  <a:prstDash val="solid"/>
                </a:ln>
                <a:solidFill>
                  <a:srgbClr val="C00000"/>
                </a:solidFill>
                <a:effectLst>
                  <a:outerShdw dist="38100" dir="2700000" algn="bl" rotWithShape="0">
                    <a:schemeClr val="accent5"/>
                  </a:outerShdw>
                </a:effectLst>
                <a:latin typeface="Calibri" panose="020F0502020204030204" pitchFamily="34" charset="0"/>
                <a:cs typeface="Calibri" panose="020F0502020204030204" pitchFamily="34" charset="0"/>
              </a:rPr>
              <a:t>cực</a:t>
            </a:r>
            <a:r>
              <a:rPr lang="en-US" sz="4800" b="1" dirty="0">
                <a:ln w="3175">
                  <a:noFill/>
                  <a:prstDash val="solid"/>
                </a:ln>
                <a:solidFill>
                  <a:srgbClr val="C00000"/>
                </a:solidFill>
                <a:effectLst>
                  <a:outerShdw dist="38100" dir="2700000" algn="bl" rotWithShape="0">
                    <a:schemeClr val="accent5"/>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50120044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3614F51-BB5D-4C1A-BDC1-1B081B90F5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733675"/>
            <a:ext cx="6858000" cy="12192000"/>
          </a:xfrm>
          <a:prstGeom prst="rect">
            <a:avLst/>
          </a:prstGeom>
        </p:spPr>
      </p:pic>
      <p:pic>
        <p:nvPicPr>
          <p:cNvPr id="4" name="Picture 3">
            <a:extLst>
              <a:ext uri="{FF2B5EF4-FFF2-40B4-BE49-F238E27FC236}">
                <a16:creationId xmlns:a16="http://schemas.microsoft.com/office/drawing/2014/main" id="{7EC3515A-9A22-3DC7-A366-BE06485BB6A5}"/>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1919286" y="1185862"/>
            <a:ext cx="8101013" cy="446382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386678963"/>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3614F51-BB5D-4C1A-BDC1-1B081B90F5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733675"/>
            <a:ext cx="6858000" cy="12192000"/>
          </a:xfrm>
          <a:prstGeom prst="rect">
            <a:avLst/>
          </a:prstGeom>
        </p:spPr>
      </p:pic>
      <p:pic>
        <p:nvPicPr>
          <p:cNvPr id="3" name="Picture 2" descr="Icon&#10;&#10;Description automatically generated">
            <a:extLst>
              <a:ext uri="{FF2B5EF4-FFF2-40B4-BE49-F238E27FC236}">
                <a16:creationId xmlns:a16="http://schemas.microsoft.com/office/drawing/2014/main" id="{6395172F-FE2F-CF6C-47CB-C78072D28A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20920" y="64703"/>
            <a:ext cx="6355633" cy="4847913"/>
          </a:xfrm>
          <a:prstGeom prst="rect">
            <a:avLst/>
          </a:prstGeom>
        </p:spPr>
      </p:pic>
      <p:sp>
        <p:nvSpPr>
          <p:cNvPr id="5" name="TextBox 4">
            <a:extLst>
              <a:ext uri="{FF2B5EF4-FFF2-40B4-BE49-F238E27FC236}">
                <a16:creationId xmlns:a16="http://schemas.microsoft.com/office/drawing/2014/main" id="{03549530-C0DD-02E1-14D8-05B170FEE0A7}"/>
              </a:ext>
            </a:extLst>
          </p:cNvPr>
          <p:cNvSpPr txBox="1"/>
          <p:nvPr/>
        </p:nvSpPr>
        <p:spPr>
          <a:xfrm>
            <a:off x="6624643" y="2554072"/>
            <a:ext cx="3948197" cy="923330"/>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25400">
                  <a:noFill/>
                </a:ln>
                <a:solidFill>
                  <a:srgbClr val="FF0000"/>
                </a:solidFill>
                <a:effectLst>
                  <a:outerShdw blurRad="50800" dist="38100" dir="2700000" algn="tl" rotWithShape="0">
                    <a:prstClr val="black">
                      <a:alpha val="40000"/>
                    </a:prstClr>
                  </a:outerShdw>
                </a:effectLst>
                <a:uLnTx/>
                <a:uFillTx/>
                <a:latin typeface="Calibri" panose="020F0502020204030204"/>
                <a:ea typeface="+mn-ea"/>
                <a:cs typeface="Times New Roman" panose="02020603050405020304" pitchFamily="18" charset="0"/>
              </a:rPr>
              <a:t>Cùng</a:t>
            </a:r>
            <a:r>
              <a:rPr kumimoji="0" lang="en-US" sz="6000" b="1" i="0" u="none" strike="noStrike" kern="1200" cap="none" spc="0" normalizeH="0" baseline="0" noProof="0" dirty="0">
                <a:ln w="25400">
                  <a:noFill/>
                </a:ln>
                <a:solidFill>
                  <a:srgbClr val="FF0000"/>
                </a:solidFill>
                <a:effectLst>
                  <a:outerShdw blurRad="50800" dist="38100" dir="2700000" algn="tl" rotWithShape="0">
                    <a:prstClr val="black">
                      <a:alpha val="40000"/>
                    </a:prstClr>
                  </a:outerShdw>
                </a:effectLst>
                <a:uLnTx/>
                <a:uFillTx/>
                <a:latin typeface="Calibri" panose="020F0502020204030204"/>
                <a:ea typeface="+mn-ea"/>
                <a:cs typeface="Times New Roman" panose="02020603050405020304" pitchFamily="18" charset="0"/>
              </a:rPr>
              <a:t> chia </a:t>
            </a:r>
            <a:r>
              <a:rPr kumimoji="0" lang="en-US" sz="6000" b="1" i="0" u="none" strike="noStrike" kern="1200" cap="none" spc="0" normalizeH="0" baseline="0" noProof="0" dirty="0" err="1">
                <a:ln w="25400">
                  <a:noFill/>
                </a:ln>
                <a:solidFill>
                  <a:srgbClr val="FF0000"/>
                </a:solidFill>
                <a:effectLst>
                  <a:outerShdw blurRad="50800" dist="38100" dir="2700000" algn="tl" rotWithShape="0">
                    <a:prstClr val="black">
                      <a:alpha val="40000"/>
                    </a:prstClr>
                  </a:outerShdw>
                </a:effectLst>
                <a:uLnTx/>
                <a:uFillTx/>
                <a:latin typeface="Calibri" panose="020F0502020204030204"/>
                <a:ea typeface="+mn-ea"/>
                <a:cs typeface="Times New Roman" panose="02020603050405020304" pitchFamily="18" charset="0"/>
              </a:rPr>
              <a:t>sẻ</a:t>
            </a:r>
            <a:endParaRPr kumimoji="0" lang="en-US" sz="6000" b="1" i="0" u="none" strike="noStrike" kern="1200" cap="none" spc="0" normalizeH="0" baseline="0" noProof="0" dirty="0">
              <a:ln w="25400">
                <a:noFill/>
              </a:ln>
              <a:solidFill>
                <a:srgbClr val="FF0000"/>
              </a:solidFill>
              <a:effectLst>
                <a:outerShdw blurRad="50800" dist="38100" dir="2700000" algn="tl" rotWithShape="0">
                  <a:prstClr val="black">
                    <a:alpha val="40000"/>
                  </a:prstClr>
                </a:outerShdw>
              </a:effectLst>
              <a:uLnTx/>
              <a:uFillTx/>
              <a:latin typeface="Calibri" panose="020F0502020204030204"/>
              <a:ea typeface="+mn-ea"/>
              <a:cs typeface="Times New Roman" panose="02020603050405020304" pitchFamily="18" charset="0"/>
            </a:endParaRPr>
          </a:p>
        </p:txBody>
      </p:sp>
      <p:pic>
        <p:nvPicPr>
          <p:cNvPr id="6" name="Picture 3">
            <a:extLst>
              <a:ext uri="{FF2B5EF4-FFF2-40B4-BE49-F238E27FC236}">
                <a16:creationId xmlns:a16="http://schemas.microsoft.com/office/drawing/2014/main" id="{F7B6B99B-5CCA-ADE1-E17E-38796E80CA3D}"/>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973045" y="754340"/>
            <a:ext cx="3126996" cy="3198973"/>
          </a:xfrm>
          <a:prstGeom prst="rect">
            <a:avLst/>
          </a:prstGeom>
        </p:spPr>
      </p:pic>
      <p:grpSp>
        <p:nvGrpSpPr>
          <p:cNvPr id="7" name="Group 6">
            <a:extLst>
              <a:ext uri="{FF2B5EF4-FFF2-40B4-BE49-F238E27FC236}">
                <a16:creationId xmlns:a16="http://schemas.microsoft.com/office/drawing/2014/main" id="{49D601D3-AC49-C81F-EEA3-255D856ED773}"/>
              </a:ext>
            </a:extLst>
          </p:cNvPr>
          <p:cNvGrpSpPr/>
          <p:nvPr/>
        </p:nvGrpSpPr>
        <p:grpSpPr>
          <a:xfrm>
            <a:off x="304807" y="4129331"/>
            <a:ext cx="6213880" cy="1757645"/>
            <a:chOff x="7930237" y="854592"/>
            <a:chExt cx="5085471" cy="1757645"/>
          </a:xfrm>
        </p:grpSpPr>
        <p:pic>
          <p:nvPicPr>
            <p:cNvPr id="8" name="Graphic 7">
              <a:extLst>
                <a:ext uri="{FF2B5EF4-FFF2-40B4-BE49-F238E27FC236}">
                  <a16:creationId xmlns:a16="http://schemas.microsoft.com/office/drawing/2014/main" id="{B5482882-231E-2B65-F84A-07683F787D5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930237" y="854592"/>
              <a:ext cx="5085471" cy="1757645"/>
            </a:xfrm>
            <a:prstGeom prst="rect">
              <a:avLst/>
            </a:prstGeom>
          </p:spPr>
        </p:pic>
        <p:sp>
          <p:nvSpPr>
            <p:cNvPr id="9" name="TextBox 8">
              <a:extLst>
                <a:ext uri="{FF2B5EF4-FFF2-40B4-BE49-F238E27FC236}">
                  <a16:creationId xmlns:a16="http://schemas.microsoft.com/office/drawing/2014/main" id="{F7D9E692-EAED-4FA7-07F3-1B1FFEDA6C2B}"/>
                </a:ext>
              </a:extLst>
            </p:cNvPr>
            <p:cNvSpPr txBox="1"/>
            <p:nvPr/>
          </p:nvSpPr>
          <p:spPr>
            <a:xfrm>
              <a:off x="8141392" y="992073"/>
              <a:ext cx="4656317" cy="123110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Calibri Light" panose="020F0302020204030204"/>
                  <a:ea typeface="+mn-ea"/>
                  <a:cs typeface="+mn-cs"/>
                </a:rPr>
                <a:t>Các</a:t>
              </a:r>
              <a:r>
                <a:rPr kumimoji="0" lang="en-US" sz="4000" b="1" i="0" u="none" strike="noStrike" kern="1200" cap="none" spc="0" normalizeH="0" baseline="0" noProof="0" dirty="0">
                  <a:ln>
                    <a:noFill/>
                  </a:ln>
                  <a:solidFill>
                    <a:prstClr val="white"/>
                  </a:solidFill>
                  <a:effectLst/>
                  <a:uLnTx/>
                  <a:uFillTx/>
                  <a:latin typeface="Calibri Light" panose="020F0302020204030204"/>
                  <a:ea typeface="+mn-ea"/>
                  <a:cs typeface="+mn-cs"/>
                </a:rPr>
                <a:t> </a:t>
              </a:r>
              <a:r>
                <a:rPr kumimoji="0" lang="en-US" sz="4000" b="1" i="0" u="none" strike="noStrike" kern="1200" cap="none" spc="0" normalizeH="0" baseline="0" noProof="0" dirty="0" err="1">
                  <a:ln>
                    <a:noFill/>
                  </a:ln>
                  <a:solidFill>
                    <a:prstClr val="white"/>
                  </a:solidFill>
                  <a:effectLst/>
                  <a:uLnTx/>
                  <a:uFillTx/>
                  <a:latin typeface="Calibri Light" panose="020F0302020204030204"/>
                  <a:ea typeface="+mn-ea"/>
                  <a:cs typeface="+mn-cs"/>
                </a:rPr>
                <a:t>bạn</a:t>
              </a:r>
              <a:r>
                <a:rPr kumimoji="0" lang="en-US" sz="4000" b="1" i="0" u="none" strike="noStrike" kern="1200" cap="none" spc="0" normalizeH="0" baseline="0" noProof="0" dirty="0">
                  <a:ln>
                    <a:noFill/>
                  </a:ln>
                  <a:solidFill>
                    <a:prstClr val="white"/>
                  </a:solidFill>
                  <a:effectLst/>
                  <a:uLnTx/>
                  <a:uFillTx/>
                  <a:latin typeface="Calibri Light" panose="020F0302020204030204"/>
                  <a:ea typeface="+mn-ea"/>
                  <a:cs typeface="+mn-cs"/>
                </a:rPr>
                <a:t> </a:t>
              </a:r>
              <a:r>
                <a:rPr kumimoji="0" lang="en-US" sz="4000" b="1" i="0" u="none" strike="noStrike" kern="1200" cap="none" spc="0" normalizeH="0" baseline="0" noProof="0" dirty="0" err="1">
                  <a:ln>
                    <a:noFill/>
                  </a:ln>
                  <a:solidFill>
                    <a:prstClr val="white"/>
                  </a:solidFill>
                  <a:effectLst/>
                  <a:uLnTx/>
                  <a:uFillTx/>
                  <a:latin typeface="Calibri Light" panose="020F0302020204030204"/>
                  <a:ea typeface="+mn-ea"/>
                  <a:cs typeface="+mn-cs"/>
                </a:rPr>
                <a:t>khác</a:t>
              </a:r>
              <a:endParaRPr kumimoji="0" lang="en-US" sz="4000" b="1" i="0" u="none" strike="noStrike" kern="1200" cap="none" spc="0" normalizeH="0" baseline="0" noProof="0" dirty="0">
                <a:ln>
                  <a:noFill/>
                </a:ln>
                <a:solidFill>
                  <a:prstClr val="white"/>
                </a:solidFill>
                <a:effectLst/>
                <a:uLnTx/>
                <a:uFillTx/>
                <a:latin typeface="Calibri Light"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Calibri Light" panose="020F0302020204030204"/>
                  <a:ea typeface="+mn-ea"/>
                  <a:cs typeface="+mn-cs"/>
                </a:rPr>
                <a:t>Lắng</a:t>
              </a:r>
              <a:r>
                <a:rPr kumimoji="0" lang="en-US" sz="4000" b="1" i="0" u="none" strike="noStrike" kern="1200" cap="none" spc="0" normalizeH="0" baseline="0" noProof="0" dirty="0">
                  <a:ln>
                    <a:noFill/>
                  </a:ln>
                  <a:solidFill>
                    <a:prstClr val="white"/>
                  </a:solidFill>
                  <a:effectLst/>
                  <a:uLnTx/>
                  <a:uFillTx/>
                  <a:latin typeface="Calibri Light" panose="020F0302020204030204"/>
                  <a:ea typeface="+mn-ea"/>
                  <a:cs typeface="+mn-cs"/>
                </a:rPr>
                <a:t> </a:t>
              </a:r>
              <a:r>
                <a:rPr kumimoji="0" lang="en-US" sz="4000" b="1" i="0" u="none" strike="noStrike" kern="1200" cap="none" spc="0" normalizeH="0" baseline="0" noProof="0" dirty="0" err="1">
                  <a:ln>
                    <a:noFill/>
                  </a:ln>
                  <a:solidFill>
                    <a:prstClr val="white"/>
                  </a:solidFill>
                  <a:effectLst/>
                  <a:uLnTx/>
                  <a:uFillTx/>
                  <a:latin typeface="Calibri Light" panose="020F0302020204030204"/>
                  <a:ea typeface="+mn-ea"/>
                  <a:cs typeface="+mn-cs"/>
                </a:rPr>
                <a:t>nghe</a:t>
              </a:r>
              <a:r>
                <a:rPr kumimoji="0" lang="en-US" sz="4000" b="1" i="0" u="none" strike="noStrike" kern="1200" cap="none" spc="0" normalizeH="0" baseline="0" noProof="0" dirty="0">
                  <a:ln>
                    <a:noFill/>
                  </a:ln>
                  <a:solidFill>
                    <a:prstClr val="white"/>
                  </a:solidFill>
                  <a:effectLst/>
                  <a:uLnTx/>
                  <a:uFillTx/>
                  <a:latin typeface="Calibri Light" panose="020F0302020204030204"/>
                  <a:ea typeface="+mn-ea"/>
                  <a:cs typeface="+mn-cs"/>
                </a:rPr>
                <a:t> – </a:t>
              </a:r>
              <a:r>
                <a:rPr kumimoji="0" lang="en-US" sz="4000" b="1" i="0" u="none" strike="noStrike" kern="1200" cap="none" spc="0" normalizeH="0" baseline="0" noProof="0" dirty="0" err="1">
                  <a:ln>
                    <a:noFill/>
                  </a:ln>
                  <a:solidFill>
                    <a:prstClr val="white"/>
                  </a:solidFill>
                  <a:effectLst/>
                  <a:uLnTx/>
                  <a:uFillTx/>
                  <a:latin typeface="Calibri Light" panose="020F0302020204030204"/>
                  <a:ea typeface="+mn-ea"/>
                  <a:cs typeface="+mn-cs"/>
                </a:rPr>
                <a:t>góp</a:t>
              </a:r>
              <a:r>
                <a:rPr kumimoji="0" lang="en-US" sz="4000" b="1" i="0" u="none" strike="noStrike" kern="1200" cap="none" spc="0" normalizeH="0" baseline="0" noProof="0" dirty="0">
                  <a:ln>
                    <a:noFill/>
                  </a:ln>
                  <a:solidFill>
                    <a:prstClr val="white"/>
                  </a:solidFill>
                  <a:effectLst/>
                  <a:uLnTx/>
                  <a:uFillTx/>
                  <a:latin typeface="Calibri Light" panose="020F0302020204030204"/>
                  <a:ea typeface="+mn-ea"/>
                  <a:cs typeface="+mn-cs"/>
                </a:rPr>
                <a:t> ý - </a:t>
              </a:r>
              <a:r>
                <a:rPr kumimoji="0" lang="en-US" sz="4000" b="1" i="0" u="none" strike="noStrike" kern="1200" cap="none" spc="0" normalizeH="0" baseline="0" noProof="0" dirty="0" err="1">
                  <a:ln>
                    <a:noFill/>
                  </a:ln>
                  <a:solidFill>
                    <a:prstClr val="white"/>
                  </a:solidFill>
                  <a:effectLst/>
                  <a:uLnTx/>
                  <a:uFillTx/>
                  <a:latin typeface="Calibri Light" panose="020F0302020204030204"/>
                  <a:ea typeface="+mn-ea"/>
                  <a:cs typeface="+mn-cs"/>
                </a:rPr>
                <a:t>bổ</a:t>
              </a:r>
              <a:r>
                <a:rPr kumimoji="0" lang="en-US" sz="4000" b="1" i="0" u="none" strike="noStrike" kern="1200" cap="none" spc="0" normalizeH="0" baseline="0" noProof="0" dirty="0">
                  <a:ln>
                    <a:noFill/>
                  </a:ln>
                  <a:solidFill>
                    <a:prstClr val="white"/>
                  </a:solidFill>
                  <a:effectLst/>
                  <a:uLnTx/>
                  <a:uFillTx/>
                  <a:latin typeface="Calibri Light" panose="020F0302020204030204"/>
                  <a:ea typeface="+mn-ea"/>
                  <a:cs typeface="+mn-cs"/>
                </a:rPr>
                <a:t> sung</a:t>
              </a:r>
            </a:p>
          </p:txBody>
        </p:sp>
      </p:grpSp>
    </p:spTree>
    <p:extLst>
      <p:ext uri="{BB962C8B-B14F-4D97-AF65-F5344CB8AC3E}">
        <p14:creationId xmlns:p14="http://schemas.microsoft.com/office/powerpoint/2010/main" val="1246070438"/>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76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76000">
                                          <p:cBhvr additive="base">
                                            <p:cTn id="7" dur="750" fill="hold"/>
                                            <p:tgtEl>
                                              <p:spTgt spid="7"/>
                                            </p:tgtEl>
                                            <p:attrNameLst>
                                              <p:attrName>ppt_x</p:attrName>
                                            </p:attrNameLst>
                                          </p:cBhvr>
                                          <p:tavLst>
                                            <p:tav tm="0">
                                              <p:val>
                                                <p:strVal val="1+#ppt_w/2"/>
                                              </p:val>
                                            </p:tav>
                                            <p:tav tm="100000">
                                              <p:val>
                                                <p:strVal val="#ppt_x"/>
                                              </p:val>
                                            </p:tav>
                                          </p:tavLst>
                                        </p:anim>
                                        <p:anim calcmode="lin" valueType="num" p14:bounceEnd="76000">
                                          <p:cBhvr additive="base">
                                            <p:cTn id="8"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1+#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3614F51-BB5D-4C1A-BDC1-1B081B90F5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5" name="Group 4">
            <a:extLst>
              <a:ext uri="{FF2B5EF4-FFF2-40B4-BE49-F238E27FC236}">
                <a16:creationId xmlns:a16="http://schemas.microsoft.com/office/drawing/2014/main" id="{BAE4CB10-1F4F-2F82-6FAB-7BD6553DB7C1}"/>
              </a:ext>
            </a:extLst>
          </p:cNvPr>
          <p:cNvGrpSpPr/>
          <p:nvPr/>
        </p:nvGrpSpPr>
        <p:grpSpPr>
          <a:xfrm>
            <a:off x="133350" y="579717"/>
            <a:ext cx="4352925" cy="5649634"/>
            <a:chOff x="305797" y="579716"/>
            <a:chExt cx="5455920" cy="6232875"/>
          </a:xfrm>
        </p:grpSpPr>
        <p:grpSp>
          <p:nvGrpSpPr>
            <p:cNvPr id="8" name="Group 7">
              <a:extLst>
                <a:ext uri="{FF2B5EF4-FFF2-40B4-BE49-F238E27FC236}">
                  <a16:creationId xmlns:a16="http://schemas.microsoft.com/office/drawing/2014/main" id="{63E0BE59-86B2-8208-771B-23C6CA30147D}"/>
                </a:ext>
              </a:extLst>
            </p:cNvPr>
            <p:cNvGrpSpPr/>
            <p:nvPr/>
          </p:nvGrpSpPr>
          <p:grpSpPr>
            <a:xfrm>
              <a:off x="305797" y="2309160"/>
              <a:ext cx="5455920" cy="4503431"/>
              <a:chOff x="0" y="2686369"/>
              <a:chExt cx="5455920" cy="4503431"/>
            </a:xfrm>
          </p:grpSpPr>
          <p:pic>
            <p:nvPicPr>
              <p:cNvPr id="18" name="Picture 17" descr="A picture containing icon&#10;&#10;Description automatically generated">
                <a:extLst>
                  <a:ext uri="{FF2B5EF4-FFF2-40B4-BE49-F238E27FC236}">
                    <a16:creationId xmlns:a16="http://schemas.microsoft.com/office/drawing/2014/main" id="{FCF97936-84C4-6376-2205-FCD3AA1DAC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373787"/>
                <a:ext cx="5455920" cy="3816013"/>
              </a:xfrm>
              <a:prstGeom prst="rect">
                <a:avLst/>
              </a:prstGeom>
            </p:spPr>
          </p:pic>
          <p:pic>
            <p:nvPicPr>
              <p:cNvPr id="19" name="Picture 18" descr="Icon&#10;&#10;Description automatically generated">
                <a:extLst>
                  <a:ext uri="{FF2B5EF4-FFF2-40B4-BE49-F238E27FC236}">
                    <a16:creationId xmlns:a16="http://schemas.microsoft.com/office/drawing/2014/main" id="{06FB6E5A-8243-D978-4EA5-E397F1FDA8E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5190" y="2686369"/>
                <a:ext cx="4605537" cy="4160528"/>
              </a:xfrm>
              <a:prstGeom prst="rect">
                <a:avLst/>
              </a:prstGeom>
            </p:spPr>
          </p:pic>
        </p:grpSp>
        <p:grpSp>
          <p:nvGrpSpPr>
            <p:cNvPr id="15" name="Group 14">
              <a:extLst>
                <a:ext uri="{FF2B5EF4-FFF2-40B4-BE49-F238E27FC236}">
                  <a16:creationId xmlns:a16="http://schemas.microsoft.com/office/drawing/2014/main" id="{B0BF32FA-4672-0D6E-2AB0-09EBAAD49CA1}"/>
                </a:ext>
              </a:extLst>
            </p:cNvPr>
            <p:cNvGrpSpPr/>
            <p:nvPr/>
          </p:nvGrpSpPr>
          <p:grpSpPr>
            <a:xfrm>
              <a:off x="1504610" y="579716"/>
              <a:ext cx="3312348" cy="1729444"/>
              <a:chOff x="84594" y="2353938"/>
              <a:chExt cx="2310427" cy="1224000"/>
            </a:xfrm>
          </p:grpSpPr>
          <p:sp>
            <p:nvSpPr>
              <p:cNvPr id="16" name="Speech Bubble: Oval 15">
                <a:extLst>
                  <a:ext uri="{FF2B5EF4-FFF2-40B4-BE49-F238E27FC236}">
                    <a16:creationId xmlns:a16="http://schemas.microsoft.com/office/drawing/2014/main" id="{11B392D3-E36F-51DE-7BC1-855772862D41}"/>
                  </a:ext>
                </a:extLst>
              </p:cNvPr>
              <p:cNvSpPr/>
              <p:nvPr/>
            </p:nvSpPr>
            <p:spPr>
              <a:xfrm flipH="1">
                <a:off x="84594" y="2353938"/>
                <a:ext cx="2310427" cy="1224000"/>
              </a:xfrm>
              <a:custGeom>
                <a:avLst/>
                <a:gdLst>
                  <a:gd name="connsiteX0" fmla="*/ 214292 w 2310427"/>
                  <a:gd name="connsiteY0" fmla="*/ 1153534 h 1224000"/>
                  <a:gd name="connsiteX1" fmla="*/ 225041 w 2310427"/>
                  <a:gd name="connsiteY1" fmla="*/ 974922 h 1224000"/>
                  <a:gd name="connsiteX2" fmla="*/ 864282 w 2310427"/>
                  <a:gd name="connsiteY2" fmla="*/ 19725 h 1224000"/>
                  <a:gd name="connsiteX3" fmla="*/ 1919079 w 2310427"/>
                  <a:gd name="connsiteY3" fmla="*/ 152889 h 1224000"/>
                  <a:gd name="connsiteX4" fmla="*/ 1568244 w 2310427"/>
                  <a:gd name="connsiteY4" fmla="*/ 1183546 h 1224000"/>
                  <a:gd name="connsiteX5" fmla="*/ 549398 w 2310427"/>
                  <a:gd name="connsiteY5" fmla="*/ 1133094 h 1224000"/>
                  <a:gd name="connsiteX6" fmla="*/ 214292 w 2310427"/>
                  <a:gd name="connsiteY6" fmla="*/ 1153534 h 12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10427" h="1224000" fill="none" extrusionOk="0">
                    <a:moveTo>
                      <a:pt x="214292" y="1153534"/>
                    </a:moveTo>
                    <a:cubicBezTo>
                      <a:pt x="212374" y="1085856"/>
                      <a:pt x="221831" y="1056057"/>
                      <a:pt x="225041" y="974922"/>
                    </a:cubicBezTo>
                    <a:cubicBezTo>
                      <a:pt x="-391049" y="676588"/>
                      <a:pt x="69511" y="223557"/>
                      <a:pt x="864282" y="19725"/>
                    </a:cubicBezTo>
                    <a:cubicBezTo>
                      <a:pt x="1277740" y="-68802"/>
                      <a:pt x="1645612" y="-45043"/>
                      <a:pt x="1919079" y="152889"/>
                    </a:cubicBezTo>
                    <a:cubicBezTo>
                      <a:pt x="2632549" y="452056"/>
                      <a:pt x="2300542" y="1101580"/>
                      <a:pt x="1568244" y="1183546"/>
                    </a:cubicBezTo>
                    <a:cubicBezTo>
                      <a:pt x="1270857" y="1254244"/>
                      <a:pt x="880547" y="1190285"/>
                      <a:pt x="549398" y="1133094"/>
                    </a:cubicBezTo>
                    <a:cubicBezTo>
                      <a:pt x="458358" y="1153440"/>
                      <a:pt x="366307" y="1142362"/>
                      <a:pt x="214292" y="1153534"/>
                    </a:cubicBezTo>
                    <a:close/>
                  </a:path>
                  <a:path w="2310427" h="1224000" stroke="0" extrusionOk="0">
                    <a:moveTo>
                      <a:pt x="214292" y="1153534"/>
                    </a:moveTo>
                    <a:cubicBezTo>
                      <a:pt x="210733" y="1081024"/>
                      <a:pt x="228612" y="1045121"/>
                      <a:pt x="225041" y="974922"/>
                    </a:cubicBezTo>
                    <a:cubicBezTo>
                      <a:pt x="-369558" y="608291"/>
                      <a:pt x="41705" y="15381"/>
                      <a:pt x="864282" y="19725"/>
                    </a:cubicBezTo>
                    <a:cubicBezTo>
                      <a:pt x="1166947" y="-58862"/>
                      <a:pt x="1620165" y="33495"/>
                      <a:pt x="1919079" y="152889"/>
                    </a:cubicBezTo>
                    <a:cubicBezTo>
                      <a:pt x="2542385" y="526830"/>
                      <a:pt x="2485487" y="1059650"/>
                      <a:pt x="1568244" y="1183546"/>
                    </a:cubicBezTo>
                    <a:cubicBezTo>
                      <a:pt x="1241380" y="1245145"/>
                      <a:pt x="873898" y="1300598"/>
                      <a:pt x="549398" y="1133094"/>
                    </a:cubicBezTo>
                    <a:cubicBezTo>
                      <a:pt x="393564" y="1139052"/>
                      <a:pt x="379102" y="1139556"/>
                      <a:pt x="214292" y="1153534"/>
                    </a:cubicBezTo>
                    <a:close/>
                  </a:path>
                </a:pathLst>
              </a:custGeom>
              <a:solidFill>
                <a:srgbClr val="FFFF99"/>
              </a:solidFill>
              <a:ln w="12700">
                <a:solidFill>
                  <a:srgbClr val="FFC000"/>
                </a:solidFill>
                <a:extLst>
                  <a:ext uri="{C807C97D-BFC1-408E-A445-0C87EB9F89A2}">
                    <ask:lineSketchStyleProps xmlns:ask="http://schemas.microsoft.com/office/drawing/2018/sketchyshapes" sd="2719067709">
                      <a:prstGeom prst="wedgeEllipseCallout">
                        <a:avLst>
                          <a:gd name="adj1" fmla="val -40725"/>
                          <a:gd name="adj2" fmla="val 44243"/>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000" b="1"/>
              </a:p>
            </p:txBody>
          </p:sp>
          <p:sp>
            <p:nvSpPr>
              <p:cNvPr id="17" name="TextBox 16">
                <a:extLst>
                  <a:ext uri="{FF2B5EF4-FFF2-40B4-BE49-F238E27FC236}">
                    <a16:creationId xmlns:a16="http://schemas.microsoft.com/office/drawing/2014/main" id="{6B71335B-61F0-63C9-87B9-DB2B8A14AAE8}"/>
                  </a:ext>
                </a:extLst>
              </p:cNvPr>
              <p:cNvSpPr txBox="1"/>
              <p:nvPr/>
            </p:nvSpPr>
            <p:spPr>
              <a:xfrm>
                <a:off x="184563" y="2550439"/>
                <a:ext cx="1985016" cy="937224"/>
              </a:xfrm>
              <a:prstGeom prst="rect">
                <a:avLst/>
              </a:prstGeom>
              <a:noFill/>
            </p:spPr>
            <p:txBody>
              <a:bodyPr wrap="square">
                <a:spAutoFit/>
              </a:bodyPr>
              <a:lstStyle/>
              <a:p>
                <a:pPr algn="ctr"/>
                <a:r>
                  <a:rPr lang="en-US" sz="3600" b="1" dirty="0" err="1">
                    <a:solidFill>
                      <a:srgbClr val="FF3F6E"/>
                    </a:solidFill>
                  </a:rPr>
                  <a:t>Thảo</a:t>
                </a:r>
                <a:r>
                  <a:rPr lang="en-US" sz="3600" b="1" dirty="0">
                    <a:solidFill>
                      <a:srgbClr val="FF3F6E"/>
                    </a:solidFill>
                  </a:rPr>
                  <a:t> </a:t>
                </a:r>
                <a:r>
                  <a:rPr lang="en-US" sz="3600" b="1" dirty="0" err="1">
                    <a:solidFill>
                      <a:srgbClr val="FF3F6E"/>
                    </a:solidFill>
                  </a:rPr>
                  <a:t>luận</a:t>
                </a:r>
                <a:r>
                  <a:rPr lang="en-US" sz="3600" b="1" dirty="0">
                    <a:solidFill>
                      <a:srgbClr val="FF3F6E"/>
                    </a:solidFill>
                  </a:rPr>
                  <a:t> </a:t>
                </a:r>
                <a:r>
                  <a:rPr lang="en-US" sz="3600" b="1" dirty="0" err="1">
                    <a:solidFill>
                      <a:srgbClr val="FF3F6E"/>
                    </a:solidFill>
                  </a:rPr>
                  <a:t>nhóm</a:t>
                </a:r>
                <a:endParaRPr lang="en-US" sz="3600" b="1" dirty="0">
                  <a:solidFill>
                    <a:srgbClr val="FF3F6E"/>
                  </a:solidFill>
                </a:endParaRPr>
              </a:p>
            </p:txBody>
          </p:sp>
        </p:grpSp>
      </p:grpSp>
      <p:sp>
        <p:nvSpPr>
          <p:cNvPr id="21" name="Rectangle: Rounded Corners 20">
            <a:extLst>
              <a:ext uri="{FF2B5EF4-FFF2-40B4-BE49-F238E27FC236}">
                <a16:creationId xmlns:a16="http://schemas.microsoft.com/office/drawing/2014/main" id="{4A49C3F3-CB09-60D3-E1BF-F3FFE4C9C66B}"/>
              </a:ext>
            </a:extLst>
          </p:cNvPr>
          <p:cNvSpPr/>
          <p:nvPr/>
        </p:nvSpPr>
        <p:spPr>
          <a:xfrm>
            <a:off x="4419600" y="149818"/>
            <a:ext cx="7400925" cy="2031407"/>
          </a:xfrm>
          <a:custGeom>
            <a:avLst/>
            <a:gdLst>
              <a:gd name="connsiteX0" fmla="*/ 0 w 7400925"/>
              <a:gd name="connsiteY0" fmla="*/ 458996 h 2031407"/>
              <a:gd name="connsiteX1" fmla="*/ 458996 w 7400925"/>
              <a:gd name="connsiteY1" fmla="*/ 0 h 2031407"/>
              <a:gd name="connsiteX2" fmla="*/ 1236948 w 7400925"/>
              <a:gd name="connsiteY2" fmla="*/ 0 h 2031407"/>
              <a:gd name="connsiteX3" fmla="*/ 1820412 w 7400925"/>
              <a:gd name="connsiteY3" fmla="*/ 0 h 2031407"/>
              <a:gd name="connsiteX4" fmla="*/ 2403876 w 7400925"/>
              <a:gd name="connsiteY4" fmla="*/ 0 h 2031407"/>
              <a:gd name="connsiteX5" fmla="*/ 2987340 w 7400925"/>
              <a:gd name="connsiteY5" fmla="*/ 0 h 2031407"/>
              <a:gd name="connsiteX6" fmla="*/ 3635633 w 7400925"/>
              <a:gd name="connsiteY6" fmla="*/ 0 h 2031407"/>
              <a:gd name="connsiteX7" fmla="*/ 4413585 w 7400925"/>
              <a:gd name="connsiteY7" fmla="*/ 0 h 2031407"/>
              <a:gd name="connsiteX8" fmla="*/ 4932220 w 7400925"/>
              <a:gd name="connsiteY8" fmla="*/ 0 h 2031407"/>
              <a:gd name="connsiteX9" fmla="*/ 5710172 w 7400925"/>
              <a:gd name="connsiteY9" fmla="*/ 0 h 2031407"/>
              <a:gd name="connsiteX10" fmla="*/ 6358465 w 7400925"/>
              <a:gd name="connsiteY10" fmla="*/ 0 h 2031407"/>
              <a:gd name="connsiteX11" fmla="*/ 6941929 w 7400925"/>
              <a:gd name="connsiteY11" fmla="*/ 0 h 2031407"/>
              <a:gd name="connsiteX12" fmla="*/ 7400925 w 7400925"/>
              <a:gd name="connsiteY12" fmla="*/ 458996 h 2031407"/>
              <a:gd name="connsiteX13" fmla="*/ 7400925 w 7400925"/>
              <a:gd name="connsiteY13" fmla="*/ 1037972 h 2031407"/>
              <a:gd name="connsiteX14" fmla="*/ 7400925 w 7400925"/>
              <a:gd name="connsiteY14" fmla="*/ 1572411 h 2031407"/>
              <a:gd name="connsiteX15" fmla="*/ 6941929 w 7400925"/>
              <a:gd name="connsiteY15" fmla="*/ 2031407 h 2031407"/>
              <a:gd name="connsiteX16" fmla="*/ 6228806 w 7400925"/>
              <a:gd name="connsiteY16" fmla="*/ 2031407 h 2031407"/>
              <a:gd name="connsiteX17" fmla="*/ 5775001 w 7400925"/>
              <a:gd name="connsiteY17" fmla="*/ 2031407 h 2031407"/>
              <a:gd name="connsiteX18" fmla="*/ 5126708 w 7400925"/>
              <a:gd name="connsiteY18" fmla="*/ 2031407 h 2031407"/>
              <a:gd name="connsiteX19" fmla="*/ 4478414 w 7400925"/>
              <a:gd name="connsiteY19" fmla="*/ 2031407 h 2031407"/>
              <a:gd name="connsiteX20" fmla="*/ 3830121 w 7400925"/>
              <a:gd name="connsiteY20" fmla="*/ 2031407 h 2031407"/>
              <a:gd name="connsiteX21" fmla="*/ 3181828 w 7400925"/>
              <a:gd name="connsiteY21" fmla="*/ 2031407 h 2031407"/>
              <a:gd name="connsiteX22" fmla="*/ 2468705 w 7400925"/>
              <a:gd name="connsiteY22" fmla="*/ 2031407 h 2031407"/>
              <a:gd name="connsiteX23" fmla="*/ 1885241 w 7400925"/>
              <a:gd name="connsiteY23" fmla="*/ 2031407 h 2031407"/>
              <a:gd name="connsiteX24" fmla="*/ 1236948 w 7400925"/>
              <a:gd name="connsiteY24" fmla="*/ 2031407 h 2031407"/>
              <a:gd name="connsiteX25" fmla="*/ 458996 w 7400925"/>
              <a:gd name="connsiteY25" fmla="*/ 2031407 h 2031407"/>
              <a:gd name="connsiteX26" fmla="*/ 0 w 7400925"/>
              <a:gd name="connsiteY26" fmla="*/ 1572411 h 2031407"/>
              <a:gd name="connsiteX27" fmla="*/ 0 w 7400925"/>
              <a:gd name="connsiteY27" fmla="*/ 1015704 h 2031407"/>
              <a:gd name="connsiteX28" fmla="*/ 0 w 7400925"/>
              <a:gd name="connsiteY28" fmla="*/ 458996 h 2031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400925" h="2031407" fill="none" extrusionOk="0">
                <a:moveTo>
                  <a:pt x="0" y="458996"/>
                </a:moveTo>
                <a:cubicBezTo>
                  <a:pt x="48789" y="209645"/>
                  <a:pt x="151418" y="-15321"/>
                  <a:pt x="458996" y="0"/>
                </a:cubicBezTo>
                <a:cubicBezTo>
                  <a:pt x="648522" y="8087"/>
                  <a:pt x="865222" y="-9104"/>
                  <a:pt x="1236948" y="0"/>
                </a:cubicBezTo>
                <a:cubicBezTo>
                  <a:pt x="1608674" y="9104"/>
                  <a:pt x="1649474" y="17359"/>
                  <a:pt x="1820412" y="0"/>
                </a:cubicBezTo>
                <a:cubicBezTo>
                  <a:pt x="1991350" y="-17359"/>
                  <a:pt x="2233494" y="16927"/>
                  <a:pt x="2403876" y="0"/>
                </a:cubicBezTo>
                <a:cubicBezTo>
                  <a:pt x="2574258" y="-16927"/>
                  <a:pt x="2805957" y="-5559"/>
                  <a:pt x="2987340" y="0"/>
                </a:cubicBezTo>
                <a:cubicBezTo>
                  <a:pt x="3168723" y="5559"/>
                  <a:pt x="3466956" y="27595"/>
                  <a:pt x="3635633" y="0"/>
                </a:cubicBezTo>
                <a:cubicBezTo>
                  <a:pt x="3804310" y="-27595"/>
                  <a:pt x="4234096" y="16300"/>
                  <a:pt x="4413585" y="0"/>
                </a:cubicBezTo>
                <a:cubicBezTo>
                  <a:pt x="4593074" y="-16300"/>
                  <a:pt x="4679331" y="-24744"/>
                  <a:pt x="4932220" y="0"/>
                </a:cubicBezTo>
                <a:cubicBezTo>
                  <a:pt x="5185110" y="24744"/>
                  <a:pt x="5465173" y="-7185"/>
                  <a:pt x="5710172" y="0"/>
                </a:cubicBezTo>
                <a:cubicBezTo>
                  <a:pt x="5955171" y="7185"/>
                  <a:pt x="6119763" y="-21960"/>
                  <a:pt x="6358465" y="0"/>
                </a:cubicBezTo>
                <a:cubicBezTo>
                  <a:pt x="6597167" y="21960"/>
                  <a:pt x="6788502" y="-22329"/>
                  <a:pt x="6941929" y="0"/>
                </a:cubicBezTo>
                <a:cubicBezTo>
                  <a:pt x="7225324" y="8512"/>
                  <a:pt x="7415775" y="181232"/>
                  <a:pt x="7400925" y="458996"/>
                </a:cubicBezTo>
                <a:cubicBezTo>
                  <a:pt x="7390616" y="672660"/>
                  <a:pt x="7428774" y="762678"/>
                  <a:pt x="7400925" y="1037972"/>
                </a:cubicBezTo>
                <a:cubicBezTo>
                  <a:pt x="7373076" y="1313266"/>
                  <a:pt x="7422710" y="1389346"/>
                  <a:pt x="7400925" y="1572411"/>
                </a:cubicBezTo>
                <a:cubicBezTo>
                  <a:pt x="7435151" y="1805528"/>
                  <a:pt x="7174146" y="2042006"/>
                  <a:pt x="6941929" y="2031407"/>
                </a:cubicBezTo>
                <a:cubicBezTo>
                  <a:pt x="6661115" y="2013615"/>
                  <a:pt x="6550307" y="2013923"/>
                  <a:pt x="6228806" y="2031407"/>
                </a:cubicBezTo>
                <a:cubicBezTo>
                  <a:pt x="5907305" y="2048891"/>
                  <a:pt x="5876092" y="2020380"/>
                  <a:pt x="5775001" y="2031407"/>
                </a:cubicBezTo>
                <a:cubicBezTo>
                  <a:pt x="5673911" y="2042434"/>
                  <a:pt x="5302811" y="2025925"/>
                  <a:pt x="5126708" y="2031407"/>
                </a:cubicBezTo>
                <a:cubicBezTo>
                  <a:pt x="4950605" y="2036889"/>
                  <a:pt x="4609263" y="2031949"/>
                  <a:pt x="4478414" y="2031407"/>
                </a:cubicBezTo>
                <a:cubicBezTo>
                  <a:pt x="4347565" y="2030865"/>
                  <a:pt x="4133975" y="2021971"/>
                  <a:pt x="3830121" y="2031407"/>
                </a:cubicBezTo>
                <a:cubicBezTo>
                  <a:pt x="3526267" y="2040843"/>
                  <a:pt x="3415653" y="2059240"/>
                  <a:pt x="3181828" y="2031407"/>
                </a:cubicBezTo>
                <a:cubicBezTo>
                  <a:pt x="2948003" y="2003574"/>
                  <a:pt x="2620243" y="2052133"/>
                  <a:pt x="2468705" y="2031407"/>
                </a:cubicBezTo>
                <a:cubicBezTo>
                  <a:pt x="2317167" y="2010681"/>
                  <a:pt x="2135480" y="2007096"/>
                  <a:pt x="1885241" y="2031407"/>
                </a:cubicBezTo>
                <a:cubicBezTo>
                  <a:pt x="1635002" y="2055718"/>
                  <a:pt x="1385232" y="2022593"/>
                  <a:pt x="1236948" y="2031407"/>
                </a:cubicBezTo>
                <a:cubicBezTo>
                  <a:pt x="1088664" y="2040221"/>
                  <a:pt x="818089" y="2008197"/>
                  <a:pt x="458996" y="2031407"/>
                </a:cubicBezTo>
                <a:cubicBezTo>
                  <a:pt x="183359" y="1984813"/>
                  <a:pt x="-13150" y="1829916"/>
                  <a:pt x="0" y="1572411"/>
                </a:cubicBezTo>
                <a:cubicBezTo>
                  <a:pt x="-7530" y="1404500"/>
                  <a:pt x="10199" y="1293438"/>
                  <a:pt x="0" y="1015704"/>
                </a:cubicBezTo>
                <a:cubicBezTo>
                  <a:pt x="-10199" y="737970"/>
                  <a:pt x="652" y="593960"/>
                  <a:pt x="0" y="458996"/>
                </a:cubicBezTo>
                <a:close/>
              </a:path>
              <a:path w="7400925" h="2031407" stroke="0" extrusionOk="0">
                <a:moveTo>
                  <a:pt x="0" y="458996"/>
                </a:moveTo>
                <a:cubicBezTo>
                  <a:pt x="-38919" y="246347"/>
                  <a:pt x="214144" y="36568"/>
                  <a:pt x="458996" y="0"/>
                </a:cubicBezTo>
                <a:cubicBezTo>
                  <a:pt x="679802" y="3480"/>
                  <a:pt x="807650" y="-21247"/>
                  <a:pt x="977631" y="0"/>
                </a:cubicBezTo>
                <a:cubicBezTo>
                  <a:pt x="1147613" y="21247"/>
                  <a:pt x="1290831" y="17172"/>
                  <a:pt x="1561095" y="0"/>
                </a:cubicBezTo>
                <a:cubicBezTo>
                  <a:pt x="1831359" y="-17172"/>
                  <a:pt x="1838772" y="-9053"/>
                  <a:pt x="2014900" y="0"/>
                </a:cubicBezTo>
                <a:cubicBezTo>
                  <a:pt x="2191029" y="9053"/>
                  <a:pt x="2504388" y="-25900"/>
                  <a:pt x="2728023" y="0"/>
                </a:cubicBezTo>
                <a:cubicBezTo>
                  <a:pt x="2951658" y="25900"/>
                  <a:pt x="3010810" y="13006"/>
                  <a:pt x="3181828" y="0"/>
                </a:cubicBezTo>
                <a:cubicBezTo>
                  <a:pt x="3352847" y="-13006"/>
                  <a:pt x="3667267" y="-3835"/>
                  <a:pt x="3830121" y="0"/>
                </a:cubicBezTo>
                <a:cubicBezTo>
                  <a:pt x="3992975" y="3835"/>
                  <a:pt x="4217774" y="3903"/>
                  <a:pt x="4348756" y="0"/>
                </a:cubicBezTo>
                <a:cubicBezTo>
                  <a:pt x="4479739" y="-3903"/>
                  <a:pt x="4657714" y="-12006"/>
                  <a:pt x="4867390" y="0"/>
                </a:cubicBezTo>
                <a:cubicBezTo>
                  <a:pt x="5077066" y="12006"/>
                  <a:pt x="5179899" y="6469"/>
                  <a:pt x="5321196" y="0"/>
                </a:cubicBezTo>
                <a:cubicBezTo>
                  <a:pt x="5462493" y="-6469"/>
                  <a:pt x="5666553" y="14135"/>
                  <a:pt x="5775001" y="0"/>
                </a:cubicBezTo>
                <a:cubicBezTo>
                  <a:pt x="5883450" y="-14135"/>
                  <a:pt x="6132484" y="7133"/>
                  <a:pt x="6293636" y="0"/>
                </a:cubicBezTo>
                <a:cubicBezTo>
                  <a:pt x="6454788" y="-7133"/>
                  <a:pt x="6789012" y="21487"/>
                  <a:pt x="6941929" y="0"/>
                </a:cubicBezTo>
                <a:cubicBezTo>
                  <a:pt x="7145341" y="6919"/>
                  <a:pt x="7460303" y="215926"/>
                  <a:pt x="7400925" y="458996"/>
                </a:cubicBezTo>
                <a:cubicBezTo>
                  <a:pt x="7374081" y="591282"/>
                  <a:pt x="7387217" y="750965"/>
                  <a:pt x="7400925" y="1004569"/>
                </a:cubicBezTo>
                <a:cubicBezTo>
                  <a:pt x="7414633" y="1258173"/>
                  <a:pt x="7398495" y="1457691"/>
                  <a:pt x="7400925" y="1572411"/>
                </a:cubicBezTo>
                <a:cubicBezTo>
                  <a:pt x="7439064" y="1801732"/>
                  <a:pt x="7205668" y="2045934"/>
                  <a:pt x="6941929" y="2031407"/>
                </a:cubicBezTo>
                <a:cubicBezTo>
                  <a:pt x="6555786" y="2017985"/>
                  <a:pt x="6488914" y="2016266"/>
                  <a:pt x="6163977" y="2031407"/>
                </a:cubicBezTo>
                <a:cubicBezTo>
                  <a:pt x="5839040" y="2046548"/>
                  <a:pt x="5853264" y="2010309"/>
                  <a:pt x="5645342" y="2031407"/>
                </a:cubicBezTo>
                <a:cubicBezTo>
                  <a:pt x="5437421" y="2052505"/>
                  <a:pt x="5196810" y="2008159"/>
                  <a:pt x="4867390" y="2031407"/>
                </a:cubicBezTo>
                <a:cubicBezTo>
                  <a:pt x="4537970" y="2054655"/>
                  <a:pt x="4476908" y="2060683"/>
                  <a:pt x="4219097" y="2031407"/>
                </a:cubicBezTo>
                <a:cubicBezTo>
                  <a:pt x="3961286" y="2002131"/>
                  <a:pt x="3946054" y="2009502"/>
                  <a:pt x="3700463" y="2031407"/>
                </a:cubicBezTo>
                <a:cubicBezTo>
                  <a:pt x="3454872" y="2053312"/>
                  <a:pt x="3203462" y="2025398"/>
                  <a:pt x="2922511" y="2031407"/>
                </a:cubicBezTo>
                <a:cubicBezTo>
                  <a:pt x="2641560" y="2037416"/>
                  <a:pt x="2626303" y="2026485"/>
                  <a:pt x="2339047" y="2031407"/>
                </a:cubicBezTo>
                <a:cubicBezTo>
                  <a:pt x="2051791" y="2036329"/>
                  <a:pt x="1904822" y="2049604"/>
                  <a:pt x="1755583" y="2031407"/>
                </a:cubicBezTo>
                <a:cubicBezTo>
                  <a:pt x="1606344" y="2013210"/>
                  <a:pt x="1399889" y="2027718"/>
                  <a:pt x="1172119" y="2031407"/>
                </a:cubicBezTo>
                <a:cubicBezTo>
                  <a:pt x="944349" y="2035096"/>
                  <a:pt x="664751" y="1999045"/>
                  <a:pt x="458996" y="2031407"/>
                </a:cubicBezTo>
                <a:cubicBezTo>
                  <a:pt x="149471" y="2049167"/>
                  <a:pt x="1277" y="1784588"/>
                  <a:pt x="0" y="1572411"/>
                </a:cubicBezTo>
                <a:cubicBezTo>
                  <a:pt x="-8830" y="1310817"/>
                  <a:pt x="2924" y="1257318"/>
                  <a:pt x="0" y="1049106"/>
                </a:cubicBezTo>
                <a:cubicBezTo>
                  <a:pt x="-2924" y="840894"/>
                  <a:pt x="-27283" y="691441"/>
                  <a:pt x="0" y="458996"/>
                </a:cubicBezTo>
                <a:close/>
              </a:path>
            </a:pathLst>
          </a:custGeom>
          <a:solidFill>
            <a:schemeClr val="bg1"/>
          </a:solidFill>
          <a:ln w="38100">
            <a:solidFill>
              <a:srgbClr val="002060"/>
            </a:solidFill>
            <a:extLst>
              <a:ext uri="{C807C97D-BFC1-408E-A445-0C87EB9F89A2}">
                <ask:lineSketchStyleProps xmlns:ask="http://schemas.microsoft.com/office/drawing/2018/sketchyshape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2">
                    <a:lumMod val="75000"/>
                  </a:schemeClr>
                </a:solidFill>
              </a:rPr>
              <a:t>Thảo luận về những cách điều chỉnh cảm xúc tích cực, tiêu cực trong các tình huống đã nêu.</a:t>
            </a:r>
            <a:endParaRPr lang="en-US" sz="4000" b="1" dirty="0">
              <a:solidFill>
                <a:schemeClr val="tx2">
                  <a:lumMod val="75000"/>
                </a:schemeClr>
              </a:solidFill>
            </a:endParaRPr>
          </a:p>
        </p:txBody>
      </p:sp>
      <p:pic>
        <p:nvPicPr>
          <p:cNvPr id="26" name="Picture 25">
            <a:extLst>
              <a:ext uri="{FF2B5EF4-FFF2-40B4-BE49-F238E27FC236}">
                <a16:creationId xmlns:a16="http://schemas.microsoft.com/office/drawing/2014/main" id="{38D5864F-A6DF-87EB-EB37-D0DE31E2D539}"/>
              </a:ext>
            </a:extLst>
          </p:cNvPr>
          <p:cNvPicPr>
            <a:picLocks noChangeAspect="1"/>
          </p:cNvPicPr>
          <p:nvPr/>
        </p:nvPicPr>
        <p:blipFill>
          <a:blip r:embed="rId6"/>
          <a:stretch>
            <a:fillRect/>
          </a:stretch>
        </p:blipFill>
        <p:spPr>
          <a:xfrm>
            <a:off x="5058309" y="2728912"/>
            <a:ext cx="6952716" cy="2614613"/>
          </a:xfrm>
          <a:prstGeom prst="rect">
            <a:avLst/>
          </a:prstGeom>
        </p:spPr>
      </p:pic>
    </p:spTree>
    <p:extLst>
      <p:ext uri="{BB962C8B-B14F-4D97-AF65-F5344CB8AC3E}">
        <p14:creationId xmlns:p14="http://schemas.microsoft.com/office/powerpoint/2010/main" val="4236390658"/>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3614F51-BB5D-4C1A-BDC1-1B081B90F5D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2667000" y="-2733675"/>
            <a:ext cx="6858000" cy="12192000"/>
          </a:xfrm>
          <a:prstGeom prst="rect">
            <a:avLst/>
          </a:prstGeom>
        </p:spPr>
      </p:pic>
      <p:grpSp>
        <p:nvGrpSpPr>
          <p:cNvPr id="3" name="Group 2">
            <a:extLst>
              <a:ext uri="{FF2B5EF4-FFF2-40B4-BE49-F238E27FC236}">
                <a16:creationId xmlns:a16="http://schemas.microsoft.com/office/drawing/2014/main" id="{475DF27F-8B4B-D7A8-D28D-7211473A94C0}"/>
              </a:ext>
            </a:extLst>
          </p:cNvPr>
          <p:cNvGrpSpPr/>
          <p:nvPr/>
        </p:nvGrpSpPr>
        <p:grpSpPr>
          <a:xfrm>
            <a:off x="-397447" y="1466851"/>
            <a:ext cx="4512247" cy="4907752"/>
            <a:chOff x="5494074" y="-76580"/>
            <a:chExt cx="6577773" cy="6577773"/>
          </a:xfrm>
        </p:grpSpPr>
        <p:grpSp>
          <p:nvGrpSpPr>
            <p:cNvPr id="5" name="Group 4">
              <a:extLst>
                <a:ext uri="{FF2B5EF4-FFF2-40B4-BE49-F238E27FC236}">
                  <a16:creationId xmlns:a16="http://schemas.microsoft.com/office/drawing/2014/main" id="{CEF65336-32BF-7E4A-228E-0FB12A6AB0C0}"/>
                </a:ext>
              </a:extLst>
            </p:cNvPr>
            <p:cNvGrpSpPr/>
            <p:nvPr/>
          </p:nvGrpSpPr>
          <p:grpSpPr>
            <a:xfrm>
              <a:off x="5494074" y="-76580"/>
              <a:ext cx="6577773" cy="6577773"/>
              <a:chOff x="5189274" y="-858044"/>
              <a:chExt cx="6577773" cy="6577773"/>
            </a:xfrm>
          </p:grpSpPr>
          <p:pic>
            <p:nvPicPr>
              <p:cNvPr id="7" name="Picture 6" descr="Shape&#10;&#10;Description automatically generated with medium confidence">
                <a:extLst>
                  <a:ext uri="{FF2B5EF4-FFF2-40B4-BE49-F238E27FC236}">
                    <a16:creationId xmlns:a16="http://schemas.microsoft.com/office/drawing/2014/main" id="{3C2F562E-5218-CC0D-6AE3-7EC308283E40}"/>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189274" y="-858044"/>
                <a:ext cx="6577773" cy="6577773"/>
              </a:xfrm>
              <a:prstGeom prst="rect">
                <a:avLst/>
              </a:prstGeom>
            </p:spPr>
          </p:pic>
          <p:sp>
            <p:nvSpPr>
              <p:cNvPr id="8" name="TextBox 7">
                <a:extLst>
                  <a:ext uri="{FF2B5EF4-FFF2-40B4-BE49-F238E27FC236}">
                    <a16:creationId xmlns:a16="http://schemas.microsoft.com/office/drawing/2014/main" id="{27D34EDA-CE68-7F04-3EA4-CD126B5752BD}"/>
                  </a:ext>
                </a:extLst>
              </p:cNvPr>
              <p:cNvSpPr txBox="1"/>
              <p:nvPr/>
            </p:nvSpPr>
            <p:spPr>
              <a:xfrm>
                <a:off x="6454407" y="547044"/>
                <a:ext cx="4047504" cy="210378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i="0" u="none" strike="noStrike" dirty="0" err="1">
                    <a:solidFill>
                      <a:srgbClr val="002060"/>
                    </a:solidFill>
                    <a:effectLst/>
                  </a:rPr>
                  <a:t>Để</a:t>
                </a:r>
                <a:r>
                  <a:rPr lang="en-US" sz="2400" b="1" i="0" u="none" strike="noStrike" dirty="0">
                    <a:solidFill>
                      <a:srgbClr val="002060"/>
                    </a:solidFill>
                    <a:effectLst/>
                  </a:rPr>
                  <a:t> </a:t>
                </a:r>
                <a:r>
                  <a:rPr lang="en-US" sz="2400" b="1" i="0" u="none" strike="noStrike" dirty="0" err="1">
                    <a:solidFill>
                      <a:srgbClr val="002060"/>
                    </a:solidFill>
                    <a:effectLst/>
                  </a:rPr>
                  <a:t>điều</a:t>
                </a:r>
                <a:r>
                  <a:rPr lang="en-US" sz="2400" b="1" i="0" u="none" strike="noStrike" dirty="0">
                    <a:solidFill>
                      <a:srgbClr val="002060"/>
                    </a:solidFill>
                    <a:effectLst/>
                  </a:rPr>
                  <a:t> </a:t>
                </a:r>
                <a:r>
                  <a:rPr lang="en-US" sz="2400" b="1" i="0" u="none" strike="noStrike" dirty="0" err="1">
                    <a:solidFill>
                      <a:srgbClr val="002060"/>
                    </a:solidFill>
                    <a:effectLst/>
                  </a:rPr>
                  <a:t>chỉnh</a:t>
                </a:r>
                <a:r>
                  <a:rPr lang="en-US" sz="2400" b="1" i="0" u="none" strike="noStrike" dirty="0">
                    <a:solidFill>
                      <a:srgbClr val="002060"/>
                    </a:solidFill>
                    <a:effectLst/>
                  </a:rPr>
                  <a:t> </a:t>
                </a:r>
                <a:r>
                  <a:rPr lang="en-US" sz="2400" b="1" i="0" u="none" strike="noStrike" dirty="0" err="1">
                    <a:solidFill>
                      <a:srgbClr val="002060"/>
                    </a:solidFill>
                    <a:effectLst/>
                  </a:rPr>
                  <a:t>cảm</a:t>
                </a:r>
                <a:r>
                  <a:rPr lang="en-US" sz="2400" b="1" i="0" u="none" strike="noStrike" dirty="0">
                    <a:solidFill>
                      <a:srgbClr val="002060"/>
                    </a:solidFill>
                    <a:effectLst/>
                  </a:rPr>
                  <a:t> </a:t>
                </a:r>
                <a:r>
                  <a:rPr lang="en-US" sz="2400" b="1" i="0" u="none" strike="noStrike" dirty="0" err="1">
                    <a:solidFill>
                      <a:srgbClr val="002060"/>
                    </a:solidFill>
                    <a:effectLst/>
                  </a:rPr>
                  <a:t>xúc</a:t>
                </a:r>
                <a:r>
                  <a:rPr lang="en-US" sz="2400" b="1" i="0" u="none" strike="noStrike" dirty="0">
                    <a:solidFill>
                      <a:srgbClr val="002060"/>
                    </a:solidFill>
                    <a:effectLst/>
                  </a:rPr>
                  <a:t>, </a:t>
                </a:r>
                <a:r>
                  <a:rPr lang="en-US" sz="2400" b="1" i="0" u="none" strike="noStrike" dirty="0" err="1">
                    <a:solidFill>
                      <a:srgbClr val="002060"/>
                    </a:solidFill>
                    <a:effectLst/>
                  </a:rPr>
                  <a:t>đặc</a:t>
                </a:r>
                <a:r>
                  <a:rPr lang="en-US" sz="2400" b="1" i="0" u="none" strike="noStrike" dirty="0">
                    <a:solidFill>
                      <a:srgbClr val="002060"/>
                    </a:solidFill>
                    <a:effectLst/>
                  </a:rPr>
                  <a:t> </a:t>
                </a:r>
                <a:r>
                  <a:rPr lang="en-US" sz="2400" b="1" i="0" u="none" strike="noStrike" dirty="0" err="1">
                    <a:solidFill>
                      <a:srgbClr val="002060"/>
                    </a:solidFill>
                    <a:effectLst/>
                  </a:rPr>
                  <a:t>biệt</a:t>
                </a:r>
                <a:r>
                  <a:rPr lang="en-US" sz="2400" b="1" i="0" u="none" strike="noStrike" dirty="0">
                    <a:solidFill>
                      <a:srgbClr val="002060"/>
                    </a:solidFill>
                    <a:effectLst/>
                  </a:rPr>
                  <a:t> </a:t>
                </a:r>
                <a:r>
                  <a:rPr lang="en-US" sz="2400" b="1" i="0" u="none" strike="noStrike" dirty="0" err="1">
                    <a:solidFill>
                      <a:srgbClr val="002060"/>
                    </a:solidFill>
                    <a:effectLst/>
                  </a:rPr>
                  <a:t>là</a:t>
                </a:r>
                <a:r>
                  <a:rPr lang="en-US" sz="2400" b="1" i="0" u="none" strike="noStrike" dirty="0">
                    <a:solidFill>
                      <a:srgbClr val="002060"/>
                    </a:solidFill>
                    <a:effectLst/>
                  </a:rPr>
                  <a:t> </a:t>
                </a:r>
                <a:r>
                  <a:rPr lang="en-US" sz="2400" b="1" i="0" u="none" strike="noStrike" dirty="0" err="1">
                    <a:solidFill>
                      <a:srgbClr val="002060"/>
                    </a:solidFill>
                    <a:effectLst/>
                  </a:rPr>
                  <a:t>điều</a:t>
                </a:r>
                <a:r>
                  <a:rPr lang="en-US" sz="2400" b="1" i="0" u="none" strike="noStrike" dirty="0">
                    <a:solidFill>
                      <a:srgbClr val="002060"/>
                    </a:solidFill>
                    <a:effectLst/>
                  </a:rPr>
                  <a:t> </a:t>
                </a:r>
                <a:r>
                  <a:rPr lang="en-US" sz="2400" b="1" i="0" u="none" strike="noStrike" dirty="0" err="1">
                    <a:solidFill>
                      <a:srgbClr val="002060"/>
                    </a:solidFill>
                    <a:effectLst/>
                  </a:rPr>
                  <a:t>chỉnh</a:t>
                </a:r>
                <a:r>
                  <a:rPr lang="en-US" sz="2400" b="1" i="0" u="none" strike="noStrike" dirty="0">
                    <a:solidFill>
                      <a:srgbClr val="002060"/>
                    </a:solidFill>
                    <a:effectLst/>
                  </a:rPr>
                  <a:t> </a:t>
                </a:r>
                <a:r>
                  <a:rPr lang="en-US" sz="2400" b="1" i="0" u="none" strike="noStrike" dirty="0" err="1">
                    <a:solidFill>
                      <a:srgbClr val="002060"/>
                    </a:solidFill>
                    <a:effectLst/>
                  </a:rPr>
                  <a:t>cảm</a:t>
                </a:r>
                <a:r>
                  <a:rPr lang="en-US" sz="2400" b="1" i="0" u="none" strike="noStrike" dirty="0">
                    <a:solidFill>
                      <a:srgbClr val="002060"/>
                    </a:solidFill>
                    <a:effectLst/>
                  </a:rPr>
                  <a:t> </a:t>
                </a:r>
                <a:r>
                  <a:rPr lang="en-US" sz="2400" b="1" i="0" u="none" strike="noStrike" dirty="0" err="1">
                    <a:solidFill>
                      <a:srgbClr val="002060"/>
                    </a:solidFill>
                    <a:effectLst/>
                  </a:rPr>
                  <a:t>xúc</a:t>
                </a:r>
                <a:r>
                  <a:rPr lang="en-US" sz="2400" b="1" i="0" u="none" strike="noStrike" dirty="0">
                    <a:solidFill>
                      <a:srgbClr val="002060"/>
                    </a:solidFill>
                    <a:effectLst/>
                  </a:rPr>
                  <a:t> </a:t>
                </a:r>
                <a:r>
                  <a:rPr lang="en-US" sz="2400" b="1" i="0" u="none" strike="noStrike" dirty="0" err="1">
                    <a:solidFill>
                      <a:srgbClr val="002060"/>
                    </a:solidFill>
                    <a:effectLst/>
                  </a:rPr>
                  <a:t>tiêu</a:t>
                </a:r>
                <a:r>
                  <a:rPr lang="en-US" sz="2400" b="1" i="0" u="none" strike="noStrike" dirty="0">
                    <a:solidFill>
                      <a:srgbClr val="002060"/>
                    </a:solidFill>
                    <a:effectLst/>
                  </a:rPr>
                  <a:t> </a:t>
                </a:r>
                <a:r>
                  <a:rPr lang="en-US" sz="2400" b="1" i="0" u="none" strike="noStrike" dirty="0" err="1">
                    <a:solidFill>
                      <a:srgbClr val="002060"/>
                    </a:solidFill>
                    <a:effectLst/>
                  </a:rPr>
                  <a:t>cực</a:t>
                </a:r>
                <a:r>
                  <a:rPr lang="en-US" sz="2400" b="1" i="0" u="none" strike="noStrike" dirty="0">
                    <a:solidFill>
                      <a:srgbClr val="002060"/>
                    </a:solidFill>
                    <a:effectLst/>
                  </a:rPr>
                  <a:t>, </a:t>
                </a:r>
                <a:r>
                  <a:rPr lang="en-US" sz="2400" b="1" i="0" u="none" strike="noStrike" dirty="0" err="1">
                    <a:solidFill>
                      <a:srgbClr val="002060"/>
                    </a:solidFill>
                    <a:effectLst/>
                  </a:rPr>
                  <a:t>chúng</a:t>
                </a:r>
                <a:r>
                  <a:rPr lang="en-US" sz="2400" b="1" i="0" u="none" strike="noStrike" dirty="0">
                    <a:solidFill>
                      <a:srgbClr val="002060"/>
                    </a:solidFill>
                    <a:effectLst/>
                  </a:rPr>
                  <a:t> ta </a:t>
                </a:r>
                <a:r>
                  <a:rPr lang="en-US" sz="2400" b="1" i="0" u="none" strike="noStrike" dirty="0" err="1">
                    <a:solidFill>
                      <a:srgbClr val="002060"/>
                    </a:solidFill>
                    <a:effectLst/>
                  </a:rPr>
                  <a:t>cần</a:t>
                </a:r>
                <a:r>
                  <a:rPr lang="en-US" sz="2400" b="1" i="0" u="none" strike="noStrike" dirty="0">
                    <a:solidFill>
                      <a:srgbClr val="002060"/>
                    </a:solidFill>
                    <a:effectLst/>
                  </a:rPr>
                  <a:t>:</a:t>
                </a:r>
                <a:endParaRPr kumimoji="0" lang="en-US" sz="6600" b="1" i="0" u="none" strike="noStrike" kern="1200" cap="none" spc="0" normalizeH="0" baseline="0" noProof="0" dirty="0">
                  <a:ln>
                    <a:noFill/>
                  </a:ln>
                  <a:solidFill>
                    <a:srgbClr val="002060"/>
                  </a:solidFill>
                  <a:effectLst/>
                  <a:uLnTx/>
                  <a:uFillTx/>
                  <a:ea typeface="+mn-ea"/>
                  <a:cs typeface="+mn-cs"/>
                </a:endParaRPr>
              </a:p>
            </p:txBody>
          </p:sp>
        </p:grpSp>
        <p:pic>
          <p:nvPicPr>
            <p:cNvPr id="6" name="Picture 5" descr="Icon&#10;&#10;Description automatically generated">
              <a:extLst>
                <a:ext uri="{FF2B5EF4-FFF2-40B4-BE49-F238E27FC236}">
                  <a16:creationId xmlns:a16="http://schemas.microsoft.com/office/drawing/2014/main" id="{6D7B19FD-8E37-5B9C-BAE2-283F5C5B5149}"/>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8240017" y="3644831"/>
              <a:ext cx="1362666" cy="1746184"/>
            </a:xfrm>
            <a:prstGeom prst="rect">
              <a:avLst/>
            </a:prstGeom>
          </p:spPr>
        </p:pic>
      </p:grpSp>
      <p:sp>
        <p:nvSpPr>
          <p:cNvPr id="9" name="Rectangle: Rounded Corners 8">
            <a:extLst>
              <a:ext uri="{FF2B5EF4-FFF2-40B4-BE49-F238E27FC236}">
                <a16:creationId xmlns:a16="http://schemas.microsoft.com/office/drawing/2014/main" id="{9C31BA5E-9FA9-81CB-238A-908C9648C1D4}"/>
              </a:ext>
            </a:extLst>
          </p:cNvPr>
          <p:cNvSpPr/>
          <p:nvPr/>
        </p:nvSpPr>
        <p:spPr>
          <a:xfrm>
            <a:off x="6328860" y="881636"/>
            <a:ext cx="5529765" cy="1133030"/>
          </a:xfrm>
          <a:custGeom>
            <a:avLst/>
            <a:gdLst>
              <a:gd name="connsiteX0" fmla="*/ 0 w 5529765"/>
              <a:gd name="connsiteY0" fmla="*/ 256008 h 1133030"/>
              <a:gd name="connsiteX1" fmla="*/ 256008 w 5529765"/>
              <a:gd name="connsiteY1" fmla="*/ 0 h 1133030"/>
              <a:gd name="connsiteX2" fmla="*/ 933404 w 5529765"/>
              <a:gd name="connsiteY2" fmla="*/ 0 h 1133030"/>
              <a:gd name="connsiteX3" fmla="*/ 1410090 w 5529765"/>
              <a:gd name="connsiteY3" fmla="*/ 0 h 1133030"/>
              <a:gd name="connsiteX4" fmla="*/ 1936954 w 5529765"/>
              <a:gd name="connsiteY4" fmla="*/ 0 h 1133030"/>
              <a:gd name="connsiteX5" fmla="*/ 2564173 w 5529765"/>
              <a:gd name="connsiteY5" fmla="*/ 0 h 1133030"/>
              <a:gd name="connsiteX6" fmla="*/ 3040859 w 5529765"/>
              <a:gd name="connsiteY6" fmla="*/ 0 h 1133030"/>
              <a:gd name="connsiteX7" fmla="*/ 3517545 w 5529765"/>
              <a:gd name="connsiteY7" fmla="*/ 0 h 1133030"/>
              <a:gd name="connsiteX8" fmla="*/ 4044408 w 5529765"/>
              <a:gd name="connsiteY8" fmla="*/ 0 h 1133030"/>
              <a:gd name="connsiteX9" fmla="*/ 4671627 w 5529765"/>
              <a:gd name="connsiteY9" fmla="*/ 0 h 1133030"/>
              <a:gd name="connsiteX10" fmla="*/ 5273757 w 5529765"/>
              <a:gd name="connsiteY10" fmla="*/ 0 h 1133030"/>
              <a:gd name="connsiteX11" fmla="*/ 5529765 w 5529765"/>
              <a:gd name="connsiteY11" fmla="*/ 256008 h 1133030"/>
              <a:gd name="connsiteX12" fmla="*/ 5529765 w 5529765"/>
              <a:gd name="connsiteY12" fmla="*/ 877022 h 1133030"/>
              <a:gd name="connsiteX13" fmla="*/ 5273757 w 5529765"/>
              <a:gd name="connsiteY13" fmla="*/ 1133030 h 1133030"/>
              <a:gd name="connsiteX14" fmla="*/ 4546183 w 5529765"/>
              <a:gd name="connsiteY14" fmla="*/ 1133030 h 1133030"/>
              <a:gd name="connsiteX15" fmla="*/ 3918965 w 5529765"/>
              <a:gd name="connsiteY15" fmla="*/ 1133030 h 1133030"/>
              <a:gd name="connsiteX16" fmla="*/ 3191391 w 5529765"/>
              <a:gd name="connsiteY16" fmla="*/ 1133030 h 1133030"/>
              <a:gd name="connsiteX17" fmla="*/ 2664528 w 5529765"/>
              <a:gd name="connsiteY17" fmla="*/ 1133030 h 1133030"/>
              <a:gd name="connsiteX18" fmla="*/ 1936954 w 5529765"/>
              <a:gd name="connsiteY18" fmla="*/ 1133030 h 1133030"/>
              <a:gd name="connsiteX19" fmla="*/ 1309735 w 5529765"/>
              <a:gd name="connsiteY19" fmla="*/ 1133030 h 1133030"/>
              <a:gd name="connsiteX20" fmla="*/ 256008 w 5529765"/>
              <a:gd name="connsiteY20" fmla="*/ 1133030 h 1133030"/>
              <a:gd name="connsiteX21" fmla="*/ 0 w 5529765"/>
              <a:gd name="connsiteY21" fmla="*/ 877022 h 1133030"/>
              <a:gd name="connsiteX22" fmla="*/ 0 w 5529765"/>
              <a:gd name="connsiteY22" fmla="*/ 256008 h 1133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529765" h="1133030" fill="none" extrusionOk="0">
                <a:moveTo>
                  <a:pt x="0" y="256008"/>
                </a:moveTo>
                <a:cubicBezTo>
                  <a:pt x="-27029" y="112250"/>
                  <a:pt x="105040" y="23101"/>
                  <a:pt x="256008" y="0"/>
                </a:cubicBezTo>
                <a:cubicBezTo>
                  <a:pt x="563168" y="14537"/>
                  <a:pt x="623760" y="-31041"/>
                  <a:pt x="933404" y="0"/>
                </a:cubicBezTo>
                <a:cubicBezTo>
                  <a:pt x="1243048" y="31041"/>
                  <a:pt x="1256024" y="11350"/>
                  <a:pt x="1410090" y="0"/>
                </a:cubicBezTo>
                <a:cubicBezTo>
                  <a:pt x="1564156" y="-11350"/>
                  <a:pt x="1681649" y="-17681"/>
                  <a:pt x="1936954" y="0"/>
                </a:cubicBezTo>
                <a:cubicBezTo>
                  <a:pt x="2192259" y="17681"/>
                  <a:pt x="2432608" y="-734"/>
                  <a:pt x="2564173" y="0"/>
                </a:cubicBezTo>
                <a:cubicBezTo>
                  <a:pt x="2695738" y="734"/>
                  <a:pt x="2837606" y="16600"/>
                  <a:pt x="3040859" y="0"/>
                </a:cubicBezTo>
                <a:cubicBezTo>
                  <a:pt x="3244112" y="-16600"/>
                  <a:pt x="3371640" y="-12844"/>
                  <a:pt x="3517545" y="0"/>
                </a:cubicBezTo>
                <a:cubicBezTo>
                  <a:pt x="3663450" y="12844"/>
                  <a:pt x="3811790" y="2944"/>
                  <a:pt x="4044408" y="0"/>
                </a:cubicBezTo>
                <a:cubicBezTo>
                  <a:pt x="4277026" y="-2944"/>
                  <a:pt x="4511812" y="25291"/>
                  <a:pt x="4671627" y="0"/>
                </a:cubicBezTo>
                <a:cubicBezTo>
                  <a:pt x="4831442" y="-25291"/>
                  <a:pt x="4982156" y="7244"/>
                  <a:pt x="5273757" y="0"/>
                </a:cubicBezTo>
                <a:cubicBezTo>
                  <a:pt x="5421458" y="647"/>
                  <a:pt x="5511925" y="92427"/>
                  <a:pt x="5529765" y="256008"/>
                </a:cubicBezTo>
                <a:cubicBezTo>
                  <a:pt x="5554337" y="386197"/>
                  <a:pt x="5516838" y="713361"/>
                  <a:pt x="5529765" y="877022"/>
                </a:cubicBezTo>
                <a:cubicBezTo>
                  <a:pt x="5526944" y="1012399"/>
                  <a:pt x="5419944" y="1123807"/>
                  <a:pt x="5273757" y="1133030"/>
                </a:cubicBezTo>
                <a:cubicBezTo>
                  <a:pt x="5006478" y="1115822"/>
                  <a:pt x="4863204" y="1134286"/>
                  <a:pt x="4546183" y="1133030"/>
                </a:cubicBezTo>
                <a:cubicBezTo>
                  <a:pt x="4229162" y="1131774"/>
                  <a:pt x="4053151" y="1104755"/>
                  <a:pt x="3918965" y="1133030"/>
                </a:cubicBezTo>
                <a:cubicBezTo>
                  <a:pt x="3784779" y="1161305"/>
                  <a:pt x="3548416" y="1159380"/>
                  <a:pt x="3191391" y="1133030"/>
                </a:cubicBezTo>
                <a:cubicBezTo>
                  <a:pt x="2834366" y="1106680"/>
                  <a:pt x="2872049" y="1151715"/>
                  <a:pt x="2664528" y="1133030"/>
                </a:cubicBezTo>
                <a:cubicBezTo>
                  <a:pt x="2457007" y="1114345"/>
                  <a:pt x="2216964" y="1140825"/>
                  <a:pt x="1936954" y="1133030"/>
                </a:cubicBezTo>
                <a:cubicBezTo>
                  <a:pt x="1656944" y="1125235"/>
                  <a:pt x="1476539" y="1145458"/>
                  <a:pt x="1309735" y="1133030"/>
                </a:cubicBezTo>
                <a:cubicBezTo>
                  <a:pt x="1142931" y="1120602"/>
                  <a:pt x="640787" y="1137592"/>
                  <a:pt x="256008" y="1133030"/>
                </a:cubicBezTo>
                <a:cubicBezTo>
                  <a:pt x="126320" y="1126063"/>
                  <a:pt x="-28632" y="1032673"/>
                  <a:pt x="0" y="877022"/>
                </a:cubicBezTo>
                <a:cubicBezTo>
                  <a:pt x="-11057" y="574973"/>
                  <a:pt x="-30708" y="412530"/>
                  <a:pt x="0" y="256008"/>
                </a:cubicBezTo>
                <a:close/>
              </a:path>
              <a:path w="5529765" h="1133030" stroke="0" extrusionOk="0">
                <a:moveTo>
                  <a:pt x="0" y="256008"/>
                </a:moveTo>
                <a:cubicBezTo>
                  <a:pt x="-18771" y="134320"/>
                  <a:pt x="120636" y="25452"/>
                  <a:pt x="256008" y="0"/>
                </a:cubicBezTo>
                <a:cubicBezTo>
                  <a:pt x="435434" y="5609"/>
                  <a:pt x="527891" y="4630"/>
                  <a:pt x="782872" y="0"/>
                </a:cubicBezTo>
                <a:cubicBezTo>
                  <a:pt x="1037853" y="-4630"/>
                  <a:pt x="1172474" y="-20187"/>
                  <a:pt x="1359913" y="0"/>
                </a:cubicBezTo>
                <a:cubicBezTo>
                  <a:pt x="1547352" y="20187"/>
                  <a:pt x="1685648" y="22446"/>
                  <a:pt x="1836599" y="0"/>
                </a:cubicBezTo>
                <a:cubicBezTo>
                  <a:pt x="1987550" y="-22446"/>
                  <a:pt x="2196031" y="28835"/>
                  <a:pt x="2513995" y="0"/>
                </a:cubicBezTo>
                <a:cubicBezTo>
                  <a:pt x="2831959" y="-28835"/>
                  <a:pt x="2806166" y="-2352"/>
                  <a:pt x="2990681" y="0"/>
                </a:cubicBezTo>
                <a:cubicBezTo>
                  <a:pt x="3175196" y="2352"/>
                  <a:pt x="3337032" y="15001"/>
                  <a:pt x="3617900" y="0"/>
                </a:cubicBezTo>
                <a:cubicBezTo>
                  <a:pt x="3898768" y="-15001"/>
                  <a:pt x="3987130" y="-4792"/>
                  <a:pt x="4144763" y="0"/>
                </a:cubicBezTo>
                <a:cubicBezTo>
                  <a:pt x="4302396" y="4792"/>
                  <a:pt x="4452095" y="13389"/>
                  <a:pt x="4671627" y="0"/>
                </a:cubicBezTo>
                <a:cubicBezTo>
                  <a:pt x="4891159" y="-13389"/>
                  <a:pt x="5135611" y="3389"/>
                  <a:pt x="5273757" y="0"/>
                </a:cubicBezTo>
                <a:cubicBezTo>
                  <a:pt x="5413894" y="-3295"/>
                  <a:pt x="5543302" y="118574"/>
                  <a:pt x="5529765" y="256008"/>
                </a:cubicBezTo>
                <a:cubicBezTo>
                  <a:pt x="5547725" y="543226"/>
                  <a:pt x="5549165" y="636677"/>
                  <a:pt x="5529765" y="877022"/>
                </a:cubicBezTo>
                <a:cubicBezTo>
                  <a:pt x="5526483" y="1018864"/>
                  <a:pt x="5435808" y="1136658"/>
                  <a:pt x="5273757" y="1133030"/>
                </a:cubicBezTo>
                <a:cubicBezTo>
                  <a:pt x="5065922" y="1115569"/>
                  <a:pt x="4844901" y="1119494"/>
                  <a:pt x="4696716" y="1133030"/>
                </a:cubicBezTo>
                <a:cubicBezTo>
                  <a:pt x="4548531" y="1146566"/>
                  <a:pt x="4357754" y="1149617"/>
                  <a:pt x="4119675" y="1133030"/>
                </a:cubicBezTo>
                <a:cubicBezTo>
                  <a:pt x="3881596" y="1116443"/>
                  <a:pt x="3717726" y="1139858"/>
                  <a:pt x="3592811" y="1133030"/>
                </a:cubicBezTo>
                <a:cubicBezTo>
                  <a:pt x="3467896" y="1126202"/>
                  <a:pt x="3138567" y="1124716"/>
                  <a:pt x="3015770" y="1133030"/>
                </a:cubicBezTo>
                <a:cubicBezTo>
                  <a:pt x="2892973" y="1141344"/>
                  <a:pt x="2508544" y="1118381"/>
                  <a:pt x="2338374" y="1133030"/>
                </a:cubicBezTo>
                <a:cubicBezTo>
                  <a:pt x="2168204" y="1147679"/>
                  <a:pt x="1919916" y="1157846"/>
                  <a:pt x="1811510" y="1133030"/>
                </a:cubicBezTo>
                <a:cubicBezTo>
                  <a:pt x="1703104" y="1108214"/>
                  <a:pt x="1307822" y="1145704"/>
                  <a:pt x="1083937" y="1133030"/>
                </a:cubicBezTo>
                <a:cubicBezTo>
                  <a:pt x="860052" y="1120356"/>
                  <a:pt x="573702" y="1172398"/>
                  <a:pt x="256008" y="1133030"/>
                </a:cubicBezTo>
                <a:cubicBezTo>
                  <a:pt x="104992" y="1128497"/>
                  <a:pt x="31570" y="1025389"/>
                  <a:pt x="0" y="877022"/>
                </a:cubicBezTo>
                <a:cubicBezTo>
                  <a:pt x="20805" y="646213"/>
                  <a:pt x="21418" y="556625"/>
                  <a:pt x="0" y="256008"/>
                </a:cubicBezTo>
                <a:close/>
              </a:path>
            </a:pathLst>
          </a:custGeom>
          <a:solidFill>
            <a:schemeClr val="bg1"/>
          </a:solidFill>
          <a:ln w="38100">
            <a:solidFill>
              <a:srgbClr val="002060"/>
            </a:solidFill>
            <a:extLst>
              <a:ext uri="{C807C97D-BFC1-408E-A445-0C87EB9F89A2}">
                <ask:lineSketchStyleProps xmlns:ask="http://schemas.microsoft.com/office/drawing/2018/sketchyshape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500" b="1" dirty="0" err="1">
                <a:solidFill>
                  <a:srgbClr val="FF0000"/>
                </a:solidFill>
              </a:rPr>
              <a:t>Lấy</a:t>
            </a:r>
            <a:r>
              <a:rPr lang="en-US" sz="3500" b="1" dirty="0">
                <a:solidFill>
                  <a:srgbClr val="FF0000"/>
                </a:solidFill>
              </a:rPr>
              <a:t> </a:t>
            </a:r>
            <a:r>
              <a:rPr lang="en-US" sz="3500" b="1" dirty="0" err="1">
                <a:solidFill>
                  <a:srgbClr val="FF0000"/>
                </a:solidFill>
              </a:rPr>
              <a:t>lại</a:t>
            </a:r>
            <a:r>
              <a:rPr lang="en-US" sz="3500" b="1" dirty="0">
                <a:solidFill>
                  <a:srgbClr val="FF0000"/>
                </a:solidFill>
              </a:rPr>
              <a:t> </a:t>
            </a:r>
            <a:r>
              <a:rPr lang="en-US" sz="3500" b="1" dirty="0" err="1">
                <a:solidFill>
                  <a:srgbClr val="FF0000"/>
                </a:solidFill>
              </a:rPr>
              <a:t>sự</a:t>
            </a:r>
            <a:r>
              <a:rPr lang="en-US" sz="3500" b="1" dirty="0">
                <a:solidFill>
                  <a:srgbClr val="FF0000"/>
                </a:solidFill>
              </a:rPr>
              <a:t> </a:t>
            </a:r>
            <a:r>
              <a:rPr lang="en-US" sz="3500" b="1" dirty="0" err="1">
                <a:solidFill>
                  <a:srgbClr val="FF0000"/>
                </a:solidFill>
              </a:rPr>
              <a:t>bình</a:t>
            </a:r>
            <a:r>
              <a:rPr lang="en-US" sz="3500" b="1" dirty="0">
                <a:solidFill>
                  <a:srgbClr val="FF0000"/>
                </a:solidFill>
              </a:rPr>
              <a:t> </a:t>
            </a:r>
            <a:r>
              <a:rPr lang="en-US" sz="3500" b="1" dirty="0" err="1">
                <a:solidFill>
                  <a:srgbClr val="FF0000"/>
                </a:solidFill>
              </a:rPr>
              <a:t>tĩnh</a:t>
            </a:r>
            <a:r>
              <a:rPr lang="en-US" sz="3500" b="1" dirty="0">
                <a:solidFill>
                  <a:srgbClr val="FF0000"/>
                </a:solidFill>
              </a:rPr>
              <a:t>, </a:t>
            </a:r>
            <a:r>
              <a:rPr lang="en-US" sz="3500" b="1" dirty="0" err="1">
                <a:solidFill>
                  <a:srgbClr val="FF0000"/>
                </a:solidFill>
              </a:rPr>
              <a:t>cân</a:t>
            </a:r>
            <a:r>
              <a:rPr lang="en-US" sz="3500" b="1" dirty="0">
                <a:solidFill>
                  <a:srgbClr val="FF0000"/>
                </a:solidFill>
              </a:rPr>
              <a:t> </a:t>
            </a:r>
            <a:r>
              <a:rPr lang="en-US" sz="3500" b="1" dirty="0" err="1">
                <a:solidFill>
                  <a:srgbClr val="FF0000"/>
                </a:solidFill>
              </a:rPr>
              <a:t>bằng</a:t>
            </a:r>
            <a:r>
              <a:rPr lang="en-US" sz="3500" b="1" dirty="0">
                <a:solidFill>
                  <a:srgbClr val="FF0000"/>
                </a:solidFill>
              </a:rPr>
              <a:t> </a:t>
            </a:r>
            <a:r>
              <a:rPr lang="en-US" sz="3500" b="1" dirty="0" err="1">
                <a:solidFill>
                  <a:srgbClr val="FF0000"/>
                </a:solidFill>
              </a:rPr>
              <a:t>bằng</a:t>
            </a:r>
            <a:r>
              <a:rPr lang="en-US" sz="3500" b="1" dirty="0">
                <a:solidFill>
                  <a:srgbClr val="FF0000"/>
                </a:solidFill>
              </a:rPr>
              <a:t> </a:t>
            </a:r>
            <a:r>
              <a:rPr lang="en-US" sz="3500" b="1" dirty="0" err="1">
                <a:solidFill>
                  <a:srgbClr val="FF0000"/>
                </a:solidFill>
              </a:rPr>
              <a:t>cách</a:t>
            </a:r>
            <a:r>
              <a:rPr lang="en-US" sz="3500" b="1" dirty="0">
                <a:solidFill>
                  <a:srgbClr val="FF0000"/>
                </a:solidFill>
              </a:rPr>
              <a:t> </a:t>
            </a:r>
            <a:r>
              <a:rPr lang="en-US" sz="3500" b="1" dirty="0" err="1">
                <a:solidFill>
                  <a:srgbClr val="FF0000"/>
                </a:solidFill>
              </a:rPr>
              <a:t>hít</a:t>
            </a:r>
            <a:r>
              <a:rPr lang="en-US" sz="3500" b="1" dirty="0">
                <a:solidFill>
                  <a:srgbClr val="FF0000"/>
                </a:solidFill>
              </a:rPr>
              <a:t> </a:t>
            </a:r>
            <a:r>
              <a:rPr lang="en-US" sz="3500" b="1" dirty="0" err="1">
                <a:solidFill>
                  <a:srgbClr val="FF0000"/>
                </a:solidFill>
              </a:rPr>
              <a:t>thở</a:t>
            </a:r>
            <a:r>
              <a:rPr lang="en-US" sz="3500" b="1" dirty="0">
                <a:solidFill>
                  <a:srgbClr val="FF0000"/>
                </a:solidFill>
              </a:rPr>
              <a:t> </a:t>
            </a:r>
            <a:r>
              <a:rPr lang="en-US" sz="3500" b="1" dirty="0" err="1">
                <a:solidFill>
                  <a:srgbClr val="FF0000"/>
                </a:solidFill>
              </a:rPr>
              <a:t>sâu</a:t>
            </a:r>
            <a:endParaRPr kumimoji="0" lang="en-US" sz="3500" b="1" i="0" u="none" strike="noStrike" kern="1200" cap="none" spc="0" normalizeH="0" baseline="0" noProof="0" dirty="0">
              <a:ln>
                <a:noFill/>
              </a:ln>
              <a:solidFill>
                <a:srgbClr val="FF0000"/>
              </a:solidFill>
              <a:effectLst/>
              <a:uLnTx/>
              <a:uFillTx/>
              <a:latin typeface="Calibri" panose="020F0502020204030204"/>
            </a:endParaRPr>
          </a:p>
        </p:txBody>
      </p:sp>
      <p:sp>
        <p:nvSpPr>
          <p:cNvPr id="10" name="Rectangle: Rounded Corners 9">
            <a:extLst>
              <a:ext uri="{FF2B5EF4-FFF2-40B4-BE49-F238E27FC236}">
                <a16:creationId xmlns:a16="http://schemas.microsoft.com/office/drawing/2014/main" id="{55E8F915-AA2C-27D6-EE7E-D8CA27683007}"/>
              </a:ext>
            </a:extLst>
          </p:cNvPr>
          <p:cNvSpPr/>
          <p:nvPr/>
        </p:nvSpPr>
        <p:spPr>
          <a:xfrm>
            <a:off x="7000875" y="2505074"/>
            <a:ext cx="3076575" cy="1009651"/>
          </a:xfrm>
          <a:custGeom>
            <a:avLst/>
            <a:gdLst>
              <a:gd name="connsiteX0" fmla="*/ 0 w 3076575"/>
              <a:gd name="connsiteY0" fmla="*/ 228131 h 1009651"/>
              <a:gd name="connsiteX1" fmla="*/ 228131 w 3076575"/>
              <a:gd name="connsiteY1" fmla="*/ 0 h 1009651"/>
              <a:gd name="connsiteX2" fmla="*/ 935616 w 3076575"/>
              <a:gd name="connsiteY2" fmla="*/ 0 h 1009651"/>
              <a:gd name="connsiteX3" fmla="*/ 1538288 w 3076575"/>
              <a:gd name="connsiteY3" fmla="*/ 0 h 1009651"/>
              <a:gd name="connsiteX4" fmla="*/ 2245772 w 3076575"/>
              <a:gd name="connsiteY4" fmla="*/ 0 h 1009651"/>
              <a:gd name="connsiteX5" fmla="*/ 2848444 w 3076575"/>
              <a:gd name="connsiteY5" fmla="*/ 0 h 1009651"/>
              <a:gd name="connsiteX6" fmla="*/ 3076575 w 3076575"/>
              <a:gd name="connsiteY6" fmla="*/ 228131 h 1009651"/>
              <a:gd name="connsiteX7" fmla="*/ 3076575 w 3076575"/>
              <a:gd name="connsiteY7" fmla="*/ 781520 h 1009651"/>
              <a:gd name="connsiteX8" fmla="*/ 2848444 w 3076575"/>
              <a:gd name="connsiteY8" fmla="*/ 1009651 h 1009651"/>
              <a:gd name="connsiteX9" fmla="*/ 2167163 w 3076575"/>
              <a:gd name="connsiteY9" fmla="*/ 1009651 h 1009651"/>
              <a:gd name="connsiteX10" fmla="*/ 1590694 w 3076575"/>
              <a:gd name="connsiteY10" fmla="*/ 1009651 h 1009651"/>
              <a:gd name="connsiteX11" fmla="*/ 988022 w 3076575"/>
              <a:gd name="connsiteY11" fmla="*/ 1009651 h 1009651"/>
              <a:gd name="connsiteX12" fmla="*/ 228131 w 3076575"/>
              <a:gd name="connsiteY12" fmla="*/ 1009651 h 1009651"/>
              <a:gd name="connsiteX13" fmla="*/ 0 w 3076575"/>
              <a:gd name="connsiteY13" fmla="*/ 781520 h 1009651"/>
              <a:gd name="connsiteX14" fmla="*/ 0 w 3076575"/>
              <a:gd name="connsiteY14" fmla="*/ 228131 h 10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76575" h="1009651" fill="none" extrusionOk="0">
                <a:moveTo>
                  <a:pt x="0" y="228131"/>
                </a:moveTo>
                <a:cubicBezTo>
                  <a:pt x="19178" y="89982"/>
                  <a:pt x="107968" y="8269"/>
                  <a:pt x="228131" y="0"/>
                </a:cubicBezTo>
                <a:cubicBezTo>
                  <a:pt x="545263" y="8136"/>
                  <a:pt x="701781" y="-23617"/>
                  <a:pt x="935616" y="0"/>
                </a:cubicBezTo>
                <a:cubicBezTo>
                  <a:pt x="1169452" y="23617"/>
                  <a:pt x="1363864" y="18258"/>
                  <a:pt x="1538288" y="0"/>
                </a:cubicBezTo>
                <a:cubicBezTo>
                  <a:pt x="1712712" y="-18258"/>
                  <a:pt x="1931921" y="-24655"/>
                  <a:pt x="2245772" y="0"/>
                </a:cubicBezTo>
                <a:cubicBezTo>
                  <a:pt x="2559623" y="24655"/>
                  <a:pt x="2613440" y="5193"/>
                  <a:pt x="2848444" y="0"/>
                </a:cubicBezTo>
                <a:cubicBezTo>
                  <a:pt x="2970938" y="-1647"/>
                  <a:pt x="3088919" y="104867"/>
                  <a:pt x="3076575" y="228131"/>
                </a:cubicBezTo>
                <a:cubicBezTo>
                  <a:pt x="3085778" y="381859"/>
                  <a:pt x="3100982" y="527148"/>
                  <a:pt x="3076575" y="781520"/>
                </a:cubicBezTo>
                <a:cubicBezTo>
                  <a:pt x="3069335" y="906878"/>
                  <a:pt x="2968654" y="1023598"/>
                  <a:pt x="2848444" y="1009651"/>
                </a:cubicBezTo>
                <a:cubicBezTo>
                  <a:pt x="2697905" y="1040555"/>
                  <a:pt x="2343023" y="980894"/>
                  <a:pt x="2167163" y="1009651"/>
                </a:cubicBezTo>
                <a:cubicBezTo>
                  <a:pt x="1991303" y="1038408"/>
                  <a:pt x="1718768" y="1033737"/>
                  <a:pt x="1590694" y="1009651"/>
                </a:cubicBezTo>
                <a:cubicBezTo>
                  <a:pt x="1462620" y="985565"/>
                  <a:pt x="1189398" y="998154"/>
                  <a:pt x="988022" y="1009651"/>
                </a:cubicBezTo>
                <a:cubicBezTo>
                  <a:pt x="786646" y="1021148"/>
                  <a:pt x="478486" y="1013106"/>
                  <a:pt x="228131" y="1009651"/>
                </a:cubicBezTo>
                <a:cubicBezTo>
                  <a:pt x="102963" y="1018524"/>
                  <a:pt x="12869" y="934199"/>
                  <a:pt x="0" y="781520"/>
                </a:cubicBezTo>
                <a:cubicBezTo>
                  <a:pt x="-4361" y="554333"/>
                  <a:pt x="19574" y="457122"/>
                  <a:pt x="0" y="228131"/>
                </a:cubicBezTo>
                <a:close/>
              </a:path>
              <a:path w="3076575" h="1009651" stroke="0" extrusionOk="0">
                <a:moveTo>
                  <a:pt x="0" y="228131"/>
                </a:moveTo>
                <a:cubicBezTo>
                  <a:pt x="-21011" y="124190"/>
                  <a:pt x="107530" y="22810"/>
                  <a:pt x="228131" y="0"/>
                </a:cubicBezTo>
                <a:cubicBezTo>
                  <a:pt x="363186" y="16502"/>
                  <a:pt x="535028" y="20787"/>
                  <a:pt x="830803" y="0"/>
                </a:cubicBezTo>
                <a:cubicBezTo>
                  <a:pt x="1126578" y="-20787"/>
                  <a:pt x="1331838" y="22357"/>
                  <a:pt x="1459678" y="0"/>
                </a:cubicBezTo>
                <a:cubicBezTo>
                  <a:pt x="1587519" y="-22357"/>
                  <a:pt x="1834468" y="21418"/>
                  <a:pt x="2036147" y="0"/>
                </a:cubicBezTo>
                <a:cubicBezTo>
                  <a:pt x="2237826" y="-21418"/>
                  <a:pt x="2474658" y="-26964"/>
                  <a:pt x="2848444" y="0"/>
                </a:cubicBezTo>
                <a:cubicBezTo>
                  <a:pt x="2958191" y="13245"/>
                  <a:pt x="3106074" y="109554"/>
                  <a:pt x="3076575" y="228131"/>
                </a:cubicBezTo>
                <a:cubicBezTo>
                  <a:pt x="3074346" y="368352"/>
                  <a:pt x="3057040" y="660427"/>
                  <a:pt x="3076575" y="781520"/>
                </a:cubicBezTo>
                <a:cubicBezTo>
                  <a:pt x="3072966" y="912426"/>
                  <a:pt x="2971320" y="1018319"/>
                  <a:pt x="2848444" y="1009651"/>
                </a:cubicBezTo>
                <a:cubicBezTo>
                  <a:pt x="2566152" y="1004820"/>
                  <a:pt x="2488966" y="1026684"/>
                  <a:pt x="2193366" y="1009651"/>
                </a:cubicBezTo>
                <a:cubicBezTo>
                  <a:pt x="1897766" y="992618"/>
                  <a:pt x="1774188" y="980320"/>
                  <a:pt x="1590694" y="1009651"/>
                </a:cubicBezTo>
                <a:cubicBezTo>
                  <a:pt x="1407200" y="1038982"/>
                  <a:pt x="1227356" y="979246"/>
                  <a:pt x="961819" y="1009651"/>
                </a:cubicBezTo>
                <a:cubicBezTo>
                  <a:pt x="696282" y="1040056"/>
                  <a:pt x="445826" y="973888"/>
                  <a:pt x="228131" y="1009651"/>
                </a:cubicBezTo>
                <a:cubicBezTo>
                  <a:pt x="109904" y="1005333"/>
                  <a:pt x="-2887" y="894153"/>
                  <a:pt x="0" y="781520"/>
                </a:cubicBezTo>
                <a:cubicBezTo>
                  <a:pt x="-11085" y="596798"/>
                  <a:pt x="-14707" y="459738"/>
                  <a:pt x="0" y="228131"/>
                </a:cubicBezTo>
                <a:close/>
              </a:path>
            </a:pathLst>
          </a:custGeom>
          <a:solidFill>
            <a:schemeClr val="bg1"/>
          </a:solidFill>
          <a:ln w="38100">
            <a:solidFill>
              <a:srgbClr val="002060"/>
            </a:solidFill>
            <a:extLst>
              <a:ext uri="{C807C97D-BFC1-408E-A445-0C87EB9F89A2}">
                <ask:lineSketchStyleProps xmlns:ask="http://schemas.microsoft.com/office/drawing/2018/sketchyshape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500" b="1" dirty="0" err="1">
                <a:solidFill>
                  <a:srgbClr val="FF0000"/>
                </a:solidFill>
              </a:rPr>
              <a:t>Ngồi</a:t>
            </a:r>
            <a:r>
              <a:rPr lang="en-US" sz="3500" b="1" dirty="0">
                <a:solidFill>
                  <a:srgbClr val="FF0000"/>
                </a:solidFill>
              </a:rPr>
              <a:t> </a:t>
            </a:r>
            <a:r>
              <a:rPr lang="en-US" sz="3500" b="1" dirty="0" err="1">
                <a:solidFill>
                  <a:srgbClr val="FF0000"/>
                </a:solidFill>
              </a:rPr>
              <a:t>thiền</a:t>
            </a:r>
            <a:endParaRPr kumimoji="0" lang="en-US" sz="3500" b="1" i="0" u="none" strike="noStrike" kern="1200" cap="none" spc="0" normalizeH="0" baseline="0" noProof="0" dirty="0">
              <a:ln>
                <a:noFill/>
              </a:ln>
              <a:solidFill>
                <a:srgbClr val="FF0000"/>
              </a:solidFill>
              <a:effectLst/>
              <a:uLnTx/>
              <a:uFillTx/>
              <a:latin typeface="Calibri" panose="020F0502020204030204"/>
            </a:endParaRPr>
          </a:p>
        </p:txBody>
      </p:sp>
      <p:grpSp>
        <p:nvGrpSpPr>
          <p:cNvPr id="11" name="Group 10">
            <a:extLst>
              <a:ext uri="{FF2B5EF4-FFF2-40B4-BE49-F238E27FC236}">
                <a16:creationId xmlns:a16="http://schemas.microsoft.com/office/drawing/2014/main" id="{1E8F6A14-68D3-B984-592F-14D4AB56ED9F}"/>
              </a:ext>
            </a:extLst>
          </p:cNvPr>
          <p:cNvGrpSpPr/>
          <p:nvPr/>
        </p:nvGrpSpPr>
        <p:grpSpPr>
          <a:xfrm>
            <a:off x="3609796" y="1089746"/>
            <a:ext cx="3151054" cy="1070492"/>
            <a:chOff x="3609796" y="1089746"/>
            <a:chExt cx="3151054" cy="1070492"/>
          </a:xfrm>
        </p:grpSpPr>
        <p:cxnSp>
          <p:nvCxnSpPr>
            <p:cNvPr id="12" name="Straight Arrow Connector 11">
              <a:extLst>
                <a:ext uri="{FF2B5EF4-FFF2-40B4-BE49-F238E27FC236}">
                  <a16:creationId xmlns:a16="http://schemas.microsoft.com/office/drawing/2014/main" id="{734D18E3-13E3-4F0F-772D-4C4BD9C8A42D}"/>
                </a:ext>
              </a:extLst>
            </p:cNvPr>
            <p:cNvCxnSpPr>
              <a:cxnSpLocks/>
            </p:cNvCxnSpPr>
            <p:nvPr/>
          </p:nvCxnSpPr>
          <p:spPr>
            <a:xfrm flipV="1">
              <a:off x="3609796" y="1405218"/>
              <a:ext cx="2670067" cy="75502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64C0B21E-C947-2AB4-7744-5FF801272548}"/>
                </a:ext>
              </a:extLst>
            </p:cNvPr>
            <p:cNvSpPr txBox="1"/>
            <p:nvPr/>
          </p:nvSpPr>
          <p:spPr>
            <a:xfrm rot="20700000">
              <a:off x="3661323" y="1089746"/>
              <a:ext cx="3099527" cy="63094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500" b="1" i="0" u="none" strike="noStrike" kern="1200" cap="none" spc="0" normalizeH="0" baseline="0" noProof="0" dirty="0">
                <a:ln>
                  <a:solidFill>
                    <a:prstClr val="white"/>
                  </a:solidFill>
                </a:ln>
                <a:solidFill>
                  <a:srgbClr val="00B05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endParaRPr>
            </a:p>
          </p:txBody>
        </p:sp>
      </p:grpSp>
      <p:grpSp>
        <p:nvGrpSpPr>
          <p:cNvPr id="14" name="Group 13">
            <a:extLst>
              <a:ext uri="{FF2B5EF4-FFF2-40B4-BE49-F238E27FC236}">
                <a16:creationId xmlns:a16="http://schemas.microsoft.com/office/drawing/2014/main" id="{E4A91A27-E3DB-98B1-82B4-1B7A3F1F7FF9}"/>
              </a:ext>
            </a:extLst>
          </p:cNvPr>
          <p:cNvGrpSpPr/>
          <p:nvPr/>
        </p:nvGrpSpPr>
        <p:grpSpPr>
          <a:xfrm rot="195307">
            <a:off x="3401942" y="2531087"/>
            <a:ext cx="3701066" cy="630942"/>
            <a:chOff x="3507521" y="2496135"/>
            <a:chExt cx="3447703" cy="630942"/>
          </a:xfrm>
        </p:grpSpPr>
        <p:sp>
          <p:nvSpPr>
            <p:cNvPr id="15" name="TextBox 14">
              <a:extLst>
                <a:ext uri="{FF2B5EF4-FFF2-40B4-BE49-F238E27FC236}">
                  <a16:creationId xmlns:a16="http://schemas.microsoft.com/office/drawing/2014/main" id="{926F11A5-4035-4795-E7BF-5F79548A94E1}"/>
                </a:ext>
              </a:extLst>
            </p:cNvPr>
            <p:cNvSpPr txBox="1"/>
            <p:nvPr/>
          </p:nvSpPr>
          <p:spPr>
            <a:xfrm>
              <a:off x="3507521" y="2496135"/>
              <a:ext cx="3447703" cy="63094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500" b="1" i="0" u="none" strike="noStrike" kern="1200" cap="none" spc="0" normalizeH="0" baseline="0" noProof="0" dirty="0">
                <a:ln>
                  <a:solidFill>
                    <a:prstClr val="white"/>
                  </a:solid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endParaRPr>
            </a:p>
          </p:txBody>
        </p:sp>
        <p:cxnSp>
          <p:nvCxnSpPr>
            <p:cNvPr id="16" name="Straight Arrow Connector 15">
              <a:extLst>
                <a:ext uri="{FF2B5EF4-FFF2-40B4-BE49-F238E27FC236}">
                  <a16:creationId xmlns:a16="http://schemas.microsoft.com/office/drawing/2014/main" id="{716EF307-A80B-84B8-09C3-BDBF18846979}"/>
                </a:ext>
              </a:extLst>
            </p:cNvPr>
            <p:cNvCxnSpPr>
              <a:cxnSpLocks/>
            </p:cNvCxnSpPr>
            <p:nvPr/>
          </p:nvCxnSpPr>
          <p:spPr>
            <a:xfrm>
              <a:off x="3561542" y="3035090"/>
              <a:ext cx="3343856" cy="47924"/>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7" name="Group 16">
            <a:extLst>
              <a:ext uri="{FF2B5EF4-FFF2-40B4-BE49-F238E27FC236}">
                <a16:creationId xmlns:a16="http://schemas.microsoft.com/office/drawing/2014/main" id="{3692D971-F40F-35EA-6736-BE03433671C4}"/>
              </a:ext>
            </a:extLst>
          </p:cNvPr>
          <p:cNvGrpSpPr/>
          <p:nvPr/>
        </p:nvGrpSpPr>
        <p:grpSpPr>
          <a:xfrm rot="1545143">
            <a:off x="3389879" y="3658298"/>
            <a:ext cx="4048772" cy="1184594"/>
            <a:chOff x="2889384" y="1089746"/>
            <a:chExt cx="3871466" cy="1184594"/>
          </a:xfrm>
        </p:grpSpPr>
        <p:cxnSp>
          <p:nvCxnSpPr>
            <p:cNvPr id="18" name="Straight Arrow Connector 17">
              <a:extLst>
                <a:ext uri="{FF2B5EF4-FFF2-40B4-BE49-F238E27FC236}">
                  <a16:creationId xmlns:a16="http://schemas.microsoft.com/office/drawing/2014/main" id="{0047B29C-4445-FAC5-F86F-902BB36EC872}"/>
                </a:ext>
              </a:extLst>
            </p:cNvPr>
            <p:cNvCxnSpPr>
              <a:cxnSpLocks/>
            </p:cNvCxnSpPr>
            <p:nvPr/>
          </p:nvCxnSpPr>
          <p:spPr>
            <a:xfrm rot="19874675">
              <a:off x="2889384" y="1488773"/>
              <a:ext cx="3411898" cy="785567"/>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3A1BB2A5-70E6-9907-A6B6-A3134A2B1AE7}"/>
                </a:ext>
              </a:extLst>
            </p:cNvPr>
            <p:cNvSpPr txBox="1"/>
            <p:nvPr/>
          </p:nvSpPr>
          <p:spPr>
            <a:xfrm rot="20700000">
              <a:off x="3661323" y="1089746"/>
              <a:ext cx="3099527" cy="63094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500" b="1" i="0" u="none" strike="noStrike" kern="1200" cap="none" spc="0" normalizeH="0" baseline="0" noProof="0" dirty="0">
                <a:ln>
                  <a:solidFill>
                    <a:prstClr val="white"/>
                  </a:solidFill>
                </a:ln>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endParaRPr>
            </a:p>
          </p:txBody>
        </p:sp>
      </p:grpSp>
      <p:sp>
        <p:nvSpPr>
          <p:cNvPr id="20" name="Rectangle: Rounded Corners 19">
            <a:extLst>
              <a:ext uri="{FF2B5EF4-FFF2-40B4-BE49-F238E27FC236}">
                <a16:creationId xmlns:a16="http://schemas.microsoft.com/office/drawing/2014/main" id="{EED8A11C-B1D0-C828-8345-EE1BCC82A16D}"/>
              </a:ext>
            </a:extLst>
          </p:cNvPr>
          <p:cNvSpPr/>
          <p:nvPr/>
        </p:nvSpPr>
        <p:spPr>
          <a:xfrm>
            <a:off x="6934200" y="4067175"/>
            <a:ext cx="2828925" cy="847725"/>
          </a:xfrm>
          <a:custGeom>
            <a:avLst/>
            <a:gdLst>
              <a:gd name="connsiteX0" fmla="*/ 0 w 2828925"/>
              <a:gd name="connsiteY0" fmla="*/ 191543 h 847725"/>
              <a:gd name="connsiteX1" fmla="*/ 191543 w 2828925"/>
              <a:gd name="connsiteY1" fmla="*/ 0 h 847725"/>
              <a:gd name="connsiteX2" fmla="*/ 851920 w 2828925"/>
              <a:gd name="connsiteY2" fmla="*/ 0 h 847725"/>
              <a:gd name="connsiteX3" fmla="*/ 1414463 w 2828925"/>
              <a:gd name="connsiteY3" fmla="*/ 0 h 847725"/>
              <a:gd name="connsiteX4" fmla="*/ 2074839 w 2828925"/>
              <a:gd name="connsiteY4" fmla="*/ 0 h 847725"/>
              <a:gd name="connsiteX5" fmla="*/ 2637382 w 2828925"/>
              <a:gd name="connsiteY5" fmla="*/ 0 h 847725"/>
              <a:gd name="connsiteX6" fmla="*/ 2828925 w 2828925"/>
              <a:gd name="connsiteY6" fmla="*/ 191543 h 847725"/>
              <a:gd name="connsiteX7" fmla="*/ 2828925 w 2828925"/>
              <a:gd name="connsiteY7" fmla="*/ 656182 h 847725"/>
              <a:gd name="connsiteX8" fmla="*/ 2637382 w 2828925"/>
              <a:gd name="connsiteY8" fmla="*/ 847725 h 847725"/>
              <a:gd name="connsiteX9" fmla="*/ 2001464 w 2828925"/>
              <a:gd name="connsiteY9" fmla="*/ 847725 h 847725"/>
              <a:gd name="connsiteX10" fmla="*/ 1463379 w 2828925"/>
              <a:gd name="connsiteY10" fmla="*/ 847725 h 847725"/>
              <a:gd name="connsiteX11" fmla="*/ 900836 w 2828925"/>
              <a:gd name="connsiteY11" fmla="*/ 847725 h 847725"/>
              <a:gd name="connsiteX12" fmla="*/ 191543 w 2828925"/>
              <a:gd name="connsiteY12" fmla="*/ 847725 h 847725"/>
              <a:gd name="connsiteX13" fmla="*/ 0 w 2828925"/>
              <a:gd name="connsiteY13" fmla="*/ 656182 h 847725"/>
              <a:gd name="connsiteX14" fmla="*/ 0 w 2828925"/>
              <a:gd name="connsiteY14" fmla="*/ 191543 h 847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28925" h="847725" fill="none" extrusionOk="0">
                <a:moveTo>
                  <a:pt x="0" y="191543"/>
                </a:moveTo>
                <a:cubicBezTo>
                  <a:pt x="12837" y="77620"/>
                  <a:pt x="95639" y="14016"/>
                  <a:pt x="191543" y="0"/>
                </a:cubicBezTo>
                <a:cubicBezTo>
                  <a:pt x="366462" y="-29970"/>
                  <a:pt x="526758" y="-12176"/>
                  <a:pt x="851920" y="0"/>
                </a:cubicBezTo>
                <a:cubicBezTo>
                  <a:pt x="1177082" y="12176"/>
                  <a:pt x="1265706" y="17106"/>
                  <a:pt x="1414463" y="0"/>
                </a:cubicBezTo>
                <a:cubicBezTo>
                  <a:pt x="1563220" y="-17106"/>
                  <a:pt x="1778318" y="18529"/>
                  <a:pt x="2074839" y="0"/>
                </a:cubicBezTo>
                <a:cubicBezTo>
                  <a:pt x="2371360" y="-18529"/>
                  <a:pt x="2369243" y="-20575"/>
                  <a:pt x="2637382" y="0"/>
                </a:cubicBezTo>
                <a:cubicBezTo>
                  <a:pt x="2729327" y="-6517"/>
                  <a:pt x="2848030" y="89980"/>
                  <a:pt x="2828925" y="191543"/>
                </a:cubicBezTo>
                <a:cubicBezTo>
                  <a:pt x="2832013" y="376353"/>
                  <a:pt x="2821370" y="509945"/>
                  <a:pt x="2828925" y="656182"/>
                </a:cubicBezTo>
                <a:cubicBezTo>
                  <a:pt x="2810287" y="760334"/>
                  <a:pt x="2739139" y="857440"/>
                  <a:pt x="2637382" y="847725"/>
                </a:cubicBezTo>
                <a:cubicBezTo>
                  <a:pt x="2357409" y="853170"/>
                  <a:pt x="2130669" y="819419"/>
                  <a:pt x="2001464" y="847725"/>
                </a:cubicBezTo>
                <a:cubicBezTo>
                  <a:pt x="1872259" y="876031"/>
                  <a:pt x="1629484" y="869699"/>
                  <a:pt x="1463379" y="847725"/>
                </a:cubicBezTo>
                <a:cubicBezTo>
                  <a:pt x="1297275" y="825751"/>
                  <a:pt x="1132510" y="836138"/>
                  <a:pt x="900836" y="847725"/>
                </a:cubicBezTo>
                <a:cubicBezTo>
                  <a:pt x="669162" y="859312"/>
                  <a:pt x="341822" y="835669"/>
                  <a:pt x="191543" y="847725"/>
                </a:cubicBezTo>
                <a:cubicBezTo>
                  <a:pt x="88188" y="873865"/>
                  <a:pt x="8292" y="779163"/>
                  <a:pt x="0" y="656182"/>
                </a:cubicBezTo>
                <a:cubicBezTo>
                  <a:pt x="-18725" y="526911"/>
                  <a:pt x="-9314" y="367743"/>
                  <a:pt x="0" y="191543"/>
                </a:cubicBezTo>
                <a:close/>
              </a:path>
              <a:path w="2828925" h="847725" stroke="0" extrusionOk="0">
                <a:moveTo>
                  <a:pt x="0" y="191543"/>
                </a:moveTo>
                <a:cubicBezTo>
                  <a:pt x="-16525" y="103100"/>
                  <a:pt x="86685" y="3925"/>
                  <a:pt x="191543" y="0"/>
                </a:cubicBezTo>
                <a:cubicBezTo>
                  <a:pt x="439992" y="3268"/>
                  <a:pt x="524495" y="-2175"/>
                  <a:pt x="754086" y="0"/>
                </a:cubicBezTo>
                <a:cubicBezTo>
                  <a:pt x="983677" y="2175"/>
                  <a:pt x="1121468" y="27250"/>
                  <a:pt x="1341087" y="0"/>
                </a:cubicBezTo>
                <a:cubicBezTo>
                  <a:pt x="1560706" y="-27250"/>
                  <a:pt x="1761930" y="-23217"/>
                  <a:pt x="1879172" y="0"/>
                </a:cubicBezTo>
                <a:cubicBezTo>
                  <a:pt x="1996415" y="23217"/>
                  <a:pt x="2396872" y="-18206"/>
                  <a:pt x="2637382" y="0"/>
                </a:cubicBezTo>
                <a:cubicBezTo>
                  <a:pt x="2724046" y="15590"/>
                  <a:pt x="2835816" y="87490"/>
                  <a:pt x="2828925" y="191543"/>
                </a:cubicBezTo>
                <a:cubicBezTo>
                  <a:pt x="2837683" y="298153"/>
                  <a:pt x="2829581" y="469106"/>
                  <a:pt x="2828925" y="656182"/>
                </a:cubicBezTo>
                <a:cubicBezTo>
                  <a:pt x="2825873" y="766122"/>
                  <a:pt x="2738275" y="861334"/>
                  <a:pt x="2637382" y="847725"/>
                </a:cubicBezTo>
                <a:cubicBezTo>
                  <a:pt x="2368930" y="832494"/>
                  <a:pt x="2248276" y="820036"/>
                  <a:pt x="2025922" y="847725"/>
                </a:cubicBezTo>
                <a:cubicBezTo>
                  <a:pt x="1803568" y="875414"/>
                  <a:pt x="1615237" y="838200"/>
                  <a:pt x="1463379" y="847725"/>
                </a:cubicBezTo>
                <a:cubicBezTo>
                  <a:pt x="1311521" y="857250"/>
                  <a:pt x="1003539" y="827715"/>
                  <a:pt x="876378" y="847725"/>
                </a:cubicBezTo>
                <a:cubicBezTo>
                  <a:pt x="749217" y="867735"/>
                  <a:pt x="481205" y="879791"/>
                  <a:pt x="191543" y="847725"/>
                </a:cubicBezTo>
                <a:cubicBezTo>
                  <a:pt x="105752" y="836607"/>
                  <a:pt x="-3432" y="746086"/>
                  <a:pt x="0" y="656182"/>
                </a:cubicBezTo>
                <a:cubicBezTo>
                  <a:pt x="4075" y="503896"/>
                  <a:pt x="-8862" y="385510"/>
                  <a:pt x="0" y="191543"/>
                </a:cubicBezTo>
                <a:close/>
              </a:path>
            </a:pathLst>
          </a:custGeom>
          <a:solidFill>
            <a:schemeClr val="bg1"/>
          </a:solidFill>
          <a:ln w="38100">
            <a:solidFill>
              <a:srgbClr val="002060"/>
            </a:solidFill>
            <a:extLst>
              <a:ext uri="{C807C97D-BFC1-408E-A445-0C87EB9F89A2}">
                <ask:lineSketchStyleProps xmlns:ask="http://schemas.microsoft.com/office/drawing/2018/sketchyshape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500" b="1" noProof="0" dirty="0" err="1">
                <a:solidFill>
                  <a:srgbClr val="FF0000"/>
                </a:solidFill>
                <a:latin typeface="Calibri" panose="020F0502020204030204"/>
              </a:rPr>
              <a:t>Đi</a:t>
            </a:r>
            <a:r>
              <a:rPr lang="en-US" sz="3500" b="1" noProof="0" dirty="0">
                <a:solidFill>
                  <a:srgbClr val="FF0000"/>
                </a:solidFill>
                <a:latin typeface="Calibri" panose="020F0502020204030204"/>
              </a:rPr>
              <a:t> </a:t>
            </a:r>
            <a:r>
              <a:rPr lang="en-US" sz="3500" b="1" noProof="0" dirty="0" err="1">
                <a:solidFill>
                  <a:srgbClr val="FF0000"/>
                </a:solidFill>
                <a:latin typeface="Calibri" panose="020F0502020204030204"/>
              </a:rPr>
              <a:t>dạo</a:t>
            </a:r>
            <a:endParaRPr kumimoji="0" lang="en-US" sz="3500" b="1" i="0" u="none" strike="noStrike" kern="1200" cap="none" spc="0" normalizeH="0" baseline="0" noProof="0" dirty="0">
              <a:ln>
                <a:noFill/>
              </a:ln>
              <a:solidFill>
                <a:srgbClr val="FF0000"/>
              </a:solidFill>
              <a:effectLst/>
              <a:uLnTx/>
              <a:uFillTx/>
              <a:latin typeface="Calibri" panose="020F0502020204030204"/>
            </a:endParaRPr>
          </a:p>
        </p:txBody>
      </p:sp>
      <p:grpSp>
        <p:nvGrpSpPr>
          <p:cNvPr id="23" name="Group 22">
            <a:extLst>
              <a:ext uri="{FF2B5EF4-FFF2-40B4-BE49-F238E27FC236}">
                <a16:creationId xmlns:a16="http://schemas.microsoft.com/office/drawing/2014/main" id="{B643371A-058F-BF07-6C57-24C30AAFEBC6}"/>
              </a:ext>
            </a:extLst>
          </p:cNvPr>
          <p:cNvGrpSpPr/>
          <p:nvPr/>
        </p:nvGrpSpPr>
        <p:grpSpPr>
          <a:xfrm rot="2394207">
            <a:off x="2847766" y="4601728"/>
            <a:ext cx="4614426" cy="1184594"/>
            <a:chOff x="2889384" y="1089746"/>
            <a:chExt cx="3871466" cy="1184594"/>
          </a:xfrm>
        </p:grpSpPr>
        <p:cxnSp>
          <p:nvCxnSpPr>
            <p:cNvPr id="24" name="Straight Arrow Connector 23">
              <a:extLst>
                <a:ext uri="{FF2B5EF4-FFF2-40B4-BE49-F238E27FC236}">
                  <a16:creationId xmlns:a16="http://schemas.microsoft.com/office/drawing/2014/main" id="{E9EE4EC4-D0A6-FAFC-E36B-5056046C236A}"/>
                </a:ext>
              </a:extLst>
            </p:cNvPr>
            <p:cNvCxnSpPr>
              <a:cxnSpLocks/>
            </p:cNvCxnSpPr>
            <p:nvPr/>
          </p:nvCxnSpPr>
          <p:spPr>
            <a:xfrm rot="19874675">
              <a:off x="2889384" y="1488773"/>
              <a:ext cx="3411898" cy="785567"/>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A24C6E5C-F979-13C3-FB91-BA540FAAFC73}"/>
                </a:ext>
              </a:extLst>
            </p:cNvPr>
            <p:cNvSpPr txBox="1"/>
            <p:nvPr/>
          </p:nvSpPr>
          <p:spPr>
            <a:xfrm rot="20700000">
              <a:off x="3661323" y="1089746"/>
              <a:ext cx="3099527" cy="63094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500" b="1" i="0" u="none" strike="noStrike" kern="1200" cap="none" spc="0" normalizeH="0" baseline="0" noProof="0" dirty="0">
                <a:ln>
                  <a:solidFill>
                    <a:prstClr val="white"/>
                  </a:solidFill>
                </a:ln>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endParaRPr>
            </a:p>
          </p:txBody>
        </p:sp>
      </p:grpSp>
      <p:sp>
        <p:nvSpPr>
          <p:cNvPr id="26" name="Rectangle: Rounded Corners 25">
            <a:extLst>
              <a:ext uri="{FF2B5EF4-FFF2-40B4-BE49-F238E27FC236}">
                <a16:creationId xmlns:a16="http://schemas.microsoft.com/office/drawing/2014/main" id="{54D88130-0A36-667A-F3C3-C349F4B2F0DA}"/>
              </a:ext>
            </a:extLst>
          </p:cNvPr>
          <p:cNvSpPr/>
          <p:nvPr/>
        </p:nvSpPr>
        <p:spPr>
          <a:xfrm>
            <a:off x="6829424" y="5334000"/>
            <a:ext cx="4543425" cy="1114425"/>
          </a:xfrm>
          <a:custGeom>
            <a:avLst/>
            <a:gdLst>
              <a:gd name="connsiteX0" fmla="*/ 0 w 4543425"/>
              <a:gd name="connsiteY0" fmla="*/ 251804 h 1114425"/>
              <a:gd name="connsiteX1" fmla="*/ 251804 w 4543425"/>
              <a:gd name="connsiteY1" fmla="*/ 0 h 1114425"/>
              <a:gd name="connsiteX2" fmla="*/ 1005903 w 4543425"/>
              <a:gd name="connsiteY2" fmla="*/ 0 h 1114425"/>
              <a:gd name="connsiteX3" fmla="*/ 1760002 w 4543425"/>
              <a:gd name="connsiteY3" fmla="*/ 0 h 1114425"/>
              <a:gd name="connsiteX4" fmla="*/ 2392907 w 4543425"/>
              <a:gd name="connsiteY4" fmla="*/ 0 h 1114425"/>
              <a:gd name="connsiteX5" fmla="*/ 3025812 w 4543425"/>
              <a:gd name="connsiteY5" fmla="*/ 0 h 1114425"/>
              <a:gd name="connsiteX6" fmla="*/ 3658716 w 4543425"/>
              <a:gd name="connsiteY6" fmla="*/ 0 h 1114425"/>
              <a:gd name="connsiteX7" fmla="*/ 4291621 w 4543425"/>
              <a:gd name="connsiteY7" fmla="*/ 0 h 1114425"/>
              <a:gd name="connsiteX8" fmla="*/ 4543425 w 4543425"/>
              <a:gd name="connsiteY8" fmla="*/ 251804 h 1114425"/>
              <a:gd name="connsiteX9" fmla="*/ 4543425 w 4543425"/>
              <a:gd name="connsiteY9" fmla="*/ 862621 h 1114425"/>
              <a:gd name="connsiteX10" fmla="*/ 4291621 w 4543425"/>
              <a:gd name="connsiteY10" fmla="*/ 1114425 h 1114425"/>
              <a:gd name="connsiteX11" fmla="*/ 3658716 w 4543425"/>
              <a:gd name="connsiteY11" fmla="*/ 1114425 h 1114425"/>
              <a:gd name="connsiteX12" fmla="*/ 2985414 w 4543425"/>
              <a:gd name="connsiteY12" fmla="*/ 1114425 h 1114425"/>
              <a:gd name="connsiteX13" fmla="*/ 2352509 w 4543425"/>
              <a:gd name="connsiteY13" fmla="*/ 1114425 h 1114425"/>
              <a:gd name="connsiteX14" fmla="*/ 1719604 w 4543425"/>
              <a:gd name="connsiteY14" fmla="*/ 1114425 h 1114425"/>
              <a:gd name="connsiteX15" fmla="*/ 1086700 w 4543425"/>
              <a:gd name="connsiteY15" fmla="*/ 1114425 h 1114425"/>
              <a:gd name="connsiteX16" fmla="*/ 251804 w 4543425"/>
              <a:gd name="connsiteY16" fmla="*/ 1114425 h 1114425"/>
              <a:gd name="connsiteX17" fmla="*/ 0 w 4543425"/>
              <a:gd name="connsiteY17" fmla="*/ 862621 h 1114425"/>
              <a:gd name="connsiteX18" fmla="*/ 0 w 4543425"/>
              <a:gd name="connsiteY18" fmla="*/ 251804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43425" h="1114425" fill="none" extrusionOk="0">
                <a:moveTo>
                  <a:pt x="0" y="251804"/>
                </a:moveTo>
                <a:cubicBezTo>
                  <a:pt x="5444" y="122187"/>
                  <a:pt x="125918" y="16928"/>
                  <a:pt x="251804" y="0"/>
                </a:cubicBezTo>
                <a:cubicBezTo>
                  <a:pt x="484599" y="33968"/>
                  <a:pt x="805533" y="17687"/>
                  <a:pt x="1005903" y="0"/>
                </a:cubicBezTo>
                <a:cubicBezTo>
                  <a:pt x="1206273" y="-17687"/>
                  <a:pt x="1508502" y="-14589"/>
                  <a:pt x="1760002" y="0"/>
                </a:cubicBezTo>
                <a:cubicBezTo>
                  <a:pt x="2011502" y="14589"/>
                  <a:pt x="2227798" y="-14299"/>
                  <a:pt x="2392907" y="0"/>
                </a:cubicBezTo>
                <a:cubicBezTo>
                  <a:pt x="2558017" y="14299"/>
                  <a:pt x="2807642" y="19860"/>
                  <a:pt x="3025812" y="0"/>
                </a:cubicBezTo>
                <a:cubicBezTo>
                  <a:pt x="3243983" y="-19860"/>
                  <a:pt x="3368290" y="-5332"/>
                  <a:pt x="3658716" y="0"/>
                </a:cubicBezTo>
                <a:cubicBezTo>
                  <a:pt x="3949142" y="5332"/>
                  <a:pt x="4101044" y="-2932"/>
                  <a:pt x="4291621" y="0"/>
                </a:cubicBezTo>
                <a:cubicBezTo>
                  <a:pt x="4407985" y="7196"/>
                  <a:pt x="4544007" y="93923"/>
                  <a:pt x="4543425" y="251804"/>
                </a:cubicBezTo>
                <a:cubicBezTo>
                  <a:pt x="4520479" y="546573"/>
                  <a:pt x="4559780" y="711991"/>
                  <a:pt x="4543425" y="862621"/>
                </a:cubicBezTo>
                <a:cubicBezTo>
                  <a:pt x="4545548" y="1024517"/>
                  <a:pt x="4438770" y="1131183"/>
                  <a:pt x="4291621" y="1114425"/>
                </a:cubicBezTo>
                <a:cubicBezTo>
                  <a:pt x="4072913" y="1099778"/>
                  <a:pt x="3890761" y="1121259"/>
                  <a:pt x="3658716" y="1114425"/>
                </a:cubicBezTo>
                <a:cubicBezTo>
                  <a:pt x="3426672" y="1107591"/>
                  <a:pt x="3279945" y="1124639"/>
                  <a:pt x="2985414" y="1114425"/>
                </a:cubicBezTo>
                <a:cubicBezTo>
                  <a:pt x="2690883" y="1104211"/>
                  <a:pt x="2556778" y="1145146"/>
                  <a:pt x="2352509" y="1114425"/>
                </a:cubicBezTo>
                <a:cubicBezTo>
                  <a:pt x="2148241" y="1083704"/>
                  <a:pt x="2004101" y="1130078"/>
                  <a:pt x="1719604" y="1114425"/>
                </a:cubicBezTo>
                <a:cubicBezTo>
                  <a:pt x="1435108" y="1098772"/>
                  <a:pt x="1315924" y="1094035"/>
                  <a:pt x="1086700" y="1114425"/>
                </a:cubicBezTo>
                <a:cubicBezTo>
                  <a:pt x="857476" y="1134815"/>
                  <a:pt x="648334" y="1088242"/>
                  <a:pt x="251804" y="1114425"/>
                </a:cubicBezTo>
                <a:cubicBezTo>
                  <a:pt x="99830" y="1086920"/>
                  <a:pt x="14703" y="973426"/>
                  <a:pt x="0" y="862621"/>
                </a:cubicBezTo>
                <a:cubicBezTo>
                  <a:pt x="-28936" y="681617"/>
                  <a:pt x="-18353" y="553495"/>
                  <a:pt x="0" y="251804"/>
                </a:cubicBezTo>
                <a:close/>
              </a:path>
              <a:path w="4543425" h="1114425" stroke="0" extrusionOk="0">
                <a:moveTo>
                  <a:pt x="0" y="251804"/>
                </a:moveTo>
                <a:cubicBezTo>
                  <a:pt x="-21200" y="134986"/>
                  <a:pt x="119818" y="29959"/>
                  <a:pt x="251804" y="0"/>
                </a:cubicBezTo>
                <a:cubicBezTo>
                  <a:pt x="480540" y="17110"/>
                  <a:pt x="661191" y="4053"/>
                  <a:pt x="844310" y="0"/>
                </a:cubicBezTo>
                <a:cubicBezTo>
                  <a:pt x="1027429" y="-4053"/>
                  <a:pt x="1179176" y="27355"/>
                  <a:pt x="1477215" y="0"/>
                </a:cubicBezTo>
                <a:cubicBezTo>
                  <a:pt x="1775255" y="-27355"/>
                  <a:pt x="1903398" y="-5937"/>
                  <a:pt x="2029323" y="0"/>
                </a:cubicBezTo>
                <a:cubicBezTo>
                  <a:pt x="2155248" y="5937"/>
                  <a:pt x="2467065" y="14844"/>
                  <a:pt x="2743024" y="0"/>
                </a:cubicBezTo>
                <a:cubicBezTo>
                  <a:pt x="3018983" y="-14844"/>
                  <a:pt x="3170706" y="-22742"/>
                  <a:pt x="3295133" y="0"/>
                </a:cubicBezTo>
                <a:cubicBezTo>
                  <a:pt x="3419560" y="22742"/>
                  <a:pt x="3880526" y="-33211"/>
                  <a:pt x="4291621" y="0"/>
                </a:cubicBezTo>
                <a:cubicBezTo>
                  <a:pt x="4408940" y="-2442"/>
                  <a:pt x="4557632" y="129830"/>
                  <a:pt x="4543425" y="251804"/>
                </a:cubicBezTo>
                <a:cubicBezTo>
                  <a:pt x="4563962" y="508781"/>
                  <a:pt x="4560616" y="615889"/>
                  <a:pt x="4543425" y="862621"/>
                </a:cubicBezTo>
                <a:cubicBezTo>
                  <a:pt x="4531845" y="971209"/>
                  <a:pt x="4448710" y="1119690"/>
                  <a:pt x="4291621" y="1114425"/>
                </a:cubicBezTo>
                <a:cubicBezTo>
                  <a:pt x="4092095" y="1108882"/>
                  <a:pt x="3951019" y="1101489"/>
                  <a:pt x="3739513" y="1114425"/>
                </a:cubicBezTo>
                <a:cubicBezTo>
                  <a:pt x="3528007" y="1127361"/>
                  <a:pt x="3208967" y="1120921"/>
                  <a:pt x="3025812" y="1114425"/>
                </a:cubicBezTo>
                <a:cubicBezTo>
                  <a:pt x="2842657" y="1107929"/>
                  <a:pt x="2514157" y="1100962"/>
                  <a:pt x="2352509" y="1114425"/>
                </a:cubicBezTo>
                <a:cubicBezTo>
                  <a:pt x="2190861" y="1127888"/>
                  <a:pt x="1919536" y="1092389"/>
                  <a:pt x="1719604" y="1114425"/>
                </a:cubicBezTo>
                <a:cubicBezTo>
                  <a:pt x="1519673" y="1136461"/>
                  <a:pt x="1341139" y="1144078"/>
                  <a:pt x="1086700" y="1114425"/>
                </a:cubicBezTo>
                <a:cubicBezTo>
                  <a:pt x="832261" y="1084772"/>
                  <a:pt x="518783" y="1149989"/>
                  <a:pt x="251804" y="1114425"/>
                </a:cubicBezTo>
                <a:cubicBezTo>
                  <a:pt x="106995" y="1117161"/>
                  <a:pt x="4573" y="971388"/>
                  <a:pt x="0" y="862621"/>
                </a:cubicBezTo>
                <a:cubicBezTo>
                  <a:pt x="-5865" y="674105"/>
                  <a:pt x="2731" y="445879"/>
                  <a:pt x="0" y="251804"/>
                </a:cubicBezTo>
                <a:close/>
              </a:path>
            </a:pathLst>
          </a:custGeom>
          <a:solidFill>
            <a:schemeClr val="bg1"/>
          </a:solidFill>
          <a:ln w="38100">
            <a:solidFill>
              <a:srgbClr val="002060"/>
            </a:solidFill>
            <a:extLst>
              <a:ext uri="{C807C97D-BFC1-408E-A445-0C87EB9F89A2}">
                <ask:lineSketchStyleProps xmlns:ask="http://schemas.microsoft.com/office/drawing/2018/sketchyshape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500" b="1" dirty="0">
                <a:solidFill>
                  <a:srgbClr val="FF0000"/>
                </a:solidFill>
                <a:latin typeface="Calibri" panose="020F0502020204030204"/>
              </a:rPr>
              <a:t>T</a:t>
            </a:r>
            <a:r>
              <a:rPr lang="vi-VN" sz="3500" b="1" dirty="0">
                <a:solidFill>
                  <a:srgbClr val="FF0000"/>
                </a:solidFill>
                <a:latin typeface="Calibri" panose="020F0502020204030204"/>
              </a:rPr>
              <a:t>âm sự với người mình tin cậy</a:t>
            </a:r>
            <a:endParaRPr kumimoji="0" lang="en-US" sz="3500" b="1" i="0" u="none" strike="noStrike" kern="1200" cap="none" spc="0" normalizeH="0" baseline="0" noProof="0" dirty="0">
              <a:ln>
                <a:noFill/>
              </a:ln>
              <a:solidFill>
                <a:srgbClr val="FF0000"/>
              </a:solidFill>
              <a:effectLst/>
              <a:uLnTx/>
              <a:uFillTx/>
              <a:latin typeface="Calibri" panose="020F0502020204030204"/>
            </a:endParaRPr>
          </a:p>
        </p:txBody>
      </p:sp>
    </p:spTree>
    <p:extLst>
      <p:ext uri="{BB962C8B-B14F-4D97-AF65-F5344CB8AC3E}">
        <p14:creationId xmlns:p14="http://schemas.microsoft.com/office/powerpoint/2010/main" val="109495909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5" presetClass="entr" presetSubtype="0"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1000" fill="hold"/>
                                        <p:tgtEl>
                                          <p:spTgt spid="9"/>
                                        </p:tgtEl>
                                        <p:attrNameLst>
                                          <p:attrName>ppt_w</p:attrName>
                                        </p:attrNameLst>
                                      </p:cBhvr>
                                      <p:tavLst>
                                        <p:tav tm="0">
                                          <p:val>
                                            <p:fltVal val="0"/>
                                          </p:val>
                                        </p:tav>
                                        <p:tav tm="100000">
                                          <p:val>
                                            <p:strVal val="#ppt_w"/>
                                          </p:val>
                                        </p:tav>
                                      </p:tavLst>
                                    </p:anim>
                                    <p:anim calcmode="lin" valueType="num">
                                      <p:cBhvr>
                                        <p:cTn id="14" dur="1000" fill="hold"/>
                                        <p:tgtEl>
                                          <p:spTgt spid="9"/>
                                        </p:tgtEl>
                                        <p:attrNameLst>
                                          <p:attrName>ppt_h</p:attrName>
                                        </p:attrNameLst>
                                      </p:cBhvr>
                                      <p:tavLst>
                                        <p:tav tm="0">
                                          <p:val>
                                            <p:fltVal val="0"/>
                                          </p:val>
                                        </p:tav>
                                        <p:tav tm="100000">
                                          <p:val>
                                            <p:strVal val="#ppt_h"/>
                                          </p:val>
                                        </p:tav>
                                      </p:tavLst>
                                    </p:anim>
                                    <p:anim calcmode="lin" valueType="num">
                                      <p:cBhvr>
                                        <p:cTn id="15"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9"/>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11"/>
                                            </p:cond>
                                          </p:stCondLst>
                                          <p:endCondLst>
                                            <p:cond evt="onStopAudio" delay="0">
                                              <p:tgtEl>
                                                <p:sldTgt/>
                                              </p:tgtEl>
                                            </p:cond>
                                          </p:endCondLst>
                                        </p:cTn>
                                        <p:tgtEl>
                                          <p:sndTgt r:embed="rId3" name="Trò-chơi-ting.wav"/>
                                        </p:tgtEl>
                                      </p:cMediaNode>
                                    </p:audio>
                                  </p:sub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anim calcmode="lin" valueType="num">
                                      <p:cBhvr>
                                        <p:cTn id="22" dur="500" fill="hold"/>
                                        <p:tgtEl>
                                          <p:spTgt spid="14"/>
                                        </p:tgtEl>
                                        <p:attrNameLst>
                                          <p:attrName>ppt_x</p:attrName>
                                        </p:attrNameLst>
                                      </p:cBhvr>
                                      <p:tavLst>
                                        <p:tav tm="0">
                                          <p:val>
                                            <p:strVal val="#ppt_x"/>
                                          </p:val>
                                        </p:tav>
                                        <p:tav tm="100000">
                                          <p:val>
                                            <p:strVal val="#ppt_x"/>
                                          </p:val>
                                        </p:tav>
                                      </p:tavLst>
                                    </p:anim>
                                    <p:anim calcmode="lin" valueType="num">
                                      <p:cBhvr>
                                        <p:cTn id="23" dur="500" fill="hold"/>
                                        <p:tgtEl>
                                          <p:spTgt spid="14"/>
                                        </p:tgtEl>
                                        <p:attrNameLst>
                                          <p:attrName>ppt_y</p:attrName>
                                        </p:attrNameLst>
                                      </p:cBhvr>
                                      <p:tavLst>
                                        <p:tav tm="0">
                                          <p:val>
                                            <p:strVal val="#ppt_y+.1"/>
                                          </p:val>
                                        </p:tav>
                                        <p:tav tm="100000">
                                          <p:val>
                                            <p:strVal val="#ppt_y"/>
                                          </p:val>
                                        </p:tav>
                                      </p:tavLst>
                                    </p:anim>
                                  </p:childTnLst>
                                </p:cTn>
                              </p:par>
                              <p:par>
                                <p:cTn id="24" presetID="15" presetClass="entr" presetSubtype="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p:cTn id="26" dur="1000" fill="hold"/>
                                        <p:tgtEl>
                                          <p:spTgt spid="10"/>
                                        </p:tgtEl>
                                        <p:attrNameLst>
                                          <p:attrName>ppt_w</p:attrName>
                                        </p:attrNameLst>
                                      </p:cBhvr>
                                      <p:tavLst>
                                        <p:tav tm="0">
                                          <p:val>
                                            <p:fltVal val="0"/>
                                          </p:val>
                                        </p:tav>
                                        <p:tav tm="100000">
                                          <p:val>
                                            <p:strVal val="#ppt_w"/>
                                          </p:val>
                                        </p:tav>
                                      </p:tavLst>
                                    </p:anim>
                                    <p:anim calcmode="lin" valueType="num">
                                      <p:cBhvr>
                                        <p:cTn id="27" dur="1000" fill="hold"/>
                                        <p:tgtEl>
                                          <p:spTgt spid="10"/>
                                        </p:tgtEl>
                                        <p:attrNameLst>
                                          <p:attrName>ppt_h</p:attrName>
                                        </p:attrNameLst>
                                      </p:cBhvr>
                                      <p:tavLst>
                                        <p:tav tm="0">
                                          <p:val>
                                            <p:fltVal val="0"/>
                                          </p:val>
                                        </p:tav>
                                        <p:tav tm="100000">
                                          <p:val>
                                            <p:strVal val="#ppt_h"/>
                                          </p:val>
                                        </p:tav>
                                      </p:tavLst>
                                    </p:anim>
                                    <p:anim calcmode="lin" valueType="num">
                                      <p:cBhvr>
                                        <p:cTn id="28"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29" dur="1000" fill="hold"/>
                                        <p:tgtEl>
                                          <p:spTgt spid="10"/>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24"/>
                                            </p:cond>
                                          </p:stCondLst>
                                          <p:endCondLst>
                                            <p:cond evt="onStopAudio" delay="0">
                                              <p:tgtEl>
                                                <p:sldTgt/>
                                              </p:tgtEl>
                                            </p:cond>
                                          </p:endCondLst>
                                        </p:cTn>
                                        <p:tgtEl>
                                          <p:sndTgt r:embed="rId3" name="Trò-chơi-ting.wav"/>
                                        </p:tgtEl>
                                      </p:cMediaNode>
                                    </p:audio>
                                  </p:sub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500"/>
                                        <p:tgtEl>
                                          <p:spTgt spid="17"/>
                                        </p:tgtEl>
                                      </p:cBhvr>
                                    </p:animEffect>
                                    <p:anim calcmode="lin" valueType="num">
                                      <p:cBhvr>
                                        <p:cTn id="35" dur="500" fill="hold"/>
                                        <p:tgtEl>
                                          <p:spTgt spid="17"/>
                                        </p:tgtEl>
                                        <p:attrNameLst>
                                          <p:attrName>ppt_x</p:attrName>
                                        </p:attrNameLst>
                                      </p:cBhvr>
                                      <p:tavLst>
                                        <p:tav tm="0">
                                          <p:val>
                                            <p:strVal val="#ppt_x"/>
                                          </p:val>
                                        </p:tav>
                                        <p:tav tm="100000">
                                          <p:val>
                                            <p:strVal val="#ppt_x"/>
                                          </p:val>
                                        </p:tav>
                                      </p:tavLst>
                                    </p:anim>
                                    <p:anim calcmode="lin" valueType="num">
                                      <p:cBhvr>
                                        <p:cTn id="36" dur="500" fill="hold"/>
                                        <p:tgtEl>
                                          <p:spTgt spid="17"/>
                                        </p:tgtEl>
                                        <p:attrNameLst>
                                          <p:attrName>ppt_y</p:attrName>
                                        </p:attrNameLst>
                                      </p:cBhvr>
                                      <p:tavLst>
                                        <p:tav tm="0">
                                          <p:val>
                                            <p:strVal val="#ppt_y+.1"/>
                                          </p:val>
                                        </p:tav>
                                        <p:tav tm="100000">
                                          <p:val>
                                            <p:strVal val="#ppt_y"/>
                                          </p:val>
                                        </p:tav>
                                      </p:tavLst>
                                    </p:anim>
                                  </p:childTnLst>
                                </p:cTn>
                              </p:par>
                              <p:par>
                                <p:cTn id="37" presetID="15" presetClass="entr" presetSubtype="0"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anim calcmode="lin" valueType="num">
                                      <p:cBhvr>
                                        <p:cTn id="39" dur="1000" fill="hold"/>
                                        <p:tgtEl>
                                          <p:spTgt spid="20"/>
                                        </p:tgtEl>
                                        <p:attrNameLst>
                                          <p:attrName>ppt_w</p:attrName>
                                        </p:attrNameLst>
                                      </p:cBhvr>
                                      <p:tavLst>
                                        <p:tav tm="0">
                                          <p:val>
                                            <p:fltVal val="0"/>
                                          </p:val>
                                        </p:tav>
                                        <p:tav tm="100000">
                                          <p:val>
                                            <p:strVal val="#ppt_w"/>
                                          </p:val>
                                        </p:tav>
                                      </p:tavLst>
                                    </p:anim>
                                    <p:anim calcmode="lin" valueType="num">
                                      <p:cBhvr>
                                        <p:cTn id="40" dur="1000" fill="hold"/>
                                        <p:tgtEl>
                                          <p:spTgt spid="20"/>
                                        </p:tgtEl>
                                        <p:attrNameLst>
                                          <p:attrName>ppt_h</p:attrName>
                                        </p:attrNameLst>
                                      </p:cBhvr>
                                      <p:tavLst>
                                        <p:tav tm="0">
                                          <p:val>
                                            <p:fltVal val="0"/>
                                          </p:val>
                                        </p:tav>
                                        <p:tav tm="100000">
                                          <p:val>
                                            <p:strVal val="#ppt_h"/>
                                          </p:val>
                                        </p:tav>
                                      </p:tavLst>
                                    </p:anim>
                                    <p:anim calcmode="lin" valueType="num">
                                      <p:cBhvr>
                                        <p:cTn id="41" dur="1000" fill="hold"/>
                                        <p:tgtEl>
                                          <p:spTgt spid="20"/>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20"/>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37"/>
                                            </p:cond>
                                          </p:stCondLst>
                                          <p:endCondLst>
                                            <p:cond evt="onStopAudio" delay="0">
                                              <p:tgtEl>
                                                <p:sldTgt/>
                                              </p:tgtEl>
                                            </p:cond>
                                          </p:endCondLst>
                                        </p:cTn>
                                        <p:tgtEl>
                                          <p:sndTgt r:embed="rId3" name="Trò-chơi-ting.wav"/>
                                        </p:tgtEl>
                                      </p:cMediaNode>
                                    </p:audio>
                                  </p:sub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fade">
                                      <p:cBhvr>
                                        <p:cTn id="47" dur="500"/>
                                        <p:tgtEl>
                                          <p:spTgt spid="23"/>
                                        </p:tgtEl>
                                      </p:cBhvr>
                                    </p:animEffect>
                                    <p:anim calcmode="lin" valueType="num">
                                      <p:cBhvr>
                                        <p:cTn id="48" dur="500" fill="hold"/>
                                        <p:tgtEl>
                                          <p:spTgt spid="23"/>
                                        </p:tgtEl>
                                        <p:attrNameLst>
                                          <p:attrName>ppt_x</p:attrName>
                                        </p:attrNameLst>
                                      </p:cBhvr>
                                      <p:tavLst>
                                        <p:tav tm="0">
                                          <p:val>
                                            <p:strVal val="#ppt_x"/>
                                          </p:val>
                                        </p:tav>
                                        <p:tav tm="100000">
                                          <p:val>
                                            <p:strVal val="#ppt_x"/>
                                          </p:val>
                                        </p:tav>
                                      </p:tavLst>
                                    </p:anim>
                                    <p:anim calcmode="lin" valueType="num">
                                      <p:cBhvr>
                                        <p:cTn id="49" dur="500" fill="hold"/>
                                        <p:tgtEl>
                                          <p:spTgt spid="23"/>
                                        </p:tgtEl>
                                        <p:attrNameLst>
                                          <p:attrName>ppt_y</p:attrName>
                                        </p:attrNameLst>
                                      </p:cBhvr>
                                      <p:tavLst>
                                        <p:tav tm="0">
                                          <p:val>
                                            <p:strVal val="#ppt_y+.1"/>
                                          </p:val>
                                        </p:tav>
                                        <p:tav tm="100000">
                                          <p:val>
                                            <p:strVal val="#ppt_y"/>
                                          </p:val>
                                        </p:tav>
                                      </p:tavLst>
                                    </p:anim>
                                  </p:childTnLst>
                                </p:cTn>
                              </p:par>
                              <p:par>
                                <p:cTn id="50" presetID="15" presetClass="entr" presetSubtype="0" fill="hold" grpId="0" nodeType="withEffect">
                                  <p:stCondLst>
                                    <p:cond delay="0"/>
                                  </p:stCondLst>
                                  <p:childTnLst>
                                    <p:set>
                                      <p:cBhvr>
                                        <p:cTn id="51" dur="1" fill="hold">
                                          <p:stCondLst>
                                            <p:cond delay="0"/>
                                          </p:stCondLst>
                                        </p:cTn>
                                        <p:tgtEl>
                                          <p:spTgt spid="26"/>
                                        </p:tgtEl>
                                        <p:attrNameLst>
                                          <p:attrName>style.visibility</p:attrName>
                                        </p:attrNameLst>
                                      </p:cBhvr>
                                      <p:to>
                                        <p:strVal val="visible"/>
                                      </p:to>
                                    </p:set>
                                    <p:anim calcmode="lin" valueType="num">
                                      <p:cBhvr>
                                        <p:cTn id="52" dur="1000" fill="hold"/>
                                        <p:tgtEl>
                                          <p:spTgt spid="26"/>
                                        </p:tgtEl>
                                        <p:attrNameLst>
                                          <p:attrName>ppt_w</p:attrName>
                                        </p:attrNameLst>
                                      </p:cBhvr>
                                      <p:tavLst>
                                        <p:tav tm="0">
                                          <p:val>
                                            <p:fltVal val="0"/>
                                          </p:val>
                                        </p:tav>
                                        <p:tav tm="100000">
                                          <p:val>
                                            <p:strVal val="#ppt_w"/>
                                          </p:val>
                                        </p:tav>
                                      </p:tavLst>
                                    </p:anim>
                                    <p:anim calcmode="lin" valueType="num">
                                      <p:cBhvr>
                                        <p:cTn id="53" dur="1000" fill="hold"/>
                                        <p:tgtEl>
                                          <p:spTgt spid="26"/>
                                        </p:tgtEl>
                                        <p:attrNameLst>
                                          <p:attrName>ppt_h</p:attrName>
                                        </p:attrNameLst>
                                      </p:cBhvr>
                                      <p:tavLst>
                                        <p:tav tm="0">
                                          <p:val>
                                            <p:fltVal val="0"/>
                                          </p:val>
                                        </p:tav>
                                        <p:tav tm="100000">
                                          <p:val>
                                            <p:strVal val="#ppt_h"/>
                                          </p:val>
                                        </p:tav>
                                      </p:tavLst>
                                    </p:anim>
                                    <p:anim calcmode="lin" valueType="num">
                                      <p:cBhvr>
                                        <p:cTn id="54" dur="1000" fill="hold"/>
                                        <p:tgtEl>
                                          <p:spTgt spid="26"/>
                                        </p:tgtEl>
                                        <p:attrNameLst>
                                          <p:attrName>ppt_x</p:attrName>
                                        </p:attrNameLst>
                                      </p:cBhvr>
                                      <p:tavLst>
                                        <p:tav tm="0" fmla="#ppt_x+(cos(-2*pi*(1-$))*-#ppt_x-sin(-2*pi*(1-$))*(1-#ppt_y))*(1-$)">
                                          <p:val>
                                            <p:fltVal val="0"/>
                                          </p:val>
                                        </p:tav>
                                        <p:tav tm="100000">
                                          <p:val>
                                            <p:fltVal val="1"/>
                                          </p:val>
                                        </p:tav>
                                      </p:tavLst>
                                    </p:anim>
                                    <p:anim calcmode="lin" valueType="num">
                                      <p:cBhvr>
                                        <p:cTn id="55" dur="1000" fill="hold"/>
                                        <p:tgtEl>
                                          <p:spTgt spid="26"/>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50"/>
                                            </p:cond>
                                          </p:stCondLst>
                                          <p:endCondLst>
                                            <p:cond evt="onStopAudio" delay="0">
                                              <p:tgtEl>
                                                <p:sldTgt/>
                                              </p:tgtEl>
                                            </p:cond>
                                          </p:endCondLst>
                                        </p:cTn>
                                        <p:tgtEl>
                                          <p:sndTgt r:embed="rId3"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20" grpId="0" animBg="1"/>
      <p:bldP spid="2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EE37A3C-38A9-492D-B174-2687B8B98E5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pic>
        <p:nvPicPr>
          <p:cNvPr id="6" name="图片 5">
            <a:extLst>
              <a:ext uri="{FF2B5EF4-FFF2-40B4-BE49-F238E27FC236}">
                <a16:creationId xmlns:a16="http://schemas.microsoft.com/office/drawing/2014/main" id="{7E9BBCFC-3B4A-42B3-9E8B-8EF3E36FD51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01" t="39880" r="84776" b="45948"/>
          <a:stretch/>
        </p:blipFill>
        <p:spPr>
          <a:xfrm flipH="1">
            <a:off x="10366978" y="326192"/>
            <a:ext cx="1825020" cy="2582684"/>
          </a:xfrm>
          <a:prstGeom prst="rect">
            <a:avLst/>
          </a:prstGeom>
        </p:spPr>
      </p:pic>
      <p:pic>
        <p:nvPicPr>
          <p:cNvPr id="13" name="图片 12">
            <a:extLst>
              <a:ext uri="{FF2B5EF4-FFF2-40B4-BE49-F238E27FC236}">
                <a16:creationId xmlns:a16="http://schemas.microsoft.com/office/drawing/2014/main" id="{E63DDCA8-FB15-483A-8EC7-A667960590F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8538" t="75613" r="2646" b="14487"/>
          <a:stretch/>
        </p:blipFill>
        <p:spPr>
          <a:xfrm>
            <a:off x="8449656" y="5442109"/>
            <a:ext cx="3554283" cy="1359692"/>
          </a:xfrm>
          <a:prstGeom prst="rect">
            <a:avLst/>
          </a:prstGeom>
        </p:spPr>
      </p:pic>
      <p:pic>
        <p:nvPicPr>
          <p:cNvPr id="15" name="图片 14" descr="图片包含 室内, 物体&#10;&#10;描述已自动生成">
            <a:extLst>
              <a:ext uri="{FF2B5EF4-FFF2-40B4-BE49-F238E27FC236}">
                <a16:creationId xmlns:a16="http://schemas.microsoft.com/office/drawing/2014/main" id="{D544F65B-5C5B-4E36-A546-382B587B4B3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82271" y="401819"/>
            <a:ext cx="8795304" cy="5720136"/>
          </a:xfrm>
          <a:prstGeom prst="rect">
            <a:avLst/>
          </a:prstGeom>
        </p:spPr>
      </p:pic>
      <p:pic>
        <p:nvPicPr>
          <p:cNvPr id="11" name="图片 10">
            <a:extLst>
              <a:ext uri="{FF2B5EF4-FFF2-40B4-BE49-F238E27FC236}">
                <a16:creationId xmlns:a16="http://schemas.microsoft.com/office/drawing/2014/main" id="{68998653-3C2F-44CD-9035-38D633FC92E5}"/>
              </a:ext>
            </a:extLst>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15964" t="21941" r="16695" b="17637"/>
          <a:stretch/>
        </p:blipFill>
        <p:spPr>
          <a:xfrm>
            <a:off x="142672" y="2908876"/>
            <a:ext cx="3656912" cy="3281140"/>
          </a:xfrm>
          <a:prstGeom prst="rect">
            <a:avLst/>
          </a:prstGeom>
        </p:spPr>
      </p:pic>
      <p:pic>
        <p:nvPicPr>
          <p:cNvPr id="4" name="Picture 3">
            <a:extLst>
              <a:ext uri="{FF2B5EF4-FFF2-40B4-BE49-F238E27FC236}">
                <a16:creationId xmlns:a16="http://schemas.microsoft.com/office/drawing/2014/main" id="{DA1CA2C8-1755-7166-D5FA-B831B1CEB7FF}"/>
              </a:ext>
            </a:extLst>
          </p:cNvPr>
          <p:cNvPicPr>
            <a:picLocks noChangeAspect="1"/>
          </p:cNvPicPr>
          <p:nvPr/>
        </p:nvPicPr>
        <p:blipFill>
          <a:blip r:embed="rId8"/>
          <a:stretch>
            <a:fillRect/>
          </a:stretch>
        </p:blipFill>
        <p:spPr>
          <a:xfrm>
            <a:off x="3852431" y="2131967"/>
            <a:ext cx="5553937" cy="2517866"/>
          </a:xfrm>
          <a:prstGeom prst="rect">
            <a:avLst/>
          </a:prstGeom>
        </p:spPr>
      </p:pic>
    </p:spTree>
    <p:extLst>
      <p:ext uri="{BB962C8B-B14F-4D97-AF65-F5344CB8AC3E}">
        <p14:creationId xmlns:p14="http://schemas.microsoft.com/office/powerpoint/2010/main" val="376609467"/>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3614F51-BB5D-4C1A-BDC1-1B081B90F5D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sp>
        <p:nvSpPr>
          <p:cNvPr id="21" name="Rectangle: Rounded Corners 20">
            <a:extLst>
              <a:ext uri="{FF2B5EF4-FFF2-40B4-BE49-F238E27FC236}">
                <a16:creationId xmlns:a16="http://schemas.microsoft.com/office/drawing/2014/main" id="{4A49C3F3-CB09-60D3-E1BF-F3FFE4C9C66B}"/>
              </a:ext>
            </a:extLst>
          </p:cNvPr>
          <p:cNvSpPr/>
          <p:nvPr/>
        </p:nvSpPr>
        <p:spPr>
          <a:xfrm>
            <a:off x="1009650" y="245069"/>
            <a:ext cx="10201275" cy="812206"/>
          </a:xfrm>
          <a:custGeom>
            <a:avLst/>
            <a:gdLst>
              <a:gd name="connsiteX0" fmla="*/ 0 w 10201275"/>
              <a:gd name="connsiteY0" fmla="*/ 183518 h 812206"/>
              <a:gd name="connsiteX1" fmla="*/ 183518 w 10201275"/>
              <a:gd name="connsiteY1" fmla="*/ 0 h 812206"/>
              <a:gd name="connsiteX2" fmla="*/ 1035819 w 10201275"/>
              <a:gd name="connsiteY2" fmla="*/ 0 h 812206"/>
              <a:gd name="connsiteX3" fmla="*/ 1593092 w 10201275"/>
              <a:gd name="connsiteY3" fmla="*/ 0 h 812206"/>
              <a:gd name="connsiteX4" fmla="*/ 2445393 w 10201275"/>
              <a:gd name="connsiteY4" fmla="*/ 0 h 812206"/>
              <a:gd name="connsiteX5" fmla="*/ 3199351 w 10201275"/>
              <a:gd name="connsiteY5" fmla="*/ 0 h 812206"/>
              <a:gd name="connsiteX6" fmla="*/ 3854967 w 10201275"/>
              <a:gd name="connsiteY6" fmla="*/ 0 h 812206"/>
              <a:gd name="connsiteX7" fmla="*/ 4215556 w 10201275"/>
              <a:gd name="connsiteY7" fmla="*/ 0 h 812206"/>
              <a:gd name="connsiteX8" fmla="*/ 4871172 w 10201275"/>
              <a:gd name="connsiteY8" fmla="*/ 0 h 812206"/>
              <a:gd name="connsiteX9" fmla="*/ 5526788 w 10201275"/>
              <a:gd name="connsiteY9" fmla="*/ 0 h 812206"/>
              <a:gd name="connsiteX10" fmla="*/ 6182404 w 10201275"/>
              <a:gd name="connsiteY10" fmla="*/ 0 h 812206"/>
              <a:gd name="connsiteX11" fmla="*/ 6838020 w 10201275"/>
              <a:gd name="connsiteY11" fmla="*/ 0 h 812206"/>
              <a:gd name="connsiteX12" fmla="*/ 7591978 w 10201275"/>
              <a:gd name="connsiteY12" fmla="*/ 0 h 812206"/>
              <a:gd name="connsiteX13" fmla="*/ 8149252 w 10201275"/>
              <a:gd name="connsiteY13" fmla="*/ 0 h 812206"/>
              <a:gd name="connsiteX14" fmla="*/ 8804868 w 10201275"/>
              <a:gd name="connsiteY14" fmla="*/ 0 h 812206"/>
              <a:gd name="connsiteX15" fmla="*/ 9263799 w 10201275"/>
              <a:gd name="connsiteY15" fmla="*/ 0 h 812206"/>
              <a:gd name="connsiteX16" fmla="*/ 10017757 w 10201275"/>
              <a:gd name="connsiteY16" fmla="*/ 0 h 812206"/>
              <a:gd name="connsiteX17" fmla="*/ 10201275 w 10201275"/>
              <a:gd name="connsiteY17" fmla="*/ 183518 h 812206"/>
              <a:gd name="connsiteX18" fmla="*/ 10201275 w 10201275"/>
              <a:gd name="connsiteY18" fmla="*/ 628688 h 812206"/>
              <a:gd name="connsiteX19" fmla="*/ 10017757 w 10201275"/>
              <a:gd name="connsiteY19" fmla="*/ 812206 h 812206"/>
              <a:gd name="connsiteX20" fmla="*/ 9263799 w 10201275"/>
              <a:gd name="connsiteY20" fmla="*/ 812206 h 812206"/>
              <a:gd name="connsiteX21" fmla="*/ 8608183 w 10201275"/>
              <a:gd name="connsiteY21" fmla="*/ 812206 h 812206"/>
              <a:gd name="connsiteX22" fmla="*/ 8050909 w 10201275"/>
              <a:gd name="connsiteY22" fmla="*/ 812206 h 812206"/>
              <a:gd name="connsiteX23" fmla="*/ 7296951 w 10201275"/>
              <a:gd name="connsiteY23" fmla="*/ 812206 h 812206"/>
              <a:gd name="connsiteX24" fmla="*/ 6444650 w 10201275"/>
              <a:gd name="connsiteY24" fmla="*/ 812206 h 812206"/>
              <a:gd name="connsiteX25" fmla="*/ 5592349 w 10201275"/>
              <a:gd name="connsiteY25" fmla="*/ 812206 h 812206"/>
              <a:gd name="connsiteX26" fmla="*/ 4936734 w 10201275"/>
              <a:gd name="connsiteY26" fmla="*/ 812206 h 812206"/>
              <a:gd name="connsiteX27" fmla="*/ 4281118 w 10201275"/>
              <a:gd name="connsiteY27" fmla="*/ 812206 h 812206"/>
              <a:gd name="connsiteX28" fmla="*/ 3428817 w 10201275"/>
              <a:gd name="connsiteY28" fmla="*/ 812206 h 812206"/>
              <a:gd name="connsiteX29" fmla="*/ 2773201 w 10201275"/>
              <a:gd name="connsiteY29" fmla="*/ 812206 h 812206"/>
              <a:gd name="connsiteX30" fmla="*/ 2117585 w 10201275"/>
              <a:gd name="connsiteY30" fmla="*/ 812206 h 812206"/>
              <a:gd name="connsiteX31" fmla="*/ 1560311 w 10201275"/>
              <a:gd name="connsiteY31" fmla="*/ 812206 h 812206"/>
              <a:gd name="connsiteX32" fmla="*/ 806353 w 10201275"/>
              <a:gd name="connsiteY32" fmla="*/ 812206 h 812206"/>
              <a:gd name="connsiteX33" fmla="*/ 183518 w 10201275"/>
              <a:gd name="connsiteY33" fmla="*/ 812206 h 812206"/>
              <a:gd name="connsiteX34" fmla="*/ 0 w 10201275"/>
              <a:gd name="connsiteY34" fmla="*/ 628688 h 812206"/>
              <a:gd name="connsiteX35" fmla="*/ 0 w 10201275"/>
              <a:gd name="connsiteY35" fmla="*/ 183518 h 812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201275" h="812206" fill="none" extrusionOk="0">
                <a:moveTo>
                  <a:pt x="0" y="183518"/>
                </a:moveTo>
                <a:cubicBezTo>
                  <a:pt x="18790" y="87514"/>
                  <a:pt x="94002" y="-19345"/>
                  <a:pt x="183518" y="0"/>
                </a:cubicBezTo>
                <a:cubicBezTo>
                  <a:pt x="500346" y="-19648"/>
                  <a:pt x="862889" y="-28391"/>
                  <a:pt x="1035819" y="0"/>
                </a:cubicBezTo>
                <a:cubicBezTo>
                  <a:pt x="1208749" y="28391"/>
                  <a:pt x="1374568" y="-19417"/>
                  <a:pt x="1593092" y="0"/>
                </a:cubicBezTo>
                <a:cubicBezTo>
                  <a:pt x="1811616" y="19417"/>
                  <a:pt x="2103115" y="2576"/>
                  <a:pt x="2445393" y="0"/>
                </a:cubicBezTo>
                <a:cubicBezTo>
                  <a:pt x="2787671" y="-2576"/>
                  <a:pt x="3007421" y="33720"/>
                  <a:pt x="3199351" y="0"/>
                </a:cubicBezTo>
                <a:cubicBezTo>
                  <a:pt x="3391281" y="-33720"/>
                  <a:pt x="3634180" y="-26980"/>
                  <a:pt x="3854967" y="0"/>
                </a:cubicBezTo>
                <a:cubicBezTo>
                  <a:pt x="4075754" y="26980"/>
                  <a:pt x="4079886" y="12188"/>
                  <a:pt x="4215556" y="0"/>
                </a:cubicBezTo>
                <a:cubicBezTo>
                  <a:pt x="4351226" y="-12188"/>
                  <a:pt x="4562663" y="-1816"/>
                  <a:pt x="4871172" y="0"/>
                </a:cubicBezTo>
                <a:cubicBezTo>
                  <a:pt x="5179681" y="1816"/>
                  <a:pt x="5351555" y="27061"/>
                  <a:pt x="5526788" y="0"/>
                </a:cubicBezTo>
                <a:cubicBezTo>
                  <a:pt x="5702021" y="-27061"/>
                  <a:pt x="5883088" y="-31674"/>
                  <a:pt x="6182404" y="0"/>
                </a:cubicBezTo>
                <a:cubicBezTo>
                  <a:pt x="6481720" y="31674"/>
                  <a:pt x="6608986" y="27983"/>
                  <a:pt x="6838020" y="0"/>
                </a:cubicBezTo>
                <a:cubicBezTo>
                  <a:pt x="7067054" y="-27983"/>
                  <a:pt x="7251203" y="-27930"/>
                  <a:pt x="7591978" y="0"/>
                </a:cubicBezTo>
                <a:cubicBezTo>
                  <a:pt x="7932753" y="27930"/>
                  <a:pt x="7955199" y="-20560"/>
                  <a:pt x="8149252" y="0"/>
                </a:cubicBezTo>
                <a:cubicBezTo>
                  <a:pt x="8343305" y="20560"/>
                  <a:pt x="8520002" y="-25271"/>
                  <a:pt x="8804868" y="0"/>
                </a:cubicBezTo>
                <a:cubicBezTo>
                  <a:pt x="9089734" y="25271"/>
                  <a:pt x="9075686" y="-3875"/>
                  <a:pt x="9263799" y="0"/>
                </a:cubicBezTo>
                <a:cubicBezTo>
                  <a:pt x="9451912" y="3875"/>
                  <a:pt x="9725304" y="8118"/>
                  <a:pt x="10017757" y="0"/>
                </a:cubicBezTo>
                <a:cubicBezTo>
                  <a:pt x="10112141" y="8119"/>
                  <a:pt x="10215259" y="72078"/>
                  <a:pt x="10201275" y="183518"/>
                </a:cubicBezTo>
                <a:cubicBezTo>
                  <a:pt x="10206031" y="370813"/>
                  <a:pt x="10198261" y="491924"/>
                  <a:pt x="10201275" y="628688"/>
                </a:cubicBezTo>
                <a:cubicBezTo>
                  <a:pt x="10187355" y="736866"/>
                  <a:pt x="10128228" y="806025"/>
                  <a:pt x="10017757" y="812206"/>
                </a:cubicBezTo>
                <a:cubicBezTo>
                  <a:pt x="9749193" y="838088"/>
                  <a:pt x="9553123" y="810361"/>
                  <a:pt x="9263799" y="812206"/>
                </a:cubicBezTo>
                <a:cubicBezTo>
                  <a:pt x="8974475" y="814051"/>
                  <a:pt x="8905359" y="799730"/>
                  <a:pt x="8608183" y="812206"/>
                </a:cubicBezTo>
                <a:cubicBezTo>
                  <a:pt x="8311007" y="824682"/>
                  <a:pt x="8168585" y="803078"/>
                  <a:pt x="8050909" y="812206"/>
                </a:cubicBezTo>
                <a:cubicBezTo>
                  <a:pt x="7933233" y="821334"/>
                  <a:pt x="7489556" y="811859"/>
                  <a:pt x="7296951" y="812206"/>
                </a:cubicBezTo>
                <a:cubicBezTo>
                  <a:pt x="7104346" y="812553"/>
                  <a:pt x="6755969" y="849612"/>
                  <a:pt x="6444650" y="812206"/>
                </a:cubicBezTo>
                <a:cubicBezTo>
                  <a:pt x="6133331" y="774800"/>
                  <a:pt x="5883187" y="770838"/>
                  <a:pt x="5592349" y="812206"/>
                </a:cubicBezTo>
                <a:cubicBezTo>
                  <a:pt x="5301511" y="853574"/>
                  <a:pt x="5077489" y="793643"/>
                  <a:pt x="4936734" y="812206"/>
                </a:cubicBezTo>
                <a:cubicBezTo>
                  <a:pt x="4795979" y="830769"/>
                  <a:pt x="4486576" y="781181"/>
                  <a:pt x="4281118" y="812206"/>
                </a:cubicBezTo>
                <a:cubicBezTo>
                  <a:pt x="4075660" y="843231"/>
                  <a:pt x="3702464" y="825684"/>
                  <a:pt x="3428817" y="812206"/>
                </a:cubicBezTo>
                <a:cubicBezTo>
                  <a:pt x="3155170" y="798728"/>
                  <a:pt x="2931522" y="794526"/>
                  <a:pt x="2773201" y="812206"/>
                </a:cubicBezTo>
                <a:cubicBezTo>
                  <a:pt x="2614880" y="829886"/>
                  <a:pt x="2297218" y="792178"/>
                  <a:pt x="2117585" y="812206"/>
                </a:cubicBezTo>
                <a:cubicBezTo>
                  <a:pt x="1937952" y="832234"/>
                  <a:pt x="1768351" y="822027"/>
                  <a:pt x="1560311" y="812206"/>
                </a:cubicBezTo>
                <a:cubicBezTo>
                  <a:pt x="1352271" y="802385"/>
                  <a:pt x="1160687" y="823834"/>
                  <a:pt x="806353" y="812206"/>
                </a:cubicBezTo>
                <a:cubicBezTo>
                  <a:pt x="452019" y="800578"/>
                  <a:pt x="352020" y="791715"/>
                  <a:pt x="183518" y="812206"/>
                </a:cubicBezTo>
                <a:cubicBezTo>
                  <a:pt x="77268" y="810842"/>
                  <a:pt x="-10920" y="734957"/>
                  <a:pt x="0" y="628688"/>
                </a:cubicBezTo>
                <a:cubicBezTo>
                  <a:pt x="12374" y="535804"/>
                  <a:pt x="-19003" y="399636"/>
                  <a:pt x="0" y="183518"/>
                </a:cubicBezTo>
                <a:close/>
              </a:path>
              <a:path w="10201275" h="812206" stroke="0" extrusionOk="0">
                <a:moveTo>
                  <a:pt x="0" y="183518"/>
                </a:moveTo>
                <a:cubicBezTo>
                  <a:pt x="-17336" y="100359"/>
                  <a:pt x="87834" y="23985"/>
                  <a:pt x="183518" y="0"/>
                </a:cubicBezTo>
                <a:cubicBezTo>
                  <a:pt x="375575" y="15284"/>
                  <a:pt x="468003" y="10801"/>
                  <a:pt x="642449" y="0"/>
                </a:cubicBezTo>
                <a:cubicBezTo>
                  <a:pt x="816895" y="-10801"/>
                  <a:pt x="1078963" y="-18927"/>
                  <a:pt x="1199723" y="0"/>
                </a:cubicBezTo>
                <a:cubicBezTo>
                  <a:pt x="1320483" y="18927"/>
                  <a:pt x="1408265" y="4884"/>
                  <a:pt x="1560311" y="0"/>
                </a:cubicBezTo>
                <a:cubicBezTo>
                  <a:pt x="1712357" y="-4884"/>
                  <a:pt x="2150771" y="-16037"/>
                  <a:pt x="2314270" y="0"/>
                </a:cubicBezTo>
                <a:cubicBezTo>
                  <a:pt x="2477769" y="16037"/>
                  <a:pt x="2529058" y="-4678"/>
                  <a:pt x="2674859" y="0"/>
                </a:cubicBezTo>
                <a:cubicBezTo>
                  <a:pt x="2820660" y="4678"/>
                  <a:pt x="3049073" y="-16240"/>
                  <a:pt x="3330474" y="0"/>
                </a:cubicBezTo>
                <a:cubicBezTo>
                  <a:pt x="3611876" y="16240"/>
                  <a:pt x="3634698" y="4607"/>
                  <a:pt x="3789406" y="0"/>
                </a:cubicBezTo>
                <a:cubicBezTo>
                  <a:pt x="3944114" y="-4607"/>
                  <a:pt x="4112147" y="19658"/>
                  <a:pt x="4248337" y="0"/>
                </a:cubicBezTo>
                <a:cubicBezTo>
                  <a:pt x="4384527" y="-19658"/>
                  <a:pt x="4513938" y="-12149"/>
                  <a:pt x="4608926" y="0"/>
                </a:cubicBezTo>
                <a:cubicBezTo>
                  <a:pt x="4703914" y="12149"/>
                  <a:pt x="4849517" y="-15325"/>
                  <a:pt x="4969514" y="0"/>
                </a:cubicBezTo>
                <a:cubicBezTo>
                  <a:pt x="5089511" y="15325"/>
                  <a:pt x="5225199" y="7286"/>
                  <a:pt x="5428445" y="0"/>
                </a:cubicBezTo>
                <a:cubicBezTo>
                  <a:pt x="5631691" y="-7286"/>
                  <a:pt x="5801373" y="2580"/>
                  <a:pt x="5985719" y="0"/>
                </a:cubicBezTo>
                <a:cubicBezTo>
                  <a:pt x="6170065" y="-2580"/>
                  <a:pt x="6558640" y="-30550"/>
                  <a:pt x="6739677" y="0"/>
                </a:cubicBezTo>
                <a:cubicBezTo>
                  <a:pt x="6920714" y="30550"/>
                  <a:pt x="7141778" y="-2668"/>
                  <a:pt x="7395293" y="0"/>
                </a:cubicBezTo>
                <a:cubicBezTo>
                  <a:pt x="7648808" y="2668"/>
                  <a:pt x="7702280" y="24811"/>
                  <a:pt x="7952567" y="0"/>
                </a:cubicBezTo>
                <a:cubicBezTo>
                  <a:pt x="8202854" y="-24811"/>
                  <a:pt x="8357204" y="6046"/>
                  <a:pt x="8509840" y="0"/>
                </a:cubicBezTo>
                <a:cubicBezTo>
                  <a:pt x="8662476" y="-6046"/>
                  <a:pt x="8843234" y="10399"/>
                  <a:pt x="8968772" y="0"/>
                </a:cubicBezTo>
                <a:cubicBezTo>
                  <a:pt x="9094310" y="-10399"/>
                  <a:pt x="9577244" y="-47820"/>
                  <a:pt x="10017757" y="0"/>
                </a:cubicBezTo>
                <a:cubicBezTo>
                  <a:pt x="10101449" y="9577"/>
                  <a:pt x="10206273" y="81845"/>
                  <a:pt x="10201275" y="183518"/>
                </a:cubicBezTo>
                <a:cubicBezTo>
                  <a:pt x="10190232" y="302449"/>
                  <a:pt x="10183426" y="538735"/>
                  <a:pt x="10201275" y="628688"/>
                </a:cubicBezTo>
                <a:cubicBezTo>
                  <a:pt x="10184306" y="741193"/>
                  <a:pt x="10100194" y="806461"/>
                  <a:pt x="10017757" y="812206"/>
                </a:cubicBezTo>
                <a:cubicBezTo>
                  <a:pt x="9772359" y="783651"/>
                  <a:pt x="9682193" y="811658"/>
                  <a:pt x="9362141" y="812206"/>
                </a:cubicBezTo>
                <a:cubicBezTo>
                  <a:pt x="9042089" y="812754"/>
                  <a:pt x="8918794" y="812203"/>
                  <a:pt x="8804868" y="812206"/>
                </a:cubicBezTo>
                <a:cubicBezTo>
                  <a:pt x="8690942" y="812209"/>
                  <a:pt x="8523455" y="832859"/>
                  <a:pt x="8247594" y="812206"/>
                </a:cubicBezTo>
                <a:cubicBezTo>
                  <a:pt x="7971733" y="791553"/>
                  <a:pt x="7942016" y="807921"/>
                  <a:pt x="7690320" y="812206"/>
                </a:cubicBezTo>
                <a:cubicBezTo>
                  <a:pt x="7438624" y="816491"/>
                  <a:pt x="7409034" y="809517"/>
                  <a:pt x="7231389" y="812206"/>
                </a:cubicBezTo>
                <a:cubicBezTo>
                  <a:pt x="7053744" y="814895"/>
                  <a:pt x="7014325" y="822133"/>
                  <a:pt x="6870801" y="812206"/>
                </a:cubicBezTo>
                <a:cubicBezTo>
                  <a:pt x="6727277" y="802279"/>
                  <a:pt x="6517676" y="793211"/>
                  <a:pt x="6411869" y="812206"/>
                </a:cubicBezTo>
                <a:cubicBezTo>
                  <a:pt x="6306062" y="831201"/>
                  <a:pt x="5958491" y="779984"/>
                  <a:pt x="5756253" y="812206"/>
                </a:cubicBezTo>
                <a:cubicBezTo>
                  <a:pt x="5554015" y="844428"/>
                  <a:pt x="5570334" y="794209"/>
                  <a:pt x="5395665" y="812206"/>
                </a:cubicBezTo>
                <a:cubicBezTo>
                  <a:pt x="5220996" y="830203"/>
                  <a:pt x="5125601" y="813637"/>
                  <a:pt x="5035076" y="812206"/>
                </a:cubicBezTo>
                <a:cubicBezTo>
                  <a:pt x="4944551" y="810775"/>
                  <a:pt x="4793271" y="828028"/>
                  <a:pt x="4576145" y="812206"/>
                </a:cubicBezTo>
                <a:cubicBezTo>
                  <a:pt x="4359019" y="796384"/>
                  <a:pt x="4241614" y="834082"/>
                  <a:pt x="3920529" y="812206"/>
                </a:cubicBezTo>
                <a:cubicBezTo>
                  <a:pt x="3599444" y="790330"/>
                  <a:pt x="3528012" y="831075"/>
                  <a:pt x="3363255" y="812206"/>
                </a:cubicBezTo>
                <a:cubicBezTo>
                  <a:pt x="3198498" y="793337"/>
                  <a:pt x="3021343" y="804616"/>
                  <a:pt x="2805982" y="812206"/>
                </a:cubicBezTo>
                <a:cubicBezTo>
                  <a:pt x="2590621" y="819796"/>
                  <a:pt x="2388542" y="791726"/>
                  <a:pt x="2248708" y="812206"/>
                </a:cubicBezTo>
                <a:cubicBezTo>
                  <a:pt x="2108874" y="832686"/>
                  <a:pt x="1725197" y="789141"/>
                  <a:pt x="1593092" y="812206"/>
                </a:cubicBezTo>
                <a:cubicBezTo>
                  <a:pt x="1460987" y="835271"/>
                  <a:pt x="929666" y="778851"/>
                  <a:pt x="740792" y="812206"/>
                </a:cubicBezTo>
                <a:cubicBezTo>
                  <a:pt x="551918" y="845561"/>
                  <a:pt x="411810" y="818286"/>
                  <a:pt x="183518" y="812206"/>
                </a:cubicBezTo>
                <a:cubicBezTo>
                  <a:pt x="64686" y="808309"/>
                  <a:pt x="3240" y="733395"/>
                  <a:pt x="0" y="628688"/>
                </a:cubicBezTo>
                <a:cubicBezTo>
                  <a:pt x="15451" y="443243"/>
                  <a:pt x="-16964" y="369693"/>
                  <a:pt x="0" y="183518"/>
                </a:cubicBezTo>
                <a:close/>
              </a:path>
            </a:pathLst>
          </a:custGeom>
          <a:solidFill>
            <a:schemeClr val="bg1"/>
          </a:solidFill>
          <a:ln w="38100">
            <a:solidFill>
              <a:srgbClr val="002060"/>
            </a:solidFill>
            <a:extLst>
              <a:ext uri="{C807C97D-BFC1-408E-A445-0C87EB9F89A2}">
                <ask:lineSketchStyleProps xmlns:ask="http://schemas.microsoft.com/office/drawing/2018/sketchyshape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1F497D">
                    <a:lumMod val="75000"/>
                  </a:srgbClr>
                </a:solidFill>
                <a:effectLst/>
                <a:uLnTx/>
                <a:uFillTx/>
                <a:latin typeface="Calibri"/>
                <a:ea typeface="+mn-ea"/>
                <a:cs typeface="+mn-cs"/>
              </a:rPr>
              <a:t>Tập</a:t>
            </a:r>
            <a:r>
              <a:rPr kumimoji="0" lang="en-US" sz="4000" b="1" i="0" u="none" strike="noStrike" kern="1200" cap="none" spc="0" normalizeH="0" noProof="0" dirty="0">
                <a:ln>
                  <a:noFill/>
                </a:ln>
                <a:solidFill>
                  <a:srgbClr val="1F497D">
                    <a:lumMod val="75000"/>
                  </a:srgbClr>
                </a:solidFill>
                <a:effectLst/>
                <a:uLnTx/>
                <a:uFillTx/>
                <a:latin typeface="Calibri"/>
                <a:ea typeface="+mn-ea"/>
                <a:cs typeface="+mn-cs"/>
              </a:rPr>
              <a:t> </a:t>
            </a:r>
            <a:r>
              <a:rPr kumimoji="0" lang="en-US" sz="4000" b="1" i="0" u="none" strike="noStrike" kern="1200" cap="none" spc="0" normalizeH="0" noProof="0" dirty="0" err="1">
                <a:ln>
                  <a:noFill/>
                </a:ln>
                <a:solidFill>
                  <a:srgbClr val="1F497D">
                    <a:lumMod val="75000"/>
                  </a:srgbClr>
                </a:solidFill>
                <a:effectLst/>
                <a:uLnTx/>
                <a:uFillTx/>
                <a:latin typeface="Calibri"/>
                <a:ea typeface="+mn-ea"/>
                <a:cs typeface="+mn-cs"/>
              </a:rPr>
              <a:t>hít</a:t>
            </a:r>
            <a:r>
              <a:rPr kumimoji="0" lang="en-US" sz="4000" b="1" i="0" u="none" strike="noStrike" kern="1200" cap="none" spc="0" normalizeH="0" noProof="0" dirty="0">
                <a:ln>
                  <a:noFill/>
                </a:ln>
                <a:solidFill>
                  <a:srgbClr val="1F497D">
                    <a:lumMod val="75000"/>
                  </a:srgbClr>
                </a:solidFill>
                <a:effectLst/>
                <a:uLnTx/>
                <a:uFillTx/>
                <a:latin typeface="Calibri"/>
                <a:ea typeface="+mn-ea"/>
                <a:cs typeface="+mn-cs"/>
              </a:rPr>
              <a:t> </a:t>
            </a:r>
            <a:r>
              <a:rPr kumimoji="0" lang="en-US" sz="4000" b="1" i="0" u="none" strike="noStrike" kern="1200" cap="none" spc="0" normalizeH="0" noProof="0" dirty="0" err="1">
                <a:ln>
                  <a:noFill/>
                </a:ln>
                <a:solidFill>
                  <a:srgbClr val="1F497D">
                    <a:lumMod val="75000"/>
                  </a:srgbClr>
                </a:solidFill>
                <a:effectLst/>
                <a:uLnTx/>
                <a:uFillTx/>
                <a:latin typeface="Calibri"/>
                <a:ea typeface="+mn-ea"/>
                <a:cs typeface="+mn-cs"/>
              </a:rPr>
              <a:t>thở</a:t>
            </a:r>
            <a:r>
              <a:rPr kumimoji="0" lang="en-US" sz="4000" b="1" i="0" u="none" strike="noStrike" kern="1200" cap="none" spc="0" normalizeH="0" noProof="0" dirty="0">
                <a:ln>
                  <a:noFill/>
                </a:ln>
                <a:solidFill>
                  <a:srgbClr val="1F497D">
                    <a:lumMod val="75000"/>
                  </a:srgbClr>
                </a:solidFill>
                <a:effectLst/>
                <a:uLnTx/>
                <a:uFillTx/>
                <a:latin typeface="Calibri"/>
                <a:ea typeface="+mn-ea"/>
                <a:cs typeface="+mn-cs"/>
              </a:rPr>
              <a:t> </a:t>
            </a:r>
            <a:r>
              <a:rPr kumimoji="0" lang="en-US" sz="4000" b="1" i="0" u="none" strike="noStrike" kern="1200" cap="none" spc="0" normalizeH="0" noProof="0" dirty="0" err="1">
                <a:ln>
                  <a:noFill/>
                </a:ln>
                <a:solidFill>
                  <a:srgbClr val="1F497D">
                    <a:lumMod val="75000"/>
                  </a:srgbClr>
                </a:solidFill>
                <a:effectLst/>
                <a:uLnTx/>
                <a:uFillTx/>
                <a:latin typeface="Calibri"/>
                <a:ea typeface="+mn-ea"/>
                <a:cs typeface="+mn-cs"/>
              </a:rPr>
              <a:t>sâu</a:t>
            </a:r>
            <a:r>
              <a:rPr kumimoji="0" lang="en-US" sz="4000" b="1" i="0" u="none" strike="noStrike" kern="1200" cap="none" spc="0" normalizeH="0" noProof="0" dirty="0">
                <a:ln>
                  <a:noFill/>
                </a:ln>
                <a:solidFill>
                  <a:srgbClr val="1F497D">
                    <a:lumMod val="75000"/>
                  </a:srgbClr>
                </a:solidFill>
                <a:effectLst/>
                <a:uLnTx/>
                <a:uFillTx/>
                <a:latin typeface="Calibri"/>
                <a:ea typeface="+mn-ea"/>
                <a:cs typeface="+mn-cs"/>
              </a:rPr>
              <a:t> </a:t>
            </a:r>
            <a:r>
              <a:rPr kumimoji="0" lang="en-US" sz="4000" b="1" i="0" u="none" strike="noStrike" kern="1200" cap="none" spc="0" normalizeH="0" noProof="0" dirty="0" err="1">
                <a:ln>
                  <a:noFill/>
                </a:ln>
                <a:solidFill>
                  <a:srgbClr val="1F497D">
                    <a:lumMod val="75000"/>
                  </a:srgbClr>
                </a:solidFill>
                <a:effectLst/>
                <a:uLnTx/>
                <a:uFillTx/>
                <a:latin typeface="Calibri"/>
                <a:ea typeface="+mn-ea"/>
                <a:cs typeface="+mn-cs"/>
              </a:rPr>
              <a:t>để</a:t>
            </a:r>
            <a:r>
              <a:rPr kumimoji="0" lang="en-US" sz="4000" b="1" i="0" u="none" strike="noStrike" kern="1200" cap="none" spc="0" normalizeH="0" noProof="0" dirty="0">
                <a:ln>
                  <a:noFill/>
                </a:ln>
                <a:solidFill>
                  <a:srgbClr val="1F497D">
                    <a:lumMod val="75000"/>
                  </a:srgbClr>
                </a:solidFill>
                <a:effectLst/>
                <a:uLnTx/>
                <a:uFillTx/>
                <a:latin typeface="Calibri"/>
                <a:ea typeface="+mn-ea"/>
                <a:cs typeface="+mn-cs"/>
              </a:rPr>
              <a:t> </a:t>
            </a:r>
            <a:r>
              <a:rPr kumimoji="0" lang="en-US" sz="4000" b="1" i="0" u="none" strike="noStrike" kern="1200" cap="none" spc="0" normalizeH="0" noProof="0" dirty="0" err="1">
                <a:ln>
                  <a:noFill/>
                </a:ln>
                <a:solidFill>
                  <a:srgbClr val="1F497D">
                    <a:lumMod val="75000"/>
                  </a:srgbClr>
                </a:solidFill>
                <a:effectLst/>
                <a:uLnTx/>
                <a:uFillTx/>
                <a:latin typeface="Calibri"/>
                <a:ea typeface="+mn-ea"/>
                <a:cs typeface="+mn-cs"/>
              </a:rPr>
              <a:t>lấy</a:t>
            </a:r>
            <a:r>
              <a:rPr kumimoji="0" lang="en-US" sz="4000" b="1" i="0" u="none" strike="noStrike" kern="1200" cap="none" spc="0" normalizeH="0" noProof="0" dirty="0">
                <a:ln>
                  <a:noFill/>
                </a:ln>
                <a:solidFill>
                  <a:srgbClr val="1F497D">
                    <a:lumMod val="75000"/>
                  </a:srgbClr>
                </a:solidFill>
                <a:effectLst/>
                <a:uLnTx/>
                <a:uFillTx/>
                <a:latin typeface="Calibri"/>
                <a:ea typeface="+mn-ea"/>
                <a:cs typeface="+mn-cs"/>
              </a:rPr>
              <a:t> </a:t>
            </a:r>
            <a:r>
              <a:rPr kumimoji="0" lang="en-US" sz="4000" b="1" i="0" u="none" strike="noStrike" kern="1200" cap="none" spc="0" normalizeH="0" noProof="0" dirty="0" err="1">
                <a:ln>
                  <a:noFill/>
                </a:ln>
                <a:solidFill>
                  <a:srgbClr val="1F497D">
                    <a:lumMod val="75000"/>
                  </a:srgbClr>
                </a:solidFill>
                <a:effectLst/>
                <a:uLnTx/>
                <a:uFillTx/>
                <a:latin typeface="Calibri"/>
                <a:ea typeface="+mn-ea"/>
                <a:cs typeface="+mn-cs"/>
              </a:rPr>
              <a:t>lại</a:t>
            </a:r>
            <a:r>
              <a:rPr kumimoji="0" lang="en-US" sz="4000" b="1" i="0" u="none" strike="noStrike" kern="1200" cap="none" spc="0" normalizeH="0" noProof="0" dirty="0">
                <a:ln>
                  <a:noFill/>
                </a:ln>
                <a:solidFill>
                  <a:srgbClr val="1F497D">
                    <a:lumMod val="75000"/>
                  </a:srgbClr>
                </a:solidFill>
                <a:effectLst/>
                <a:uLnTx/>
                <a:uFillTx/>
                <a:latin typeface="Calibri"/>
                <a:ea typeface="+mn-ea"/>
                <a:cs typeface="+mn-cs"/>
              </a:rPr>
              <a:t> </a:t>
            </a:r>
            <a:r>
              <a:rPr kumimoji="0" lang="en-US" sz="4000" b="1" i="0" u="none" strike="noStrike" kern="1200" cap="none" spc="0" normalizeH="0" noProof="0" dirty="0" err="1">
                <a:ln>
                  <a:noFill/>
                </a:ln>
                <a:solidFill>
                  <a:srgbClr val="1F497D">
                    <a:lumMod val="75000"/>
                  </a:srgbClr>
                </a:solidFill>
                <a:effectLst/>
                <a:uLnTx/>
                <a:uFillTx/>
                <a:latin typeface="Calibri"/>
                <a:ea typeface="+mn-ea"/>
                <a:cs typeface="+mn-cs"/>
              </a:rPr>
              <a:t>bình</a:t>
            </a:r>
            <a:r>
              <a:rPr kumimoji="0" lang="en-US" sz="4000" b="1" i="0" u="none" strike="noStrike" kern="1200" cap="none" spc="0" normalizeH="0" noProof="0" dirty="0">
                <a:ln>
                  <a:noFill/>
                </a:ln>
                <a:solidFill>
                  <a:srgbClr val="1F497D">
                    <a:lumMod val="75000"/>
                  </a:srgbClr>
                </a:solidFill>
                <a:effectLst/>
                <a:uLnTx/>
                <a:uFillTx/>
                <a:latin typeface="Calibri"/>
                <a:ea typeface="+mn-ea"/>
                <a:cs typeface="+mn-cs"/>
              </a:rPr>
              <a:t> </a:t>
            </a:r>
            <a:r>
              <a:rPr kumimoji="0" lang="en-US" sz="4000" b="1" i="0" u="none" strike="noStrike" kern="1200" cap="none" spc="0" normalizeH="0" noProof="0" dirty="0" err="1">
                <a:ln>
                  <a:noFill/>
                </a:ln>
                <a:solidFill>
                  <a:srgbClr val="1F497D">
                    <a:lumMod val="75000"/>
                  </a:srgbClr>
                </a:solidFill>
                <a:effectLst/>
                <a:uLnTx/>
                <a:uFillTx/>
                <a:latin typeface="Calibri"/>
                <a:ea typeface="+mn-ea"/>
                <a:cs typeface="+mn-cs"/>
              </a:rPr>
              <a:t>tĩnh</a:t>
            </a:r>
            <a:r>
              <a:rPr kumimoji="0" lang="en-US" sz="4000" b="1" i="0" u="none" strike="noStrike" kern="1200" cap="none" spc="0" normalizeH="0" noProof="0" dirty="0">
                <a:ln>
                  <a:noFill/>
                </a:ln>
                <a:solidFill>
                  <a:srgbClr val="1F497D">
                    <a:lumMod val="75000"/>
                  </a:srgbClr>
                </a:solidFill>
                <a:effectLst/>
                <a:uLnTx/>
                <a:uFillTx/>
                <a:latin typeface="Calibri"/>
                <a:ea typeface="+mn-ea"/>
                <a:cs typeface="+mn-cs"/>
              </a:rPr>
              <a:t>, </a:t>
            </a:r>
            <a:r>
              <a:rPr kumimoji="0" lang="en-US" sz="4000" b="1" i="0" u="none" strike="noStrike" kern="1200" cap="none" spc="0" normalizeH="0" noProof="0" dirty="0" err="1">
                <a:ln>
                  <a:noFill/>
                </a:ln>
                <a:solidFill>
                  <a:srgbClr val="1F497D">
                    <a:lumMod val="75000"/>
                  </a:srgbClr>
                </a:solidFill>
                <a:effectLst/>
                <a:uLnTx/>
                <a:uFillTx/>
                <a:latin typeface="Calibri"/>
                <a:ea typeface="+mn-ea"/>
                <a:cs typeface="+mn-cs"/>
              </a:rPr>
              <a:t>cân</a:t>
            </a:r>
            <a:r>
              <a:rPr kumimoji="0" lang="en-US" sz="4000" b="1" i="0" u="none" strike="noStrike" kern="1200" cap="none" spc="0" normalizeH="0" noProof="0" dirty="0">
                <a:ln>
                  <a:noFill/>
                </a:ln>
                <a:solidFill>
                  <a:srgbClr val="1F497D">
                    <a:lumMod val="75000"/>
                  </a:srgbClr>
                </a:solidFill>
                <a:effectLst/>
                <a:uLnTx/>
                <a:uFillTx/>
                <a:latin typeface="Calibri"/>
                <a:ea typeface="+mn-ea"/>
                <a:cs typeface="+mn-cs"/>
              </a:rPr>
              <a:t> </a:t>
            </a:r>
            <a:r>
              <a:rPr kumimoji="0" lang="en-US" sz="4000" b="1" i="0" u="none" strike="noStrike" kern="1200" cap="none" spc="0" normalizeH="0" noProof="0" dirty="0" err="1">
                <a:ln>
                  <a:noFill/>
                </a:ln>
                <a:solidFill>
                  <a:srgbClr val="1F497D">
                    <a:lumMod val="75000"/>
                  </a:srgbClr>
                </a:solidFill>
                <a:effectLst/>
                <a:uLnTx/>
                <a:uFillTx/>
                <a:latin typeface="Calibri"/>
                <a:ea typeface="+mn-ea"/>
                <a:cs typeface="+mn-cs"/>
              </a:rPr>
              <a:t>bằng</a:t>
            </a:r>
            <a:endParaRPr kumimoji="0" lang="en-US" sz="4000" b="1" i="0" u="none" strike="noStrike" kern="1200" cap="none" spc="0" normalizeH="0" baseline="0" noProof="0" dirty="0">
              <a:ln>
                <a:noFill/>
              </a:ln>
              <a:solidFill>
                <a:srgbClr val="1F497D">
                  <a:lumMod val="75000"/>
                </a:srgbClr>
              </a:solidFill>
              <a:effectLst/>
              <a:uLnTx/>
              <a:uFillTx/>
              <a:latin typeface="Calibri"/>
              <a:ea typeface="+mn-ea"/>
              <a:cs typeface="+mn-cs"/>
            </a:endParaRPr>
          </a:p>
        </p:txBody>
      </p:sp>
      <p:pic>
        <p:nvPicPr>
          <p:cNvPr id="3" name="Bài tập hít thở sâu">
            <a:hlinkClick r:id="" action="ppaction://media"/>
            <a:extLst>
              <a:ext uri="{FF2B5EF4-FFF2-40B4-BE49-F238E27FC236}">
                <a16:creationId xmlns:a16="http://schemas.microsoft.com/office/drawing/2014/main" id="{FFBCC349-DEFE-8B23-0AFD-5CB61BEC3F6D}"/>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889125" y="1371599"/>
            <a:ext cx="8991600" cy="5057775"/>
          </a:xfrm>
          <a:prstGeom prst="rect">
            <a:avLst/>
          </a:prstGeom>
        </p:spPr>
      </p:pic>
    </p:spTree>
    <p:extLst>
      <p:ext uri="{BB962C8B-B14F-4D97-AF65-F5344CB8AC3E}">
        <p14:creationId xmlns:p14="http://schemas.microsoft.com/office/powerpoint/2010/main" val="486554754"/>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392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11000" b="-11000"/>
          </a:stretch>
        </a:blipFill>
        <a:effectLst/>
      </p:bgPr>
    </p:bg>
    <p:spTree>
      <p:nvGrpSpPr>
        <p:cNvPr id="1" name=""/>
        <p:cNvGrpSpPr/>
        <p:nvPr/>
      </p:nvGrpSpPr>
      <p:grpSpPr>
        <a:xfrm>
          <a:off x="0" y="0"/>
          <a:ext cx="0" cy="0"/>
          <a:chOff x="0" y="0"/>
          <a:chExt cx="0" cy="0"/>
        </a:xfrm>
      </p:grpSpPr>
      <p:pic>
        <p:nvPicPr>
          <p:cNvPr id="10" name="图片 9"/>
          <p:cNvPicPr>
            <a:picLocks noChangeAspect="1"/>
          </p:cNvPicPr>
          <p:nvPr/>
        </p:nvPicPr>
        <p:blipFill>
          <a:blip r:embed="rId4"/>
          <a:stretch>
            <a:fillRect/>
          </a:stretch>
        </p:blipFill>
        <p:spPr>
          <a:xfrm>
            <a:off x="0" y="-41540"/>
            <a:ext cx="12192000" cy="500912"/>
          </a:xfrm>
          <a:prstGeom prst="rect">
            <a:avLst/>
          </a:prstGeom>
        </p:spPr>
      </p:pic>
      <p:pic>
        <p:nvPicPr>
          <p:cNvPr id="4" name="Picture 3" descr="https://i.pinimg.com/564x/68/1d/33/681d33ded71ccbaacec9eb98770439ce.jpg">
            <a:extLst>
              <a:ext uri="{FF2B5EF4-FFF2-40B4-BE49-F238E27FC236}">
                <a16:creationId xmlns:a16="http://schemas.microsoft.com/office/drawing/2014/main" id="{EC24B8B3-CA8F-93F6-2F4D-6E7470878C6B}"/>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8889" l="4263" r="89876">
                        <a14:foregroundMark x1="47780" y1="90667" x2="48490" y2="93333"/>
                        <a14:foregroundMark x1="53641" y1="90000" x2="53996" y2="93333"/>
                      </a14:backgroundRemoval>
                    </a14:imgEffect>
                  </a14:imgLayer>
                </a14:imgProps>
              </a:ext>
              <a:ext uri="{28A0092B-C50C-407E-A947-70E740481C1C}">
                <a14:useLocalDpi xmlns:a14="http://schemas.microsoft.com/office/drawing/2010/main" val="0"/>
              </a:ext>
            </a:extLst>
          </a:blip>
          <a:srcRect/>
          <a:stretch>
            <a:fillRect/>
          </a:stretch>
        </p:blipFill>
        <p:spPr bwMode="auto">
          <a:xfrm>
            <a:off x="-1212397" y="2285739"/>
            <a:ext cx="5982017" cy="478136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8F878F67-6410-1E27-79DD-F922C9E89205}"/>
              </a:ext>
            </a:extLst>
          </p:cNvPr>
          <p:cNvSpPr/>
          <p:nvPr/>
        </p:nvSpPr>
        <p:spPr>
          <a:xfrm>
            <a:off x="2972159" y="1120676"/>
            <a:ext cx="7610116" cy="1754326"/>
          </a:xfrm>
          <a:prstGeom prst="rect">
            <a:avLst/>
          </a:prstGeom>
          <a:ln w="57150"/>
        </p:spPr>
        <p:style>
          <a:lnRef idx="2">
            <a:schemeClr val="accent4"/>
          </a:lnRef>
          <a:fillRef idx="1">
            <a:schemeClr val="lt1"/>
          </a:fillRef>
          <a:effectRef idx="0">
            <a:schemeClr val="accent4"/>
          </a:effectRef>
          <a:fontRef idx="minor">
            <a:schemeClr val="dk1"/>
          </a:fontRef>
        </p:style>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3175">
                  <a:noFill/>
                  <a:prstDash val="solid"/>
                </a:ln>
                <a:solidFill>
                  <a:srgbClr val="C00000"/>
                </a:solidFill>
                <a:effectLst>
                  <a:outerShdw dist="38100" dir="2700000" algn="bl" rotWithShape="0">
                    <a:srgbClr val="5B9BD5"/>
                  </a:outerShdw>
                </a:effectLst>
                <a:uLnTx/>
                <a:uFillTx/>
                <a:latin typeface="Calibri" panose="020F0502020204030204" pitchFamily="34" charset="0"/>
                <a:ea typeface="+mn-ea"/>
                <a:cs typeface="Calibri" panose="020F0502020204030204" pitchFamily="34" charset="0"/>
              </a:rPr>
              <a:t>Nêu</a:t>
            </a:r>
            <a:r>
              <a:rPr kumimoji="0" lang="en-US" sz="5400" b="1" i="0" u="none" strike="noStrike" kern="1200" cap="none" spc="0" normalizeH="0" noProof="0" dirty="0">
                <a:ln w="3175">
                  <a:noFill/>
                  <a:prstDash val="solid"/>
                </a:ln>
                <a:solidFill>
                  <a:srgbClr val="C00000"/>
                </a:solidFill>
                <a:effectLst>
                  <a:outerShdw dist="38100" dir="2700000" algn="bl" rotWithShape="0">
                    <a:srgbClr val="5B9BD5"/>
                  </a:outerShdw>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0" normalizeH="0" noProof="0" dirty="0" err="1">
                <a:ln w="3175">
                  <a:noFill/>
                  <a:prstDash val="solid"/>
                </a:ln>
                <a:solidFill>
                  <a:srgbClr val="C00000"/>
                </a:solidFill>
                <a:effectLst>
                  <a:outerShdw dist="38100" dir="2700000" algn="bl" rotWithShape="0">
                    <a:srgbClr val="5B9BD5"/>
                  </a:outerShdw>
                </a:effectLst>
                <a:uLnTx/>
                <a:uFillTx/>
                <a:latin typeface="Calibri" panose="020F0502020204030204" pitchFamily="34" charset="0"/>
                <a:ea typeface="+mn-ea"/>
                <a:cs typeface="Calibri" panose="020F0502020204030204" pitchFamily="34" charset="0"/>
              </a:rPr>
              <a:t>cảm</a:t>
            </a:r>
            <a:r>
              <a:rPr kumimoji="0" lang="en-US" sz="5400" b="1" i="0" u="none" strike="noStrike" kern="1200" cap="none" spc="0" normalizeH="0" noProof="0" dirty="0">
                <a:ln w="3175">
                  <a:noFill/>
                  <a:prstDash val="solid"/>
                </a:ln>
                <a:solidFill>
                  <a:srgbClr val="C00000"/>
                </a:solidFill>
                <a:effectLst>
                  <a:outerShdw dist="38100" dir="2700000" algn="bl" rotWithShape="0">
                    <a:srgbClr val="5B9BD5"/>
                  </a:outerShdw>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0" normalizeH="0" noProof="0" dirty="0" err="1">
                <a:ln w="3175">
                  <a:noFill/>
                  <a:prstDash val="solid"/>
                </a:ln>
                <a:solidFill>
                  <a:srgbClr val="C00000"/>
                </a:solidFill>
                <a:effectLst>
                  <a:outerShdw dist="38100" dir="2700000" algn="bl" rotWithShape="0">
                    <a:srgbClr val="5B9BD5"/>
                  </a:outerShdw>
                </a:effectLst>
                <a:uLnTx/>
                <a:uFillTx/>
                <a:latin typeface="Calibri" panose="020F0502020204030204" pitchFamily="34" charset="0"/>
                <a:ea typeface="+mn-ea"/>
                <a:cs typeface="Calibri" panose="020F0502020204030204" pitchFamily="34" charset="0"/>
              </a:rPr>
              <a:t>xúc</a:t>
            </a:r>
            <a:r>
              <a:rPr kumimoji="0" lang="en-US" sz="5400" b="1" i="0" u="none" strike="noStrike" kern="1200" cap="none" spc="0" normalizeH="0" noProof="0" dirty="0">
                <a:ln w="3175">
                  <a:noFill/>
                  <a:prstDash val="solid"/>
                </a:ln>
                <a:solidFill>
                  <a:srgbClr val="C00000"/>
                </a:solidFill>
                <a:effectLst>
                  <a:outerShdw dist="38100" dir="2700000" algn="bl" rotWithShape="0">
                    <a:srgbClr val="5B9BD5"/>
                  </a:outerShdw>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0" normalizeH="0" noProof="0" dirty="0" err="1">
                <a:ln w="3175">
                  <a:noFill/>
                  <a:prstDash val="solid"/>
                </a:ln>
                <a:solidFill>
                  <a:srgbClr val="C00000"/>
                </a:solidFill>
                <a:effectLst>
                  <a:outerShdw dist="38100" dir="2700000" algn="bl" rotWithShape="0">
                    <a:srgbClr val="5B9BD5"/>
                  </a:outerShdw>
                </a:effectLst>
                <a:uLnTx/>
                <a:uFillTx/>
                <a:latin typeface="Calibri" panose="020F0502020204030204" pitchFamily="34" charset="0"/>
                <a:ea typeface="+mn-ea"/>
                <a:cs typeface="Calibri" panose="020F0502020204030204" pitchFamily="34" charset="0"/>
              </a:rPr>
              <a:t>của</a:t>
            </a:r>
            <a:r>
              <a:rPr kumimoji="0" lang="en-US" sz="5400" b="1" i="0" u="none" strike="noStrike" kern="1200" cap="none" spc="0" normalizeH="0" noProof="0" dirty="0">
                <a:ln w="3175">
                  <a:noFill/>
                  <a:prstDash val="solid"/>
                </a:ln>
                <a:solidFill>
                  <a:srgbClr val="C00000"/>
                </a:solidFill>
                <a:effectLst>
                  <a:outerShdw dist="38100" dir="2700000" algn="bl" rotWithShape="0">
                    <a:srgbClr val="5B9BD5"/>
                  </a:outerShdw>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0" normalizeH="0" noProof="0" dirty="0" err="1">
                <a:ln w="3175">
                  <a:noFill/>
                  <a:prstDash val="solid"/>
                </a:ln>
                <a:solidFill>
                  <a:srgbClr val="C00000"/>
                </a:solidFill>
                <a:effectLst>
                  <a:outerShdw dist="38100" dir="2700000" algn="bl" rotWithShape="0">
                    <a:srgbClr val="5B9BD5"/>
                  </a:outerShdw>
                </a:effectLst>
                <a:uLnTx/>
                <a:uFillTx/>
                <a:latin typeface="Calibri" panose="020F0502020204030204" pitchFamily="34" charset="0"/>
                <a:ea typeface="+mn-ea"/>
                <a:cs typeface="Calibri" panose="020F0502020204030204" pitchFamily="34" charset="0"/>
              </a:rPr>
              <a:t>bản</a:t>
            </a:r>
            <a:r>
              <a:rPr kumimoji="0" lang="en-US" sz="5400" b="1" i="0" u="none" strike="noStrike" kern="1200" cap="none" spc="0" normalizeH="0" noProof="0" dirty="0">
                <a:ln w="3175">
                  <a:noFill/>
                  <a:prstDash val="solid"/>
                </a:ln>
                <a:solidFill>
                  <a:srgbClr val="C00000"/>
                </a:solidFill>
                <a:effectLst>
                  <a:outerShdw dist="38100" dir="2700000" algn="bl" rotWithShape="0">
                    <a:srgbClr val="5B9BD5"/>
                  </a:outerShdw>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0" normalizeH="0" noProof="0" dirty="0" err="1">
                <a:ln w="3175">
                  <a:noFill/>
                  <a:prstDash val="solid"/>
                </a:ln>
                <a:solidFill>
                  <a:srgbClr val="C00000"/>
                </a:solidFill>
                <a:effectLst>
                  <a:outerShdw dist="38100" dir="2700000" algn="bl" rotWithShape="0">
                    <a:srgbClr val="5B9BD5"/>
                  </a:outerShdw>
                </a:effectLst>
                <a:uLnTx/>
                <a:uFillTx/>
                <a:latin typeface="Calibri" panose="020F0502020204030204" pitchFamily="34" charset="0"/>
                <a:ea typeface="+mn-ea"/>
                <a:cs typeface="Calibri" panose="020F0502020204030204" pitchFamily="34" charset="0"/>
              </a:rPr>
              <a:t>thân</a:t>
            </a:r>
            <a:r>
              <a:rPr kumimoji="0" lang="en-US" sz="5400" b="1" i="0" u="none" strike="noStrike" kern="1200" cap="none" spc="0" normalizeH="0" noProof="0" dirty="0">
                <a:ln w="3175">
                  <a:noFill/>
                  <a:prstDash val="solid"/>
                </a:ln>
                <a:solidFill>
                  <a:srgbClr val="C00000"/>
                </a:solidFill>
                <a:effectLst>
                  <a:outerShdw dist="38100" dir="2700000" algn="bl" rotWithShape="0">
                    <a:srgbClr val="5B9BD5"/>
                  </a:outerShdw>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0" normalizeH="0" noProof="0" dirty="0" err="1">
                <a:ln w="3175">
                  <a:noFill/>
                  <a:prstDash val="solid"/>
                </a:ln>
                <a:solidFill>
                  <a:srgbClr val="C00000"/>
                </a:solidFill>
                <a:effectLst>
                  <a:outerShdw dist="38100" dir="2700000" algn="bl" rotWithShape="0">
                    <a:srgbClr val="5B9BD5"/>
                  </a:outerShdw>
                </a:effectLst>
                <a:uLnTx/>
                <a:uFillTx/>
                <a:latin typeface="Calibri" panose="020F0502020204030204" pitchFamily="34" charset="0"/>
                <a:ea typeface="+mn-ea"/>
                <a:cs typeface="Calibri" panose="020F0502020204030204" pitchFamily="34" charset="0"/>
              </a:rPr>
              <a:t>sau</a:t>
            </a:r>
            <a:r>
              <a:rPr kumimoji="0" lang="en-US" sz="5400" b="1" i="0" u="none" strike="noStrike" kern="1200" cap="none" spc="0" normalizeH="0" noProof="0" dirty="0">
                <a:ln w="3175">
                  <a:noFill/>
                  <a:prstDash val="solid"/>
                </a:ln>
                <a:solidFill>
                  <a:srgbClr val="C00000"/>
                </a:solidFill>
                <a:effectLst>
                  <a:outerShdw dist="38100" dir="2700000" algn="bl" rotWithShape="0">
                    <a:srgbClr val="5B9BD5"/>
                  </a:outerShdw>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0" normalizeH="0" noProof="0" dirty="0" err="1">
                <a:ln w="3175">
                  <a:noFill/>
                  <a:prstDash val="solid"/>
                </a:ln>
                <a:solidFill>
                  <a:srgbClr val="C00000"/>
                </a:solidFill>
                <a:effectLst>
                  <a:outerShdw dist="38100" dir="2700000" algn="bl" rotWithShape="0">
                    <a:srgbClr val="5B9BD5"/>
                  </a:outerShdw>
                </a:effectLst>
                <a:uLnTx/>
                <a:uFillTx/>
                <a:latin typeface="Calibri" panose="020F0502020204030204" pitchFamily="34" charset="0"/>
                <a:ea typeface="+mn-ea"/>
                <a:cs typeface="Calibri" panose="020F0502020204030204" pitchFamily="34" charset="0"/>
              </a:rPr>
              <a:t>khi</a:t>
            </a:r>
            <a:r>
              <a:rPr kumimoji="0" lang="en-US" sz="5400" b="1" i="0" u="none" strike="noStrike" kern="1200" cap="none" spc="0" normalizeH="0" noProof="0" dirty="0">
                <a:ln w="3175">
                  <a:noFill/>
                  <a:prstDash val="solid"/>
                </a:ln>
                <a:solidFill>
                  <a:srgbClr val="C00000"/>
                </a:solidFill>
                <a:effectLst>
                  <a:outerShdw dist="38100" dir="2700000" algn="bl" rotWithShape="0">
                    <a:srgbClr val="5B9BD5"/>
                  </a:outerShdw>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0" normalizeH="0" noProof="0" dirty="0" err="1">
                <a:ln w="3175">
                  <a:noFill/>
                  <a:prstDash val="solid"/>
                </a:ln>
                <a:solidFill>
                  <a:srgbClr val="C00000"/>
                </a:solidFill>
                <a:effectLst>
                  <a:outerShdw dist="38100" dir="2700000" algn="bl" rotWithShape="0">
                    <a:srgbClr val="5B9BD5"/>
                  </a:outerShdw>
                </a:effectLst>
                <a:uLnTx/>
                <a:uFillTx/>
                <a:latin typeface="Calibri" panose="020F0502020204030204" pitchFamily="34" charset="0"/>
                <a:ea typeface="+mn-ea"/>
                <a:cs typeface="Calibri" panose="020F0502020204030204" pitchFamily="34" charset="0"/>
              </a:rPr>
              <a:t>hít</a:t>
            </a:r>
            <a:r>
              <a:rPr kumimoji="0" lang="en-US" sz="5400" b="1" i="0" u="none" strike="noStrike" kern="1200" cap="none" spc="0" normalizeH="0" noProof="0" dirty="0">
                <a:ln w="3175">
                  <a:noFill/>
                  <a:prstDash val="solid"/>
                </a:ln>
                <a:solidFill>
                  <a:srgbClr val="C00000"/>
                </a:solidFill>
                <a:effectLst>
                  <a:outerShdw dist="38100" dir="2700000" algn="bl" rotWithShape="0">
                    <a:srgbClr val="5B9BD5"/>
                  </a:outerShdw>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0" normalizeH="0" noProof="0" dirty="0" err="1">
                <a:ln w="3175">
                  <a:noFill/>
                  <a:prstDash val="solid"/>
                </a:ln>
                <a:solidFill>
                  <a:srgbClr val="C00000"/>
                </a:solidFill>
                <a:effectLst>
                  <a:outerShdw dist="38100" dir="2700000" algn="bl" rotWithShape="0">
                    <a:srgbClr val="5B9BD5"/>
                  </a:outerShdw>
                </a:effectLst>
                <a:uLnTx/>
                <a:uFillTx/>
                <a:latin typeface="Calibri" panose="020F0502020204030204" pitchFamily="34" charset="0"/>
                <a:ea typeface="+mn-ea"/>
                <a:cs typeface="Calibri" panose="020F0502020204030204" pitchFamily="34" charset="0"/>
              </a:rPr>
              <a:t>thở</a:t>
            </a:r>
            <a:r>
              <a:rPr kumimoji="0" lang="en-US" sz="5400" b="1" i="0" u="none" strike="noStrike" kern="1200" cap="none" spc="0" normalizeH="0" noProof="0" dirty="0">
                <a:ln w="3175">
                  <a:noFill/>
                  <a:prstDash val="solid"/>
                </a:ln>
                <a:solidFill>
                  <a:srgbClr val="C00000"/>
                </a:solidFill>
                <a:effectLst>
                  <a:outerShdw dist="38100" dir="2700000" algn="bl" rotWithShape="0">
                    <a:srgbClr val="5B9BD5"/>
                  </a:outerShdw>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0" normalizeH="0" noProof="0" dirty="0" err="1">
                <a:ln w="3175">
                  <a:noFill/>
                  <a:prstDash val="solid"/>
                </a:ln>
                <a:solidFill>
                  <a:srgbClr val="C00000"/>
                </a:solidFill>
                <a:effectLst>
                  <a:outerShdw dist="38100" dir="2700000" algn="bl" rotWithShape="0">
                    <a:srgbClr val="5B9BD5"/>
                  </a:outerShdw>
                </a:effectLst>
                <a:uLnTx/>
                <a:uFillTx/>
                <a:latin typeface="Calibri" panose="020F0502020204030204" pitchFamily="34" charset="0"/>
                <a:ea typeface="+mn-ea"/>
                <a:cs typeface="Calibri" panose="020F0502020204030204" pitchFamily="34" charset="0"/>
              </a:rPr>
              <a:t>sâu</a:t>
            </a:r>
            <a:endParaRPr kumimoji="0" lang="en-US" sz="5400" b="1" i="0" u="none" strike="noStrike" kern="1200" cap="none" spc="0" normalizeH="0" baseline="0" noProof="0" dirty="0">
              <a:ln w="3175">
                <a:noFill/>
                <a:prstDash val="solid"/>
              </a:ln>
              <a:solidFill>
                <a:srgbClr val="C00000"/>
              </a:solidFill>
              <a:effectLst>
                <a:outerShdw dist="38100" dir="2700000" algn="bl" rotWithShape="0">
                  <a:srgbClr val="5B9BD5"/>
                </a:outerShdw>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12236634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3614F51-BB5D-4C1A-BDC1-1B081B90F5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733675"/>
            <a:ext cx="6858000" cy="12192000"/>
          </a:xfrm>
          <a:prstGeom prst="rect">
            <a:avLst/>
          </a:prstGeom>
        </p:spPr>
      </p:pic>
      <p:sp>
        <p:nvSpPr>
          <p:cNvPr id="5" name="10">
            <a:extLst>
              <a:ext uri="{FF2B5EF4-FFF2-40B4-BE49-F238E27FC236}">
                <a16:creationId xmlns:a16="http://schemas.microsoft.com/office/drawing/2014/main" id="{BC68FFDE-7A61-D8E1-4BB1-A731B1613FBA}"/>
              </a:ext>
            </a:extLst>
          </p:cNvPr>
          <p:cNvSpPr txBox="1"/>
          <p:nvPr/>
        </p:nvSpPr>
        <p:spPr>
          <a:xfrm>
            <a:off x="2543175" y="1696199"/>
            <a:ext cx="8896350" cy="2145268"/>
          </a:xfrm>
          <a:prstGeom prst="roundRect">
            <a:avLst/>
          </a:prstGeom>
          <a:ln w="38100"/>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err="1">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rPr>
              <a:t>Hít</a:t>
            </a:r>
            <a:r>
              <a:rPr kumimoji="0" lang="en-US" altLang="zh-CN" sz="4000" b="1" i="0" u="none" strike="noStrike" kern="1200" cap="none" spc="0" normalizeH="0" noProof="0" dirty="0">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rPr>
              <a:t> </a:t>
            </a:r>
            <a:r>
              <a:rPr kumimoji="0" lang="en-US" altLang="zh-CN" sz="4000" b="1" i="0" u="none" strike="noStrike" kern="1200" cap="none" spc="0" normalizeH="0" noProof="0" dirty="0" err="1">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rPr>
              <a:t>thở</a:t>
            </a:r>
            <a:r>
              <a:rPr kumimoji="0" lang="en-US" altLang="zh-CN" sz="4000" b="1" i="0" u="none" strike="noStrike" kern="1200" cap="none" spc="0" normalizeH="0" noProof="0" dirty="0">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rPr>
              <a:t> </a:t>
            </a:r>
            <a:r>
              <a:rPr kumimoji="0" lang="en-US" altLang="zh-CN" sz="4000" b="1" i="0" u="none" strike="noStrike" kern="1200" cap="none" spc="0" normalizeH="0" noProof="0" dirty="0" err="1">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rPr>
              <a:t>sâu</a:t>
            </a:r>
            <a:r>
              <a:rPr kumimoji="0" lang="en-US" altLang="zh-CN" sz="4000" b="1" i="0" u="none" strike="noStrike" kern="1200" cap="none" spc="0" normalizeH="0" noProof="0" dirty="0">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rPr>
              <a:t> </a:t>
            </a:r>
            <a:r>
              <a:rPr kumimoji="0" lang="en-US" altLang="zh-CN" sz="4000" b="1" i="0" u="none" strike="noStrike" kern="1200" cap="none" spc="0" normalizeH="0" noProof="0" dirty="0" err="1">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rPr>
              <a:t>là</a:t>
            </a:r>
            <a:r>
              <a:rPr kumimoji="0" lang="en-US" altLang="zh-CN" sz="4000" b="1" i="0" u="none" strike="noStrike" kern="1200" cap="none" spc="0" normalizeH="0" noProof="0" dirty="0">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rPr>
              <a:t> </a:t>
            </a:r>
            <a:r>
              <a:rPr kumimoji="0" lang="en-US" altLang="zh-CN" sz="4000" b="1" i="0" u="none" strike="noStrike" kern="1200" cap="none" spc="0" normalizeH="0" noProof="0" dirty="0" err="1">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rPr>
              <a:t>cách</a:t>
            </a:r>
            <a:r>
              <a:rPr kumimoji="0" lang="en-US" altLang="zh-CN" sz="4000" b="1" i="0" u="none" strike="noStrike" kern="1200" cap="none" spc="0" normalizeH="0" noProof="0" dirty="0">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rPr>
              <a:t> </a:t>
            </a:r>
            <a:r>
              <a:rPr kumimoji="0" lang="en-US" altLang="zh-CN" sz="4000" b="1" i="0" u="none" strike="noStrike" kern="1200" cap="none" spc="0" normalizeH="0" noProof="0" dirty="0" err="1">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rPr>
              <a:t>hiệu</a:t>
            </a:r>
            <a:r>
              <a:rPr kumimoji="0" lang="en-US" altLang="zh-CN" sz="4000" b="1" i="0" u="none" strike="noStrike" kern="1200" cap="none" spc="0" normalizeH="0" noProof="0" dirty="0">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rPr>
              <a:t> </a:t>
            </a:r>
            <a:r>
              <a:rPr kumimoji="0" lang="en-US" altLang="zh-CN" sz="4000" b="1" i="0" u="none" strike="noStrike" kern="1200" cap="none" spc="0" normalizeH="0" noProof="0" dirty="0" err="1">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rPr>
              <a:t>quả</a:t>
            </a:r>
            <a:r>
              <a:rPr kumimoji="0" lang="en-US" altLang="zh-CN" sz="4000" b="1" i="0" u="none" strike="noStrike" kern="1200" cap="none" spc="0" normalizeH="0" noProof="0" dirty="0">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rPr>
              <a:t> </a:t>
            </a:r>
            <a:r>
              <a:rPr kumimoji="0" lang="en-US" altLang="zh-CN" sz="4000" b="1" i="0" u="none" strike="noStrike" kern="1200" cap="none" spc="0" normalizeH="0" noProof="0" dirty="0" err="1">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rPr>
              <a:t>để</a:t>
            </a:r>
            <a:r>
              <a:rPr kumimoji="0" lang="en-US" altLang="zh-CN" sz="4000" b="1" i="0" u="none" strike="noStrike" kern="1200" cap="none" spc="0" normalizeH="0" noProof="0" dirty="0">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rPr>
              <a:t> </a:t>
            </a:r>
            <a:r>
              <a:rPr kumimoji="0" lang="en-US" altLang="zh-CN" sz="4000" b="1" i="0" u="none" strike="noStrike" kern="1200" cap="none" spc="0" normalizeH="0" noProof="0" dirty="0" err="1">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rPr>
              <a:t>lấy</a:t>
            </a:r>
            <a:r>
              <a:rPr kumimoji="0" lang="en-US" altLang="zh-CN" sz="4000" b="1" i="0" u="none" strike="noStrike" kern="1200" cap="none" spc="0" normalizeH="0" noProof="0" dirty="0">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rPr>
              <a:t> </a:t>
            </a:r>
            <a:r>
              <a:rPr kumimoji="0" lang="en-US" altLang="zh-CN" sz="4000" b="1" i="0" u="none" strike="noStrike" kern="1200" cap="none" spc="0" normalizeH="0" noProof="0" dirty="0" err="1">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rPr>
              <a:t>lại</a:t>
            </a:r>
            <a:r>
              <a:rPr kumimoji="0" lang="en-US" altLang="zh-CN" sz="4000" b="1" i="0" u="none" strike="noStrike" kern="1200" cap="none" spc="0" normalizeH="0" noProof="0" dirty="0">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rPr>
              <a:t> </a:t>
            </a:r>
            <a:r>
              <a:rPr kumimoji="0" lang="en-US" altLang="zh-CN" sz="4000" b="1" i="0" u="none" strike="noStrike" kern="1200" cap="none" spc="0" normalizeH="0" noProof="0" dirty="0" err="1">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rPr>
              <a:t>sự</a:t>
            </a:r>
            <a:r>
              <a:rPr kumimoji="0" lang="en-US" altLang="zh-CN" sz="4000" b="1" i="0" u="none" strike="noStrike" kern="1200" cap="none" spc="0" normalizeH="0" noProof="0" dirty="0">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rPr>
              <a:t> </a:t>
            </a:r>
            <a:r>
              <a:rPr kumimoji="0" lang="en-US" altLang="zh-CN" sz="4000" b="1" i="0" u="none" strike="noStrike" kern="1200" cap="none" spc="0" normalizeH="0" noProof="0" dirty="0" err="1">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rPr>
              <a:t>bình</a:t>
            </a:r>
            <a:r>
              <a:rPr kumimoji="0" lang="en-US" altLang="zh-CN" sz="4000" b="1" i="0" u="none" strike="noStrike" kern="1200" cap="none" spc="0" normalizeH="0" noProof="0" dirty="0">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rPr>
              <a:t> </a:t>
            </a:r>
            <a:r>
              <a:rPr kumimoji="0" lang="en-US" altLang="zh-CN" sz="4000" b="1" i="0" u="none" strike="noStrike" kern="1200" cap="none" spc="0" normalizeH="0" noProof="0" dirty="0" err="1">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rPr>
              <a:t>tĩnh</a:t>
            </a:r>
            <a:r>
              <a:rPr kumimoji="0" lang="en-US" altLang="zh-CN" sz="4000" b="1" i="0" u="none" strike="noStrike" kern="1200" cap="none" spc="0" normalizeH="0" noProof="0" dirty="0">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rPr>
              <a:t>, </a:t>
            </a:r>
            <a:r>
              <a:rPr kumimoji="0" lang="en-US" altLang="zh-CN" sz="4000" b="1" i="0" u="none" strike="noStrike" kern="1200" cap="none" spc="0" normalizeH="0" noProof="0" dirty="0" err="1">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rPr>
              <a:t>thăng</a:t>
            </a:r>
            <a:r>
              <a:rPr kumimoji="0" lang="en-US" altLang="zh-CN" sz="4000" b="1" i="0" u="none" strike="noStrike" kern="1200" cap="none" spc="0" normalizeH="0" noProof="0" dirty="0">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rPr>
              <a:t> </a:t>
            </a:r>
            <a:r>
              <a:rPr kumimoji="0" lang="en-US" altLang="zh-CN" sz="4000" b="1" i="0" u="none" strike="noStrike" kern="1200" cap="none" spc="0" normalizeH="0" noProof="0" dirty="0" err="1">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rPr>
              <a:t>bằng</a:t>
            </a:r>
            <a:r>
              <a:rPr kumimoji="0" lang="en-US" altLang="zh-CN" sz="4000" b="1" i="0" u="none" strike="noStrike" kern="1200" cap="none" spc="0" normalizeH="0" noProof="0" dirty="0">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rPr>
              <a:t> </a:t>
            </a:r>
            <a:r>
              <a:rPr kumimoji="0" lang="en-US" altLang="zh-CN" sz="4000" b="1" i="0" u="none" strike="noStrike" kern="1200" cap="none" spc="0" normalizeH="0" noProof="0" dirty="0" err="1">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rPr>
              <a:t>khi</a:t>
            </a:r>
            <a:r>
              <a:rPr kumimoji="0" lang="en-US" altLang="zh-CN" sz="4000" b="1" i="0" u="none" strike="noStrike" kern="1200" cap="none" spc="0" normalizeH="0" noProof="0" dirty="0">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rPr>
              <a:t> </a:t>
            </a:r>
            <a:r>
              <a:rPr kumimoji="0" lang="en-US" altLang="zh-CN" sz="4000" b="1" i="0" u="none" strike="noStrike" kern="1200" cap="none" spc="0" normalizeH="0" noProof="0" dirty="0" err="1">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rPr>
              <a:t>có</a:t>
            </a:r>
            <a:r>
              <a:rPr kumimoji="0" lang="en-US" altLang="zh-CN" sz="4000" b="1" i="0" u="none" strike="noStrike" kern="1200" cap="none" spc="0" normalizeH="0" noProof="0" dirty="0">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rPr>
              <a:t> </a:t>
            </a:r>
            <a:r>
              <a:rPr kumimoji="0" lang="en-US" altLang="zh-CN" sz="4000" b="1" i="0" u="none" strike="noStrike" kern="1200" cap="none" spc="0" normalizeH="0" noProof="0" dirty="0" err="1">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rPr>
              <a:t>cảm</a:t>
            </a:r>
            <a:r>
              <a:rPr kumimoji="0" lang="en-US" altLang="zh-CN" sz="4000" b="1" i="0" u="none" strike="noStrike" kern="1200" cap="none" spc="0" normalizeH="0" noProof="0" dirty="0">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rPr>
              <a:t> </a:t>
            </a:r>
            <a:r>
              <a:rPr kumimoji="0" lang="en-US" altLang="zh-CN" sz="4000" b="1" i="0" u="none" strike="noStrike" kern="1200" cap="none" spc="0" normalizeH="0" noProof="0" dirty="0" err="1">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rPr>
              <a:t>xúc</a:t>
            </a:r>
            <a:r>
              <a:rPr kumimoji="0" lang="en-US" altLang="zh-CN" sz="4000" b="1" i="0" u="none" strike="noStrike" kern="1200" cap="none" spc="0" normalizeH="0" noProof="0" dirty="0">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rPr>
              <a:t> </a:t>
            </a:r>
            <a:r>
              <a:rPr kumimoji="0" lang="en-US" altLang="zh-CN" sz="4000" b="1" i="0" u="none" strike="noStrike" kern="1200" cap="none" spc="0" normalizeH="0" noProof="0" dirty="0" err="1">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rPr>
              <a:t>tiêu</a:t>
            </a:r>
            <a:r>
              <a:rPr kumimoji="0" lang="en-US" altLang="zh-CN" sz="4000" b="1" i="0" u="none" strike="noStrike" kern="1200" cap="none" spc="0" normalizeH="0" noProof="0" dirty="0">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rPr>
              <a:t> </a:t>
            </a:r>
            <a:r>
              <a:rPr kumimoji="0" lang="en-US" altLang="zh-CN" sz="4000" b="1" i="0" u="none" strike="noStrike" kern="1200" cap="none" spc="0" normalizeH="0" noProof="0" dirty="0" err="1">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rPr>
              <a:t>cực</a:t>
            </a:r>
            <a:r>
              <a:rPr kumimoji="0" lang="en-US" altLang="zh-CN" sz="4000" b="1" i="0" u="none" strike="noStrike" kern="1200" cap="none" spc="0" normalizeH="0" noProof="0" dirty="0">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rPr>
              <a:t> </a:t>
            </a:r>
            <a:r>
              <a:rPr kumimoji="0" lang="en-US" altLang="zh-CN" sz="4000" b="1" i="0" u="none" strike="noStrike" kern="1200" cap="none" spc="0" normalizeH="0" noProof="0" dirty="0" err="1">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rPr>
              <a:t>hoặc</a:t>
            </a:r>
            <a:r>
              <a:rPr kumimoji="0" lang="en-US" altLang="zh-CN" sz="4000" b="1" i="0" u="none" strike="noStrike" kern="1200" cap="none" spc="0" normalizeH="0" noProof="0" dirty="0">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rPr>
              <a:t> </a:t>
            </a:r>
            <a:r>
              <a:rPr kumimoji="0" lang="en-US" altLang="zh-CN" sz="4000" b="1" i="0" u="none" strike="noStrike" kern="1200" cap="none" spc="0" normalizeH="0" noProof="0" dirty="0" err="1">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rPr>
              <a:t>tích</a:t>
            </a:r>
            <a:r>
              <a:rPr kumimoji="0" lang="en-US" altLang="zh-CN" sz="4000" b="1" i="0" u="none" strike="noStrike" kern="1200" cap="none" spc="0" normalizeH="0" noProof="0" dirty="0">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rPr>
              <a:t> </a:t>
            </a:r>
            <a:r>
              <a:rPr kumimoji="0" lang="en-US" altLang="zh-CN" sz="4000" b="1" i="0" u="none" strike="noStrike" kern="1200" cap="none" spc="0" normalizeH="0" noProof="0" dirty="0" err="1">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rPr>
              <a:t>cực</a:t>
            </a:r>
            <a:r>
              <a:rPr lang="en-US" altLang="zh-CN" sz="4000" b="1" dirty="0">
                <a:solidFill>
                  <a:srgbClr val="FF0000"/>
                </a:solidFill>
                <a:latin typeface="Calibri" panose="020F0502020204030204" pitchFamily="34" charset="0"/>
                <a:ea typeface="字魂36号-正文宋楷" panose="02000000000000000000" pitchFamily="2" charset="-122"/>
                <a:cs typeface="Calibri" panose="020F0502020204030204" pitchFamily="34" charset="0"/>
              </a:rPr>
              <a:t>.</a:t>
            </a:r>
            <a:endParaRPr kumimoji="0" lang="vi-VN" altLang="zh-CN" sz="4000" b="1" i="0" u="none" strike="noStrike" kern="1200" cap="none" spc="0" normalizeH="0" baseline="0" noProof="0" dirty="0">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endParaRPr>
          </a:p>
        </p:txBody>
      </p:sp>
      <p:pic>
        <p:nvPicPr>
          <p:cNvPr id="6" name="Picture 2" descr="Hand Drawn Teacher Cartoon PNG Free Download And Clipart Image For Free  Download - Lovepik | 400451093">
            <a:extLst>
              <a:ext uri="{FF2B5EF4-FFF2-40B4-BE49-F238E27FC236}">
                <a16:creationId xmlns:a16="http://schemas.microsoft.com/office/drawing/2014/main" id="{ED571CEC-8860-4057-BD3B-F4CE0EB7C075}"/>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4000" b="96000" l="9769" r="89889">
                        <a14:foregroundMark x1="44473" y1="7000" x2="48500" y2="7800"/>
                        <a14:foregroundMark x1="48415" y1="4100" x2="48415" y2="4100"/>
                        <a14:foregroundMark x1="47301" y1="10000" x2="47044" y2="33700"/>
                        <a14:foregroundMark x1="47044" y1="33700" x2="47044" y2="33700"/>
                        <a14:foregroundMark x1="41988" y1="43000" x2="44302" y2="39400"/>
                        <a14:foregroundMark x1="67181" y1="22200" x2="66067" y2="25400"/>
                        <a14:foregroundMark x1="49443" y1="73700" x2="49443" y2="91600"/>
                        <a14:foregroundMark x1="49443" y1="91600" x2="50814" y2="95200"/>
                        <a14:foregroundMark x1="42502" y1="96000" x2="44130" y2="96000"/>
                      </a14:backgroundRemoval>
                    </a14:imgEffect>
                  </a14:imgLayer>
                </a14:imgProps>
              </a:ext>
              <a:ext uri="{28A0092B-C50C-407E-A947-70E740481C1C}">
                <a14:useLocalDpi xmlns:a14="http://schemas.microsoft.com/office/drawing/2010/main" val="0"/>
              </a:ext>
            </a:extLst>
          </a:blip>
          <a:srcRect/>
          <a:stretch>
            <a:fillRect/>
          </a:stretch>
        </p:blipFill>
        <p:spPr bwMode="auto">
          <a:xfrm>
            <a:off x="-1951645" y="1465976"/>
            <a:ext cx="6291943" cy="539202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E98824D9-A443-D80F-160B-2B8A316C00A1}"/>
              </a:ext>
            </a:extLst>
          </p:cNvPr>
          <p:cNvPicPr>
            <a:picLocks noChangeAspect="1"/>
          </p:cNvPicPr>
          <p:nvPr/>
        </p:nvPicPr>
        <p:blipFill>
          <a:blip r:embed="rId6"/>
          <a:stretch>
            <a:fillRect/>
          </a:stretch>
        </p:blipFill>
        <p:spPr>
          <a:xfrm>
            <a:off x="3159341" y="-120096"/>
            <a:ext cx="6730567" cy="1859441"/>
          </a:xfrm>
          <a:prstGeom prst="rect">
            <a:avLst/>
          </a:prstGeom>
        </p:spPr>
      </p:pic>
    </p:spTree>
    <p:extLst>
      <p:ext uri="{BB962C8B-B14F-4D97-AF65-F5344CB8AC3E}">
        <p14:creationId xmlns:p14="http://schemas.microsoft.com/office/powerpoint/2010/main" val="2297046346"/>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3614F51-BB5D-4C1A-BDC1-1B081B90F5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733675"/>
            <a:ext cx="6858000" cy="12192000"/>
          </a:xfrm>
          <a:prstGeom prst="rect">
            <a:avLst/>
          </a:prstGeom>
        </p:spPr>
      </p:pic>
      <p:pic>
        <p:nvPicPr>
          <p:cNvPr id="7" name="图片 2">
            <a:extLst>
              <a:ext uri="{FF2B5EF4-FFF2-40B4-BE49-F238E27FC236}">
                <a16:creationId xmlns:a16="http://schemas.microsoft.com/office/drawing/2014/main" id="{4E3B7E15-EEC1-E5A2-3209-8A44C1038E06}"/>
              </a:ext>
            </a:extLst>
          </p:cNvPr>
          <p:cNvPicPr>
            <a:picLocks noChangeAspect="1"/>
          </p:cNvPicPr>
          <p:nvPr/>
        </p:nvPicPr>
        <p:blipFill>
          <a:blip r:embed="rId4"/>
          <a:stretch>
            <a:fillRect/>
          </a:stretch>
        </p:blipFill>
        <p:spPr>
          <a:xfrm>
            <a:off x="0" y="817781"/>
            <a:ext cx="11620500" cy="3039844"/>
          </a:xfrm>
          <a:prstGeom prst="rect">
            <a:avLst/>
          </a:prstGeom>
        </p:spPr>
      </p:pic>
      <p:sp>
        <p:nvSpPr>
          <p:cNvPr id="8" name="文本框 9">
            <a:extLst>
              <a:ext uri="{FF2B5EF4-FFF2-40B4-BE49-F238E27FC236}">
                <a16:creationId xmlns:a16="http://schemas.microsoft.com/office/drawing/2014/main" id="{0E6D9F6B-7EB7-5E39-7A99-4A75805AEC6E}"/>
              </a:ext>
            </a:extLst>
          </p:cNvPr>
          <p:cNvSpPr txBox="1"/>
          <p:nvPr/>
        </p:nvSpPr>
        <p:spPr>
          <a:xfrm>
            <a:off x="2695575" y="1817034"/>
            <a:ext cx="8629650" cy="1569660"/>
          </a:xfrm>
          <a:prstGeom prst="rect">
            <a:avLst/>
          </a:prstGeom>
          <a:noFill/>
        </p:spPr>
        <p:txBody>
          <a:bodyPr wrap="square" rtlCol="0">
            <a:spAutoFit/>
          </a:bodyPr>
          <a:lstStyle/>
          <a:p>
            <a:pPr algn="just"/>
            <a:r>
              <a:rPr lang="en-US" altLang="zh-CN" sz="3200" b="1" spc="300" dirty="0" err="1">
                <a:solidFill>
                  <a:srgbClr val="002060"/>
                </a:solidFill>
                <a:uFillTx/>
                <a:latin typeface="Calibri" panose="020F0502020204030204" pitchFamily="34" charset="0"/>
                <a:ea typeface="字体管家天蝎座" panose="00020600040101010101" charset="-122"/>
                <a:cs typeface="Calibri" panose="020F0502020204030204" pitchFamily="34" charset="0"/>
              </a:rPr>
              <a:t>Nhận</a:t>
            </a:r>
            <a:r>
              <a:rPr lang="en-US" altLang="zh-CN" sz="3200" b="1" spc="300" dirty="0">
                <a:solidFill>
                  <a:srgbClr val="002060"/>
                </a:solidFill>
                <a:uFillTx/>
                <a:latin typeface="Calibri" panose="020F0502020204030204" pitchFamily="34" charset="0"/>
                <a:ea typeface="字体管家天蝎座" panose="00020600040101010101" charset="-122"/>
                <a:cs typeface="Calibri" panose="020F0502020204030204" pitchFamily="34" charset="0"/>
              </a:rPr>
              <a:t> </a:t>
            </a:r>
            <a:r>
              <a:rPr lang="en-US" altLang="zh-CN" sz="3200" b="1" spc="300" dirty="0" err="1">
                <a:solidFill>
                  <a:srgbClr val="002060"/>
                </a:solidFill>
                <a:uFillTx/>
                <a:latin typeface="Calibri" panose="020F0502020204030204" pitchFamily="34" charset="0"/>
                <a:ea typeface="字体管家天蝎座" panose="00020600040101010101" charset="-122"/>
                <a:cs typeface="Calibri" panose="020F0502020204030204" pitchFamily="34" charset="0"/>
              </a:rPr>
              <a:t>diện</a:t>
            </a:r>
            <a:r>
              <a:rPr lang="en-US" altLang="zh-CN" sz="3200" b="1" spc="300" dirty="0">
                <a:solidFill>
                  <a:srgbClr val="002060"/>
                </a:solidFill>
                <a:uFillTx/>
                <a:latin typeface="Calibri" panose="020F0502020204030204" pitchFamily="34" charset="0"/>
                <a:ea typeface="字体管家天蝎座" panose="00020600040101010101" charset="-122"/>
                <a:cs typeface="Calibri" panose="020F0502020204030204" pitchFamily="34" charset="0"/>
              </a:rPr>
              <a:t> </a:t>
            </a:r>
            <a:r>
              <a:rPr lang="en-US" altLang="zh-CN" sz="3200" b="1" spc="300" dirty="0" err="1">
                <a:solidFill>
                  <a:srgbClr val="002060"/>
                </a:solidFill>
                <a:uFillTx/>
                <a:latin typeface="Calibri" panose="020F0502020204030204" pitchFamily="34" charset="0"/>
                <a:ea typeface="字体管家天蝎座" panose="00020600040101010101" charset="-122"/>
                <a:cs typeface="Calibri" panose="020F0502020204030204" pitchFamily="34" charset="0"/>
              </a:rPr>
              <a:t>được</a:t>
            </a:r>
            <a:r>
              <a:rPr lang="en-US" altLang="zh-CN" sz="3200" b="1" spc="300" dirty="0">
                <a:solidFill>
                  <a:srgbClr val="002060"/>
                </a:solidFill>
                <a:uFillTx/>
                <a:latin typeface="Calibri" panose="020F0502020204030204" pitchFamily="34" charset="0"/>
                <a:ea typeface="字体管家天蝎座" panose="00020600040101010101" charset="-122"/>
                <a:cs typeface="Calibri" panose="020F0502020204030204" pitchFamily="34" charset="0"/>
              </a:rPr>
              <a:t> </a:t>
            </a:r>
            <a:r>
              <a:rPr lang="en-US" altLang="zh-CN" sz="3200" b="1" spc="300" dirty="0" err="1">
                <a:solidFill>
                  <a:srgbClr val="002060"/>
                </a:solidFill>
                <a:uFillTx/>
                <a:latin typeface="Calibri" panose="020F0502020204030204" pitchFamily="34" charset="0"/>
                <a:ea typeface="字体管家天蝎座" panose="00020600040101010101" charset="-122"/>
                <a:cs typeface="Calibri" panose="020F0502020204030204" pitchFamily="34" charset="0"/>
              </a:rPr>
              <a:t>khả</a:t>
            </a:r>
            <a:r>
              <a:rPr lang="en-US" altLang="zh-CN" sz="3200" b="1" spc="300" dirty="0">
                <a:solidFill>
                  <a:srgbClr val="002060"/>
                </a:solidFill>
                <a:uFillTx/>
                <a:latin typeface="Calibri" panose="020F0502020204030204" pitchFamily="34" charset="0"/>
                <a:ea typeface="字体管家天蝎座" panose="00020600040101010101" charset="-122"/>
                <a:cs typeface="Calibri" panose="020F0502020204030204" pitchFamily="34" charset="0"/>
              </a:rPr>
              <a:t> </a:t>
            </a:r>
            <a:r>
              <a:rPr lang="en-US" altLang="zh-CN" sz="3200" b="1" spc="300" dirty="0" err="1">
                <a:solidFill>
                  <a:srgbClr val="002060"/>
                </a:solidFill>
                <a:uFillTx/>
                <a:latin typeface="Calibri" panose="020F0502020204030204" pitchFamily="34" charset="0"/>
                <a:ea typeface="字体管家天蝎座" panose="00020600040101010101" charset="-122"/>
                <a:cs typeface="Calibri" panose="020F0502020204030204" pitchFamily="34" charset="0"/>
              </a:rPr>
              <a:t>năng</a:t>
            </a:r>
            <a:r>
              <a:rPr lang="en-US" altLang="zh-CN" sz="3200" b="1" spc="300" dirty="0">
                <a:solidFill>
                  <a:srgbClr val="002060"/>
                </a:solidFill>
                <a:uFillTx/>
                <a:latin typeface="Calibri" panose="020F0502020204030204" pitchFamily="34" charset="0"/>
                <a:ea typeface="字体管家天蝎座" panose="00020600040101010101" charset="-122"/>
                <a:cs typeface="Calibri" panose="020F0502020204030204" pitchFamily="34" charset="0"/>
              </a:rPr>
              <a:t> </a:t>
            </a:r>
            <a:r>
              <a:rPr lang="en-US" altLang="zh-CN" sz="3200" b="1" spc="300" dirty="0" err="1">
                <a:solidFill>
                  <a:srgbClr val="002060"/>
                </a:solidFill>
                <a:uFillTx/>
                <a:latin typeface="Calibri" panose="020F0502020204030204" pitchFamily="34" charset="0"/>
                <a:ea typeface="字体管家天蝎座" panose="00020600040101010101" charset="-122"/>
                <a:cs typeface="Calibri" panose="020F0502020204030204" pitchFamily="34" charset="0"/>
              </a:rPr>
              <a:t>điều</a:t>
            </a:r>
            <a:r>
              <a:rPr lang="en-US" altLang="zh-CN" sz="3200" b="1" spc="300" dirty="0">
                <a:solidFill>
                  <a:srgbClr val="002060"/>
                </a:solidFill>
                <a:uFillTx/>
                <a:latin typeface="Calibri" panose="020F0502020204030204" pitchFamily="34" charset="0"/>
                <a:ea typeface="字体管家天蝎座" panose="00020600040101010101" charset="-122"/>
                <a:cs typeface="Calibri" panose="020F0502020204030204" pitchFamily="34" charset="0"/>
              </a:rPr>
              <a:t> </a:t>
            </a:r>
            <a:r>
              <a:rPr lang="en-US" altLang="zh-CN" sz="3200" b="1" spc="300" dirty="0" err="1">
                <a:solidFill>
                  <a:srgbClr val="002060"/>
                </a:solidFill>
                <a:uFillTx/>
                <a:latin typeface="Calibri" panose="020F0502020204030204" pitchFamily="34" charset="0"/>
                <a:ea typeface="字体管家天蝎座" panose="00020600040101010101" charset="-122"/>
                <a:cs typeface="Calibri" panose="020F0502020204030204" pitchFamily="34" charset="0"/>
              </a:rPr>
              <a:t>chỉnh</a:t>
            </a:r>
            <a:r>
              <a:rPr lang="en-US" altLang="zh-CN" sz="3200" b="1" spc="300" dirty="0">
                <a:solidFill>
                  <a:srgbClr val="002060"/>
                </a:solidFill>
                <a:uFillTx/>
                <a:latin typeface="Calibri" panose="020F0502020204030204" pitchFamily="34" charset="0"/>
                <a:ea typeface="字体管家天蝎座" panose="00020600040101010101" charset="-122"/>
                <a:cs typeface="Calibri" panose="020F0502020204030204" pitchFamily="34" charset="0"/>
              </a:rPr>
              <a:t> </a:t>
            </a:r>
            <a:r>
              <a:rPr lang="en-US" altLang="zh-CN" sz="3200" b="1" spc="300" dirty="0" err="1">
                <a:solidFill>
                  <a:srgbClr val="002060"/>
                </a:solidFill>
                <a:uFillTx/>
                <a:latin typeface="Calibri" panose="020F0502020204030204" pitchFamily="34" charset="0"/>
                <a:ea typeface="字体管家天蝎座" panose="00020600040101010101" charset="-122"/>
                <a:cs typeface="Calibri" panose="020F0502020204030204" pitchFamily="34" charset="0"/>
              </a:rPr>
              <a:t>cảm</a:t>
            </a:r>
            <a:r>
              <a:rPr lang="en-US" altLang="zh-CN" sz="3200" b="1" spc="300" dirty="0">
                <a:solidFill>
                  <a:srgbClr val="002060"/>
                </a:solidFill>
                <a:uFillTx/>
                <a:latin typeface="Calibri" panose="020F0502020204030204" pitchFamily="34" charset="0"/>
                <a:ea typeface="字体管家天蝎座" panose="00020600040101010101" charset="-122"/>
                <a:cs typeface="Calibri" panose="020F0502020204030204" pitchFamily="34" charset="0"/>
              </a:rPr>
              <a:t> </a:t>
            </a:r>
            <a:r>
              <a:rPr lang="en-US" altLang="zh-CN" sz="3200" b="1" spc="300" dirty="0" err="1">
                <a:solidFill>
                  <a:srgbClr val="002060"/>
                </a:solidFill>
                <a:uFillTx/>
                <a:latin typeface="Calibri" panose="020F0502020204030204" pitchFamily="34" charset="0"/>
                <a:ea typeface="字体管家天蝎座" panose="00020600040101010101" charset="-122"/>
                <a:cs typeface="Calibri" panose="020F0502020204030204" pitchFamily="34" charset="0"/>
              </a:rPr>
              <a:t>xúc</a:t>
            </a:r>
            <a:r>
              <a:rPr lang="en-US" altLang="zh-CN" sz="3200" b="1" spc="300" dirty="0">
                <a:solidFill>
                  <a:srgbClr val="002060"/>
                </a:solidFill>
                <a:uFillTx/>
                <a:latin typeface="Calibri" panose="020F0502020204030204" pitchFamily="34" charset="0"/>
                <a:ea typeface="字体管家天蝎座" panose="00020600040101010101" charset="-122"/>
                <a:cs typeface="Calibri" panose="020F0502020204030204" pitchFamily="34" charset="0"/>
              </a:rPr>
              <a:t> </a:t>
            </a:r>
            <a:r>
              <a:rPr lang="en-US" altLang="zh-CN" sz="3200" b="1" spc="300" dirty="0" err="1">
                <a:solidFill>
                  <a:srgbClr val="002060"/>
                </a:solidFill>
                <a:uFillTx/>
                <a:latin typeface="Calibri" panose="020F0502020204030204" pitchFamily="34" charset="0"/>
                <a:ea typeface="字体管家天蝎座" panose="00020600040101010101" charset="-122"/>
                <a:cs typeface="Calibri" panose="020F0502020204030204" pitchFamily="34" charset="0"/>
              </a:rPr>
              <a:t>và</a:t>
            </a:r>
            <a:r>
              <a:rPr lang="en-US" altLang="zh-CN" sz="3200" b="1" spc="300" dirty="0">
                <a:solidFill>
                  <a:srgbClr val="002060"/>
                </a:solidFill>
                <a:uFillTx/>
                <a:latin typeface="Calibri" panose="020F0502020204030204" pitchFamily="34" charset="0"/>
                <a:ea typeface="字体管家天蝎座" panose="00020600040101010101" charset="-122"/>
                <a:cs typeface="Calibri" panose="020F0502020204030204" pitchFamily="34" charset="0"/>
              </a:rPr>
              <a:t> </a:t>
            </a:r>
            <a:r>
              <a:rPr lang="en-US" altLang="zh-CN" sz="3200" b="1" spc="300" dirty="0" err="1">
                <a:solidFill>
                  <a:srgbClr val="002060"/>
                </a:solidFill>
                <a:uFillTx/>
                <a:latin typeface="Calibri" panose="020F0502020204030204" pitchFamily="34" charset="0"/>
                <a:ea typeface="字体管家天蝎座" panose="00020600040101010101" charset="-122"/>
                <a:cs typeface="Calibri" panose="020F0502020204030204" pitchFamily="34" charset="0"/>
              </a:rPr>
              <a:t>suy</a:t>
            </a:r>
            <a:r>
              <a:rPr lang="en-US" altLang="zh-CN" sz="3200" b="1" spc="300" dirty="0">
                <a:solidFill>
                  <a:srgbClr val="002060"/>
                </a:solidFill>
                <a:uFillTx/>
                <a:latin typeface="Calibri" panose="020F0502020204030204" pitchFamily="34" charset="0"/>
                <a:ea typeface="字体管家天蝎座" panose="00020600040101010101" charset="-122"/>
                <a:cs typeface="Calibri" panose="020F0502020204030204" pitchFamily="34" charset="0"/>
              </a:rPr>
              <a:t> </a:t>
            </a:r>
            <a:r>
              <a:rPr lang="en-US" altLang="zh-CN" sz="3200" b="1" spc="300" dirty="0" err="1">
                <a:solidFill>
                  <a:srgbClr val="002060"/>
                </a:solidFill>
                <a:uFillTx/>
                <a:latin typeface="Calibri" panose="020F0502020204030204" pitchFamily="34" charset="0"/>
                <a:ea typeface="字体管家天蝎座" panose="00020600040101010101" charset="-122"/>
                <a:cs typeface="Calibri" panose="020F0502020204030204" pitchFamily="34" charset="0"/>
              </a:rPr>
              <a:t>nghĩ</a:t>
            </a:r>
            <a:r>
              <a:rPr lang="en-US" altLang="zh-CN" sz="3200" b="1" spc="300" dirty="0">
                <a:solidFill>
                  <a:srgbClr val="002060"/>
                </a:solidFill>
                <a:uFillTx/>
                <a:latin typeface="Calibri" panose="020F0502020204030204" pitchFamily="34" charset="0"/>
                <a:ea typeface="字体管家天蝎座" panose="00020600040101010101" charset="-122"/>
                <a:cs typeface="Calibri" panose="020F0502020204030204" pitchFamily="34" charset="0"/>
              </a:rPr>
              <a:t> </a:t>
            </a:r>
            <a:r>
              <a:rPr lang="en-US" altLang="zh-CN" sz="3200" b="1" spc="300" dirty="0" err="1">
                <a:solidFill>
                  <a:srgbClr val="002060"/>
                </a:solidFill>
                <a:uFillTx/>
                <a:latin typeface="Calibri" panose="020F0502020204030204" pitchFamily="34" charset="0"/>
                <a:ea typeface="字体管家天蝎座" panose="00020600040101010101" charset="-122"/>
                <a:cs typeface="Calibri" panose="020F0502020204030204" pitchFamily="34" charset="0"/>
              </a:rPr>
              <a:t>của</a:t>
            </a:r>
            <a:r>
              <a:rPr lang="en-US" altLang="zh-CN" sz="3200" b="1" spc="300" dirty="0">
                <a:solidFill>
                  <a:srgbClr val="002060"/>
                </a:solidFill>
                <a:uFillTx/>
                <a:latin typeface="Calibri" panose="020F0502020204030204" pitchFamily="34" charset="0"/>
                <a:ea typeface="字体管家天蝎座" panose="00020600040101010101" charset="-122"/>
                <a:cs typeface="Calibri" panose="020F0502020204030204" pitchFamily="34" charset="0"/>
              </a:rPr>
              <a:t> </a:t>
            </a:r>
            <a:r>
              <a:rPr lang="en-US" altLang="zh-CN" sz="3200" b="1" spc="300" dirty="0" err="1">
                <a:solidFill>
                  <a:srgbClr val="002060"/>
                </a:solidFill>
                <a:uFillTx/>
                <a:latin typeface="Calibri" panose="020F0502020204030204" pitchFamily="34" charset="0"/>
                <a:ea typeface="字体管家天蝎座" panose="00020600040101010101" charset="-122"/>
                <a:cs typeface="Calibri" panose="020F0502020204030204" pitchFamily="34" charset="0"/>
              </a:rPr>
              <a:t>bản</a:t>
            </a:r>
            <a:r>
              <a:rPr lang="en-US" altLang="zh-CN" sz="3200" b="1" spc="300" dirty="0">
                <a:solidFill>
                  <a:srgbClr val="002060"/>
                </a:solidFill>
                <a:uFillTx/>
                <a:latin typeface="Calibri" panose="020F0502020204030204" pitchFamily="34" charset="0"/>
                <a:ea typeface="字体管家天蝎座" panose="00020600040101010101" charset="-122"/>
                <a:cs typeface="Calibri" panose="020F0502020204030204" pitchFamily="34" charset="0"/>
              </a:rPr>
              <a:t> </a:t>
            </a:r>
            <a:r>
              <a:rPr lang="en-US" altLang="zh-CN" sz="3200" b="1" spc="300" dirty="0" err="1">
                <a:solidFill>
                  <a:srgbClr val="002060"/>
                </a:solidFill>
                <a:uFillTx/>
                <a:latin typeface="Calibri" panose="020F0502020204030204" pitchFamily="34" charset="0"/>
                <a:ea typeface="字体管家天蝎座" panose="00020600040101010101" charset="-122"/>
                <a:cs typeface="Calibri" panose="020F0502020204030204" pitchFamily="34" charset="0"/>
              </a:rPr>
              <a:t>thân</a:t>
            </a:r>
            <a:r>
              <a:rPr lang="en-US" altLang="zh-CN" sz="3200" b="1" spc="300" dirty="0">
                <a:solidFill>
                  <a:srgbClr val="002060"/>
                </a:solidFill>
                <a:uFillTx/>
                <a:latin typeface="Calibri" panose="020F0502020204030204" pitchFamily="34" charset="0"/>
                <a:ea typeface="字体管家天蝎座" panose="00020600040101010101" charset="-122"/>
                <a:cs typeface="Calibri" panose="020F0502020204030204" pitchFamily="34" charset="0"/>
              </a:rPr>
              <a:t> </a:t>
            </a:r>
            <a:r>
              <a:rPr lang="en-US" altLang="zh-CN" sz="3200" b="1" spc="300" dirty="0" err="1">
                <a:solidFill>
                  <a:srgbClr val="002060"/>
                </a:solidFill>
                <a:uFillTx/>
                <a:latin typeface="Calibri" panose="020F0502020204030204" pitchFamily="34" charset="0"/>
                <a:ea typeface="字体管家天蝎座" panose="00020600040101010101" charset="-122"/>
                <a:cs typeface="Calibri" panose="020F0502020204030204" pitchFamily="34" charset="0"/>
              </a:rPr>
              <a:t>trong</a:t>
            </a:r>
            <a:r>
              <a:rPr lang="en-US" altLang="zh-CN" sz="3200" b="1" spc="300" dirty="0">
                <a:solidFill>
                  <a:srgbClr val="002060"/>
                </a:solidFill>
                <a:uFillTx/>
                <a:latin typeface="Calibri" panose="020F0502020204030204" pitchFamily="34" charset="0"/>
                <a:ea typeface="字体管家天蝎座" panose="00020600040101010101" charset="-122"/>
                <a:cs typeface="Calibri" panose="020F0502020204030204" pitchFamily="34" charset="0"/>
              </a:rPr>
              <a:t> </a:t>
            </a:r>
            <a:r>
              <a:rPr lang="en-US" altLang="zh-CN" sz="3200" b="1" spc="300" dirty="0" err="1">
                <a:solidFill>
                  <a:srgbClr val="002060"/>
                </a:solidFill>
                <a:uFillTx/>
                <a:latin typeface="Calibri" panose="020F0502020204030204" pitchFamily="34" charset="0"/>
                <a:ea typeface="字体管家天蝎座" panose="00020600040101010101" charset="-122"/>
                <a:cs typeface="Calibri" panose="020F0502020204030204" pitchFamily="34" charset="0"/>
              </a:rPr>
              <a:t>một</a:t>
            </a:r>
            <a:r>
              <a:rPr lang="en-US" altLang="zh-CN" sz="3200" b="1" spc="300" dirty="0">
                <a:solidFill>
                  <a:srgbClr val="002060"/>
                </a:solidFill>
                <a:uFillTx/>
                <a:latin typeface="Calibri" panose="020F0502020204030204" pitchFamily="34" charset="0"/>
                <a:ea typeface="字体管家天蝎座" panose="00020600040101010101" charset="-122"/>
                <a:cs typeface="Calibri" panose="020F0502020204030204" pitchFamily="34" charset="0"/>
              </a:rPr>
              <a:t> </a:t>
            </a:r>
            <a:r>
              <a:rPr lang="en-US" altLang="zh-CN" sz="3200" b="1" spc="300" dirty="0" err="1">
                <a:solidFill>
                  <a:srgbClr val="002060"/>
                </a:solidFill>
                <a:uFillTx/>
                <a:latin typeface="Calibri" panose="020F0502020204030204" pitchFamily="34" charset="0"/>
                <a:ea typeface="字体管家天蝎座" panose="00020600040101010101" charset="-122"/>
                <a:cs typeface="Calibri" panose="020F0502020204030204" pitchFamily="34" charset="0"/>
              </a:rPr>
              <a:t>số</a:t>
            </a:r>
            <a:r>
              <a:rPr lang="en-US" altLang="zh-CN" sz="3200" b="1" spc="300" dirty="0">
                <a:solidFill>
                  <a:srgbClr val="002060"/>
                </a:solidFill>
                <a:uFillTx/>
                <a:latin typeface="Calibri" panose="020F0502020204030204" pitchFamily="34" charset="0"/>
                <a:ea typeface="字体管家天蝎座" panose="00020600040101010101" charset="-122"/>
                <a:cs typeface="Calibri" panose="020F0502020204030204" pitchFamily="34" charset="0"/>
              </a:rPr>
              <a:t> </a:t>
            </a:r>
            <a:r>
              <a:rPr lang="en-US" altLang="zh-CN" sz="3200" b="1" spc="300" dirty="0" err="1">
                <a:solidFill>
                  <a:srgbClr val="002060"/>
                </a:solidFill>
                <a:uFillTx/>
                <a:latin typeface="Calibri" panose="020F0502020204030204" pitchFamily="34" charset="0"/>
                <a:ea typeface="字体管家天蝎座" panose="00020600040101010101" charset="-122"/>
                <a:cs typeface="Calibri" panose="020F0502020204030204" pitchFamily="34" charset="0"/>
              </a:rPr>
              <a:t>tình</a:t>
            </a:r>
            <a:r>
              <a:rPr lang="en-US" altLang="zh-CN" sz="3200" b="1" spc="300" dirty="0">
                <a:solidFill>
                  <a:srgbClr val="002060"/>
                </a:solidFill>
                <a:uFillTx/>
                <a:latin typeface="Calibri" panose="020F0502020204030204" pitchFamily="34" charset="0"/>
                <a:ea typeface="字体管家天蝎座" panose="00020600040101010101" charset="-122"/>
                <a:cs typeface="Calibri" panose="020F0502020204030204" pitchFamily="34" charset="0"/>
              </a:rPr>
              <a:t> </a:t>
            </a:r>
            <a:r>
              <a:rPr lang="en-US" altLang="zh-CN" sz="3200" b="1" spc="300" dirty="0" err="1">
                <a:solidFill>
                  <a:srgbClr val="002060"/>
                </a:solidFill>
                <a:uFillTx/>
                <a:latin typeface="Calibri" panose="020F0502020204030204" pitchFamily="34" charset="0"/>
                <a:ea typeface="字体管家天蝎座" panose="00020600040101010101" charset="-122"/>
                <a:cs typeface="Calibri" panose="020F0502020204030204" pitchFamily="34" charset="0"/>
              </a:rPr>
              <a:t>huống</a:t>
            </a:r>
            <a:r>
              <a:rPr lang="en-US" altLang="zh-CN" sz="3200" b="1" spc="300" dirty="0">
                <a:solidFill>
                  <a:srgbClr val="002060"/>
                </a:solidFill>
                <a:uFillTx/>
                <a:latin typeface="Calibri" panose="020F0502020204030204" pitchFamily="34" charset="0"/>
                <a:ea typeface="字体管家天蝎座" panose="00020600040101010101" charset="-122"/>
                <a:cs typeface="Calibri" panose="020F0502020204030204" pitchFamily="34" charset="0"/>
              </a:rPr>
              <a:t> </a:t>
            </a:r>
            <a:r>
              <a:rPr lang="en-US" altLang="zh-CN" sz="3200" b="1" spc="300" dirty="0" err="1">
                <a:solidFill>
                  <a:srgbClr val="002060"/>
                </a:solidFill>
                <a:uFillTx/>
                <a:latin typeface="Calibri" panose="020F0502020204030204" pitchFamily="34" charset="0"/>
                <a:ea typeface="字体管家天蝎座" panose="00020600040101010101" charset="-122"/>
                <a:cs typeface="Calibri" panose="020F0502020204030204" pitchFamily="34" charset="0"/>
              </a:rPr>
              <a:t>đơn</a:t>
            </a:r>
            <a:r>
              <a:rPr lang="en-US" altLang="zh-CN" sz="3200" b="1" spc="300" dirty="0">
                <a:solidFill>
                  <a:srgbClr val="002060"/>
                </a:solidFill>
                <a:uFillTx/>
                <a:latin typeface="Calibri" panose="020F0502020204030204" pitchFamily="34" charset="0"/>
                <a:ea typeface="字体管家天蝎座" panose="00020600040101010101" charset="-122"/>
                <a:cs typeface="Calibri" panose="020F0502020204030204" pitchFamily="34" charset="0"/>
              </a:rPr>
              <a:t> </a:t>
            </a:r>
            <a:r>
              <a:rPr lang="en-US" altLang="zh-CN" sz="3200" b="1" spc="300" dirty="0" err="1">
                <a:solidFill>
                  <a:srgbClr val="002060"/>
                </a:solidFill>
                <a:uFillTx/>
                <a:latin typeface="Calibri" panose="020F0502020204030204" pitchFamily="34" charset="0"/>
                <a:ea typeface="字体管家天蝎座" panose="00020600040101010101" charset="-122"/>
                <a:cs typeface="Calibri" panose="020F0502020204030204" pitchFamily="34" charset="0"/>
              </a:rPr>
              <a:t>giản</a:t>
            </a:r>
            <a:r>
              <a:rPr lang="en-US" altLang="zh-CN" sz="3200" b="1" spc="300" dirty="0">
                <a:solidFill>
                  <a:srgbClr val="002060"/>
                </a:solidFill>
                <a:uFillTx/>
                <a:latin typeface="Calibri" panose="020F0502020204030204" pitchFamily="34" charset="0"/>
                <a:ea typeface="字体管家天蝎座" panose="00020600040101010101" charset="-122"/>
                <a:cs typeface="Calibri" panose="020F0502020204030204" pitchFamily="34" charset="0"/>
              </a:rPr>
              <a:t>.</a:t>
            </a:r>
            <a:endParaRPr lang="zh-CN" altLang="en-US" sz="3200" b="1" spc="300" dirty="0">
              <a:solidFill>
                <a:srgbClr val="002060"/>
              </a:solidFill>
              <a:uFillTx/>
              <a:latin typeface="Calibri" panose="020F0502020204030204" pitchFamily="34" charset="0"/>
              <a:ea typeface="字体管家天蝎座" panose="00020600040101010101" charset="-122"/>
              <a:cs typeface="Calibri" panose="020F0502020204030204" pitchFamily="34" charset="0"/>
            </a:endParaRPr>
          </a:p>
        </p:txBody>
      </p:sp>
      <p:pic>
        <p:nvPicPr>
          <p:cNvPr id="20" name="Picture 19">
            <a:extLst>
              <a:ext uri="{FF2B5EF4-FFF2-40B4-BE49-F238E27FC236}">
                <a16:creationId xmlns:a16="http://schemas.microsoft.com/office/drawing/2014/main" id="{7B46A6B4-0CDB-47A9-8C29-D6FEA2CE60DE}"/>
              </a:ext>
            </a:extLst>
          </p:cNvPr>
          <p:cNvPicPr>
            <a:picLocks noChangeAspect="1"/>
          </p:cNvPicPr>
          <p:nvPr/>
        </p:nvPicPr>
        <p:blipFill>
          <a:blip r:embed="rId5"/>
          <a:stretch>
            <a:fillRect/>
          </a:stretch>
        </p:blipFill>
        <p:spPr>
          <a:xfrm>
            <a:off x="3954578" y="0"/>
            <a:ext cx="4663844" cy="1072989"/>
          </a:xfrm>
          <a:prstGeom prst="rect">
            <a:avLst/>
          </a:prstGeom>
        </p:spPr>
      </p:pic>
    </p:spTree>
    <p:extLst>
      <p:ext uri="{BB962C8B-B14F-4D97-AF65-F5344CB8AC3E}">
        <p14:creationId xmlns:p14="http://schemas.microsoft.com/office/powerpoint/2010/main" val="331356946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90BB02D-9218-4C39-AB7C-0A72D295745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23" b="3809"/>
          <a:stretch/>
        </p:blipFill>
        <p:spPr>
          <a:xfrm>
            <a:off x="0" y="172859"/>
            <a:ext cx="12192000" cy="6685141"/>
          </a:xfrm>
          <a:prstGeom prst="rect">
            <a:avLst/>
          </a:prstGeom>
        </p:spPr>
      </p:pic>
      <p:pic>
        <p:nvPicPr>
          <p:cNvPr id="4" name="Graphic 3">
            <a:extLst>
              <a:ext uri="{FF2B5EF4-FFF2-40B4-BE49-F238E27FC236}">
                <a16:creationId xmlns:a16="http://schemas.microsoft.com/office/drawing/2014/main" id="{03F3542A-5866-2D45-032F-8BD813F7D17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802834" y="2165876"/>
            <a:ext cx="4321411" cy="6226550"/>
          </a:xfrm>
          <a:prstGeom prst="rect">
            <a:avLst/>
          </a:prstGeom>
        </p:spPr>
      </p:pic>
      <p:pic>
        <p:nvPicPr>
          <p:cNvPr id="5" name="Picture 4">
            <a:extLst>
              <a:ext uri="{FF2B5EF4-FFF2-40B4-BE49-F238E27FC236}">
                <a16:creationId xmlns:a16="http://schemas.microsoft.com/office/drawing/2014/main" id="{1C4C6F61-3F40-6C97-6C1D-AD75D37B41F8}"/>
              </a:ext>
            </a:extLst>
          </p:cNvPr>
          <p:cNvPicPr>
            <a:picLocks noChangeAspect="1"/>
          </p:cNvPicPr>
          <p:nvPr/>
        </p:nvPicPr>
        <p:blipFill>
          <a:blip r:embed="rId6"/>
          <a:stretch>
            <a:fillRect/>
          </a:stretch>
        </p:blipFill>
        <p:spPr>
          <a:xfrm>
            <a:off x="2549741" y="127554"/>
            <a:ext cx="6730567" cy="1859441"/>
          </a:xfrm>
          <a:prstGeom prst="rect">
            <a:avLst/>
          </a:prstGeom>
        </p:spPr>
      </p:pic>
    </p:spTree>
    <p:extLst>
      <p:ext uri="{BB962C8B-B14F-4D97-AF65-F5344CB8AC3E}">
        <p14:creationId xmlns:p14="http://schemas.microsoft.com/office/powerpoint/2010/main" val="391303439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3D75FD8-F48C-0256-5938-5C84BE3E6401}"/>
              </a:ext>
            </a:extLst>
          </p:cNvPr>
          <p:cNvPicPr>
            <a:picLocks noChangeAspect="1"/>
          </p:cNvPicPr>
          <p:nvPr/>
        </p:nvPicPr>
        <p:blipFill>
          <a:blip r:embed="rId4"/>
          <a:stretch>
            <a:fillRect/>
          </a:stretch>
        </p:blipFill>
        <p:spPr>
          <a:xfrm>
            <a:off x="614834" y="2433391"/>
            <a:ext cx="11095682" cy="1286367"/>
          </a:xfrm>
          <a:prstGeom prst="rect">
            <a:avLst/>
          </a:prstGeom>
        </p:spPr>
      </p:pic>
    </p:spTree>
    <p:extLst>
      <p:ext uri="{BB962C8B-B14F-4D97-AF65-F5344CB8AC3E}">
        <p14:creationId xmlns:p14="http://schemas.microsoft.com/office/powerpoint/2010/main" val="23232286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DF5A0"/>
        </a:solidFill>
        <a:effectLst/>
      </p:bgPr>
    </p:bg>
    <p:spTree>
      <p:nvGrpSpPr>
        <p:cNvPr id="1" name=""/>
        <p:cNvGrpSpPr/>
        <p:nvPr/>
      </p:nvGrpSpPr>
      <p:grpSpPr>
        <a:xfrm>
          <a:off x="0" y="0"/>
          <a:ext cx="0" cy="0"/>
          <a:chOff x="0" y="0"/>
          <a:chExt cx="0" cy="0"/>
        </a:xfrm>
      </p:grpSpPr>
      <p:pic>
        <p:nvPicPr>
          <p:cNvPr id="157" name="图片 3" descr="248288a694d7a183367fb0367a596b10">
            <a:extLst>
              <a:ext uri="{FF2B5EF4-FFF2-40B4-BE49-F238E27FC236}">
                <a16:creationId xmlns:a16="http://schemas.microsoft.com/office/drawing/2014/main" id="{9D9BA1F0-0350-7CE1-2995-1D4E9199D2BD}"/>
              </a:ext>
            </a:extLst>
          </p:cNvPr>
          <p:cNvPicPr>
            <a:picLocks noChangeAspect="1"/>
          </p:cNvPicPr>
          <p:nvPr/>
        </p:nvPicPr>
        <p:blipFill rotWithShape="1">
          <a:blip r:embed="rId3"/>
          <a:srcRect t="2930" r="47641"/>
          <a:stretch/>
        </p:blipFill>
        <p:spPr>
          <a:xfrm>
            <a:off x="-27940" y="5297213"/>
            <a:ext cx="12219941" cy="1579201"/>
          </a:xfrm>
          <a:prstGeom prst="rect">
            <a:avLst/>
          </a:prstGeom>
        </p:spPr>
      </p:pic>
      <p:pic>
        <p:nvPicPr>
          <p:cNvPr id="2" name="图片 1"/>
          <p:cNvPicPr>
            <a:picLocks noChangeAspect="1"/>
          </p:cNvPicPr>
          <p:nvPr/>
        </p:nvPicPr>
        <p:blipFill>
          <a:blip r:embed="rId4"/>
          <a:stretch>
            <a:fillRect/>
          </a:stretch>
        </p:blipFill>
        <p:spPr>
          <a:xfrm>
            <a:off x="1" y="1"/>
            <a:ext cx="12192000" cy="500912"/>
          </a:xfrm>
          <a:prstGeom prst="rect">
            <a:avLst/>
          </a:prstGeom>
        </p:spPr>
      </p:pic>
      <p:pic>
        <p:nvPicPr>
          <p:cNvPr id="9218" name="Picture 2" descr="60+ ảnh nền Powerpoint dễ thương, cute để làm slide">
            <a:extLst>
              <a:ext uri="{FF2B5EF4-FFF2-40B4-BE49-F238E27FC236}">
                <a16:creationId xmlns:a16="http://schemas.microsoft.com/office/drawing/2014/main" id="{9F498B69-6723-4D3A-7028-E93DB6DDDF6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11665" y="0"/>
            <a:ext cx="6968669" cy="4693878"/>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Cute For Teachers Clipart Transparent PNG Hd, Cute Teacher Clipart, Lovely,  Teacher, Clipart PNG Image For Free Download">
            <a:extLst>
              <a:ext uri="{FF2B5EF4-FFF2-40B4-BE49-F238E27FC236}">
                <a16:creationId xmlns:a16="http://schemas.microsoft.com/office/drawing/2014/main" id="{5378FB32-04AC-63B0-8748-DB08377A9024}"/>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1563" l="10000" r="90000">
                        <a14:foregroundMark x1="57188" y1="91563" x2="57188" y2="9156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240971" y="1132115"/>
            <a:ext cx="6096000" cy="6096000"/>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descr="Cartoon sunflower Vector Art Stock Images | Depositphotos">
            <a:extLst>
              <a:ext uri="{FF2B5EF4-FFF2-40B4-BE49-F238E27FC236}">
                <a16:creationId xmlns:a16="http://schemas.microsoft.com/office/drawing/2014/main" id="{B255C1C7-8BD3-59E3-85DA-715A31AC33B5}"/>
              </a:ext>
            </a:extLst>
          </p:cNvPr>
          <p:cNvPicPr>
            <a:picLocks noChangeAspect="1" noChangeArrowheads="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b="18889"/>
          <a:stretch/>
        </p:blipFill>
        <p:spPr bwMode="auto">
          <a:xfrm>
            <a:off x="8792785" y="2764971"/>
            <a:ext cx="3399215" cy="411144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7409C694-D409-FFC3-2C1B-75BD7291E600}"/>
              </a:ext>
            </a:extLst>
          </p:cNvPr>
          <p:cNvPicPr>
            <a:picLocks noChangeAspect="1"/>
          </p:cNvPicPr>
          <p:nvPr/>
        </p:nvPicPr>
        <p:blipFill>
          <a:blip r:embed="rId9"/>
          <a:stretch>
            <a:fillRect/>
          </a:stretch>
        </p:blipFill>
        <p:spPr>
          <a:xfrm>
            <a:off x="3723296" y="590851"/>
            <a:ext cx="4993057" cy="1847248"/>
          </a:xfrm>
          <a:prstGeom prst="rect">
            <a:avLst/>
          </a:prstGeom>
        </p:spPr>
      </p:pic>
    </p:spTree>
    <p:extLst>
      <p:ext uri="{BB962C8B-B14F-4D97-AF65-F5344CB8AC3E}">
        <p14:creationId xmlns:p14="http://schemas.microsoft.com/office/powerpoint/2010/main" val="88272637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DF5A0"/>
        </a:soli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1" y="1"/>
            <a:ext cx="12192000" cy="500912"/>
          </a:xfrm>
          <a:prstGeom prst="rect">
            <a:avLst/>
          </a:prstGeom>
        </p:spPr>
      </p:pic>
      <p:pic>
        <p:nvPicPr>
          <p:cNvPr id="11" name="Picture 4">
            <a:extLst>
              <a:ext uri="{FF2B5EF4-FFF2-40B4-BE49-F238E27FC236}">
                <a16:creationId xmlns:a16="http://schemas.microsoft.com/office/drawing/2014/main" id="{0EE52081-E29E-8D11-0069-55A1E35A1644}"/>
              </a:ext>
            </a:extLst>
          </p:cNvPr>
          <p:cNvPicPr>
            <a:picLocks noChangeAspect="1"/>
          </p:cNvPicPr>
          <p:nvPr/>
        </p:nvPicPr>
        <p:blipFill>
          <a:blip r:embed="rId4"/>
          <a:srcRect/>
          <a:stretch>
            <a:fillRect/>
          </a:stretch>
        </p:blipFill>
        <p:spPr>
          <a:xfrm>
            <a:off x="0" y="4541520"/>
            <a:ext cx="12192000" cy="2316480"/>
          </a:xfrm>
          <a:prstGeom prst="rect">
            <a:avLst/>
          </a:prstGeom>
        </p:spPr>
      </p:pic>
      <p:pic>
        <p:nvPicPr>
          <p:cNvPr id="10242" name="Picture 2" descr="Chalkboard Green Cartoon Images – Browse 7,217 Stock Photos, Vectors, and  Video | Adobe Stock">
            <a:extLst>
              <a:ext uri="{FF2B5EF4-FFF2-40B4-BE49-F238E27FC236}">
                <a16:creationId xmlns:a16="http://schemas.microsoft.com/office/drawing/2014/main" id="{AE8389E7-F6D2-3ADE-E3BE-44EB95D52462}"/>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167" b="96667" l="9000" r="91667">
                        <a14:foregroundMark x1="12333" y1="15833" x2="11000" y2="35000"/>
                        <a14:foregroundMark x1="14167" y1="9444" x2="24167" y2="10556"/>
                        <a14:foregroundMark x1="24167" y1="10556" x2="55833" y2="6389"/>
                        <a14:foregroundMark x1="55833" y1="6389" x2="69667" y2="7500"/>
                        <a14:foregroundMark x1="69667" y1="7500" x2="78167" y2="12500"/>
                        <a14:foregroundMark x1="78167" y1="12500" x2="86667" y2="11111"/>
                        <a14:foregroundMark x1="86667" y1="11111" x2="88667" y2="88611"/>
                        <a14:foregroundMark x1="88667" y1="88611" x2="77500" y2="95833"/>
                        <a14:foregroundMark x1="77500" y1="95833" x2="43333" y2="93333"/>
                        <a14:foregroundMark x1="43333" y1="93333" x2="19000" y2="86944"/>
                        <a14:foregroundMark x1="19000" y1="86944" x2="15833" y2="81111"/>
                        <a14:foregroundMark x1="8500" y1="90833" x2="20833" y2="86667"/>
                        <a14:foregroundMark x1="20833" y1="86667" x2="33500" y2="93611"/>
                        <a14:foregroundMark x1="33500" y1="93611" x2="33500" y2="93611"/>
                        <a14:foregroundMark x1="34833" y1="93889" x2="26500" y2="91944"/>
                        <a14:foregroundMark x1="15167" y1="92778" x2="23333" y2="94167"/>
                        <a14:foregroundMark x1="11833" y1="44722" x2="15333" y2="79722"/>
                        <a14:foregroundMark x1="9500" y1="92778" x2="13500" y2="93056"/>
                        <a14:foregroundMark x1="10333" y1="44722" x2="12500" y2="76389"/>
                        <a14:foregroundMark x1="10500" y1="71667" x2="15000" y2="86111"/>
                        <a14:foregroundMark x1="28333" y1="91944" x2="39000" y2="96944"/>
                        <a14:foregroundMark x1="43000" y1="90556" x2="52167" y2="90000"/>
                        <a14:foregroundMark x1="52167" y1="90000" x2="63167" y2="90000"/>
                        <a14:foregroundMark x1="63167" y1="90000" x2="84833" y2="87500"/>
                        <a14:foregroundMark x1="84833" y1="87500" x2="84500" y2="87500"/>
                        <a14:foregroundMark x1="89500" y1="65000" x2="90333" y2="78611"/>
                        <a14:foregroundMark x1="91833" y1="88611" x2="90333" y2="95000"/>
                        <a14:foregroundMark x1="91833" y1="84167" x2="91833" y2="84167"/>
                        <a14:foregroundMark x1="91167" y1="83889" x2="91167" y2="90278"/>
                        <a14:foregroundMark x1="10500" y1="12500" x2="21500" y2="9444"/>
                        <a14:foregroundMark x1="11667" y1="13611" x2="9833" y2="29444"/>
                        <a14:foregroundMark x1="9833" y1="29444" x2="10833" y2="85833"/>
                        <a14:foregroundMark x1="9833" y1="54722" x2="10500" y2="81111"/>
                        <a14:foregroundMark x1="10000" y1="20278" x2="10000" y2="20278"/>
                        <a14:foregroundMark x1="9500" y1="17222" x2="10500" y2="25833"/>
                        <a14:foregroundMark x1="77000" y1="10278" x2="82833" y2="10556"/>
                        <a14:foregroundMark x1="45667" y1="88611" x2="75167" y2="76944"/>
                        <a14:foregroundMark x1="84167" y1="79444" x2="87167" y2="85278"/>
                        <a14:foregroundMark x1="86167" y1="96111" x2="86167" y2="96111"/>
                        <a14:foregroundMark x1="33833" y1="80833" x2="42333" y2="87500"/>
                        <a14:foregroundMark x1="42333" y1="87500" x2="46000" y2="86111"/>
                        <a14:foregroundMark x1="27167" y1="80833" x2="30833" y2="89722"/>
                        <a14:foregroundMark x1="9500" y1="59722" x2="11000" y2="83056"/>
                        <a14:foregroundMark x1="10167" y1="83056" x2="10167" y2="66111"/>
                        <a14:foregroundMark x1="9000" y1="65000" x2="10500" y2="76944"/>
                        <a14:foregroundMark x1="75000" y1="85000" x2="70833" y2="92222"/>
                      </a14:backgroundRemoval>
                    </a14:imgEffect>
                  </a14:imgLayer>
                </a14:imgProps>
              </a:ext>
              <a:ext uri="{28A0092B-C50C-407E-A947-70E740481C1C}">
                <a14:useLocalDpi xmlns:a14="http://schemas.microsoft.com/office/drawing/2010/main" val="0"/>
              </a:ext>
            </a:extLst>
          </a:blip>
          <a:srcRect/>
          <a:stretch>
            <a:fillRect/>
          </a:stretch>
        </p:blipFill>
        <p:spPr bwMode="auto">
          <a:xfrm>
            <a:off x="6645727" y="601980"/>
            <a:ext cx="5715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Window Cartoon Images – Browse 150,682 Stock Photos, Vectors, and Video |  Adobe Stock">
            <a:extLst>
              <a:ext uri="{FF2B5EF4-FFF2-40B4-BE49-F238E27FC236}">
                <a16:creationId xmlns:a16="http://schemas.microsoft.com/office/drawing/2014/main" id="{15227046-1D47-7C53-1AD5-830E11927144}"/>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5556" b="95556" l="7257" r="92743">
                        <a14:foregroundMark x1="12743" y1="16944" x2="24779" y2="76667"/>
                        <a14:foregroundMark x1="24779" y1="76667" x2="24779" y2="76667"/>
                        <a14:foregroundMark x1="10088" y1="23056" x2="19823" y2="29444"/>
                        <a14:foregroundMark x1="19823" y1="29444" x2="78584" y2="37500"/>
                        <a14:foregroundMark x1="78584" y1="37500" x2="90265" y2="29167"/>
                        <a14:foregroundMark x1="90265" y1="29167" x2="90442" y2="28333"/>
                        <a14:foregroundMark x1="88850" y1="16111" x2="90619" y2="63333"/>
                        <a14:foregroundMark x1="90619" y1="63333" x2="87965" y2="78056"/>
                        <a14:foregroundMark x1="87965" y1="78056" x2="78230" y2="88611"/>
                        <a14:foregroundMark x1="78230" y1="88611" x2="38407" y2="96111"/>
                        <a14:foregroundMark x1="38407" y1="96111" x2="26372" y2="82222"/>
                        <a14:foregroundMark x1="26372" y1="82222" x2="44425" y2="76667"/>
                        <a14:foregroundMark x1="44425" y1="76667" x2="47080" y2="38056"/>
                        <a14:foregroundMark x1="47080" y1="38056" x2="53628" y2="27500"/>
                        <a14:foregroundMark x1="53628" y1="27500" x2="71858" y2="28056"/>
                        <a14:foregroundMark x1="71858" y1="28056" x2="80708" y2="20278"/>
                        <a14:foregroundMark x1="80708" y1="20278" x2="80885" y2="20833"/>
                        <a14:foregroundMark x1="26372" y1="11667" x2="31504" y2="46111"/>
                        <a14:foregroundMark x1="31504" y1="46111" x2="31504" y2="46389"/>
                        <a14:foregroundMark x1="11504" y1="10278" x2="8319" y2="53611"/>
                        <a14:foregroundMark x1="7257" y1="18889" x2="12389" y2="67222"/>
                        <a14:foregroundMark x1="12389" y1="67222" x2="10973" y2="80833"/>
                        <a14:foregroundMark x1="10796" y1="76667" x2="34159" y2="85833"/>
                        <a14:foregroundMark x1="34159" y1="85833" x2="61062" y2="83889"/>
                        <a14:foregroundMark x1="61062" y1="83889" x2="70619" y2="85000"/>
                        <a14:foregroundMark x1="70619" y1="85000" x2="76637" y2="82778"/>
                        <a14:foregroundMark x1="90973" y1="11667" x2="93274" y2="69167"/>
                        <a14:foregroundMark x1="92035" y1="76111" x2="91681" y2="87222"/>
                        <a14:foregroundMark x1="84425" y1="90556" x2="76460" y2="92500"/>
                        <a14:foregroundMark x1="65133" y1="56111" x2="83894" y2="71389"/>
                        <a14:foregroundMark x1="83894" y1="71389" x2="83894" y2="71389"/>
                        <a14:foregroundMark x1="75221" y1="27222" x2="83894" y2="30278"/>
                        <a14:foregroundMark x1="83894" y1="30278" x2="83894" y2="30556"/>
                        <a14:foregroundMark x1="70796" y1="65000" x2="77699" y2="79444"/>
                        <a14:foregroundMark x1="77699" y1="79444" x2="77699" y2="79444"/>
                        <a14:foregroundMark x1="31504" y1="76111" x2="42301" y2="72778"/>
                        <a14:foregroundMark x1="42301" y1="72778" x2="55575" y2="72778"/>
                        <a14:foregroundMark x1="55575" y1="72778" x2="63894" y2="69722"/>
                        <a14:foregroundMark x1="29735" y1="54167" x2="35752" y2="66111"/>
                        <a14:foregroundMark x1="36637" y1="20556" x2="36637" y2="20556"/>
                        <a14:foregroundMark x1="36637" y1="20556" x2="31858" y2="22778"/>
                        <a14:foregroundMark x1="86549" y1="8611" x2="78761" y2="12500"/>
                        <a14:foregroundMark x1="72389" y1="33889" x2="82124" y2="53056"/>
                        <a14:foregroundMark x1="8319" y1="83333" x2="8319" y2="83333"/>
                        <a14:foregroundMark x1="9912" y1="93611" x2="9912" y2="93611"/>
                        <a14:foregroundMark x1="18761" y1="92778" x2="18761" y2="92778"/>
                        <a14:foregroundMark x1="61062" y1="6111" x2="61062" y2="6111"/>
                        <a14:foregroundMark x1="61062" y1="6944" x2="61062" y2="6944"/>
                        <a14:foregroundMark x1="60177" y1="7500" x2="60177" y2="7500"/>
                        <a14:foregroundMark x1="58938" y1="7500" x2="45664" y2="9722"/>
                        <a14:foregroundMark x1="68850" y1="9722" x2="78938" y2="5556"/>
                        <a14:foregroundMark x1="15929" y1="7500" x2="25664" y2="8611"/>
                        <a14:foregroundMark x1="25664" y1="8611" x2="38584" y2="7500"/>
                        <a14:foregroundMark x1="38584" y1="7500" x2="46903" y2="7778"/>
                        <a14:foregroundMark x1="71504" y1="12500" x2="70796" y2="29444"/>
                        <a14:foregroundMark x1="9735" y1="83056" x2="9735" y2="83056"/>
                        <a14:foregroundMark x1="8142" y1="83056" x2="16991" y2="91944"/>
                        <a14:foregroundMark x1="16991" y1="91944" x2="17699" y2="91667"/>
                        <a14:foregroundMark x1="26726" y1="93889" x2="26726" y2="93889"/>
                      </a14:backgroundRemoval>
                    </a14:imgEffect>
                  </a14:imgLayer>
                </a14:imgProps>
              </a:ext>
              <a:ext uri="{28A0092B-C50C-407E-A947-70E740481C1C}">
                <a14:useLocalDpi xmlns:a14="http://schemas.microsoft.com/office/drawing/2010/main" val="0"/>
              </a:ext>
            </a:extLst>
          </a:blip>
          <a:srcRect/>
          <a:stretch>
            <a:fillRect/>
          </a:stretch>
        </p:blipFill>
        <p:spPr bwMode="auto">
          <a:xfrm>
            <a:off x="455160" y="601980"/>
            <a:ext cx="5381625" cy="3429000"/>
          </a:xfrm>
          <a:prstGeom prst="rect">
            <a:avLst/>
          </a:prstGeom>
          <a:noFill/>
          <a:extLst>
            <a:ext uri="{909E8E84-426E-40DD-AFC4-6F175D3DCCD1}">
              <a14:hiddenFill xmlns:a14="http://schemas.microsoft.com/office/drawing/2010/main">
                <a:solidFill>
                  <a:srgbClr val="FFFFFF"/>
                </a:solidFill>
              </a14:hiddenFill>
            </a:ext>
          </a:extLst>
        </p:spPr>
      </p:pic>
      <p:sp>
        <p:nvSpPr>
          <p:cNvPr id="12" name="Speech Bubble: Oval 11">
            <a:extLst>
              <a:ext uri="{FF2B5EF4-FFF2-40B4-BE49-F238E27FC236}">
                <a16:creationId xmlns:a16="http://schemas.microsoft.com/office/drawing/2014/main" id="{C4C24615-E616-864B-EFD4-E28DCFCDC23F}"/>
              </a:ext>
            </a:extLst>
          </p:cNvPr>
          <p:cNvSpPr/>
          <p:nvPr/>
        </p:nvSpPr>
        <p:spPr>
          <a:xfrm>
            <a:off x="138921" y="1102317"/>
            <a:ext cx="3532668" cy="2209908"/>
          </a:xfrm>
          <a:prstGeom prst="wedgeEllipseCallout">
            <a:avLst>
              <a:gd name="adj1" fmla="val 9585"/>
              <a:gd name="adj2" fmla="val 62337"/>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13" name="Speech Bubble: Oval 12">
            <a:extLst>
              <a:ext uri="{FF2B5EF4-FFF2-40B4-BE49-F238E27FC236}">
                <a16:creationId xmlns:a16="http://schemas.microsoft.com/office/drawing/2014/main" id="{CD2F45FE-F5EC-B0FC-81F9-3C37F87E4570}"/>
              </a:ext>
            </a:extLst>
          </p:cNvPr>
          <p:cNvSpPr/>
          <p:nvPr/>
        </p:nvSpPr>
        <p:spPr>
          <a:xfrm>
            <a:off x="4189489" y="1102317"/>
            <a:ext cx="3532668" cy="2066346"/>
          </a:xfrm>
          <a:prstGeom prst="wedgeEllipseCallout">
            <a:avLst>
              <a:gd name="adj1" fmla="val 4922"/>
              <a:gd name="adj2" fmla="val 67318"/>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4" name="Picture 13">
            <a:extLst>
              <a:ext uri="{FF2B5EF4-FFF2-40B4-BE49-F238E27FC236}">
                <a16:creationId xmlns:a16="http://schemas.microsoft.com/office/drawing/2014/main" id="{20D2F095-E9A5-DB27-5BE8-946E6A1EC95B}"/>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9434" b="95126" l="3302" r="30566">
                        <a14:foregroundMark x1="16132" y1="92453" x2="16132" y2="92453"/>
                        <a14:foregroundMark x1="17075" y1="95283" x2="17075" y2="95283"/>
                        <a14:foregroundMark x1="30566" y1="40094" x2="30566" y2="40094"/>
                        <a14:backgroundMark x1="23396" y1="77987" x2="23396" y2="77987"/>
                      </a14:backgroundRemoval>
                    </a14:imgEffect>
                  </a14:imgLayer>
                </a14:imgProps>
              </a:ext>
              <a:ext uri="{28A0092B-C50C-407E-A947-70E740481C1C}">
                <a14:useLocalDpi xmlns:a14="http://schemas.microsoft.com/office/drawing/2010/main" val="0"/>
              </a:ext>
            </a:extLst>
          </a:blip>
          <a:srcRect r="66680" b="1155"/>
          <a:stretch/>
        </p:blipFill>
        <p:spPr>
          <a:xfrm>
            <a:off x="795104" y="2680085"/>
            <a:ext cx="2252903" cy="4009993"/>
          </a:xfrm>
          <a:prstGeom prst="rect">
            <a:avLst/>
          </a:prstGeom>
        </p:spPr>
      </p:pic>
      <p:pic>
        <p:nvPicPr>
          <p:cNvPr id="15" name="Picture 14">
            <a:extLst>
              <a:ext uri="{FF2B5EF4-FFF2-40B4-BE49-F238E27FC236}">
                <a16:creationId xmlns:a16="http://schemas.microsoft.com/office/drawing/2014/main" id="{61E69B77-674D-94E0-6C83-1C6F7A062AF9}"/>
              </a:ext>
            </a:extLst>
          </p:cNvPr>
          <p:cNvPicPr>
            <a:picLocks noChangeAspect="1"/>
          </p:cNvPicPr>
          <p:nvPr/>
        </p:nvPicPr>
        <p:blipFill rotWithShape="1">
          <a:blip r:embed="rId11">
            <a:extLst>
              <a:ext uri="{BEBA8EAE-BF5A-486C-A8C5-ECC9F3942E4B}">
                <a14:imgProps xmlns:a14="http://schemas.microsoft.com/office/drawing/2010/main">
                  <a14:imgLayer r:embed="rId10">
                    <a14:imgEffect>
                      <a14:backgroundRemoval t="9906" b="94182" l="69906" r="96604">
                        <a14:foregroundMark x1="69906" y1="42138" x2="69906" y2="42138"/>
                        <a14:foregroundMark x1="82264" y1="94182" x2="82264" y2="94182"/>
                      </a14:backgroundRemoval>
                    </a14:imgEffect>
                  </a14:imgLayer>
                </a14:imgProps>
              </a:ext>
              <a:ext uri="{28A0092B-C50C-407E-A947-70E740481C1C}">
                <a14:useLocalDpi xmlns:a14="http://schemas.microsoft.com/office/drawing/2010/main" val="0"/>
              </a:ext>
            </a:extLst>
          </a:blip>
          <a:srcRect l="67732" t="-1" b="-5412"/>
          <a:stretch/>
        </p:blipFill>
        <p:spPr>
          <a:xfrm>
            <a:off x="5512683" y="2750062"/>
            <a:ext cx="2095803" cy="4107938"/>
          </a:xfrm>
          <a:prstGeom prst="rect">
            <a:avLst/>
          </a:prstGeom>
        </p:spPr>
      </p:pic>
      <p:sp>
        <p:nvSpPr>
          <p:cNvPr id="17" name="TextBox 16">
            <a:extLst>
              <a:ext uri="{FF2B5EF4-FFF2-40B4-BE49-F238E27FC236}">
                <a16:creationId xmlns:a16="http://schemas.microsoft.com/office/drawing/2014/main" id="{BB12DE3F-43FC-A966-50BA-194DEFDB4956}"/>
              </a:ext>
            </a:extLst>
          </p:cNvPr>
          <p:cNvSpPr txBox="1"/>
          <p:nvPr/>
        </p:nvSpPr>
        <p:spPr>
          <a:xfrm>
            <a:off x="4159427" y="1514773"/>
            <a:ext cx="3619754" cy="138499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Lớp trưởng báo cáo kết quả học tập của lớp trong tuần</a:t>
            </a:r>
            <a:endPar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8" name="TextBox 17">
            <a:extLst>
              <a:ext uri="{FF2B5EF4-FFF2-40B4-BE49-F238E27FC236}">
                <a16:creationId xmlns:a16="http://schemas.microsoft.com/office/drawing/2014/main" id="{C0EE8C72-C312-DC46-0952-308315BAE5F4}"/>
              </a:ext>
            </a:extLst>
          </p:cNvPr>
          <p:cNvSpPr txBox="1"/>
          <p:nvPr/>
        </p:nvSpPr>
        <p:spPr>
          <a:xfrm>
            <a:off x="327973" y="1408539"/>
            <a:ext cx="3055909" cy="18158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Các</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tổ</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trưởng</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báo</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cáo</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kết</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quả</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hoạt</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động</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trong</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tuần</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của</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tổ</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1" name="Picture 18">
            <a:extLst>
              <a:ext uri="{FF2B5EF4-FFF2-40B4-BE49-F238E27FC236}">
                <a16:creationId xmlns:a16="http://schemas.microsoft.com/office/drawing/2014/main" id="{426C3D0D-79CD-6D9E-477F-CF34D777344F}"/>
              </a:ext>
            </a:extLst>
          </p:cNvPr>
          <p:cNvPicPr>
            <a:picLocks noChangeAspect="1"/>
          </p:cNvPicPr>
          <p:nvPr/>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9826814" y="3660682"/>
            <a:ext cx="1639873" cy="3161202"/>
          </a:xfrm>
          <a:prstGeom prst="rect">
            <a:avLst/>
          </a:prstGeom>
        </p:spPr>
      </p:pic>
      <p:pic>
        <p:nvPicPr>
          <p:cNvPr id="3" name="Picture 2">
            <a:extLst>
              <a:ext uri="{FF2B5EF4-FFF2-40B4-BE49-F238E27FC236}">
                <a16:creationId xmlns:a16="http://schemas.microsoft.com/office/drawing/2014/main" id="{DCB77053-80F4-622E-2051-26EAFF104AAE}"/>
              </a:ext>
            </a:extLst>
          </p:cNvPr>
          <p:cNvPicPr>
            <a:picLocks noChangeAspect="1"/>
          </p:cNvPicPr>
          <p:nvPr/>
        </p:nvPicPr>
        <p:blipFill>
          <a:blip r:embed="rId14"/>
          <a:stretch>
            <a:fillRect/>
          </a:stretch>
        </p:blipFill>
        <p:spPr>
          <a:xfrm>
            <a:off x="7379402" y="1027067"/>
            <a:ext cx="4310246" cy="2517866"/>
          </a:xfrm>
          <a:prstGeom prst="rect">
            <a:avLst/>
          </a:prstGeom>
        </p:spPr>
      </p:pic>
    </p:spTree>
    <p:extLst>
      <p:ext uri="{BB962C8B-B14F-4D97-AF65-F5344CB8AC3E}">
        <p14:creationId xmlns:p14="http://schemas.microsoft.com/office/powerpoint/2010/main" val="97429144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2" presetClass="entr" presetSubtype="4"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 calcmode="lin" valueType="num">
                                      <p:cBhvr additive="base">
                                        <p:cTn id="10" dur="500" fill="hold"/>
                                        <p:tgtEl>
                                          <p:spTgt spid="12"/>
                                        </p:tgtEl>
                                        <p:attrNameLst>
                                          <p:attrName>ppt_x</p:attrName>
                                        </p:attrNameLst>
                                      </p:cBhvr>
                                      <p:tavLst>
                                        <p:tav tm="0">
                                          <p:val>
                                            <p:strVal val="#ppt_x"/>
                                          </p:val>
                                        </p:tav>
                                        <p:tav tm="100000">
                                          <p:val>
                                            <p:strVal val="#ppt_x"/>
                                          </p:val>
                                        </p:tav>
                                      </p:tavLst>
                                    </p:anim>
                                    <p:anim calcmode="lin" valueType="num">
                                      <p:cBhvr additive="base">
                                        <p:cTn id="11" dur="500" fill="hold"/>
                                        <p:tgtEl>
                                          <p:spTgt spid="12"/>
                                        </p:tgtEl>
                                        <p:attrNameLst>
                                          <p:attrName>ppt_y</p:attrName>
                                        </p:attrNameLst>
                                      </p:cBhvr>
                                      <p:tavLst>
                                        <p:tav tm="0">
                                          <p:val>
                                            <p:strVal val="1+#ppt_h/2"/>
                                          </p:val>
                                        </p:tav>
                                        <p:tav tm="100000">
                                          <p:val>
                                            <p:strVal val="#ppt_y"/>
                                          </p:val>
                                        </p:tav>
                                      </p:tavLst>
                                    </p:anim>
                                  </p:childTnLst>
                                </p:cTn>
                              </p:par>
                              <p:par>
                                <p:cTn id="12" presetID="2" presetClass="entr" presetSubtype="4" fill="hold" grpId="0" nodeType="with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additive="base">
                                        <p:cTn id="14" dur="500" fill="hold"/>
                                        <p:tgtEl>
                                          <p:spTgt spid="18"/>
                                        </p:tgtEl>
                                        <p:attrNameLst>
                                          <p:attrName>ppt_x</p:attrName>
                                        </p:attrNameLst>
                                      </p:cBhvr>
                                      <p:tavLst>
                                        <p:tav tm="0">
                                          <p:val>
                                            <p:strVal val="#ppt_x"/>
                                          </p:val>
                                        </p:tav>
                                        <p:tav tm="100000">
                                          <p:val>
                                            <p:strVal val="#ppt_x"/>
                                          </p:val>
                                        </p:tav>
                                      </p:tavLst>
                                    </p:anim>
                                    <p:anim calcmode="lin" valueType="num">
                                      <p:cBhvr additive="base">
                                        <p:cTn id="15" dur="500" fill="hold"/>
                                        <p:tgtEl>
                                          <p:spTgt spid="18"/>
                                        </p:tgtEl>
                                        <p:attrNameLst>
                                          <p:attrName>ppt_y</p:attrName>
                                        </p:attrNameLst>
                                      </p:cBhvr>
                                      <p:tavLst>
                                        <p:tav tm="0">
                                          <p:val>
                                            <p:strVal val="1+#ppt_h/2"/>
                                          </p:val>
                                        </p:tav>
                                        <p:tav tm="100000">
                                          <p:val>
                                            <p:strVal val="#ppt_y"/>
                                          </p:val>
                                        </p:tav>
                                      </p:tavLst>
                                    </p:anim>
                                  </p:childTnLst>
                                </p:cTn>
                              </p:par>
                              <p:par>
                                <p:cTn id="16" presetID="16" presetClass="entr" presetSubtype="21"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barn(inVertical)">
                                      <p:cBhvr>
                                        <p:cTn id="1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7" grpId="0"/>
      <p:bldP spid="18"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DF5A0"/>
        </a:solid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a:blip r:embed="rId3"/>
          <a:stretch>
            <a:fillRect/>
          </a:stretch>
        </p:blipFill>
        <p:spPr>
          <a:xfrm>
            <a:off x="1" y="1"/>
            <a:ext cx="12192000" cy="500912"/>
          </a:xfrm>
          <a:prstGeom prst="rect">
            <a:avLst/>
          </a:prstGeom>
        </p:spPr>
      </p:pic>
      <p:pic>
        <p:nvPicPr>
          <p:cNvPr id="10" name="Picture 2" descr="60+ ảnh nền Powerpoint dễ thương, cute để làm slide">
            <a:extLst>
              <a:ext uri="{FF2B5EF4-FFF2-40B4-BE49-F238E27FC236}">
                <a16:creationId xmlns:a16="http://schemas.microsoft.com/office/drawing/2014/main" id="{26766689-86AF-D84D-E29E-DB66586DEA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11665" y="0"/>
            <a:ext cx="6968669" cy="469387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Cartoon sunflower Vector Art Stock Images | Depositphotos">
            <a:extLst>
              <a:ext uri="{FF2B5EF4-FFF2-40B4-BE49-F238E27FC236}">
                <a16:creationId xmlns:a16="http://schemas.microsoft.com/office/drawing/2014/main" id="{B42A0250-D70A-DB72-EADB-609494830426}"/>
              </a:ext>
            </a:extLst>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b="18889"/>
          <a:stretch/>
        </p:blipFill>
        <p:spPr bwMode="auto">
          <a:xfrm>
            <a:off x="8792785" y="2764971"/>
            <a:ext cx="3399215" cy="4111443"/>
          </a:xfrm>
          <a:prstGeom prst="rect">
            <a:avLst/>
          </a:prstGeom>
          <a:noFill/>
          <a:extLst>
            <a:ext uri="{909E8E84-426E-40DD-AFC4-6F175D3DCCD1}">
              <a14:hiddenFill xmlns:a14="http://schemas.microsoft.com/office/drawing/2010/main">
                <a:solidFill>
                  <a:srgbClr val="FFFFFF"/>
                </a:solidFill>
              </a14:hiddenFill>
            </a:ext>
          </a:extLst>
        </p:spPr>
      </p:pic>
      <p:pic>
        <p:nvPicPr>
          <p:cNvPr id="14" name="图片 3" descr="248288a694d7a183367fb0367a596b10">
            <a:extLst>
              <a:ext uri="{FF2B5EF4-FFF2-40B4-BE49-F238E27FC236}">
                <a16:creationId xmlns:a16="http://schemas.microsoft.com/office/drawing/2014/main" id="{9FF31813-2420-DE8A-5358-6CD12010866A}"/>
              </a:ext>
            </a:extLst>
          </p:cNvPr>
          <p:cNvPicPr>
            <a:picLocks noChangeAspect="1"/>
          </p:cNvPicPr>
          <p:nvPr/>
        </p:nvPicPr>
        <p:blipFill rotWithShape="1">
          <a:blip r:embed="rId6"/>
          <a:srcRect t="2930" r="47641"/>
          <a:stretch/>
        </p:blipFill>
        <p:spPr>
          <a:xfrm>
            <a:off x="-27940" y="5297213"/>
            <a:ext cx="12219941" cy="1579201"/>
          </a:xfrm>
          <a:prstGeom prst="rect">
            <a:avLst/>
          </a:prstGeom>
        </p:spPr>
      </p:pic>
      <p:pic>
        <p:nvPicPr>
          <p:cNvPr id="12" name="Picture 4" descr="Cute For Teachers Clipart Transparent PNG Hd, Cute Teacher Clipart, Lovely,  Teacher, Clipart PNG Image For Free Download">
            <a:extLst>
              <a:ext uri="{FF2B5EF4-FFF2-40B4-BE49-F238E27FC236}">
                <a16:creationId xmlns:a16="http://schemas.microsoft.com/office/drawing/2014/main" id="{33AA2517-CE52-314A-92E9-E2EFA2CCF654}"/>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1563" l="10000" r="90000">
                        <a14:foregroundMark x1="57188" y1="91563" x2="57188" y2="9156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240971" y="1132115"/>
            <a:ext cx="6096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991F4B9F-4D50-AC24-F730-16D02AA62F47}"/>
              </a:ext>
            </a:extLst>
          </p:cNvPr>
          <p:cNvSpPr txBox="1"/>
          <p:nvPr/>
        </p:nvSpPr>
        <p:spPr>
          <a:xfrm>
            <a:off x="3527448" y="2175788"/>
            <a:ext cx="4825746"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Ưu</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điểm</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a:t>
            </a:r>
          </a:p>
          <a:p>
            <a:pPr marL="457200" marR="0" lvl="0" indent="-457200" algn="l" defTabSz="914400" rtl="0" eaLnBrk="1" fontAlgn="auto" latinLnBrk="0" hangingPunct="1">
              <a:lnSpc>
                <a:spcPct val="100000"/>
              </a:lnSpc>
              <a:spcBef>
                <a:spcPts val="0"/>
              </a:spcBef>
              <a:spcAft>
                <a:spcPts val="0"/>
              </a:spcAft>
              <a:buClrTx/>
              <a:buSzTx/>
              <a:buFontTx/>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Ở ĐÂY</a:t>
            </a:r>
          </a:p>
          <a:p>
            <a:pPr marL="457200" marR="0" lvl="0" indent="-457200" algn="l" defTabSz="914400" rtl="0" eaLnBrk="1" fontAlgn="auto" latinLnBrk="0" hangingPunct="1">
              <a:lnSpc>
                <a:spcPct val="100000"/>
              </a:lnSpc>
              <a:spcBef>
                <a:spcPts val="0"/>
              </a:spcBef>
              <a:spcAft>
                <a:spcPts val="0"/>
              </a:spcAft>
              <a:buClrTx/>
              <a:buSzTx/>
              <a:buFontTx/>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Ở ĐÂY </a:t>
            </a:r>
          </a:p>
        </p:txBody>
      </p:sp>
      <p:pic>
        <p:nvPicPr>
          <p:cNvPr id="2" name="Picture 1">
            <a:extLst>
              <a:ext uri="{FF2B5EF4-FFF2-40B4-BE49-F238E27FC236}">
                <a16:creationId xmlns:a16="http://schemas.microsoft.com/office/drawing/2014/main" id="{FC1C389B-FC3F-7BDB-D818-A843B7BE3B16}"/>
              </a:ext>
            </a:extLst>
          </p:cNvPr>
          <p:cNvPicPr>
            <a:picLocks noChangeAspect="1"/>
          </p:cNvPicPr>
          <p:nvPr/>
        </p:nvPicPr>
        <p:blipFill>
          <a:blip r:embed="rId9"/>
          <a:stretch>
            <a:fillRect/>
          </a:stretch>
        </p:blipFill>
        <p:spPr>
          <a:xfrm>
            <a:off x="3787317" y="514651"/>
            <a:ext cx="4712616" cy="1847248"/>
          </a:xfrm>
          <a:prstGeom prst="rect">
            <a:avLst/>
          </a:prstGeom>
        </p:spPr>
      </p:pic>
    </p:spTree>
    <p:extLst>
      <p:ext uri="{BB962C8B-B14F-4D97-AF65-F5344CB8AC3E}">
        <p14:creationId xmlns:p14="http://schemas.microsoft.com/office/powerpoint/2010/main" val="144466560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2" descr="60+ ảnh nền Powerpoint dễ thương, cute để làm slide">
            <a:extLst>
              <a:ext uri="{FF2B5EF4-FFF2-40B4-BE49-F238E27FC236}">
                <a16:creationId xmlns:a16="http://schemas.microsoft.com/office/drawing/2014/main" id="{A99D90CB-789B-5C3F-AD81-5EFC511392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11665" y="0"/>
            <a:ext cx="6968669" cy="469387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8" descr="Cartoon sunflower Vector Art Stock Images | Depositphotos">
            <a:extLst>
              <a:ext uri="{FF2B5EF4-FFF2-40B4-BE49-F238E27FC236}">
                <a16:creationId xmlns:a16="http://schemas.microsoft.com/office/drawing/2014/main" id="{D7A89081-6D21-2CFD-0746-6BBA4A0716C6}"/>
              </a:ext>
            </a:extLst>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b="18889"/>
          <a:stretch/>
        </p:blipFill>
        <p:spPr bwMode="auto">
          <a:xfrm>
            <a:off x="8792785" y="2764971"/>
            <a:ext cx="3399215" cy="4111443"/>
          </a:xfrm>
          <a:prstGeom prst="rect">
            <a:avLst/>
          </a:prstGeom>
          <a:noFill/>
          <a:extLst>
            <a:ext uri="{909E8E84-426E-40DD-AFC4-6F175D3DCCD1}">
              <a14:hiddenFill xmlns:a14="http://schemas.microsoft.com/office/drawing/2010/main">
                <a:solidFill>
                  <a:srgbClr val="FFFFFF"/>
                </a:solidFill>
              </a14:hiddenFill>
            </a:ext>
          </a:extLst>
        </p:spPr>
      </p:pic>
      <p:pic>
        <p:nvPicPr>
          <p:cNvPr id="5" name="图片 3" descr="248288a694d7a183367fb0367a596b10">
            <a:extLst>
              <a:ext uri="{FF2B5EF4-FFF2-40B4-BE49-F238E27FC236}">
                <a16:creationId xmlns:a16="http://schemas.microsoft.com/office/drawing/2014/main" id="{EFD3BF71-1003-DA25-84B3-FD9C3EBAAEE0}"/>
              </a:ext>
            </a:extLst>
          </p:cNvPr>
          <p:cNvPicPr>
            <a:picLocks noChangeAspect="1"/>
          </p:cNvPicPr>
          <p:nvPr/>
        </p:nvPicPr>
        <p:blipFill rotWithShape="1">
          <a:blip r:embed="rId6"/>
          <a:srcRect t="2930" r="47641"/>
          <a:stretch/>
        </p:blipFill>
        <p:spPr>
          <a:xfrm>
            <a:off x="-27940" y="5297213"/>
            <a:ext cx="12219941" cy="1579201"/>
          </a:xfrm>
          <a:prstGeom prst="rect">
            <a:avLst/>
          </a:prstGeom>
        </p:spPr>
      </p:pic>
      <p:pic>
        <p:nvPicPr>
          <p:cNvPr id="6" name="Picture 4" descr="Cute For Teachers Clipart Transparent PNG Hd, Cute Teacher Clipart, Lovely,  Teacher, Clipart PNG Image For Free Download">
            <a:extLst>
              <a:ext uri="{FF2B5EF4-FFF2-40B4-BE49-F238E27FC236}">
                <a16:creationId xmlns:a16="http://schemas.microsoft.com/office/drawing/2014/main" id="{64CF37A8-0BAC-E290-6BFA-A804E8A755C2}"/>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1563" l="10000" r="90000">
                        <a14:foregroundMark x1="57188" y1="91563" x2="57188" y2="9156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240971" y="1132115"/>
            <a:ext cx="6096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14175DB5-89F2-EA94-D6EF-9B0E71B352A7}"/>
              </a:ext>
            </a:extLst>
          </p:cNvPr>
          <p:cNvSpPr txBox="1"/>
          <p:nvPr/>
        </p:nvSpPr>
        <p:spPr>
          <a:xfrm>
            <a:off x="3527448" y="2175788"/>
            <a:ext cx="4825746"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rPr>
              <a:t>Hạn chế:</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a:p>
            <a:pPr marL="457200" marR="0" lvl="0" indent="-457200" algn="l" defTabSz="914400" rtl="0" eaLnBrk="1" fontAlgn="auto" latinLnBrk="0" hangingPunct="1">
              <a:lnSpc>
                <a:spcPct val="100000"/>
              </a:lnSpc>
              <a:spcBef>
                <a:spcPts val="0"/>
              </a:spcBef>
              <a:spcAft>
                <a:spcPts val="0"/>
              </a:spcAft>
              <a:buClrTx/>
              <a:buSzTx/>
              <a:buFontTx/>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Ở ĐÂY</a:t>
            </a:r>
          </a:p>
          <a:p>
            <a:pPr marL="457200" marR="0" lvl="0" indent="-457200" algn="l" defTabSz="914400" rtl="0" eaLnBrk="1" fontAlgn="auto" latinLnBrk="0" hangingPunct="1">
              <a:lnSpc>
                <a:spcPct val="100000"/>
              </a:lnSpc>
              <a:spcBef>
                <a:spcPts val="0"/>
              </a:spcBef>
              <a:spcAft>
                <a:spcPts val="0"/>
              </a:spcAft>
              <a:buClrTx/>
              <a:buSzTx/>
              <a:buFontTx/>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Ở ĐÂY </a:t>
            </a:r>
          </a:p>
        </p:txBody>
      </p:sp>
      <p:pic>
        <p:nvPicPr>
          <p:cNvPr id="8" name="Picture 7">
            <a:extLst>
              <a:ext uri="{FF2B5EF4-FFF2-40B4-BE49-F238E27FC236}">
                <a16:creationId xmlns:a16="http://schemas.microsoft.com/office/drawing/2014/main" id="{2C904738-0B5D-EDB8-193C-4D29822DCA07}"/>
              </a:ext>
            </a:extLst>
          </p:cNvPr>
          <p:cNvPicPr>
            <a:picLocks noChangeAspect="1"/>
          </p:cNvPicPr>
          <p:nvPr/>
        </p:nvPicPr>
        <p:blipFill>
          <a:blip r:embed="rId9"/>
          <a:stretch>
            <a:fillRect/>
          </a:stretch>
        </p:blipFill>
        <p:spPr>
          <a:xfrm>
            <a:off x="3625392" y="457501"/>
            <a:ext cx="4712616" cy="1847248"/>
          </a:xfrm>
          <a:prstGeom prst="rect">
            <a:avLst/>
          </a:prstGeom>
        </p:spPr>
      </p:pic>
    </p:spTree>
    <p:extLst>
      <p:ext uri="{BB962C8B-B14F-4D97-AF65-F5344CB8AC3E}">
        <p14:creationId xmlns:p14="http://schemas.microsoft.com/office/powerpoint/2010/main" val="176017797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0F69F1E0-6477-332E-206F-B3F9FB1D4683}"/>
              </a:ext>
            </a:extLst>
          </p:cNvPr>
          <p:cNvPicPr>
            <a:picLocks noChangeAspect="1"/>
          </p:cNvPicPr>
          <p:nvPr/>
        </p:nvPicPr>
        <p:blipFill>
          <a:blip r:embed="rId4"/>
          <a:srcRect/>
          <a:stretch>
            <a:fillRect/>
          </a:stretch>
        </p:blipFill>
        <p:spPr>
          <a:xfrm>
            <a:off x="0" y="4541520"/>
            <a:ext cx="12192000" cy="2316480"/>
          </a:xfrm>
          <a:prstGeom prst="rect">
            <a:avLst/>
          </a:prstGeom>
        </p:spPr>
      </p:pic>
      <p:pic>
        <p:nvPicPr>
          <p:cNvPr id="3" name="Picture 2" descr="Chalkboard Green Cartoon Images – Browse 7,217 Stock Photos, Vectors, and  Video | Adobe Stock">
            <a:extLst>
              <a:ext uri="{FF2B5EF4-FFF2-40B4-BE49-F238E27FC236}">
                <a16:creationId xmlns:a16="http://schemas.microsoft.com/office/drawing/2014/main" id="{843D725B-DF8F-49F6-51E5-194B10F262C3}"/>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167" b="96667" l="9000" r="91667">
                        <a14:foregroundMark x1="12333" y1="15833" x2="11000" y2="35000"/>
                        <a14:foregroundMark x1="14167" y1="9444" x2="24167" y2="10556"/>
                        <a14:foregroundMark x1="24167" y1="10556" x2="55833" y2="6389"/>
                        <a14:foregroundMark x1="55833" y1="6389" x2="69667" y2="7500"/>
                        <a14:foregroundMark x1="69667" y1="7500" x2="78167" y2="12500"/>
                        <a14:foregroundMark x1="78167" y1="12500" x2="86667" y2="11111"/>
                        <a14:foregroundMark x1="86667" y1="11111" x2="88667" y2="88611"/>
                        <a14:foregroundMark x1="88667" y1="88611" x2="77500" y2="95833"/>
                        <a14:foregroundMark x1="77500" y1="95833" x2="43333" y2="93333"/>
                        <a14:foregroundMark x1="43333" y1="93333" x2="19000" y2="86944"/>
                        <a14:foregroundMark x1="19000" y1="86944" x2="15833" y2="81111"/>
                        <a14:foregroundMark x1="8500" y1="90833" x2="20833" y2="86667"/>
                        <a14:foregroundMark x1="20833" y1="86667" x2="33500" y2="93611"/>
                        <a14:foregroundMark x1="33500" y1="93611" x2="33500" y2="93611"/>
                        <a14:foregroundMark x1="34833" y1="93889" x2="26500" y2="91944"/>
                        <a14:foregroundMark x1="15167" y1="92778" x2="23333" y2="94167"/>
                        <a14:foregroundMark x1="11833" y1="44722" x2="15333" y2="79722"/>
                        <a14:foregroundMark x1="9500" y1="92778" x2="13500" y2="93056"/>
                        <a14:foregroundMark x1="10333" y1="44722" x2="12500" y2="76389"/>
                        <a14:foregroundMark x1="10500" y1="71667" x2="15000" y2="86111"/>
                        <a14:foregroundMark x1="28333" y1="91944" x2="39000" y2="96944"/>
                        <a14:foregroundMark x1="43000" y1="90556" x2="52167" y2="90000"/>
                        <a14:foregroundMark x1="52167" y1="90000" x2="63167" y2="90000"/>
                        <a14:foregroundMark x1="63167" y1="90000" x2="84833" y2="87500"/>
                        <a14:foregroundMark x1="84833" y1="87500" x2="84500" y2="87500"/>
                        <a14:foregroundMark x1="89500" y1="65000" x2="90333" y2="78611"/>
                        <a14:foregroundMark x1="91833" y1="88611" x2="90333" y2="95000"/>
                        <a14:foregroundMark x1="91833" y1="84167" x2="91833" y2="84167"/>
                        <a14:foregroundMark x1="91167" y1="83889" x2="91167" y2="90278"/>
                        <a14:foregroundMark x1="10500" y1="12500" x2="21500" y2="9444"/>
                        <a14:foregroundMark x1="11667" y1="13611" x2="9833" y2="29444"/>
                        <a14:foregroundMark x1="9833" y1="29444" x2="10833" y2="85833"/>
                        <a14:foregroundMark x1="9833" y1="54722" x2="10500" y2="81111"/>
                        <a14:foregroundMark x1="10000" y1="20278" x2="10000" y2="20278"/>
                        <a14:foregroundMark x1="9500" y1="17222" x2="10500" y2="25833"/>
                        <a14:foregroundMark x1="77000" y1="10278" x2="82833" y2="10556"/>
                        <a14:foregroundMark x1="45667" y1="88611" x2="75167" y2="76944"/>
                        <a14:foregroundMark x1="84167" y1="79444" x2="87167" y2="85278"/>
                        <a14:foregroundMark x1="86167" y1="96111" x2="86167" y2="96111"/>
                        <a14:foregroundMark x1="33833" y1="80833" x2="42333" y2="87500"/>
                        <a14:foregroundMark x1="42333" y1="87500" x2="46000" y2="86111"/>
                        <a14:foregroundMark x1="27167" y1="80833" x2="30833" y2="89722"/>
                        <a14:foregroundMark x1="9500" y1="59722" x2="11000" y2="83056"/>
                        <a14:foregroundMark x1="10167" y1="83056" x2="10167" y2="66111"/>
                        <a14:foregroundMark x1="9000" y1="65000" x2="10500" y2="76944"/>
                        <a14:foregroundMark x1="75000" y1="85000" x2="70833" y2="92222"/>
                      </a14:backgroundRemoval>
                    </a14:imgEffect>
                  </a14:imgLayer>
                </a14:imgProps>
              </a:ext>
              <a:ext uri="{28A0092B-C50C-407E-A947-70E740481C1C}">
                <a14:useLocalDpi xmlns:a14="http://schemas.microsoft.com/office/drawing/2010/main" val="0"/>
              </a:ext>
            </a:extLst>
          </a:blip>
          <a:srcRect/>
          <a:stretch>
            <a:fillRect/>
          </a:stretch>
        </p:blipFill>
        <p:spPr bwMode="auto">
          <a:xfrm>
            <a:off x="6645727" y="601980"/>
            <a:ext cx="5715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Window Cartoon Images – Browse 150,682 Stock Photos, Vectors, and Video |  Adobe Stock">
            <a:extLst>
              <a:ext uri="{FF2B5EF4-FFF2-40B4-BE49-F238E27FC236}">
                <a16:creationId xmlns:a16="http://schemas.microsoft.com/office/drawing/2014/main" id="{9D6ECE7F-4AA3-D66A-54E7-F46E7FF50803}"/>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5556" b="95556" l="7257" r="92743">
                        <a14:foregroundMark x1="12743" y1="16944" x2="24779" y2="76667"/>
                        <a14:foregroundMark x1="24779" y1="76667" x2="24779" y2="76667"/>
                        <a14:foregroundMark x1="10088" y1="23056" x2="19823" y2="29444"/>
                        <a14:foregroundMark x1="19823" y1="29444" x2="78584" y2="37500"/>
                        <a14:foregroundMark x1="78584" y1="37500" x2="90265" y2="29167"/>
                        <a14:foregroundMark x1="90265" y1="29167" x2="90442" y2="28333"/>
                        <a14:foregroundMark x1="88850" y1="16111" x2="90619" y2="63333"/>
                        <a14:foregroundMark x1="90619" y1="63333" x2="87965" y2="78056"/>
                        <a14:foregroundMark x1="87965" y1="78056" x2="78230" y2="88611"/>
                        <a14:foregroundMark x1="78230" y1="88611" x2="38407" y2="96111"/>
                        <a14:foregroundMark x1="38407" y1="96111" x2="26372" y2="82222"/>
                        <a14:foregroundMark x1="26372" y1="82222" x2="44425" y2="76667"/>
                        <a14:foregroundMark x1="44425" y1="76667" x2="47080" y2="38056"/>
                        <a14:foregroundMark x1="47080" y1="38056" x2="53628" y2="27500"/>
                        <a14:foregroundMark x1="53628" y1="27500" x2="71858" y2="28056"/>
                        <a14:foregroundMark x1="71858" y1="28056" x2="80708" y2="20278"/>
                        <a14:foregroundMark x1="80708" y1="20278" x2="80885" y2="20833"/>
                        <a14:foregroundMark x1="26372" y1="11667" x2="31504" y2="46111"/>
                        <a14:foregroundMark x1="31504" y1="46111" x2="31504" y2="46389"/>
                        <a14:foregroundMark x1="11504" y1="10278" x2="8319" y2="53611"/>
                        <a14:foregroundMark x1="7257" y1="18889" x2="12389" y2="67222"/>
                        <a14:foregroundMark x1="12389" y1="67222" x2="10973" y2="80833"/>
                        <a14:foregroundMark x1="10796" y1="76667" x2="34159" y2="85833"/>
                        <a14:foregroundMark x1="34159" y1="85833" x2="61062" y2="83889"/>
                        <a14:foregroundMark x1="61062" y1="83889" x2="70619" y2="85000"/>
                        <a14:foregroundMark x1="70619" y1="85000" x2="76637" y2="82778"/>
                        <a14:foregroundMark x1="90973" y1="11667" x2="93274" y2="69167"/>
                        <a14:foregroundMark x1="92035" y1="76111" x2="91681" y2="87222"/>
                        <a14:foregroundMark x1="84425" y1="90556" x2="76460" y2="92500"/>
                        <a14:foregroundMark x1="65133" y1="56111" x2="83894" y2="71389"/>
                        <a14:foregroundMark x1="83894" y1="71389" x2="83894" y2="71389"/>
                        <a14:foregroundMark x1="75221" y1="27222" x2="83894" y2="30278"/>
                        <a14:foregroundMark x1="83894" y1="30278" x2="83894" y2="30556"/>
                        <a14:foregroundMark x1="70796" y1="65000" x2="77699" y2="79444"/>
                        <a14:foregroundMark x1="77699" y1="79444" x2="77699" y2="79444"/>
                        <a14:foregroundMark x1="31504" y1="76111" x2="42301" y2="72778"/>
                        <a14:foregroundMark x1="42301" y1="72778" x2="55575" y2="72778"/>
                        <a14:foregroundMark x1="55575" y1="72778" x2="63894" y2="69722"/>
                        <a14:foregroundMark x1="29735" y1="54167" x2="35752" y2="66111"/>
                        <a14:foregroundMark x1="36637" y1="20556" x2="36637" y2="20556"/>
                        <a14:foregroundMark x1="36637" y1="20556" x2="31858" y2="22778"/>
                        <a14:foregroundMark x1="86549" y1="8611" x2="78761" y2="12500"/>
                        <a14:foregroundMark x1="72389" y1="33889" x2="82124" y2="53056"/>
                        <a14:foregroundMark x1="8319" y1="83333" x2="8319" y2="83333"/>
                        <a14:foregroundMark x1="9912" y1="93611" x2="9912" y2="93611"/>
                        <a14:foregroundMark x1="18761" y1="92778" x2="18761" y2="92778"/>
                        <a14:foregroundMark x1="61062" y1="6111" x2="61062" y2="6111"/>
                        <a14:foregroundMark x1="61062" y1="6944" x2="61062" y2="6944"/>
                        <a14:foregroundMark x1="60177" y1="7500" x2="60177" y2="7500"/>
                        <a14:foregroundMark x1="58938" y1="7500" x2="45664" y2="9722"/>
                        <a14:foregroundMark x1="68850" y1="9722" x2="78938" y2="5556"/>
                        <a14:foregroundMark x1="15929" y1="7500" x2="25664" y2="8611"/>
                        <a14:foregroundMark x1="25664" y1="8611" x2="38584" y2="7500"/>
                        <a14:foregroundMark x1="38584" y1="7500" x2="46903" y2="7778"/>
                        <a14:foregroundMark x1="71504" y1="12500" x2="70796" y2="29444"/>
                        <a14:foregroundMark x1="9735" y1="83056" x2="9735" y2="83056"/>
                        <a14:foregroundMark x1="8142" y1="83056" x2="16991" y2="91944"/>
                        <a14:foregroundMark x1="16991" y1="91944" x2="17699" y2="91667"/>
                        <a14:foregroundMark x1="26726" y1="93889" x2="26726" y2="93889"/>
                      </a14:backgroundRemoval>
                    </a14:imgEffect>
                  </a14:imgLayer>
                </a14:imgProps>
              </a:ext>
              <a:ext uri="{28A0092B-C50C-407E-A947-70E740481C1C}">
                <a14:useLocalDpi xmlns:a14="http://schemas.microsoft.com/office/drawing/2010/main" val="0"/>
              </a:ext>
            </a:extLst>
          </a:blip>
          <a:srcRect/>
          <a:stretch>
            <a:fillRect/>
          </a:stretch>
        </p:blipFill>
        <p:spPr bwMode="auto">
          <a:xfrm>
            <a:off x="455160" y="601980"/>
            <a:ext cx="5381625" cy="3429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668FD6F6-0C7F-9720-D057-022416C438B8}"/>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9434" b="95126" l="3302" r="30566">
                        <a14:foregroundMark x1="16132" y1="92453" x2="16132" y2="92453"/>
                        <a14:foregroundMark x1="17075" y1="95283" x2="17075" y2="95283"/>
                        <a14:foregroundMark x1="30566" y1="40094" x2="30566" y2="40094"/>
                        <a14:backgroundMark x1="23396" y1="77987" x2="23396" y2="77987"/>
                      </a14:backgroundRemoval>
                    </a14:imgEffect>
                  </a14:imgLayer>
                </a14:imgProps>
              </a:ext>
              <a:ext uri="{28A0092B-C50C-407E-A947-70E740481C1C}">
                <a14:useLocalDpi xmlns:a14="http://schemas.microsoft.com/office/drawing/2010/main" val="0"/>
              </a:ext>
            </a:extLst>
          </a:blip>
          <a:srcRect r="66680" b="1155"/>
          <a:stretch/>
        </p:blipFill>
        <p:spPr>
          <a:xfrm>
            <a:off x="218160" y="2025983"/>
            <a:ext cx="2252903" cy="4009993"/>
          </a:xfrm>
          <a:prstGeom prst="rect">
            <a:avLst/>
          </a:prstGeom>
        </p:spPr>
      </p:pic>
      <p:pic>
        <p:nvPicPr>
          <p:cNvPr id="8" name="Picture 7">
            <a:extLst>
              <a:ext uri="{FF2B5EF4-FFF2-40B4-BE49-F238E27FC236}">
                <a16:creationId xmlns:a16="http://schemas.microsoft.com/office/drawing/2014/main" id="{093E8979-BB87-A653-498B-955DFECAF640}"/>
              </a:ext>
            </a:extLst>
          </p:cNvPr>
          <p:cNvPicPr>
            <a:picLocks noChangeAspect="1"/>
          </p:cNvPicPr>
          <p:nvPr/>
        </p:nvPicPr>
        <p:blipFill rotWithShape="1">
          <a:blip r:embed="rId11">
            <a:extLst>
              <a:ext uri="{BEBA8EAE-BF5A-486C-A8C5-ECC9F3942E4B}">
                <a14:imgProps xmlns:a14="http://schemas.microsoft.com/office/drawing/2010/main">
                  <a14:imgLayer r:embed="rId10">
                    <a14:imgEffect>
                      <a14:backgroundRemoval t="9906" b="94182" l="69906" r="96604">
                        <a14:foregroundMark x1="69906" y1="42138" x2="69906" y2="42138"/>
                        <a14:foregroundMark x1="82264" y1="94182" x2="82264" y2="94182"/>
                      </a14:backgroundRemoval>
                    </a14:imgEffect>
                  </a14:imgLayer>
                </a14:imgProps>
              </a:ext>
              <a:ext uri="{28A0092B-C50C-407E-A947-70E740481C1C}">
                <a14:useLocalDpi xmlns:a14="http://schemas.microsoft.com/office/drawing/2010/main" val="0"/>
              </a:ext>
            </a:extLst>
          </a:blip>
          <a:srcRect l="67732" t="-1" b="-5412"/>
          <a:stretch/>
        </p:blipFill>
        <p:spPr>
          <a:xfrm>
            <a:off x="6770589" y="2148082"/>
            <a:ext cx="2095803" cy="4107938"/>
          </a:xfrm>
          <a:prstGeom prst="rect">
            <a:avLst/>
          </a:prstGeom>
        </p:spPr>
      </p:pic>
      <p:pic>
        <p:nvPicPr>
          <p:cNvPr id="12" name="Picture 18">
            <a:extLst>
              <a:ext uri="{FF2B5EF4-FFF2-40B4-BE49-F238E27FC236}">
                <a16:creationId xmlns:a16="http://schemas.microsoft.com/office/drawing/2014/main" id="{B06708D7-9172-C31E-F77C-74C2924716F8}"/>
              </a:ext>
            </a:extLst>
          </p:cNvPr>
          <p:cNvPicPr>
            <a:picLocks noChangeAspect="1"/>
          </p:cNvPicPr>
          <p:nvPr/>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9826814" y="3660682"/>
            <a:ext cx="1639873" cy="3161202"/>
          </a:xfrm>
          <a:prstGeom prst="rect">
            <a:avLst/>
          </a:prstGeom>
        </p:spPr>
      </p:pic>
      <p:sp>
        <p:nvSpPr>
          <p:cNvPr id="13" name="TextBox 12">
            <a:extLst>
              <a:ext uri="{FF2B5EF4-FFF2-40B4-BE49-F238E27FC236}">
                <a16:creationId xmlns:a16="http://schemas.microsoft.com/office/drawing/2014/main" id="{26DBC1BD-2C08-B6AC-ADE5-C370F7C1589F}"/>
              </a:ext>
            </a:extLst>
          </p:cNvPr>
          <p:cNvSpPr txBox="1"/>
          <p:nvPr/>
        </p:nvSpPr>
        <p:spPr>
          <a:xfrm>
            <a:off x="2004907" y="4807997"/>
            <a:ext cx="2282129" cy="646986"/>
          </a:xfrm>
          <a:prstGeom prst="round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0000"/>
                </a:solidFill>
                <a:effectLst/>
                <a:uLnTx/>
                <a:uFillTx/>
                <a:latin typeface="SVN-Kitten" pitchFamily="50" charset="0"/>
                <a:ea typeface="+mn-ea"/>
                <a:cs typeface="+mn-cs"/>
              </a:rPr>
              <a:t>Nhà</a:t>
            </a:r>
            <a:r>
              <a:rPr kumimoji="0" lang="en-US" sz="3200" b="0" i="0" u="none" strike="noStrike" kern="1200" cap="none" spc="0" normalizeH="0" baseline="0" noProof="0" dirty="0">
                <a:ln>
                  <a:noFill/>
                </a:ln>
                <a:solidFill>
                  <a:srgbClr val="FF0000"/>
                </a:solidFill>
                <a:effectLst/>
                <a:uLnTx/>
                <a:uFillTx/>
                <a:latin typeface="SVN-Kitten" pitchFamily="50" charset="0"/>
                <a:ea typeface="+mn-ea"/>
                <a:cs typeface="+mn-cs"/>
              </a:rPr>
              <a:t> </a:t>
            </a:r>
            <a:r>
              <a:rPr kumimoji="0" lang="en-US" sz="3200" b="0" i="0" u="none" strike="noStrike" kern="1200" cap="none" spc="0" normalizeH="0" baseline="0" noProof="0" dirty="0" err="1">
                <a:ln>
                  <a:noFill/>
                </a:ln>
                <a:solidFill>
                  <a:srgbClr val="FF0000"/>
                </a:solidFill>
                <a:effectLst/>
                <a:uLnTx/>
                <a:uFillTx/>
                <a:latin typeface="SVN-Kitten" pitchFamily="50" charset="0"/>
                <a:ea typeface="+mn-ea"/>
                <a:cs typeface="+mn-cs"/>
              </a:rPr>
              <a:t>văn</a:t>
            </a:r>
            <a:r>
              <a:rPr kumimoji="0" lang="en-US" sz="3200" b="0" i="0" u="none" strike="noStrike" kern="1200" cap="none" spc="0" normalizeH="0" baseline="0" noProof="0" dirty="0">
                <a:ln>
                  <a:noFill/>
                </a:ln>
                <a:solidFill>
                  <a:srgbClr val="FF0000"/>
                </a:solidFill>
                <a:effectLst/>
                <a:uLnTx/>
                <a:uFillTx/>
                <a:latin typeface="SVN-Kitten" pitchFamily="50" charset="0"/>
                <a:ea typeface="+mn-ea"/>
                <a:cs typeface="+mn-cs"/>
              </a:rPr>
              <a:t> </a:t>
            </a:r>
            <a:r>
              <a:rPr kumimoji="0" lang="en-US" sz="3200" b="0" i="0" u="none" strike="noStrike" kern="1200" cap="none" spc="0" normalizeH="0" baseline="0" noProof="0" dirty="0" err="1">
                <a:ln>
                  <a:noFill/>
                </a:ln>
                <a:solidFill>
                  <a:srgbClr val="FF0000"/>
                </a:solidFill>
                <a:effectLst/>
                <a:uLnTx/>
                <a:uFillTx/>
                <a:latin typeface="SVN-Kitten" pitchFamily="50" charset="0"/>
                <a:ea typeface="+mn-ea"/>
                <a:cs typeface="+mn-cs"/>
              </a:rPr>
              <a:t>nhí</a:t>
            </a:r>
            <a:endParaRPr kumimoji="0" lang="en-US" sz="3200" b="0" i="0" u="none" strike="noStrike" kern="1200" cap="none" spc="0" normalizeH="0" baseline="0" noProof="0" dirty="0">
              <a:ln>
                <a:noFill/>
              </a:ln>
              <a:solidFill>
                <a:srgbClr val="FF0000"/>
              </a:solidFill>
              <a:effectLst/>
              <a:uLnTx/>
              <a:uFillTx/>
              <a:latin typeface="SVN-Kitten" pitchFamily="50" charset="0"/>
              <a:ea typeface="+mn-ea"/>
              <a:cs typeface="+mn-cs"/>
            </a:endParaRPr>
          </a:p>
        </p:txBody>
      </p:sp>
      <p:sp>
        <p:nvSpPr>
          <p:cNvPr id="14" name="TextBox 13">
            <a:extLst>
              <a:ext uri="{FF2B5EF4-FFF2-40B4-BE49-F238E27FC236}">
                <a16:creationId xmlns:a16="http://schemas.microsoft.com/office/drawing/2014/main" id="{AF9A14B0-ED7B-DBD5-465B-B888E61AED98}"/>
              </a:ext>
            </a:extLst>
          </p:cNvPr>
          <p:cNvSpPr txBox="1"/>
          <p:nvPr/>
        </p:nvSpPr>
        <p:spPr>
          <a:xfrm>
            <a:off x="4735484" y="4815464"/>
            <a:ext cx="2282129" cy="646986"/>
          </a:xfrm>
          <a:prstGeom prst="round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0000"/>
                </a:solidFill>
                <a:effectLst/>
                <a:uLnTx/>
                <a:uFillTx/>
                <a:latin typeface="SVN-Kitten" pitchFamily="50" charset="0"/>
                <a:ea typeface="+mn-ea"/>
                <a:cs typeface="+mn-cs"/>
              </a:rPr>
              <a:t>Nhà</a:t>
            </a:r>
            <a:r>
              <a:rPr kumimoji="0" lang="en-US" sz="3200" b="0" i="0" u="none" strike="noStrike" kern="1200" cap="none" spc="0" normalizeH="0" baseline="0" noProof="0" dirty="0">
                <a:ln>
                  <a:noFill/>
                </a:ln>
                <a:solidFill>
                  <a:srgbClr val="FF0000"/>
                </a:solidFill>
                <a:effectLst/>
                <a:uLnTx/>
                <a:uFillTx/>
                <a:latin typeface="SVN-Kitten" pitchFamily="50" charset="0"/>
                <a:ea typeface="+mn-ea"/>
                <a:cs typeface="+mn-cs"/>
              </a:rPr>
              <a:t> </a:t>
            </a:r>
            <a:r>
              <a:rPr kumimoji="0" lang="en-US" sz="3200" b="0" i="0" u="none" strike="noStrike" kern="1200" cap="none" spc="0" normalizeH="0" baseline="0" noProof="0" dirty="0" err="1">
                <a:ln>
                  <a:noFill/>
                </a:ln>
                <a:solidFill>
                  <a:srgbClr val="FF0000"/>
                </a:solidFill>
                <a:effectLst/>
                <a:uLnTx/>
                <a:uFillTx/>
                <a:latin typeface="SVN-Kitten" pitchFamily="50" charset="0"/>
                <a:ea typeface="+mn-ea"/>
                <a:cs typeface="+mn-cs"/>
              </a:rPr>
              <a:t>văn</a:t>
            </a:r>
            <a:r>
              <a:rPr kumimoji="0" lang="en-US" sz="3200" b="0" i="0" u="none" strike="noStrike" kern="1200" cap="none" spc="0" normalizeH="0" baseline="0" noProof="0" dirty="0">
                <a:ln>
                  <a:noFill/>
                </a:ln>
                <a:solidFill>
                  <a:srgbClr val="FF0000"/>
                </a:solidFill>
                <a:effectLst/>
                <a:uLnTx/>
                <a:uFillTx/>
                <a:latin typeface="SVN-Kitten" pitchFamily="50" charset="0"/>
                <a:ea typeface="+mn-ea"/>
                <a:cs typeface="+mn-cs"/>
              </a:rPr>
              <a:t> </a:t>
            </a:r>
            <a:r>
              <a:rPr kumimoji="0" lang="en-US" sz="3200" b="0" i="0" u="none" strike="noStrike" kern="1200" cap="none" spc="0" normalizeH="0" baseline="0" noProof="0" dirty="0" err="1">
                <a:ln>
                  <a:noFill/>
                </a:ln>
                <a:solidFill>
                  <a:srgbClr val="FF0000"/>
                </a:solidFill>
                <a:effectLst/>
                <a:uLnTx/>
                <a:uFillTx/>
                <a:latin typeface="SVN-Kitten" pitchFamily="50" charset="0"/>
                <a:ea typeface="+mn-ea"/>
                <a:cs typeface="+mn-cs"/>
              </a:rPr>
              <a:t>nhí</a:t>
            </a:r>
            <a:endParaRPr kumimoji="0" lang="en-US" sz="3200" b="0" i="0" u="none" strike="noStrike" kern="1200" cap="none" spc="0" normalizeH="0" baseline="0" noProof="0" dirty="0">
              <a:ln>
                <a:noFill/>
              </a:ln>
              <a:solidFill>
                <a:srgbClr val="FF0000"/>
              </a:solidFill>
              <a:effectLst/>
              <a:uLnTx/>
              <a:uFillTx/>
              <a:latin typeface="SVN-Kitten" pitchFamily="50" charset="0"/>
              <a:ea typeface="+mn-ea"/>
              <a:cs typeface="+mn-cs"/>
            </a:endParaRPr>
          </a:p>
        </p:txBody>
      </p:sp>
      <p:pic>
        <p:nvPicPr>
          <p:cNvPr id="5" name="Picture 4">
            <a:extLst>
              <a:ext uri="{FF2B5EF4-FFF2-40B4-BE49-F238E27FC236}">
                <a16:creationId xmlns:a16="http://schemas.microsoft.com/office/drawing/2014/main" id="{7E2E0838-DD2A-525E-3A92-6253BDFC0D77}"/>
              </a:ext>
            </a:extLst>
          </p:cNvPr>
          <p:cNvPicPr>
            <a:picLocks noChangeAspect="1"/>
          </p:cNvPicPr>
          <p:nvPr/>
        </p:nvPicPr>
        <p:blipFill>
          <a:blip r:embed="rId14"/>
          <a:stretch>
            <a:fillRect/>
          </a:stretch>
        </p:blipFill>
        <p:spPr>
          <a:xfrm>
            <a:off x="7229290" y="1355499"/>
            <a:ext cx="4267570" cy="2280102"/>
          </a:xfrm>
          <a:prstGeom prst="rect">
            <a:avLst/>
          </a:prstGeom>
        </p:spPr>
      </p:pic>
    </p:spTree>
    <p:extLst>
      <p:ext uri="{BB962C8B-B14F-4D97-AF65-F5344CB8AC3E}">
        <p14:creationId xmlns:p14="http://schemas.microsoft.com/office/powerpoint/2010/main" val="120197508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26" presetClass="emph" presetSubtype="0" fill="hold" grpId="1" nodeType="withEffect">
                                  <p:stCondLst>
                                    <p:cond delay="0"/>
                                  </p:stCondLst>
                                  <p:childTnLst>
                                    <p:animEffect transition="out" filter="fade">
                                      <p:cBhvr>
                                        <p:cTn id="9" dur="500" tmFilter="0, 0; .2, .5; .8, .5; 1, 0"/>
                                        <p:tgtEl>
                                          <p:spTgt spid="13"/>
                                        </p:tgtEl>
                                      </p:cBhvr>
                                    </p:animEffect>
                                    <p:animScale>
                                      <p:cBhvr>
                                        <p:cTn id="10" dur="250" autoRev="1" fill="hold"/>
                                        <p:tgtEl>
                                          <p:spTgt spid="13"/>
                                        </p:tgtEl>
                                      </p:cBhvr>
                                      <p:by x="105000" y="105000"/>
                                    </p:animScale>
                                  </p:childTnLst>
                                </p:cTn>
                              </p:par>
                              <p:par>
                                <p:cTn id="11" presetID="16" presetClass="entr" presetSubtype="21"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par>
                                <p:cTn id="14" presetID="26" presetClass="emph" presetSubtype="0" fill="hold" grpId="1" nodeType="withEffect">
                                  <p:stCondLst>
                                    <p:cond delay="0"/>
                                  </p:stCondLst>
                                  <p:childTnLst>
                                    <p:animEffect transition="out" filter="fade">
                                      <p:cBhvr>
                                        <p:cTn id="15" dur="500" tmFilter="0, 0; .2, .5; .8, .5; 1, 0"/>
                                        <p:tgtEl>
                                          <p:spTgt spid="14"/>
                                        </p:tgtEl>
                                      </p:cBhvr>
                                    </p:animEffect>
                                    <p:animScale>
                                      <p:cBhvr>
                                        <p:cTn id="16" dur="250" autoRev="1" fill="hold"/>
                                        <p:tgtEl>
                                          <p:spTgt spid="1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4" grpId="0" animBg="1"/>
      <p:bldP spid="14"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DF5A0"/>
        </a:soli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1" y="1"/>
            <a:ext cx="12192000" cy="500912"/>
          </a:xfrm>
          <a:prstGeom prst="rect">
            <a:avLst/>
          </a:prstGeom>
        </p:spPr>
      </p:pic>
      <p:sp>
        <p:nvSpPr>
          <p:cNvPr id="135" name="品 11"/>
          <p:cNvSpPr/>
          <p:nvPr/>
        </p:nvSpPr>
        <p:spPr>
          <a:xfrm>
            <a:off x="300090" y="638836"/>
            <a:ext cx="10816145" cy="175432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0" i="0" u="none" strike="noStrike" kern="1200" cap="none" spc="0" normalizeH="0" baseline="0" noProof="0" dirty="0">
                <a:ln>
                  <a:noFill/>
                </a:ln>
                <a:solidFill>
                  <a:srgbClr val="5B9BD5">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PHƯƠNG</a:t>
            </a:r>
            <a:r>
              <a:rPr kumimoji="0" lang="en-US" altLang="zh-CN" sz="5400" b="0" i="0" u="none" strike="noStrike" kern="1200" cap="none" spc="0" normalizeH="0" baseline="0" noProof="0" dirty="0">
                <a:ln>
                  <a:noFill/>
                </a:ln>
                <a:solidFill>
                  <a:srgbClr val="44546A"/>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zh-CN" sz="5400" b="0" i="0" u="none" strike="noStrike" kern="1200" cap="none" spc="0" normalizeH="0" baseline="0" noProof="0" dirty="0">
                <a:ln>
                  <a:noFill/>
                </a:ln>
                <a:solidFill>
                  <a:srgbClr val="FF9933"/>
                </a:solidFill>
                <a:effectLst/>
                <a:uLnTx/>
                <a:uFillTx/>
                <a:latin typeface="Tahoma" panose="020B0604030504040204" pitchFamily="34" charset="0"/>
                <a:ea typeface="Tahoma" panose="020B0604030504040204" pitchFamily="34" charset="0"/>
                <a:cs typeface="Tahoma" panose="020B0604030504040204" pitchFamily="34" charset="0"/>
              </a:rPr>
              <a:t>HƯỚNG</a:t>
            </a:r>
            <a:r>
              <a:rPr kumimoji="0" lang="en-US" altLang="zh-CN" sz="5400" b="0" i="0" u="none" strike="noStrike" kern="1200" cap="none" spc="0" normalizeH="0" baseline="0" noProof="0" dirty="0">
                <a:ln>
                  <a:noFill/>
                </a:ln>
                <a:solidFill>
                  <a:srgbClr val="44546A"/>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zh-CN" sz="54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HOẠT</a:t>
            </a:r>
            <a:r>
              <a:rPr kumimoji="0" lang="en-US" altLang="zh-CN" sz="5400" b="0" i="0" u="none" strike="noStrike" kern="1200" cap="none" spc="0" normalizeH="0" baseline="0" noProof="0" dirty="0">
                <a:ln>
                  <a:noFill/>
                </a:ln>
                <a:solidFill>
                  <a:srgbClr val="44546A"/>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zh-CN" sz="5400" b="0"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ĐỘNG</a:t>
            </a:r>
            <a:r>
              <a:rPr kumimoji="0" lang="en-US" altLang="zh-CN" sz="5400" b="0" i="0" u="none" strike="noStrike" kern="1200" cap="none" spc="0" normalizeH="0" baseline="0" noProof="0" dirty="0">
                <a:ln>
                  <a:noFill/>
                </a:ln>
                <a:solidFill>
                  <a:srgbClr val="44546A"/>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zh-CN" sz="5400" b="0"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TUẦN 4</a:t>
            </a:r>
            <a:r>
              <a:rPr kumimoji="0" lang="en-US" altLang="zh-CN" sz="5400" b="0" i="0" u="none" strike="noStrike" kern="1200" cap="none" spc="0" normalizeH="0" baseline="0" noProof="0" dirty="0">
                <a:ln>
                  <a:noFill/>
                </a:ln>
                <a:solidFill>
                  <a:srgbClr val="44546A"/>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zh-CN" sz="5400" b="0" i="0" u="none" strike="noStrike" kern="1200" cap="none" spc="0" normalizeH="0" baseline="0" noProof="0" dirty="0">
                <a:ln>
                  <a:noFill/>
                </a:ln>
                <a:solidFill>
                  <a:srgbClr val="FF867E"/>
                </a:solidFill>
                <a:effectLst/>
                <a:uLnTx/>
                <a:uFillTx/>
                <a:latin typeface="Tahoma" panose="020B0604030504040204" pitchFamily="34" charset="0"/>
                <a:ea typeface="Tahoma" panose="020B0604030504040204" pitchFamily="34" charset="0"/>
                <a:cs typeface="Tahoma" panose="020B0604030504040204" pitchFamily="34" charset="0"/>
              </a:rPr>
              <a:t>…</a:t>
            </a:r>
          </a:p>
        </p:txBody>
      </p:sp>
      <p:sp>
        <p:nvSpPr>
          <p:cNvPr id="145" name="Rectangle: Rounded Corners 144">
            <a:extLst>
              <a:ext uri="{FF2B5EF4-FFF2-40B4-BE49-F238E27FC236}">
                <a16:creationId xmlns:a16="http://schemas.microsoft.com/office/drawing/2014/main" id="{939E371F-21D4-F813-1310-E1599D12CAE4}"/>
              </a:ext>
            </a:extLst>
          </p:cNvPr>
          <p:cNvSpPr/>
          <p:nvPr/>
        </p:nvSpPr>
        <p:spPr>
          <a:xfrm>
            <a:off x="1775834" y="2531085"/>
            <a:ext cx="8640331" cy="274909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3" name="图片 65">
            <a:extLst>
              <a:ext uri="{FF2B5EF4-FFF2-40B4-BE49-F238E27FC236}">
                <a16:creationId xmlns:a16="http://schemas.microsoft.com/office/drawing/2014/main" id="{3E23A4E0-241D-7CF6-9061-DDB54DB4333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6580" t="9093" r="26432" b="16462"/>
          <a:stretch/>
        </p:blipFill>
        <p:spPr>
          <a:xfrm flipH="1">
            <a:off x="45646" y="3819824"/>
            <a:ext cx="3169820" cy="2920718"/>
          </a:xfrm>
          <a:prstGeom prst="rect">
            <a:avLst/>
          </a:prstGeom>
        </p:spPr>
      </p:pic>
      <p:pic>
        <p:nvPicPr>
          <p:cNvPr id="4" name="图片 1">
            <a:extLst>
              <a:ext uri="{FF2B5EF4-FFF2-40B4-BE49-F238E27FC236}">
                <a16:creationId xmlns:a16="http://schemas.microsoft.com/office/drawing/2014/main" id="{C9EB30F6-2989-FB24-D739-1578AC4722D3}"/>
              </a:ext>
            </a:extLst>
          </p:cNvPr>
          <p:cNvPicPr>
            <a:picLocks noChangeAspect="1"/>
          </p:cNvPicPr>
          <p:nvPr/>
        </p:nvPicPr>
        <p:blipFill>
          <a:blip r:embed="rId5"/>
          <a:stretch>
            <a:fillRect/>
          </a:stretch>
        </p:blipFill>
        <p:spPr>
          <a:xfrm rot="539299" flipH="1">
            <a:off x="9075700" y="61336"/>
            <a:ext cx="2852565" cy="4122359"/>
          </a:xfrm>
          <a:prstGeom prst="rect">
            <a:avLst/>
          </a:prstGeom>
        </p:spPr>
      </p:pic>
    </p:spTree>
    <p:extLst>
      <p:ext uri="{BB962C8B-B14F-4D97-AF65-F5344CB8AC3E}">
        <p14:creationId xmlns:p14="http://schemas.microsoft.com/office/powerpoint/2010/main" val="143480442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35"/>
                                        </p:tgtEl>
                                        <p:attrNameLst>
                                          <p:attrName>style.visibility</p:attrName>
                                        </p:attrNameLst>
                                      </p:cBhvr>
                                      <p:to>
                                        <p:strVal val="visible"/>
                                      </p:to>
                                    </p:set>
                                    <p:animEffect transition="in" filter="fade">
                                      <p:cBhvr>
                                        <p:cTn id="7" dur="1000"/>
                                        <p:tgtEl>
                                          <p:spTgt spid="135"/>
                                        </p:tgtEl>
                                      </p:cBhvr>
                                    </p:animEffect>
                                    <p:anim calcmode="lin" valueType="num">
                                      <p:cBhvr>
                                        <p:cTn id="8" dur="1000" fill="hold"/>
                                        <p:tgtEl>
                                          <p:spTgt spid="135"/>
                                        </p:tgtEl>
                                        <p:attrNameLst>
                                          <p:attrName>ppt_x</p:attrName>
                                        </p:attrNameLst>
                                      </p:cBhvr>
                                      <p:tavLst>
                                        <p:tav tm="0">
                                          <p:val>
                                            <p:strVal val="#ppt_x"/>
                                          </p:val>
                                        </p:tav>
                                        <p:tav tm="100000">
                                          <p:val>
                                            <p:strVal val="#ppt_x"/>
                                          </p:val>
                                        </p:tav>
                                      </p:tavLst>
                                    </p:anim>
                                    <p:anim calcmode="lin" valueType="num">
                                      <p:cBhvr>
                                        <p:cTn id="9" dur="1000" fill="hold"/>
                                        <p:tgtEl>
                                          <p:spTgt spid="13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45"/>
                                        </p:tgtEl>
                                        <p:attrNameLst>
                                          <p:attrName>style.visibility</p:attrName>
                                        </p:attrNameLst>
                                      </p:cBhvr>
                                      <p:to>
                                        <p:strVal val="visible"/>
                                      </p:to>
                                    </p:set>
                                    <p:animEffect transition="in" filter="fade">
                                      <p:cBhvr>
                                        <p:cTn id="12" dur="1000"/>
                                        <p:tgtEl>
                                          <p:spTgt spid="145"/>
                                        </p:tgtEl>
                                      </p:cBhvr>
                                    </p:animEffect>
                                    <p:anim calcmode="lin" valueType="num">
                                      <p:cBhvr>
                                        <p:cTn id="13" dur="1000" fill="hold"/>
                                        <p:tgtEl>
                                          <p:spTgt spid="145"/>
                                        </p:tgtEl>
                                        <p:attrNameLst>
                                          <p:attrName>ppt_x</p:attrName>
                                        </p:attrNameLst>
                                      </p:cBhvr>
                                      <p:tavLst>
                                        <p:tav tm="0">
                                          <p:val>
                                            <p:strVal val="#ppt_x"/>
                                          </p:val>
                                        </p:tav>
                                        <p:tav tm="100000">
                                          <p:val>
                                            <p:strVal val="#ppt_x"/>
                                          </p:val>
                                        </p:tav>
                                      </p:tavLst>
                                    </p:anim>
                                    <p:anim calcmode="lin" valueType="num">
                                      <p:cBhvr>
                                        <p:cTn id="14" dur="1000" fill="hold"/>
                                        <p:tgtEl>
                                          <p:spTgt spid="14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 grpId="0"/>
      <p:bldP spid="14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6388" name="Picture 4" descr="HD Happy Birthday Cartoon Text Clipart PNG | Citypng">
            <a:extLst>
              <a:ext uri="{FF2B5EF4-FFF2-40B4-BE49-F238E27FC236}">
                <a16:creationId xmlns:a16="http://schemas.microsoft.com/office/drawing/2014/main" id="{742A8B64-2ABD-2B7A-435C-65366FB5F53F}"/>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712" b="95730" l="118" r="99882">
                        <a14:foregroundMark x1="22588" y1="20463" x2="23529" y2="39858"/>
                        <a14:foregroundMark x1="20941" y1="24555" x2="15529" y2="20996"/>
                        <a14:foregroundMark x1="15529" y1="20996" x2="15176" y2="20463"/>
                        <a14:foregroundMark x1="16000" y1="19039" x2="11647" y2="27046"/>
                        <a14:foregroundMark x1="11647" y1="27046" x2="11647" y2="28292"/>
                        <a14:foregroundMark x1="11294" y1="26335" x2="15765" y2="18505"/>
                        <a14:foregroundMark x1="15765" y1="18505" x2="22353" y2="20285"/>
                        <a14:foregroundMark x1="22353" y1="20285" x2="22824" y2="20641"/>
                        <a14:foregroundMark x1="21647" y1="21352" x2="20118" y2="18505"/>
                        <a14:foregroundMark x1="14235" y1="19217" x2="14235" y2="19217"/>
                        <a14:foregroundMark x1="13647" y1="19929" x2="12118" y2="22598"/>
                        <a14:foregroundMark x1="12235" y1="27758" x2="21176" y2="51957"/>
                        <a14:foregroundMark x1="20824" y1="47509" x2="23882" y2="65480"/>
                        <a14:foregroundMark x1="20602" y1="63430" x2="20235" y2="71886"/>
                        <a14:foregroundMark x1="20235" y1="71886" x2="16471" y2="87722"/>
                        <a14:foregroundMark x1="16471" y1="87722" x2="7412" y2="79004"/>
                        <a14:foregroundMark x1="7412" y1="79004" x2="85059" y2="57473"/>
                        <a14:foregroundMark x1="85059" y1="57473" x2="93765" y2="50890"/>
                        <a14:foregroundMark x1="93765" y1="50890" x2="94471" y2="42527"/>
                        <a14:foregroundMark x1="43647" y1="14947" x2="46941" y2="12100"/>
                        <a14:foregroundMark x1="42170" y1="8969" x2="41765" y2="9253"/>
                        <a14:foregroundMark x1="48353" y1="4626" x2="43604" y2="7962"/>
                        <a14:foregroundMark x1="41765" y1="9253" x2="40824" y2="12456"/>
                        <a14:foregroundMark x1="39294" y1="10498" x2="39294" y2="10498"/>
                        <a14:foregroundMark x1="39294" y1="10498" x2="42118" y2="22776"/>
                        <a14:foregroundMark x1="18353" y1="17260" x2="18353" y2="17260"/>
                        <a14:foregroundMark x1="21882" y1="18505" x2="28353" y2="14413"/>
                        <a14:foregroundMark x1="28353" y1="14413" x2="34000" y2="21886"/>
                        <a14:foregroundMark x1="36714" y1="23142" x2="39215" y2="24300"/>
                        <a14:foregroundMark x1="34000" y1="21886" x2="34268" y2="22010"/>
                        <a14:foregroundMark x1="38768" y1="18296" x2="38235" y2="14947"/>
                        <a14:foregroundMark x1="38235" y1="14947" x2="40471" y2="9786"/>
                        <a14:foregroundMark x1="39647" y1="9786" x2="39647" y2="9786"/>
                        <a14:foregroundMark x1="40353" y1="8363" x2="40353" y2="8363"/>
                        <a14:foregroundMark x1="40000" y1="8363" x2="37412" y2="13879"/>
                        <a14:foregroundMark x1="31294" y1="14947" x2="31294" y2="14947"/>
                        <a14:foregroundMark x1="28118" y1="14235" x2="28118" y2="14235"/>
                        <a14:foregroundMark x1="25647" y1="14947" x2="25647" y2="14947"/>
                        <a14:foregroundMark x1="24824" y1="14947" x2="24824" y2="14947"/>
                        <a14:foregroundMark x1="22588" y1="45907" x2="55647" y2="34164"/>
                        <a14:foregroundMark x1="51529" y1="29537" x2="51529" y2="29537"/>
                        <a14:foregroundMark x1="36471" y1="34520" x2="43176" y2="31851"/>
                        <a14:foregroundMark x1="48824" y1="18861" x2="59294" y2="14591"/>
                        <a14:foregroundMark x1="59765" y1="7473" x2="59529" y2="19573"/>
                        <a14:foregroundMark x1="59529" y1="19573" x2="59529" y2="19573"/>
                        <a14:foregroundMark x1="50941" y1="6762" x2="50941" y2="6762"/>
                        <a14:foregroundMark x1="52471" y1="7117" x2="52471" y2="7117"/>
                        <a14:foregroundMark x1="45412" y1="712" x2="45412" y2="712"/>
                        <a14:foregroundMark x1="76353" y1="18683" x2="76353" y2="18683"/>
                        <a14:foregroundMark x1="75647" y1="16014" x2="75647" y2="16014"/>
                        <a14:foregroundMark x1="74824" y1="14769" x2="74118" y2="52669"/>
                        <a14:foregroundMark x1="68824" y1="35587" x2="68706" y2="58007"/>
                        <a14:foregroundMark x1="63176" y1="41281" x2="63176" y2="41281"/>
                        <a14:foregroundMark x1="63412" y1="41281" x2="67294" y2="40391"/>
                        <a14:foregroundMark x1="62251" y1="35765" x2="61294" y2="36477"/>
                        <a14:foregroundMark x1="62729" y1="35409" x2="62251" y2="35765"/>
                        <a14:foregroundMark x1="63240" y1="35029" x2="62729" y2="35409"/>
                        <a14:foregroundMark x1="68471" y1="31139" x2="65466" y2="33374"/>
                        <a14:foregroundMark x1="57034" y1="42170" x2="56235" y2="43238"/>
                        <a14:foregroundMark x1="61294" y1="36477" x2="57456" y2="41606"/>
                        <a14:foregroundMark x1="42155" y1="45261" x2="32706" y2="46619"/>
                        <a14:foregroundMark x1="52288" y1="43805" x2="43154" y2="45118"/>
                        <a14:foregroundMark x1="56235" y1="43238" x2="55904" y2="43286"/>
                        <a14:foregroundMark x1="31935" y1="64510" x2="38000" y2="62811"/>
                        <a14:foregroundMark x1="30120" y1="65018" x2="31698" y2="64576"/>
                        <a14:foregroundMark x1="29073" y1="65311" x2="30092" y2="65026"/>
                        <a14:foregroundMark x1="28471" y1="65480" x2="28863" y2="65370"/>
                        <a14:foregroundMark x1="38000" y1="62811" x2="38353" y2="61566"/>
                        <a14:foregroundMark x1="38471" y1="56762" x2="44588" y2="56406"/>
                        <a14:foregroundMark x1="44588" y1="56406" x2="48588" y2="49822"/>
                        <a14:foregroundMark x1="48588" y1="49822" x2="51529" y2="58897"/>
                        <a14:foregroundMark x1="51529" y1="58897" x2="55340" y2="56357"/>
                        <a14:foregroundMark x1="59433" y1="55694" x2="63765" y2="62100"/>
                        <a14:foregroundMark x1="58952" y1="54982" x2="59433" y2="55694"/>
                        <a14:foregroundMark x1="58712" y1="54626" x2="58952" y2="54982"/>
                        <a14:foregroundMark x1="58471" y1="54270" x2="58712" y2="54626"/>
                        <a14:foregroundMark x1="63765" y1="62100" x2="62118" y2="70107"/>
                        <a14:foregroundMark x1="46588" y1="68149" x2="47059" y2="77580"/>
                        <a14:foregroundMark x1="47059" y1="77580" x2="47059" y2="77580"/>
                        <a14:foregroundMark x1="6824" y1="71530" x2="7529" y2="75445"/>
                        <a14:foregroundMark x1="4118" y1="66904" x2="4235" y2="66726"/>
                        <a14:foregroundMark x1="1765" y1="69929" x2="6118" y2="89324"/>
                        <a14:foregroundMark x1="5765" y1="90391" x2="8588" y2="96975"/>
                        <a14:foregroundMark x1="2941" y1="66014" x2="8824" y2="62633"/>
                        <a14:foregroundMark x1="8824" y1="62633" x2="15176" y2="63345"/>
                        <a14:foregroundMark x1="15176" y1="63345" x2="19059" y2="70107"/>
                        <a14:foregroundMark x1="18403" y1="53569" x2="18353" y2="52313"/>
                        <a14:foregroundMark x1="19059" y1="70107" x2="18809" y2="63802"/>
                        <a14:foregroundMark x1="18353" y1="52313" x2="18353" y2="52313"/>
                        <a14:foregroundMark x1="12118" y1="30249" x2="17412" y2="52669"/>
                        <a14:foregroundMark x1="24090" y1="58351" x2="23412" y2="62456"/>
                        <a14:foregroundMark x1="25058" y1="52491" x2="24794" y2="54093"/>
                        <a14:foregroundMark x1="23412" y1="62456" x2="23529" y2="63345"/>
                        <a14:foregroundMark x1="38290" y1="52692" x2="40941" y2="56584"/>
                        <a14:foregroundMark x1="43620" y1="50356" x2="46824" y2="55694"/>
                        <a14:foregroundMark x1="39882" y1="44128" x2="41119" y2="46188"/>
                        <a14:foregroundMark x1="48824" y1="44662" x2="49176" y2="59075"/>
                        <a14:foregroundMark x1="27765" y1="45552" x2="27136" y2="49991"/>
                        <a14:foregroundMark x1="38471" y1="9075" x2="38471" y2="9075"/>
                        <a14:foregroundMark x1="44353" y1="1068" x2="44353" y2="1068"/>
                        <a14:foregroundMark x1="47176" y1="1068" x2="48353" y2="6762"/>
                        <a14:foregroundMark x1="43294" y1="2491" x2="43294" y2="2491"/>
                        <a14:foregroundMark x1="42706" y1="2491" x2="42706" y2="6940"/>
                        <a14:foregroundMark x1="48706" y1="6050" x2="50588" y2="7829"/>
                        <a14:foregroundMark x1="52551" y1="3879" x2="50118" y2="7117"/>
                        <a14:foregroundMark x1="54715" y1="5624" x2="55647" y2="7651"/>
                        <a14:foregroundMark x1="51176" y1="4270" x2="51176" y2="4270"/>
                        <a14:foregroundMark x1="55765" y1="6762" x2="55765" y2="6762"/>
                        <a14:foregroundMark x1="56545" y1="13167" x2="56824" y2="14947"/>
                        <a14:foregroundMark x1="56295" y1="11566" x2="56418" y2="12351"/>
                        <a14:foregroundMark x1="55765" y1="8185" x2="56295" y2="11566"/>
                        <a14:foregroundMark x1="63765" y1="13345" x2="71294" y2="18683"/>
                        <a14:foregroundMark x1="71294" y1="18683" x2="71765" y2="18683"/>
                        <a14:foregroundMark x1="76941" y1="15302" x2="73121" y2="11100"/>
                        <a14:foregroundMark x1="69885" y1="12561" x2="68706" y2="14413"/>
                        <a14:foregroundMark x1="66118" y1="12100" x2="65882" y2="12100"/>
                        <a14:foregroundMark x1="75176" y1="12100" x2="75176" y2="12100"/>
                        <a14:foregroundMark x1="76471" y1="40569" x2="84118" y2="54804"/>
                        <a14:foregroundMark x1="84118" y1="54804" x2="85529" y2="55338"/>
                        <a14:foregroundMark x1="83765" y1="50178" x2="87294" y2="51068"/>
                        <a14:foregroundMark x1="94824" y1="37544" x2="90941" y2="47687"/>
                        <a14:foregroundMark x1="90941" y1="47687" x2="88706" y2="50356"/>
                        <a14:foregroundMark x1="94471" y1="56940" x2="88990" y2="67264"/>
                        <a14:foregroundMark x1="82353" y1="67616" x2="72588" y2="74021"/>
                        <a14:foregroundMark x1="72588" y1="74021" x2="28471" y2="85587"/>
                        <a14:foregroundMark x1="15765" y1="93060" x2="26588" y2="86477"/>
                        <a14:foregroundMark x1="92235" y1="37722" x2="92235" y2="38078"/>
                        <a14:foregroundMark x1="94118" y1="37011" x2="96911" y2="42819"/>
                        <a14:foregroundMark x1="96911" y1="38595" x2="93176" y2="37544"/>
                        <a14:foregroundMark x1="68824" y1="45552" x2="75647" y2="46263"/>
                        <a14:foregroundMark x1="75647" y1="46263" x2="76588" y2="46085"/>
                        <a14:foregroundMark x1="98567" y1="57974" x2="98533" y2="58620"/>
                        <a14:foregroundMark x1="98631" y1="56762" x2="98617" y2="57034"/>
                        <a14:foregroundMark x1="98865" y1="52335" x2="98631" y2="56762"/>
                        <a14:foregroundMark x1="98941" y1="50890" x2="98888" y2="51894"/>
                        <a14:foregroundMark x1="97346" y1="62472" x2="96235" y2="65125"/>
                        <a14:foregroundMark x1="96911" y1="36299" x2="94588" y2="36299"/>
                        <a14:foregroundMark x1="12941" y1="95907" x2="20118" y2="93772"/>
                        <a14:foregroundMark x1="97882" y1="64769" x2="97882" y2="64769"/>
                        <a14:foregroundMark x1="36824" y1="12633" x2="36824" y2="12633"/>
                        <a14:foregroundMark x1="54824" y1="4448" x2="54824" y2="4448"/>
                        <a14:foregroundMark x1="77294" y1="18149" x2="77294" y2="18149"/>
                        <a14:foregroundMark x1="72706" y1="11210" x2="72706" y2="11210"/>
                        <a14:foregroundMark x1="36000" y1="23843" x2="36000" y2="23843"/>
                        <a14:foregroundMark x1="34353" y1="23843" x2="34353" y2="23843"/>
                        <a14:foregroundMark x1="35176" y1="24021" x2="35176" y2="24021"/>
                        <a14:foregroundMark x1="35176" y1="24021" x2="37176" y2="23843"/>
                        <a14:foregroundMark x1="38941" y1="23132" x2="38941" y2="23132"/>
                        <a14:foregroundMark x1="40588" y1="22776" x2="40588" y2="22776"/>
                        <a14:foregroundMark x1="40353" y1="20996" x2="40353" y2="20996"/>
                        <a14:foregroundMark x1="39765" y1="20641" x2="39765" y2="20641"/>
                        <a14:foregroundMark x1="39765" y1="18683" x2="39765" y2="18683"/>
                        <a14:foregroundMark x1="39765" y1="18861" x2="40353" y2="20641"/>
                        <a14:foregroundMark x1="30615" y1="66829" x2="32000" y2="72776"/>
                        <a14:foregroundMark x1="25412" y1="44484" x2="26857" y2="50688"/>
                        <a14:foregroundMark x1="32000" y1="72776" x2="32118" y2="72954"/>
                        <a14:foregroundMark x1="19059" y1="55516" x2="19059" y2="55516"/>
                        <a14:foregroundMark x1="19059" y1="59786" x2="19059" y2="62278"/>
                        <a14:foregroundMark x1="19059" y1="55516" x2="19059" y2="59786"/>
                        <a14:foregroundMark x1="18941" y1="62278" x2="18941" y2="65658"/>
                        <a14:foregroundMark x1="12706" y1="62456" x2="12706" y2="62456"/>
                        <a14:foregroundMark x1="10118" y1="61388" x2="13529" y2="62811"/>
                        <a14:foregroundMark x1="2353" y1="66192" x2="1059" y2="75623"/>
                        <a14:foregroundMark x1="6129" y1="93856" x2="6353" y2="94662"/>
                        <a14:foregroundMark x1="1059" y1="75623" x2="3374" y2="83950"/>
                        <a14:foregroundMark x1="98628" y1="44732" x2="98706" y2="45730"/>
                        <a14:foregroundMark x1="98235" y1="39680" x2="98394" y2="41717"/>
                        <a14:foregroundMark x1="98706" y1="37544" x2="98706" y2="37544"/>
                        <a14:foregroundMark x1="99059" y1="39324" x2="99882" y2="44128"/>
                        <a14:foregroundMark x1="98235" y1="41637" x2="99647" y2="55872"/>
                        <a14:foregroundMark x1="27412" y1="50178" x2="27172" y2="51823"/>
                        <a14:foregroundMark x1="31823" y1="62503" x2="32824" y2="62811"/>
                        <a14:foregroundMark x1="29692" y1="61848" x2="31223" y2="62319"/>
                        <a14:foregroundMark x1="32824" y1="62811" x2="36706" y2="58185"/>
                        <a14:foregroundMark x1="35028" y1="57009" x2="39529" y2="52313"/>
                        <a14:foregroundMark x1="37518" y1="53077" x2="40353" y2="53203"/>
                        <a14:foregroundMark x1="39176" y1="51423" x2="42118" y2="52847"/>
                        <a14:foregroundMark x1="22353" y1="54093" x2="26355" y2="60309"/>
                        <a14:foregroundMark x1="35529" y1="58363" x2="34353" y2="60142"/>
                        <a14:foregroundMark x1="39882" y1="51601" x2="43059" y2="53203"/>
                        <a14:foregroundMark x1="44000" y1="51601" x2="47529" y2="49288"/>
                        <a14:foregroundMark x1="47882" y1="48754" x2="46235" y2="49644"/>
                        <a14:foregroundMark x1="49529" y1="48932" x2="52471" y2="58185"/>
                        <a14:foregroundMark x1="52118" y1="56584" x2="57412" y2="57651"/>
                        <a14:foregroundMark x1="57647" y1="56762" x2="56824" y2="56940"/>
                        <a14:foregroundMark x1="53059" y1="38434" x2="51294" y2="47153"/>
                        <a14:foregroundMark x1="52706" y1="38790" x2="51647" y2="46263"/>
                        <a14:foregroundMark x1="53176" y1="39324" x2="53059" y2="45196"/>
                        <a14:foregroundMark x1="53176" y1="40569" x2="53765" y2="43772"/>
                        <a14:foregroundMark x1="50941" y1="47865" x2="53412" y2="46085"/>
                        <a14:foregroundMark x1="54941" y1="41459" x2="61647" y2="43060"/>
                        <a14:foregroundMark x1="61647" y1="43060" x2="62353" y2="35587"/>
                        <a14:foregroundMark x1="63294" y1="35765" x2="63176" y2="38434"/>
                        <a14:foregroundMark x1="62645" y1="45907" x2="62706" y2="52847"/>
                        <a14:foregroundMark x1="62588" y1="39324" x2="62645" y2="45907"/>
                        <a14:foregroundMark x1="61412" y1="53737" x2="58588" y2="56940"/>
                        <a14:foregroundMark x1="29176" y1="62989" x2="26353" y2="61744"/>
                        <a14:foregroundMark x1="28235" y1="49288" x2="35176" y2="50000"/>
                        <a14:foregroundMark x1="35176" y1="50000" x2="36235" y2="48043"/>
                        <a14:foregroundMark x1="36588" y1="47153" x2="39529" y2="47153"/>
                        <a14:foregroundMark x1="39882" y1="46975" x2="42471" y2="45907"/>
                        <a14:foregroundMark x1="3059" y1="84698" x2="5412" y2="93060"/>
                        <a14:foregroundMark x1="118" y1="74911" x2="1294" y2="69573"/>
                        <a14:foregroundMark x1="19714" y1="96406" x2="21176" y2="95907"/>
                        <a14:foregroundMark x1="16999" y1="97334" x2="17380" y2="97204"/>
                        <a14:foregroundMark x1="13882" y1="98399" x2="14194" y2="98292"/>
                        <a14:foregroundMark x1="23026" y1="94097" x2="27176" y2="90036"/>
                        <a14:foregroundMark x1="21176" y1="95907" x2="21466" y2="95623"/>
                        <a14:foregroundMark x1="27176" y1="90036" x2="46706" y2="82562"/>
                        <a14:foregroundMark x1="78706" y1="70819" x2="86941" y2="73310"/>
                        <a14:foregroundMark x1="86941" y1="73310" x2="92000" y2="65836"/>
                        <a14:foregroundMark x1="92000" y1="65836" x2="99529" y2="63523"/>
                        <a14:foregroundMark x1="99529" y1="63523" x2="98000" y2="59075"/>
                        <a14:foregroundMark x1="95176" y1="66548" x2="95412" y2="66904"/>
                        <a14:foregroundMark x1="96941" y1="66370" x2="96941" y2="66370"/>
                        <a14:foregroundMark x1="96588" y1="68149" x2="95176" y2="68327"/>
                        <a14:foregroundMark x1="98706" y1="65658" x2="91765" y2="65125"/>
                        <a14:foregroundMark x1="91647" y1="66904" x2="95882" y2="68861"/>
                        <a14:foregroundMark x1="85412" y1="48932" x2="90235" y2="45907"/>
                        <a14:foregroundMark x1="90471" y1="44484" x2="95059" y2="33986"/>
                        <a14:foregroundMark x1="98573" y1="37097" x2="99882" y2="38256"/>
                        <a14:foregroundMark x1="95059" y1="33986" x2="97442" y2="36096"/>
                        <a14:foregroundMark x1="90706" y1="44306" x2="90706" y2="44306"/>
                        <a14:foregroundMark x1="90706" y1="44306" x2="92965" y2="36583"/>
                        <a14:foregroundMark x1="93720" y1="35148" x2="97311" y2="36263"/>
                        <a14:foregroundMark x1="95412" y1="33630" x2="91176" y2="40036"/>
                        <a14:foregroundMark x1="92026" y1="36473" x2="91529" y2="37900"/>
                        <a14:foregroundMark x1="91971" y1="36467" x2="90471" y2="43416"/>
                        <a14:foregroundMark x1="95176" y1="34164" x2="98118" y2="34520"/>
                        <a14:foregroundMark x1="98069" y1="35287" x2="94588" y2="33274"/>
                        <a14:foregroundMark x1="95412" y1="33452" x2="94471" y2="33452"/>
                        <a14:foregroundMark x1="92541" y1="36533" x2="90588" y2="44128"/>
                        <a14:foregroundMark x1="90588" y1="44128" x2="90588" y2="44306"/>
                        <a14:foregroundMark x1="91620" y1="36426" x2="90000" y2="43950"/>
                        <a14:backgroundMark x1="17530" y1="55516" x2="16824" y2="54448"/>
                        <a14:backgroundMark x1="17765" y1="54270" x2="18497" y2="55516"/>
                        <a14:backgroundMark x1="53765" y1="712" x2="57294" y2="3559"/>
                        <a14:backgroundMark x1="56000" y1="11566" x2="56000" y2="11566"/>
                        <a14:backgroundMark x1="56824" y1="11388" x2="56824" y2="11388"/>
                        <a14:backgroundMark x1="56824" y1="11388" x2="57294" y2="11388"/>
                        <a14:backgroundMark x1="35765" y1="21886" x2="35765" y2="17082"/>
                        <a14:backgroundMark x1="34824" y1="24021" x2="34824" y2="24021"/>
                        <a14:backgroundMark x1="34353" y1="21886" x2="35542" y2="23122"/>
                        <a14:backgroundMark x1="72000" y1="10676" x2="72824" y2="8541"/>
                        <a14:backgroundMark x1="70353" y1="9253" x2="73647" y2="9964"/>
                        <a14:backgroundMark x1="4090" y1="93865" x2="4471" y2="95018"/>
                        <a14:backgroundMark x1="1294" y1="85409" x2="1394" y2="85710"/>
                        <a14:backgroundMark x1="4471" y1="95018" x2="4118" y2="95018"/>
                        <a14:backgroundMark x1="18353" y1="59786" x2="18353" y2="59786"/>
                        <a14:backgroundMark x1="42588" y1="9253" x2="42588" y2="9253"/>
                        <a14:backgroundMark x1="42118" y1="8719" x2="42118" y2="6406"/>
                        <a14:backgroundMark x1="42235" y1="8719" x2="43176" y2="8897"/>
                        <a14:backgroundMark x1="99529" y1="56762" x2="99529" y2="56762"/>
                        <a14:backgroundMark x1="99529" y1="56762" x2="99647" y2="57651"/>
                        <a14:backgroundMark x1="99294" y1="58363" x2="99627" y2="60577"/>
                        <a14:backgroundMark x1="31059" y1="56940" x2="33176" y2="54093"/>
                        <a14:backgroundMark x1="29765" y1="54804" x2="31647" y2="57829"/>
                        <a14:backgroundMark x1="42131" y1="49137" x2="43765" y2="48932"/>
                        <a14:backgroundMark x1="38503" y1="49591" x2="38962" y2="49534"/>
                        <a14:backgroundMark x1="57176" y1="49822" x2="57294" y2="47687"/>
                        <a14:backgroundMark x1="64118" y1="35409" x2="64118" y2="35409"/>
                        <a14:backgroundMark x1="44235" y1="47687" x2="43176" y2="47687"/>
                        <a14:backgroundMark x1="44235" y1="45196" x2="44235" y2="45196"/>
                        <a14:backgroundMark x1="43412" y1="48399" x2="43412" y2="49757"/>
                        <a14:backgroundMark x1="32353" y1="54982" x2="34588" y2="55160"/>
                        <a14:backgroundMark x1="28824" y1="57295" x2="27882" y2="56406"/>
                        <a14:backgroundMark x1="27294" y1="56050" x2="27294" y2="56050"/>
                        <a14:backgroundMark x1="26824" y1="54982" x2="27882" y2="53203"/>
                        <a14:backgroundMark x1="27882" y1="53203" x2="25882" y2="54093"/>
                        <a14:backgroundMark x1="32863" y1="58372" x2="32118" y2="58719"/>
                        <a14:backgroundMark x1="35176" y1="57295" x2="34784" y2="57478"/>
                        <a14:backgroundMark x1="28471" y1="61032" x2="29647" y2="61922"/>
                        <a14:backgroundMark x1="61882" y1="45907" x2="61882" y2="45907"/>
                        <a14:backgroundMark x1="27882" y1="62989" x2="28118" y2="59431"/>
                        <a14:backgroundMark x1="31176" y1="62100" x2="31176" y2="59431"/>
                        <a14:backgroundMark x1="35882" y1="50534" x2="38588" y2="50534"/>
                        <a14:backgroundMark x1="30000" y1="96619" x2="27882" y2="96975"/>
                        <a14:backgroundMark x1="28118" y1="95730" x2="22588" y2="97865"/>
                        <a14:backgroundMark x1="20588" y1="98221" x2="18824" y2="98754"/>
                        <a14:backgroundMark x1="17059" y1="99288" x2="17059" y2="99288"/>
                        <a14:backgroundMark x1="16353" y1="99644" x2="18471" y2="99644"/>
                        <a14:backgroundMark x1="18000" y1="99644" x2="15412" y2="99822"/>
                        <a14:backgroundMark x1="15765" y1="98754" x2="14588" y2="99110"/>
                        <a14:backgroundMark x1="15059" y1="99822" x2="15059" y2="99822"/>
                        <a14:backgroundMark x1="98185" y1="61020" x2="98274" y2="60177"/>
                        <a14:backgroundMark x1="98941" y1="34164" x2="99882" y2="35409"/>
                        <a14:backgroundMark x1="92941" y1="33274" x2="94471" y2="33452"/>
                      </a14:backgroundRemoval>
                    </a14:imgEffect>
                  </a14:imgLayer>
                </a14:imgProps>
              </a:ext>
              <a:ext uri="{28A0092B-C50C-407E-A947-70E740481C1C}">
                <a14:useLocalDpi xmlns:a14="http://schemas.microsoft.com/office/drawing/2010/main" val="0"/>
              </a:ext>
            </a:extLst>
          </a:blip>
          <a:srcRect/>
          <a:stretch>
            <a:fillRect/>
          </a:stretch>
        </p:blipFill>
        <p:spPr bwMode="auto">
          <a:xfrm>
            <a:off x="0" y="0"/>
            <a:ext cx="4823998" cy="318951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4FF089E-CF9C-D6E3-97C8-4A88D5E5678D}"/>
              </a:ext>
            </a:extLst>
          </p:cNvPr>
          <p:cNvSpPr txBox="1"/>
          <p:nvPr/>
        </p:nvSpPr>
        <p:spPr>
          <a:xfrm>
            <a:off x="4009980" y="2970351"/>
            <a:ext cx="394649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w="0"/>
                <a:solidFill>
                  <a:srgbClr val="FF5050"/>
                </a:solidFill>
                <a:effectLst>
                  <a:reflection blurRad="6350" stA="53000" endA="300" endPos="35500" dir="5400000" sy="-90000" algn="bl" rotWithShape="0"/>
                </a:effectLst>
                <a:uLnTx/>
                <a:uFillTx/>
                <a:latin typeface="Tahoma" panose="020B0604030504040204" pitchFamily="34" charset="0"/>
                <a:ea typeface="Tahoma" panose="020B0604030504040204" pitchFamily="34" charset="0"/>
                <a:cs typeface="Tahoma" panose="020B0604030504040204" pitchFamily="34" charset="0"/>
              </a:rPr>
              <a:t>Tháng</a:t>
            </a:r>
            <a:r>
              <a:rPr kumimoji="0" lang="en-US" sz="6000" b="0" i="0" u="none" strike="noStrike" kern="1200" cap="none" spc="0" normalizeH="0" baseline="0" noProof="0" dirty="0">
                <a:ln w="0"/>
                <a:solidFill>
                  <a:srgbClr val="FF5050"/>
                </a:solidFill>
                <a:effectLst>
                  <a:reflection blurRad="6350" stA="53000" endA="300" endPos="35500" dir="5400000" sy="-90000" algn="bl" rotWithShape="0"/>
                </a:effectLst>
                <a:uLnTx/>
                <a:uFillTx/>
                <a:latin typeface="Tahoma" panose="020B0604030504040204" pitchFamily="34" charset="0"/>
                <a:ea typeface="Tahoma" panose="020B0604030504040204" pitchFamily="34" charset="0"/>
                <a:cs typeface="Tahoma" panose="020B0604030504040204" pitchFamily="34" charset="0"/>
              </a:rPr>
              <a:t> …</a:t>
            </a:r>
          </a:p>
        </p:txBody>
      </p:sp>
      <p:pic>
        <p:nvPicPr>
          <p:cNvPr id="5" name="Picture 2" descr="Set of cute colorful dot notepad with tape hand drawn vector illustration template paper Premium Vector">
            <a:extLst>
              <a:ext uri="{FF2B5EF4-FFF2-40B4-BE49-F238E27FC236}">
                <a16:creationId xmlns:a16="http://schemas.microsoft.com/office/drawing/2014/main" id="{AA7C25D2-1053-0DBA-F2DE-6BF641BB99AB}"/>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9705" b="89451" l="7668" r="93930">
                        <a14:foregroundMark x1="21725" y1="24895" x2="19649" y2="67089"/>
                        <a14:foregroundMark x1="19968" y1="15190" x2="26038" y2="21519"/>
                        <a14:foregroundMark x1="8786" y1="21519" x2="7827" y2="54008"/>
                        <a14:foregroundMark x1="63578" y1="78481" x2="53674" y2="74684"/>
                        <a14:foregroundMark x1="41214" y1="83966" x2="41374" y2="83544"/>
                        <a14:foregroundMark x1="79393" y1="37553" x2="86102" y2="74684"/>
                        <a14:foregroundMark x1="92173" y1="20253" x2="93930" y2="51899"/>
                      </a14:backgroundRemoval>
                    </a14:imgEffect>
                  </a14:imgLayer>
                </a14:imgProps>
              </a:ext>
              <a:ext uri="{28A0092B-C50C-407E-A947-70E740481C1C}">
                <a14:useLocalDpi xmlns:a14="http://schemas.microsoft.com/office/drawing/2010/main" val="0"/>
              </a:ext>
            </a:extLst>
          </a:blip>
          <a:srcRect/>
          <a:stretch>
            <a:fillRect/>
          </a:stretch>
        </p:blipFill>
        <p:spPr bwMode="auto">
          <a:xfrm>
            <a:off x="861532" y="3585851"/>
            <a:ext cx="10243391" cy="3878089"/>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131">
            <a:extLst>
              <a:ext uri="{FF2B5EF4-FFF2-40B4-BE49-F238E27FC236}">
                <a16:creationId xmlns:a16="http://schemas.microsoft.com/office/drawing/2014/main" id="{04BB4347-F1E6-F154-37D3-C267AC1BA2F2}"/>
              </a:ext>
            </a:extLst>
          </p:cNvPr>
          <p:cNvPicPr>
            <a:picLocks noChangeAspect="1"/>
          </p:cNvPicPr>
          <p:nvPr/>
        </p:nvPicPr>
        <p:blipFill>
          <a:blip r:embed="rId8"/>
          <a:stretch>
            <a:fillRect/>
          </a:stretch>
        </p:blipFill>
        <p:spPr>
          <a:xfrm>
            <a:off x="9954665" y="2249002"/>
            <a:ext cx="2145127" cy="1446617"/>
          </a:xfrm>
          <a:prstGeom prst="rect">
            <a:avLst/>
          </a:prstGeom>
        </p:spPr>
      </p:pic>
      <p:pic>
        <p:nvPicPr>
          <p:cNvPr id="7" name="Picture 6">
            <a:extLst>
              <a:ext uri="{FF2B5EF4-FFF2-40B4-BE49-F238E27FC236}">
                <a16:creationId xmlns:a16="http://schemas.microsoft.com/office/drawing/2014/main" id="{FDC94D19-C7CD-01E3-9780-497816338E05}"/>
              </a:ext>
            </a:extLst>
          </p:cNvPr>
          <p:cNvPicPr>
            <a:picLocks noChangeAspect="1"/>
          </p:cNvPicPr>
          <p:nvPr/>
        </p:nvPicPr>
        <p:blipFill>
          <a:blip r:embed="rId9"/>
          <a:stretch>
            <a:fillRect/>
          </a:stretch>
        </p:blipFill>
        <p:spPr>
          <a:xfrm>
            <a:off x="4561804" y="215914"/>
            <a:ext cx="6687892" cy="2597121"/>
          </a:xfrm>
          <a:prstGeom prst="rect">
            <a:avLst/>
          </a:prstGeom>
        </p:spPr>
      </p:pic>
    </p:spTree>
    <p:extLst>
      <p:ext uri="{BB962C8B-B14F-4D97-AF65-F5344CB8AC3E}">
        <p14:creationId xmlns:p14="http://schemas.microsoft.com/office/powerpoint/2010/main" val="1078521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16388"/>
                                        </p:tgtEl>
                                        <p:attrNameLst>
                                          <p:attrName>r</p:attrName>
                                        </p:attrNameLst>
                                      </p:cBhvr>
                                    </p:animRot>
                                    <p:animRot by="-240000">
                                      <p:cBhvr>
                                        <p:cTn id="7" dur="200" fill="hold">
                                          <p:stCondLst>
                                            <p:cond delay="200"/>
                                          </p:stCondLst>
                                        </p:cTn>
                                        <p:tgtEl>
                                          <p:spTgt spid="16388"/>
                                        </p:tgtEl>
                                        <p:attrNameLst>
                                          <p:attrName>r</p:attrName>
                                        </p:attrNameLst>
                                      </p:cBhvr>
                                    </p:animRot>
                                    <p:animRot by="240000">
                                      <p:cBhvr>
                                        <p:cTn id="8" dur="200" fill="hold">
                                          <p:stCondLst>
                                            <p:cond delay="400"/>
                                          </p:stCondLst>
                                        </p:cTn>
                                        <p:tgtEl>
                                          <p:spTgt spid="16388"/>
                                        </p:tgtEl>
                                        <p:attrNameLst>
                                          <p:attrName>r</p:attrName>
                                        </p:attrNameLst>
                                      </p:cBhvr>
                                    </p:animRot>
                                    <p:animRot by="-240000">
                                      <p:cBhvr>
                                        <p:cTn id="9" dur="200" fill="hold">
                                          <p:stCondLst>
                                            <p:cond delay="600"/>
                                          </p:stCondLst>
                                        </p:cTn>
                                        <p:tgtEl>
                                          <p:spTgt spid="16388"/>
                                        </p:tgtEl>
                                        <p:attrNameLst>
                                          <p:attrName>r</p:attrName>
                                        </p:attrNameLst>
                                      </p:cBhvr>
                                    </p:animRot>
                                    <p:animRot by="120000">
                                      <p:cBhvr>
                                        <p:cTn id="10" dur="200" fill="hold">
                                          <p:stCondLst>
                                            <p:cond delay="800"/>
                                          </p:stCondLst>
                                        </p:cTn>
                                        <p:tgtEl>
                                          <p:spTgt spid="16388"/>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ppt_w</p:attrName>
                                        </p:attrNameLst>
                                      </p:cBhvr>
                                      <p:tavLst>
                                        <p:tav tm="0">
                                          <p:val>
                                            <p:fltVal val="0"/>
                                          </p:val>
                                        </p:tav>
                                        <p:tav tm="100000">
                                          <p:val>
                                            <p:strVal val="#ppt_w"/>
                                          </p:val>
                                        </p:tav>
                                      </p:tavLst>
                                    </p:anim>
                                    <p:anim calcmode="lin" valueType="num">
                                      <p:cBhvr>
                                        <p:cTn id="16" dur="500" fill="hold"/>
                                        <p:tgtEl>
                                          <p:spTgt spid="4"/>
                                        </p:tgtEl>
                                        <p:attrNameLst>
                                          <p:attrName>ppt_h</p:attrName>
                                        </p:attrNameLst>
                                      </p:cBhvr>
                                      <p:tavLst>
                                        <p:tav tm="0">
                                          <p:val>
                                            <p:fltVal val="0"/>
                                          </p:val>
                                        </p:tav>
                                        <p:tav tm="100000">
                                          <p:val>
                                            <p:strVal val="#ppt_h"/>
                                          </p:val>
                                        </p:tav>
                                      </p:tavLst>
                                    </p:anim>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227A21A-A68E-9A2D-3ACA-A7D28BA79F89}"/>
              </a:ext>
            </a:extLst>
          </p:cNvPr>
          <p:cNvSpPr/>
          <p:nvPr/>
        </p:nvSpPr>
        <p:spPr>
          <a:xfrm>
            <a:off x="571499" y="215801"/>
            <a:ext cx="11073933" cy="1323439"/>
          </a:xfrm>
          <a:prstGeom prst="rect">
            <a:avLst/>
          </a:prstGeom>
          <a:ln w="57150"/>
        </p:spPr>
        <p:style>
          <a:lnRef idx="2">
            <a:schemeClr val="accent4"/>
          </a:lnRef>
          <a:fillRef idx="1">
            <a:schemeClr val="lt1"/>
          </a:fillRef>
          <a:effectRef idx="0">
            <a:schemeClr val="accent4"/>
          </a:effectRef>
          <a:fontRef idx="minor">
            <a:schemeClr val="dk1"/>
          </a:fontRef>
        </p:style>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13462">
                  <a:solidFill>
                    <a:prstClr val="white"/>
                  </a:solidFill>
                  <a:prstDash val="solid"/>
                </a:ln>
                <a:solidFill>
                  <a:srgbClr val="C00000"/>
                </a:solidFill>
                <a:effectLst>
                  <a:outerShdw dist="38100" dir="2700000" algn="bl" rotWithShape="0">
                    <a:srgbClr val="5B9BD5"/>
                  </a:outerShdw>
                </a:effectLst>
                <a:uLnTx/>
                <a:uFillTx/>
                <a:latin typeface="Calibri" panose="020F0502020204030204" pitchFamily="34" charset="0"/>
                <a:cs typeface="Calibri" panose="020F0502020204030204" pitchFamily="34" charset="0"/>
              </a:rPr>
              <a:t>Thảo</a:t>
            </a:r>
            <a:r>
              <a:rPr kumimoji="0" lang="en-US" sz="4000" b="1" i="0" u="none" strike="noStrike" kern="1200" cap="none" spc="0" normalizeH="0" baseline="0" noProof="0" dirty="0">
                <a:ln w="13462">
                  <a:solidFill>
                    <a:prstClr val="white"/>
                  </a:solidFill>
                  <a:prstDash val="solid"/>
                </a:ln>
                <a:solidFill>
                  <a:srgbClr val="C00000"/>
                </a:solidFill>
                <a:effectLst>
                  <a:outerShdw dist="38100" dir="2700000" algn="bl" rotWithShape="0">
                    <a:srgbClr val="5B9BD5"/>
                  </a:outerShdw>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w="13462">
                  <a:solidFill>
                    <a:prstClr val="white"/>
                  </a:solidFill>
                  <a:prstDash val="solid"/>
                </a:ln>
                <a:solidFill>
                  <a:srgbClr val="C00000"/>
                </a:solidFill>
                <a:effectLst>
                  <a:outerShdw dist="38100" dir="2700000" algn="bl" rotWithShape="0">
                    <a:srgbClr val="5B9BD5"/>
                  </a:outerShdw>
                </a:effectLst>
                <a:uLnTx/>
                <a:uFillTx/>
                <a:latin typeface="Calibri" panose="020F0502020204030204" pitchFamily="34" charset="0"/>
                <a:cs typeface="Calibri" panose="020F0502020204030204" pitchFamily="34" charset="0"/>
              </a:rPr>
              <a:t>luận</a:t>
            </a:r>
            <a:r>
              <a:rPr kumimoji="0" lang="en-US" sz="4000" b="1" i="0" u="none" strike="noStrike" kern="1200" cap="none" spc="0" normalizeH="0" baseline="0" noProof="0" dirty="0">
                <a:ln w="13462">
                  <a:solidFill>
                    <a:prstClr val="white"/>
                  </a:solidFill>
                  <a:prstDash val="solid"/>
                </a:ln>
                <a:solidFill>
                  <a:srgbClr val="C00000"/>
                </a:solidFill>
                <a:effectLst>
                  <a:outerShdw dist="38100" dir="2700000" algn="bl" rotWithShape="0">
                    <a:srgbClr val="5B9BD5"/>
                  </a:outerShdw>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w="13462">
                  <a:solidFill>
                    <a:prstClr val="white"/>
                  </a:solidFill>
                  <a:prstDash val="solid"/>
                </a:ln>
                <a:solidFill>
                  <a:srgbClr val="C00000"/>
                </a:solidFill>
                <a:effectLst>
                  <a:outerShdw dist="38100" dir="2700000" algn="bl" rotWithShape="0">
                    <a:srgbClr val="5B9BD5"/>
                  </a:outerShdw>
                </a:effectLst>
                <a:uLnTx/>
                <a:uFillTx/>
                <a:latin typeface="Calibri" panose="020F0502020204030204" pitchFamily="34" charset="0"/>
                <a:cs typeface="Calibri" panose="020F0502020204030204" pitchFamily="34" charset="0"/>
              </a:rPr>
              <a:t>để</a:t>
            </a:r>
            <a:r>
              <a:rPr kumimoji="0" lang="en-US" sz="4000" b="1" i="0" u="none" strike="noStrike" kern="1200" cap="none" spc="0" normalizeH="0" baseline="0" noProof="0" dirty="0">
                <a:ln w="13462">
                  <a:solidFill>
                    <a:prstClr val="white"/>
                  </a:solidFill>
                  <a:prstDash val="solid"/>
                </a:ln>
                <a:solidFill>
                  <a:srgbClr val="C00000"/>
                </a:solidFill>
                <a:effectLst>
                  <a:outerShdw dist="38100" dir="2700000" algn="bl" rotWithShape="0">
                    <a:srgbClr val="5B9BD5"/>
                  </a:outerShdw>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w="13462">
                  <a:solidFill>
                    <a:prstClr val="white"/>
                  </a:solidFill>
                  <a:prstDash val="solid"/>
                </a:ln>
                <a:solidFill>
                  <a:srgbClr val="C00000"/>
                </a:solidFill>
                <a:effectLst>
                  <a:outerShdw dist="38100" dir="2700000" algn="bl" rotWithShape="0">
                    <a:srgbClr val="5B9BD5"/>
                  </a:outerShdw>
                </a:effectLst>
                <a:uLnTx/>
                <a:uFillTx/>
                <a:latin typeface="Calibri" panose="020F0502020204030204" pitchFamily="34" charset="0"/>
                <a:cs typeface="Calibri" panose="020F0502020204030204" pitchFamily="34" charset="0"/>
              </a:rPr>
              <a:t>đưa</a:t>
            </a:r>
            <a:r>
              <a:rPr kumimoji="0" lang="en-US" sz="4000" b="1" i="0" u="none" strike="noStrike" kern="1200" cap="none" spc="0" normalizeH="0" baseline="0" noProof="0" dirty="0">
                <a:ln w="13462">
                  <a:solidFill>
                    <a:prstClr val="white"/>
                  </a:solidFill>
                  <a:prstDash val="solid"/>
                </a:ln>
                <a:solidFill>
                  <a:srgbClr val="C00000"/>
                </a:solidFill>
                <a:effectLst>
                  <a:outerShdw dist="38100" dir="2700000" algn="bl" rotWithShape="0">
                    <a:srgbClr val="5B9BD5"/>
                  </a:outerShdw>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w="13462">
                  <a:solidFill>
                    <a:prstClr val="white"/>
                  </a:solidFill>
                  <a:prstDash val="solid"/>
                </a:ln>
                <a:solidFill>
                  <a:srgbClr val="C00000"/>
                </a:solidFill>
                <a:effectLst>
                  <a:outerShdw dist="38100" dir="2700000" algn="bl" rotWithShape="0">
                    <a:srgbClr val="5B9BD5"/>
                  </a:outerShdw>
                </a:effectLst>
                <a:uLnTx/>
                <a:uFillTx/>
                <a:latin typeface="Calibri" panose="020F0502020204030204" pitchFamily="34" charset="0"/>
                <a:cs typeface="Calibri" panose="020F0502020204030204" pitchFamily="34" charset="0"/>
              </a:rPr>
              <a:t>ra</a:t>
            </a:r>
            <a:r>
              <a:rPr kumimoji="0" lang="en-US" sz="4000" b="1" i="0" u="none" strike="noStrike" kern="1200" cap="none" spc="0" normalizeH="0" baseline="0" noProof="0" dirty="0">
                <a:ln w="13462">
                  <a:solidFill>
                    <a:prstClr val="white"/>
                  </a:solidFill>
                  <a:prstDash val="solid"/>
                </a:ln>
                <a:solidFill>
                  <a:srgbClr val="C00000"/>
                </a:solidFill>
                <a:effectLst>
                  <a:outerShdw dist="38100" dir="2700000" algn="bl" rotWithShape="0">
                    <a:srgbClr val="5B9BD5"/>
                  </a:outerShdw>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w="13462">
                  <a:solidFill>
                    <a:prstClr val="white"/>
                  </a:solidFill>
                  <a:prstDash val="solid"/>
                </a:ln>
                <a:solidFill>
                  <a:srgbClr val="C00000"/>
                </a:solidFill>
                <a:effectLst>
                  <a:outerShdw dist="38100" dir="2700000" algn="bl" rotWithShape="0">
                    <a:srgbClr val="5B9BD5"/>
                  </a:outerShdw>
                </a:effectLst>
                <a:uLnTx/>
                <a:uFillTx/>
                <a:latin typeface="Calibri" panose="020F0502020204030204" pitchFamily="34" charset="0"/>
                <a:cs typeface="Calibri" panose="020F0502020204030204" pitchFamily="34" charset="0"/>
              </a:rPr>
              <a:t>cách</a:t>
            </a:r>
            <a:r>
              <a:rPr kumimoji="0" lang="en-US" sz="4000" b="1" i="0" u="none" strike="noStrike" kern="1200" cap="none" spc="0" normalizeH="0" baseline="0" noProof="0" dirty="0">
                <a:ln w="13462">
                  <a:solidFill>
                    <a:prstClr val="white"/>
                  </a:solidFill>
                  <a:prstDash val="solid"/>
                </a:ln>
                <a:solidFill>
                  <a:srgbClr val="C00000"/>
                </a:solidFill>
                <a:effectLst>
                  <a:outerShdw dist="38100" dir="2700000" algn="bl" rotWithShape="0">
                    <a:srgbClr val="5B9BD5"/>
                  </a:outerShdw>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w="13462">
                  <a:solidFill>
                    <a:prstClr val="white"/>
                  </a:solidFill>
                  <a:prstDash val="solid"/>
                </a:ln>
                <a:solidFill>
                  <a:srgbClr val="C00000"/>
                </a:solidFill>
                <a:effectLst>
                  <a:outerShdw dist="38100" dir="2700000" algn="bl" rotWithShape="0">
                    <a:srgbClr val="5B9BD5"/>
                  </a:outerShdw>
                </a:effectLst>
                <a:uLnTx/>
                <a:uFillTx/>
                <a:latin typeface="Calibri" panose="020F0502020204030204" pitchFamily="34" charset="0"/>
                <a:cs typeface="Calibri" panose="020F0502020204030204" pitchFamily="34" charset="0"/>
              </a:rPr>
              <a:t>điều</a:t>
            </a:r>
            <a:r>
              <a:rPr kumimoji="0" lang="en-US" sz="4000" b="1" i="0" u="none" strike="noStrike" kern="1200" cap="none" spc="0" normalizeH="0" baseline="0" noProof="0" dirty="0">
                <a:ln w="13462">
                  <a:solidFill>
                    <a:prstClr val="white"/>
                  </a:solidFill>
                  <a:prstDash val="solid"/>
                </a:ln>
                <a:solidFill>
                  <a:srgbClr val="C00000"/>
                </a:solidFill>
                <a:effectLst>
                  <a:outerShdw dist="38100" dir="2700000" algn="bl" rotWithShape="0">
                    <a:srgbClr val="5B9BD5"/>
                  </a:outerShdw>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w="13462">
                  <a:solidFill>
                    <a:prstClr val="white"/>
                  </a:solidFill>
                  <a:prstDash val="solid"/>
                </a:ln>
                <a:solidFill>
                  <a:srgbClr val="C00000"/>
                </a:solidFill>
                <a:effectLst>
                  <a:outerShdw dist="38100" dir="2700000" algn="bl" rotWithShape="0">
                    <a:srgbClr val="5B9BD5"/>
                  </a:outerShdw>
                </a:effectLst>
                <a:uLnTx/>
                <a:uFillTx/>
                <a:latin typeface="Calibri" panose="020F0502020204030204" pitchFamily="34" charset="0"/>
                <a:cs typeface="Calibri" panose="020F0502020204030204" pitchFamily="34" charset="0"/>
              </a:rPr>
              <a:t>chỉnh</a:t>
            </a:r>
            <a:r>
              <a:rPr kumimoji="0" lang="en-US" sz="4000" b="1" i="0" u="none" strike="noStrike" kern="1200" cap="none" spc="0" normalizeH="0" baseline="0" noProof="0" dirty="0">
                <a:ln w="13462">
                  <a:solidFill>
                    <a:prstClr val="white"/>
                  </a:solidFill>
                  <a:prstDash val="solid"/>
                </a:ln>
                <a:solidFill>
                  <a:srgbClr val="C00000"/>
                </a:solidFill>
                <a:effectLst>
                  <a:outerShdw dist="38100" dir="2700000" algn="bl" rotWithShape="0">
                    <a:srgbClr val="5B9BD5"/>
                  </a:outerShdw>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w="13462">
                  <a:solidFill>
                    <a:prstClr val="white"/>
                  </a:solidFill>
                  <a:prstDash val="solid"/>
                </a:ln>
                <a:solidFill>
                  <a:srgbClr val="C00000"/>
                </a:solidFill>
                <a:effectLst>
                  <a:outerShdw dist="38100" dir="2700000" algn="bl" rotWithShape="0">
                    <a:srgbClr val="5B9BD5"/>
                  </a:outerShdw>
                </a:effectLst>
                <a:uLnTx/>
                <a:uFillTx/>
                <a:latin typeface="Calibri" panose="020F0502020204030204" pitchFamily="34" charset="0"/>
                <a:cs typeface="Calibri" panose="020F0502020204030204" pitchFamily="34" charset="0"/>
              </a:rPr>
              <a:t>cảm</a:t>
            </a:r>
            <a:r>
              <a:rPr kumimoji="0" lang="en-US" sz="4000" b="1" i="0" u="none" strike="noStrike" kern="1200" cap="none" spc="0" normalizeH="0" baseline="0" noProof="0" dirty="0">
                <a:ln w="13462">
                  <a:solidFill>
                    <a:prstClr val="white"/>
                  </a:solidFill>
                  <a:prstDash val="solid"/>
                </a:ln>
                <a:solidFill>
                  <a:srgbClr val="C00000"/>
                </a:solidFill>
                <a:effectLst>
                  <a:outerShdw dist="38100" dir="2700000" algn="bl" rotWithShape="0">
                    <a:srgbClr val="5B9BD5"/>
                  </a:outerShdw>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w="13462">
                  <a:solidFill>
                    <a:prstClr val="white"/>
                  </a:solidFill>
                  <a:prstDash val="solid"/>
                </a:ln>
                <a:solidFill>
                  <a:srgbClr val="C00000"/>
                </a:solidFill>
                <a:effectLst>
                  <a:outerShdw dist="38100" dir="2700000" algn="bl" rotWithShape="0">
                    <a:srgbClr val="5B9BD5"/>
                  </a:outerShdw>
                </a:effectLst>
                <a:uLnTx/>
                <a:uFillTx/>
                <a:latin typeface="Calibri" panose="020F0502020204030204" pitchFamily="34" charset="0"/>
                <a:cs typeface="Calibri" panose="020F0502020204030204" pitchFamily="34" charset="0"/>
              </a:rPr>
              <a:t>xúc</a:t>
            </a:r>
            <a:r>
              <a:rPr kumimoji="0" lang="en-US" sz="4000" b="1" i="0" u="none" strike="noStrike" kern="1200" cap="none" spc="0" normalizeH="0" baseline="0" noProof="0" dirty="0">
                <a:ln w="13462">
                  <a:solidFill>
                    <a:prstClr val="white"/>
                  </a:solidFill>
                  <a:prstDash val="solid"/>
                </a:ln>
                <a:solidFill>
                  <a:srgbClr val="C00000"/>
                </a:solidFill>
                <a:effectLst>
                  <a:outerShdw dist="38100" dir="2700000" algn="bl" rotWithShape="0">
                    <a:srgbClr val="5B9BD5"/>
                  </a:outerShdw>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w="13462">
                  <a:solidFill>
                    <a:prstClr val="white"/>
                  </a:solidFill>
                  <a:prstDash val="solid"/>
                </a:ln>
                <a:solidFill>
                  <a:srgbClr val="C00000"/>
                </a:solidFill>
                <a:effectLst>
                  <a:outerShdw dist="38100" dir="2700000" algn="bl" rotWithShape="0">
                    <a:srgbClr val="5B9BD5"/>
                  </a:outerShdw>
                </a:effectLst>
                <a:uLnTx/>
                <a:uFillTx/>
                <a:latin typeface="Calibri" panose="020F0502020204030204" pitchFamily="34" charset="0"/>
                <a:cs typeface="Calibri" panose="020F0502020204030204" pitchFamily="34" charset="0"/>
              </a:rPr>
              <a:t>phù</a:t>
            </a:r>
            <a:r>
              <a:rPr kumimoji="0" lang="en-US" sz="4000" b="1" i="0" u="none" strike="noStrike" kern="1200" cap="none" spc="0" normalizeH="0" baseline="0" noProof="0" dirty="0">
                <a:ln w="13462">
                  <a:solidFill>
                    <a:prstClr val="white"/>
                  </a:solidFill>
                  <a:prstDash val="solid"/>
                </a:ln>
                <a:solidFill>
                  <a:srgbClr val="C00000"/>
                </a:solidFill>
                <a:effectLst>
                  <a:outerShdw dist="38100" dir="2700000" algn="bl" rotWithShape="0">
                    <a:srgbClr val="5B9BD5"/>
                  </a:outerShdw>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w="13462">
                  <a:solidFill>
                    <a:prstClr val="white"/>
                  </a:solidFill>
                  <a:prstDash val="solid"/>
                </a:ln>
                <a:solidFill>
                  <a:srgbClr val="C00000"/>
                </a:solidFill>
                <a:effectLst>
                  <a:outerShdw dist="38100" dir="2700000" algn="bl" rotWithShape="0">
                    <a:srgbClr val="5B9BD5"/>
                  </a:outerShdw>
                </a:effectLst>
                <a:uLnTx/>
                <a:uFillTx/>
                <a:latin typeface="Calibri" panose="020F0502020204030204" pitchFamily="34" charset="0"/>
                <a:cs typeface="Calibri" panose="020F0502020204030204" pitchFamily="34" charset="0"/>
              </a:rPr>
              <a:t>hợp</a:t>
            </a:r>
            <a:r>
              <a:rPr kumimoji="0" lang="en-US" sz="4000" b="1" i="0" u="none" strike="noStrike" kern="1200" cap="none" spc="0" normalizeH="0" baseline="0" noProof="0" dirty="0">
                <a:ln w="13462">
                  <a:solidFill>
                    <a:prstClr val="white"/>
                  </a:solidFill>
                  <a:prstDash val="solid"/>
                </a:ln>
                <a:solidFill>
                  <a:srgbClr val="C00000"/>
                </a:solidFill>
                <a:effectLst>
                  <a:outerShdw dist="38100" dir="2700000" algn="bl" rotWithShape="0">
                    <a:srgbClr val="5B9BD5"/>
                  </a:outerShdw>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w="13462">
                  <a:solidFill>
                    <a:prstClr val="white"/>
                  </a:solidFill>
                  <a:prstDash val="solid"/>
                </a:ln>
                <a:solidFill>
                  <a:srgbClr val="C00000"/>
                </a:solidFill>
                <a:effectLst>
                  <a:outerShdw dist="38100" dir="2700000" algn="bl" rotWithShape="0">
                    <a:srgbClr val="5B9BD5"/>
                  </a:outerShdw>
                </a:effectLst>
                <a:uLnTx/>
                <a:uFillTx/>
                <a:latin typeface="Calibri" panose="020F0502020204030204" pitchFamily="34" charset="0"/>
                <a:cs typeface="Calibri" panose="020F0502020204030204" pitchFamily="34" charset="0"/>
              </a:rPr>
              <a:t>trong</a:t>
            </a:r>
            <a:r>
              <a:rPr kumimoji="0" lang="en-US" sz="4000" b="1" i="0" u="none" strike="noStrike" kern="1200" cap="none" spc="0" normalizeH="0" baseline="0" noProof="0" dirty="0">
                <a:ln w="13462">
                  <a:solidFill>
                    <a:prstClr val="white"/>
                  </a:solidFill>
                  <a:prstDash val="solid"/>
                </a:ln>
                <a:solidFill>
                  <a:srgbClr val="C00000"/>
                </a:solidFill>
                <a:effectLst>
                  <a:outerShdw dist="38100" dir="2700000" algn="bl" rotWithShape="0">
                    <a:srgbClr val="5B9BD5"/>
                  </a:outerShdw>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w="13462">
                  <a:solidFill>
                    <a:prstClr val="white"/>
                  </a:solidFill>
                  <a:prstDash val="solid"/>
                </a:ln>
                <a:solidFill>
                  <a:srgbClr val="C00000"/>
                </a:solidFill>
                <a:effectLst>
                  <a:outerShdw dist="38100" dir="2700000" algn="bl" rotWithShape="0">
                    <a:srgbClr val="5B9BD5"/>
                  </a:outerShdw>
                </a:effectLst>
                <a:uLnTx/>
                <a:uFillTx/>
                <a:latin typeface="Calibri" panose="020F0502020204030204" pitchFamily="34" charset="0"/>
                <a:cs typeface="Calibri" panose="020F0502020204030204" pitchFamily="34" charset="0"/>
              </a:rPr>
              <a:t>các</a:t>
            </a:r>
            <a:r>
              <a:rPr kumimoji="0" lang="en-US" sz="4000" b="1" i="0" u="none" strike="noStrike" kern="1200" cap="none" spc="0" normalizeH="0" baseline="0" noProof="0" dirty="0">
                <a:ln w="13462">
                  <a:solidFill>
                    <a:prstClr val="white"/>
                  </a:solidFill>
                  <a:prstDash val="solid"/>
                </a:ln>
                <a:solidFill>
                  <a:srgbClr val="C00000"/>
                </a:solidFill>
                <a:effectLst>
                  <a:outerShdw dist="38100" dir="2700000" algn="bl" rotWithShape="0">
                    <a:srgbClr val="5B9BD5"/>
                  </a:outerShdw>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w="13462">
                  <a:solidFill>
                    <a:prstClr val="white"/>
                  </a:solidFill>
                  <a:prstDash val="solid"/>
                </a:ln>
                <a:solidFill>
                  <a:srgbClr val="C00000"/>
                </a:solidFill>
                <a:effectLst>
                  <a:outerShdw dist="38100" dir="2700000" algn="bl" rotWithShape="0">
                    <a:srgbClr val="5B9BD5"/>
                  </a:outerShdw>
                </a:effectLst>
                <a:uLnTx/>
                <a:uFillTx/>
                <a:latin typeface="Calibri" panose="020F0502020204030204" pitchFamily="34" charset="0"/>
                <a:cs typeface="Calibri" panose="020F0502020204030204" pitchFamily="34" charset="0"/>
              </a:rPr>
              <a:t>tình</a:t>
            </a:r>
            <a:r>
              <a:rPr kumimoji="0" lang="en-US" sz="4000" b="1" i="0" u="none" strike="noStrike" kern="1200" cap="none" spc="0" normalizeH="0" baseline="0" noProof="0" dirty="0">
                <a:ln w="13462">
                  <a:solidFill>
                    <a:prstClr val="white"/>
                  </a:solidFill>
                  <a:prstDash val="solid"/>
                </a:ln>
                <a:solidFill>
                  <a:srgbClr val="C00000"/>
                </a:solidFill>
                <a:effectLst>
                  <a:outerShdw dist="38100" dir="2700000" algn="bl" rotWithShape="0">
                    <a:srgbClr val="5B9BD5"/>
                  </a:outerShdw>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w="13462">
                  <a:solidFill>
                    <a:prstClr val="white"/>
                  </a:solidFill>
                  <a:prstDash val="solid"/>
                </a:ln>
                <a:solidFill>
                  <a:srgbClr val="C00000"/>
                </a:solidFill>
                <a:effectLst>
                  <a:outerShdw dist="38100" dir="2700000" algn="bl" rotWithShape="0">
                    <a:srgbClr val="5B9BD5"/>
                  </a:outerShdw>
                </a:effectLst>
                <a:uLnTx/>
                <a:uFillTx/>
                <a:latin typeface="Calibri" panose="020F0502020204030204" pitchFamily="34" charset="0"/>
                <a:cs typeface="Calibri" panose="020F0502020204030204" pitchFamily="34" charset="0"/>
              </a:rPr>
              <a:t>huống</a:t>
            </a:r>
            <a:r>
              <a:rPr kumimoji="0" lang="en-US" sz="4000" b="1" i="0" u="none" strike="noStrike" kern="1200" cap="none" spc="0" normalizeH="0" baseline="0" noProof="0" dirty="0">
                <a:ln w="13462">
                  <a:solidFill>
                    <a:prstClr val="white"/>
                  </a:solidFill>
                  <a:prstDash val="solid"/>
                </a:ln>
                <a:solidFill>
                  <a:srgbClr val="C00000"/>
                </a:solidFill>
                <a:effectLst>
                  <a:outerShdw dist="38100" dir="2700000" algn="bl" rotWithShape="0">
                    <a:srgbClr val="5B9BD5"/>
                  </a:outerShdw>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w="13462">
                  <a:solidFill>
                    <a:prstClr val="white"/>
                  </a:solidFill>
                  <a:prstDash val="solid"/>
                </a:ln>
                <a:solidFill>
                  <a:srgbClr val="C00000"/>
                </a:solidFill>
                <a:effectLst>
                  <a:outerShdw dist="38100" dir="2700000" algn="bl" rotWithShape="0">
                    <a:srgbClr val="5B9BD5"/>
                  </a:outerShdw>
                </a:effectLst>
                <a:uLnTx/>
                <a:uFillTx/>
                <a:latin typeface="Calibri" panose="020F0502020204030204" pitchFamily="34" charset="0"/>
                <a:cs typeface="Calibri" panose="020F0502020204030204" pitchFamily="34" charset="0"/>
              </a:rPr>
              <a:t>sau</a:t>
            </a:r>
            <a:r>
              <a:rPr kumimoji="0" lang="en-US" sz="4000" b="1" i="0" u="none" strike="noStrike" kern="1200" cap="none" spc="0" normalizeH="0" baseline="0" noProof="0" dirty="0">
                <a:ln w="13462">
                  <a:solidFill>
                    <a:prstClr val="white"/>
                  </a:solidFill>
                  <a:prstDash val="solid"/>
                </a:ln>
                <a:solidFill>
                  <a:srgbClr val="C00000"/>
                </a:solidFill>
                <a:effectLst>
                  <a:outerShdw dist="38100" dir="2700000" algn="bl" rotWithShape="0">
                    <a:srgbClr val="5B9BD5"/>
                  </a:outerShdw>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w="13462">
                  <a:solidFill>
                    <a:prstClr val="white"/>
                  </a:solidFill>
                  <a:prstDash val="solid"/>
                </a:ln>
                <a:solidFill>
                  <a:srgbClr val="C00000"/>
                </a:solidFill>
                <a:effectLst>
                  <a:outerShdw dist="38100" dir="2700000" algn="bl" rotWithShape="0">
                    <a:srgbClr val="5B9BD5"/>
                  </a:outerShdw>
                </a:effectLst>
                <a:uLnTx/>
                <a:uFillTx/>
                <a:latin typeface="Calibri" panose="020F0502020204030204" pitchFamily="34" charset="0"/>
                <a:cs typeface="Calibri" panose="020F0502020204030204" pitchFamily="34" charset="0"/>
              </a:rPr>
              <a:t>đây</a:t>
            </a:r>
            <a:endParaRPr kumimoji="0" lang="en-US" sz="4000" b="1" i="0" u="none" strike="noStrike" kern="1200" cap="none" spc="0" normalizeH="0" baseline="0" noProof="0" dirty="0">
              <a:ln w="13462">
                <a:solidFill>
                  <a:prstClr val="white"/>
                </a:solidFill>
                <a:prstDash val="solid"/>
              </a:ln>
              <a:solidFill>
                <a:srgbClr val="C00000"/>
              </a:solidFill>
              <a:effectLst>
                <a:outerShdw dist="38100" dir="2700000" algn="bl" rotWithShape="0">
                  <a:srgbClr val="5B9BD5"/>
                </a:outerShdw>
              </a:effectLst>
              <a:uLnTx/>
              <a:uFillTx/>
              <a:latin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F4B15699-A585-DDF8-7A0D-29278DD93C8B}"/>
              </a:ext>
            </a:extLst>
          </p:cNvPr>
          <p:cNvPicPr>
            <a:picLocks noChangeAspect="1"/>
          </p:cNvPicPr>
          <p:nvPr/>
        </p:nvPicPr>
        <p:blipFill>
          <a:blip r:embed="rId4"/>
          <a:stretch>
            <a:fillRect/>
          </a:stretch>
        </p:blipFill>
        <p:spPr>
          <a:xfrm>
            <a:off x="1262062" y="1843087"/>
            <a:ext cx="9115425" cy="2276475"/>
          </a:xfrm>
          <a:prstGeom prst="rect">
            <a:avLst/>
          </a:prstGeom>
        </p:spPr>
      </p:pic>
      <p:pic>
        <p:nvPicPr>
          <p:cNvPr id="11" name="Picture 10">
            <a:extLst>
              <a:ext uri="{FF2B5EF4-FFF2-40B4-BE49-F238E27FC236}">
                <a16:creationId xmlns:a16="http://schemas.microsoft.com/office/drawing/2014/main" id="{0A710C87-E8B3-9D9C-7C52-41AB023BF9BF}"/>
              </a:ext>
            </a:extLst>
          </p:cNvPr>
          <p:cNvPicPr>
            <a:picLocks noChangeAspect="1"/>
          </p:cNvPicPr>
          <p:nvPr/>
        </p:nvPicPr>
        <p:blipFill>
          <a:blip r:embed="rId5"/>
          <a:stretch>
            <a:fillRect/>
          </a:stretch>
        </p:blipFill>
        <p:spPr>
          <a:xfrm>
            <a:off x="1276350" y="4371975"/>
            <a:ext cx="9144000" cy="2228850"/>
          </a:xfrm>
          <a:prstGeom prst="rect">
            <a:avLst/>
          </a:prstGeom>
        </p:spPr>
      </p:pic>
    </p:spTree>
    <p:extLst>
      <p:ext uri="{BB962C8B-B14F-4D97-AF65-F5344CB8AC3E}">
        <p14:creationId xmlns:p14="http://schemas.microsoft.com/office/powerpoint/2010/main" val="358491037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EE37A3C-38A9-492D-B174-2687B8B98E5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pic>
        <p:nvPicPr>
          <p:cNvPr id="6" name="图片 5">
            <a:extLst>
              <a:ext uri="{FF2B5EF4-FFF2-40B4-BE49-F238E27FC236}">
                <a16:creationId xmlns:a16="http://schemas.microsoft.com/office/drawing/2014/main" id="{7E9BBCFC-3B4A-42B3-9E8B-8EF3E36FD51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01" t="39880" r="84776" b="45948"/>
          <a:stretch/>
        </p:blipFill>
        <p:spPr>
          <a:xfrm flipH="1">
            <a:off x="10366978" y="326192"/>
            <a:ext cx="1825020" cy="2582684"/>
          </a:xfrm>
          <a:prstGeom prst="rect">
            <a:avLst/>
          </a:prstGeom>
        </p:spPr>
      </p:pic>
      <p:pic>
        <p:nvPicPr>
          <p:cNvPr id="13" name="图片 12">
            <a:extLst>
              <a:ext uri="{FF2B5EF4-FFF2-40B4-BE49-F238E27FC236}">
                <a16:creationId xmlns:a16="http://schemas.microsoft.com/office/drawing/2014/main" id="{E63DDCA8-FB15-483A-8EC7-A667960590F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8538" t="75613" r="2646" b="14487"/>
          <a:stretch/>
        </p:blipFill>
        <p:spPr>
          <a:xfrm>
            <a:off x="8449656" y="5442109"/>
            <a:ext cx="3554283" cy="1359692"/>
          </a:xfrm>
          <a:prstGeom prst="rect">
            <a:avLst/>
          </a:prstGeom>
        </p:spPr>
      </p:pic>
      <p:pic>
        <p:nvPicPr>
          <p:cNvPr id="15" name="图片 14" descr="图片包含 室内, 物体&#10;&#10;描述已自动生成">
            <a:extLst>
              <a:ext uri="{FF2B5EF4-FFF2-40B4-BE49-F238E27FC236}">
                <a16:creationId xmlns:a16="http://schemas.microsoft.com/office/drawing/2014/main" id="{D544F65B-5C5B-4E36-A546-382B587B4B3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82271" y="401819"/>
            <a:ext cx="8795304" cy="5720136"/>
          </a:xfrm>
          <a:prstGeom prst="rect">
            <a:avLst/>
          </a:prstGeom>
        </p:spPr>
      </p:pic>
      <p:pic>
        <p:nvPicPr>
          <p:cNvPr id="11" name="图片 10">
            <a:extLst>
              <a:ext uri="{FF2B5EF4-FFF2-40B4-BE49-F238E27FC236}">
                <a16:creationId xmlns:a16="http://schemas.microsoft.com/office/drawing/2014/main" id="{68998653-3C2F-44CD-9035-38D633FC92E5}"/>
              </a:ext>
            </a:extLst>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15964" t="21941" r="16695" b="17637"/>
          <a:stretch/>
        </p:blipFill>
        <p:spPr>
          <a:xfrm>
            <a:off x="142672" y="2908876"/>
            <a:ext cx="3656912" cy="3281140"/>
          </a:xfrm>
          <a:prstGeom prst="rect">
            <a:avLst/>
          </a:prstGeom>
        </p:spPr>
      </p:pic>
      <p:pic>
        <p:nvPicPr>
          <p:cNvPr id="4" name="Picture 3">
            <a:extLst>
              <a:ext uri="{FF2B5EF4-FFF2-40B4-BE49-F238E27FC236}">
                <a16:creationId xmlns:a16="http://schemas.microsoft.com/office/drawing/2014/main" id="{EA9AEDF0-D8A3-C11E-DF8C-EC32897E8EB8}"/>
              </a:ext>
            </a:extLst>
          </p:cNvPr>
          <p:cNvPicPr>
            <a:picLocks noChangeAspect="1"/>
          </p:cNvPicPr>
          <p:nvPr/>
        </p:nvPicPr>
        <p:blipFill>
          <a:blip r:embed="rId8"/>
          <a:stretch>
            <a:fillRect/>
          </a:stretch>
        </p:blipFill>
        <p:spPr>
          <a:xfrm>
            <a:off x="3546451" y="2256192"/>
            <a:ext cx="6413548" cy="2078916"/>
          </a:xfrm>
          <a:prstGeom prst="rect">
            <a:avLst/>
          </a:prstGeom>
        </p:spPr>
      </p:pic>
    </p:spTree>
    <p:extLst>
      <p:ext uri="{BB962C8B-B14F-4D97-AF65-F5344CB8AC3E}">
        <p14:creationId xmlns:p14="http://schemas.microsoft.com/office/powerpoint/2010/main" val="2241606517"/>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8EADDE7-FFFB-0B10-B8C2-849F30EB696A}"/>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43065" b="82742" l="2906" r="21308">
                        <a14:foregroundMark x1="14528" y1="55645" x2="15254" y2="65000"/>
                        <a14:foregroundMark x1="15254" y1="65000" x2="15254" y2="65000"/>
                        <a14:foregroundMark x1="20460" y1="51774" x2="21065" y2="56935"/>
                        <a14:foregroundMark x1="21186" y1="66452" x2="21081" y2="69243"/>
                        <a14:foregroundMark x1="15981" y1="61774" x2="13923" y2="72581"/>
                        <a14:foregroundMark x1="14286" y1="62903" x2="14770" y2="67903"/>
                        <a14:foregroundMark x1="13196" y1="61129" x2="12833" y2="67742"/>
                        <a14:foregroundMark x1="18886" y1="65968" x2="18886" y2="65968"/>
                        <a14:foregroundMark x1="18886" y1="65968" x2="19613" y2="67903"/>
                        <a14:foregroundMark x1="10896" y1="63710" x2="8354" y2="60806"/>
                        <a14:foregroundMark x1="8717" y1="60161" x2="6174" y2="56452"/>
                        <a14:foregroundMark x1="20713" y1="69194" x2="20754" y2="69445"/>
                        <a14:foregroundMark x1="20581" y1="68387" x2="20713" y2="69194"/>
                        <a14:foregroundMark x1="14286" y1="43065" x2="16223" y2="43871"/>
                        <a14:backgroundMark x1="20339" y1="70968" x2="20460" y2="71935"/>
                        <a14:backgroundMark x1="20823" y1="71935" x2="21671" y2="72419"/>
                        <a14:backgroundMark x1="19855" y1="70000" x2="20460" y2="71613"/>
                        <a14:backgroundMark x1="20823" y1="69194" x2="20823" y2="69194"/>
                      </a14:backgroundRemoval>
                    </a14:imgEffect>
                  </a14:imgLayer>
                </a14:imgProps>
              </a:ext>
              <a:ext uri="{28A0092B-C50C-407E-A947-70E740481C1C}">
                <a14:useLocalDpi xmlns:a14="http://schemas.microsoft.com/office/drawing/2010/main" val="0"/>
              </a:ext>
            </a:extLst>
          </a:blip>
          <a:srcRect l="611" t="38800" r="76271" b="12201"/>
          <a:stretch/>
        </p:blipFill>
        <p:spPr>
          <a:xfrm>
            <a:off x="4175592" y="2494814"/>
            <a:ext cx="2088232" cy="3322187"/>
          </a:xfrm>
          <a:prstGeom prst="rect">
            <a:avLst/>
          </a:prstGeom>
        </p:spPr>
      </p:pic>
      <p:pic>
        <p:nvPicPr>
          <p:cNvPr id="3" name="Picture 2">
            <a:extLst>
              <a:ext uri="{FF2B5EF4-FFF2-40B4-BE49-F238E27FC236}">
                <a16:creationId xmlns:a16="http://schemas.microsoft.com/office/drawing/2014/main" id="{1A912EB9-89C2-31AF-50D0-A7494CBBA222}"/>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42581" b="80484" l="77724" r="97579">
                        <a14:foregroundMark x1="86804" y1="42742" x2="84019" y2="42581"/>
                        <a14:foregroundMark x1="77966" y1="52258" x2="77966" y2="53710"/>
                        <a14:foregroundMark x1="83051" y1="61452" x2="84262" y2="66452"/>
                        <a14:foregroundMark x1="80872" y1="64839" x2="86199" y2="65645"/>
                        <a14:foregroundMark x1="85109" y1="63548" x2="88862" y2="61774"/>
                        <a14:foregroundMark x1="89709" y1="61935" x2="92252" y2="59677"/>
                        <a14:foregroundMark x1="83414" y1="78065" x2="83414" y2="80161"/>
                        <a14:foregroundMark x1="86804" y1="77903" x2="86683" y2="80484"/>
                        <a14:foregroundMark x1="94794" y1="54839" x2="94794" y2="54839"/>
                        <a14:foregroundMark x1="81114" y1="62903" x2="80024" y2="65000"/>
                      </a14:backgroundRemoval>
                    </a14:imgEffect>
                  </a14:imgLayer>
                </a14:imgProps>
              </a:ext>
              <a:ext uri="{28A0092B-C50C-407E-A947-70E740481C1C}">
                <a14:useLocalDpi xmlns:a14="http://schemas.microsoft.com/office/drawing/2010/main" val="0"/>
              </a:ext>
            </a:extLst>
          </a:blip>
          <a:srcRect l="76271" t="38800" b="15908"/>
          <a:stretch/>
        </p:blipFill>
        <p:spPr>
          <a:xfrm>
            <a:off x="6893199" y="2494814"/>
            <a:ext cx="2088231" cy="2991842"/>
          </a:xfrm>
          <a:prstGeom prst="rect">
            <a:avLst/>
          </a:prstGeom>
        </p:spPr>
      </p:pic>
      <p:sp>
        <p:nvSpPr>
          <p:cNvPr id="4" name="Cloud 3">
            <a:extLst>
              <a:ext uri="{FF2B5EF4-FFF2-40B4-BE49-F238E27FC236}">
                <a16:creationId xmlns:a16="http://schemas.microsoft.com/office/drawing/2014/main" id="{01EBDF70-8C39-3F1A-76A2-BBB5BF727F3E}"/>
              </a:ext>
            </a:extLst>
          </p:cNvPr>
          <p:cNvSpPr/>
          <p:nvPr/>
        </p:nvSpPr>
        <p:spPr>
          <a:xfrm>
            <a:off x="4514850" y="769660"/>
            <a:ext cx="4067175" cy="1591511"/>
          </a:xfrm>
          <a:prstGeom prst="cloud">
            <a:avLst/>
          </a:prstGeom>
          <a:ln/>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CÙNG CHIA SẺ</a:t>
            </a:r>
          </a:p>
        </p:txBody>
      </p:sp>
      <p:sp>
        <p:nvSpPr>
          <p:cNvPr id="5" name="TextBox 4">
            <a:extLst>
              <a:ext uri="{FF2B5EF4-FFF2-40B4-BE49-F238E27FC236}">
                <a16:creationId xmlns:a16="http://schemas.microsoft.com/office/drawing/2014/main" id="{175B4AD3-9BCD-8FFB-DDAA-D0EE53691D5C}"/>
              </a:ext>
            </a:extLst>
          </p:cNvPr>
          <p:cNvSpPr txBox="1"/>
          <p:nvPr/>
        </p:nvSpPr>
        <p:spPr>
          <a:xfrm>
            <a:off x="4153452" y="4860984"/>
            <a:ext cx="4748314" cy="1089660"/>
          </a:xfrm>
          <a:prstGeom prst="roundRect">
            <a:avLst/>
          </a:prstGeom>
        </p:spPr>
        <p:style>
          <a:lnRef idx="2">
            <a:schemeClr val="accent2"/>
          </a:lnRef>
          <a:fillRef idx="1">
            <a:schemeClr val="lt1"/>
          </a:fillRef>
          <a:effectRef idx="0">
            <a:schemeClr val="accent2"/>
          </a:effectRef>
          <a:fontRef idx="minor">
            <a:schemeClr val="dk1"/>
          </a:fontRef>
        </p:style>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err="1">
                <a:ln>
                  <a:noFill/>
                </a:ln>
                <a:solidFill>
                  <a:srgbClr val="ED7D31"/>
                </a:solidFill>
                <a:effectLst/>
                <a:uLnTx/>
                <a:uFillTx/>
                <a:latin typeface="Calibri" panose="020F0502020204030204" pitchFamily="34" charset="0"/>
                <a:ea typeface="+mn-ea"/>
                <a:cs typeface="Calibri" panose="020F0502020204030204" pitchFamily="34" charset="0"/>
              </a:rPr>
              <a:t>Các</a:t>
            </a:r>
            <a:r>
              <a:rPr kumimoji="0" lang="en-US" sz="3200" b="1" i="0" u="none" strike="noStrike" kern="1200" cap="none" spc="0" normalizeH="0" baseline="0" noProof="0">
                <a:ln>
                  <a:noFill/>
                </a:ln>
                <a:solidFill>
                  <a:srgbClr val="ED7D31"/>
                </a:solidFill>
                <a:effectLst/>
                <a:uLnTx/>
                <a:uFillTx/>
                <a:latin typeface="Calibri" panose="020F0502020204030204" pitchFamily="34" charset="0"/>
                <a:ea typeface="+mn-ea"/>
                <a:cs typeface="Calibri" panose="020F0502020204030204" pitchFamily="34" charset="0"/>
              </a:rPr>
              <a:t> nhóm </a:t>
            </a:r>
            <a:r>
              <a:rPr kumimoji="0" lang="en-US" sz="3200" b="1" i="0" u="none" strike="noStrike" kern="1200" cap="none" spc="0" normalizeH="0" baseline="0" noProof="0" dirty="0" err="1">
                <a:ln>
                  <a:noFill/>
                </a:ln>
                <a:solidFill>
                  <a:srgbClr val="ED7D31"/>
                </a:solidFill>
                <a:effectLst/>
                <a:uLnTx/>
                <a:uFillTx/>
                <a:latin typeface="Calibri" panose="020F0502020204030204" pitchFamily="34" charset="0"/>
                <a:ea typeface="+mn-ea"/>
                <a:cs typeface="Calibri" panose="020F0502020204030204" pitchFamily="34" charset="0"/>
              </a:rPr>
              <a:t>khác</a:t>
            </a:r>
            <a:endParaRPr kumimoji="0" lang="en-US" sz="3200" b="1" i="0" u="none" strike="noStrike" kern="1200" cap="none" spc="0" normalizeH="0" baseline="0" noProof="0" dirty="0">
              <a:ln>
                <a:noFill/>
              </a:ln>
              <a:solidFill>
                <a:srgbClr val="ED7D31"/>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ED7D31"/>
                </a:solidFill>
                <a:effectLst/>
                <a:uLnTx/>
                <a:uFillTx/>
                <a:latin typeface="Calibri" panose="020F0502020204030204" pitchFamily="34" charset="0"/>
                <a:ea typeface="+mn-ea"/>
                <a:cs typeface="Calibri" panose="020F0502020204030204" pitchFamily="34" charset="0"/>
              </a:rPr>
              <a:t>Lắng</a:t>
            </a:r>
            <a:r>
              <a:rPr kumimoji="0" lang="en-US" sz="3200" b="1" i="0" u="none" strike="noStrike" kern="1200" cap="none" spc="0" normalizeH="0" baseline="0" noProof="0" dirty="0">
                <a:ln>
                  <a:noFill/>
                </a:ln>
                <a:solidFill>
                  <a:srgbClr val="ED7D31"/>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ED7D31"/>
                </a:solidFill>
                <a:effectLst/>
                <a:uLnTx/>
                <a:uFillTx/>
                <a:latin typeface="Calibri" panose="020F0502020204030204" pitchFamily="34" charset="0"/>
                <a:ea typeface="+mn-ea"/>
                <a:cs typeface="Calibri" panose="020F0502020204030204" pitchFamily="34" charset="0"/>
              </a:rPr>
              <a:t>nghe</a:t>
            </a:r>
            <a:r>
              <a:rPr kumimoji="0" lang="en-US" sz="3200" b="1" i="0" u="none" strike="noStrike" kern="1200" cap="none" spc="0" normalizeH="0" baseline="0" noProof="0" dirty="0">
                <a:ln>
                  <a:noFill/>
                </a:ln>
                <a:solidFill>
                  <a:srgbClr val="ED7D31"/>
                </a:solidFill>
                <a:effectLst/>
                <a:uLnTx/>
                <a:uFillTx/>
                <a:latin typeface="Calibri" panose="020F0502020204030204" pitchFamily="34" charset="0"/>
                <a:ea typeface="+mn-ea"/>
                <a:cs typeface="Calibri" panose="020F0502020204030204" pitchFamily="34" charset="0"/>
              </a:rPr>
              <a:t> – </a:t>
            </a:r>
            <a:r>
              <a:rPr kumimoji="0" lang="en-US" sz="3200" b="1" i="0" u="none" strike="noStrike" kern="1200" cap="none" spc="0" normalizeH="0" baseline="0" noProof="0" dirty="0" err="1">
                <a:ln>
                  <a:noFill/>
                </a:ln>
                <a:solidFill>
                  <a:srgbClr val="ED7D31"/>
                </a:solidFill>
                <a:effectLst/>
                <a:uLnTx/>
                <a:uFillTx/>
                <a:latin typeface="Calibri" panose="020F0502020204030204" pitchFamily="34" charset="0"/>
                <a:ea typeface="+mn-ea"/>
                <a:cs typeface="Calibri" panose="020F0502020204030204" pitchFamily="34" charset="0"/>
              </a:rPr>
              <a:t>góp</a:t>
            </a:r>
            <a:r>
              <a:rPr kumimoji="0" lang="en-US" sz="3200" b="1" i="0" u="none" strike="noStrike" kern="1200" cap="none" spc="0" normalizeH="0" baseline="0" noProof="0" dirty="0">
                <a:ln>
                  <a:noFill/>
                </a:ln>
                <a:solidFill>
                  <a:srgbClr val="ED7D31"/>
                </a:solidFill>
                <a:effectLst/>
                <a:uLnTx/>
                <a:uFillTx/>
                <a:latin typeface="Calibri" panose="020F0502020204030204" pitchFamily="34" charset="0"/>
                <a:ea typeface="+mn-ea"/>
                <a:cs typeface="Calibri" panose="020F0502020204030204" pitchFamily="34" charset="0"/>
              </a:rPr>
              <a:t> ý - </a:t>
            </a:r>
            <a:r>
              <a:rPr kumimoji="0" lang="en-US" sz="3200" b="1" i="0" u="none" strike="noStrike" kern="1200" cap="none" spc="0" normalizeH="0" baseline="0" noProof="0" dirty="0" err="1">
                <a:ln>
                  <a:noFill/>
                </a:ln>
                <a:solidFill>
                  <a:srgbClr val="ED7D31"/>
                </a:solidFill>
                <a:effectLst/>
                <a:uLnTx/>
                <a:uFillTx/>
                <a:latin typeface="Calibri" panose="020F0502020204030204" pitchFamily="34" charset="0"/>
                <a:ea typeface="+mn-ea"/>
                <a:cs typeface="Calibri" panose="020F0502020204030204" pitchFamily="34" charset="0"/>
              </a:rPr>
              <a:t>bổ</a:t>
            </a:r>
            <a:r>
              <a:rPr kumimoji="0" lang="en-US" sz="3200" b="1" i="0" u="none" strike="noStrike" kern="1200" cap="none" spc="0" normalizeH="0" baseline="0" noProof="0" dirty="0">
                <a:ln>
                  <a:noFill/>
                </a:ln>
                <a:solidFill>
                  <a:srgbClr val="ED7D31"/>
                </a:solidFill>
                <a:effectLst/>
                <a:uLnTx/>
                <a:uFillTx/>
                <a:latin typeface="Calibri" panose="020F0502020204030204" pitchFamily="34" charset="0"/>
                <a:ea typeface="+mn-ea"/>
                <a:cs typeface="Calibri" panose="020F0502020204030204" pitchFamily="34" charset="0"/>
              </a:rPr>
              <a:t> sung</a:t>
            </a:r>
          </a:p>
        </p:txBody>
      </p:sp>
    </p:spTree>
    <p:extLst>
      <p:ext uri="{BB962C8B-B14F-4D97-AF65-F5344CB8AC3E}">
        <p14:creationId xmlns:p14="http://schemas.microsoft.com/office/powerpoint/2010/main" val="352452878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83DFEE"/>
        </a:soli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1" y="1"/>
            <a:ext cx="12192000" cy="500912"/>
          </a:xfrm>
          <a:prstGeom prst="rect">
            <a:avLst/>
          </a:prstGeom>
        </p:spPr>
      </p:pic>
      <p:pic>
        <p:nvPicPr>
          <p:cNvPr id="4" name="图片 3" descr="248288a694d7a183367fb0367a596b10"/>
          <p:cNvPicPr>
            <a:picLocks noChangeAspect="1"/>
          </p:cNvPicPr>
          <p:nvPr/>
        </p:nvPicPr>
        <p:blipFill rotWithShape="1">
          <a:blip r:embed="rId4"/>
          <a:srcRect t="2930" r="47641"/>
          <a:stretch/>
        </p:blipFill>
        <p:spPr>
          <a:xfrm>
            <a:off x="-27940" y="5297213"/>
            <a:ext cx="12219941" cy="1579201"/>
          </a:xfrm>
          <a:prstGeom prst="rect">
            <a:avLst/>
          </a:prstGeom>
        </p:spPr>
      </p:pic>
      <p:pic>
        <p:nvPicPr>
          <p:cNvPr id="7" name="图片 6" descr="6f86b8e1ad79e21eb6177f02b8627981"/>
          <p:cNvPicPr>
            <a:picLocks noChangeAspect="1"/>
          </p:cNvPicPr>
          <p:nvPr/>
        </p:nvPicPr>
        <p:blipFill>
          <a:blip r:embed="rId5"/>
          <a:stretch>
            <a:fillRect/>
          </a:stretch>
        </p:blipFill>
        <p:spPr>
          <a:xfrm rot="720000" flipH="1">
            <a:off x="7144506" y="523185"/>
            <a:ext cx="939655" cy="939655"/>
          </a:xfrm>
          <a:prstGeom prst="rect">
            <a:avLst/>
          </a:prstGeom>
        </p:spPr>
      </p:pic>
      <p:pic>
        <p:nvPicPr>
          <p:cNvPr id="15" name="图片 6" descr="1a960b73464c3b6a9b2d71b3a40e4850">
            <a:extLst>
              <a:ext uri="{FF2B5EF4-FFF2-40B4-BE49-F238E27FC236}">
                <a16:creationId xmlns:a16="http://schemas.microsoft.com/office/drawing/2014/main" id="{654ACD1C-E30E-18A8-FF7B-9A2C7F9F6248}"/>
              </a:ext>
            </a:extLst>
          </p:cNvPr>
          <p:cNvPicPr>
            <a:picLocks noChangeAspect="1"/>
          </p:cNvPicPr>
          <p:nvPr/>
        </p:nvPicPr>
        <p:blipFill>
          <a:blip r:embed="rId6"/>
          <a:stretch>
            <a:fillRect/>
          </a:stretch>
        </p:blipFill>
        <p:spPr>
          <a:xfrm flipH="1">
            <a:off x="170738" y="3064336"/>
            <a:ext cx="2632075" cy="3941445"/>
          </a:xfrm>
          <a:prstGeom prst="rect">
            <a:avLst/>
          </a:prstGeom>
        </p:spPr>
      </p:pic>
      <p:pic>
        <p:nvPicPr>
          <p:cNvPr id="3" name="Picture 2">
            <a:extLst>
              <a:ext uri="{FF2B5EF4-FFF2-40B4-BE49-F238E27FC236}">
                <a16:creationId xmlns:a16="http://schemas.microsoft.com/office/drawing/2014/main" id="{D2772D68-BD5A-D94F-6F1B-80C52819790B}"/>
              </a:ext>
            </a:extLst>
          </p:cNvPr>
          <p:cNvPicPr>
            <a:picLocks noChangeAspect="1"/>
          </p:cNvPicPr>
          <p:nvPr/>
        </p:nvPicPr>
        <p:blipFill>
          <a:blip r:embed="rId7"/>
          <a:stretch>
            <a:fillRect/>
          </a:stretch>
        </p:blipFill>
        <p:spPr>
          <a:xfrm>
            <a:off x="1290637" y="1042987"/>
            <a:ext cx="9115425" cy="22764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TextBox 4">
            <a:extLst>
              <a:ext uri="{FF2B5EF4-FFF2-40B4-BE49-F238E27FC236}">
                <a16:creationId xmlns:a16="http://schemas.microsoft.com/office/drawing/2014/main" id="{D7C14E05-4894-4C15-4919-8CE2B0CC6E51}"/>
              </a:ext>
            </a:extLst>
          </p:cNvPr>
          <p:cNvSpPr txBox="1"/>
          <p:nvPr/>
        </p:nvSpPr>
        <p:spPr>
          <a:xfrm>
            <a:off x="1304926" y="3804060"/>
            <a:ext cx="9963150" cy="3067348"/>
          </a:xfrm>
          <a:prstGeom prst="doubleWave">
            <a:avLst/>
          </a:prstGeom>
          <a:ln w="28575"/>
        </p:spPr>
        <p:style>
          <a:lnRef idx="2">
            <a:schemeClr val="accent6"/>
          </a:lnRef>
          <a:fillRef idx="1">
            <a:schemeClr val="lt1"/>
          </a:fillRef>
          <a:effectRef idx="0">
            <a:schemeClr val="accent6"/>
          </a:effectRef>
          <a:fontRef idx="minor">
            <a:schemeClr val="dk1"/>
          </a:fontRef>
        </p:style>
        <p:txBody>
          <a:bodyPr wrap="square" rtlCol="0">
            <a:spAutoFit/>
          </a:bodyPr>
          <a:lstStyle/>
          <a:p>
            <a:pPr algn="just"/>
            <a:r>
              <a:rPr lang="vi-VN" sz="3600" b="1" dirty="0">
                <a:solidFill>
                  <a:srgbClr val="FF0000"/>
                </a:solidFill>
                <a:latin typeface="Calibri" panose="020F0502020204030204" pitchFamily="34" charset="0"/>
                <a:cs typeface="Calibri" panose="020F0502020204030204" pitchFamily="34" charset="0"/>
              </a:rPr>
              <a:t>Nếu em là Nam, em sẽ tự nhặt bút của mình lên, sau đó nhắc nhở các bạn không nên đùa nghịch gần bàn, sách vở… như vậy sẽ làm hỏng đồ dùng của các bạn.</a:t>
            </a:r>
            <a:endParaRPr lang="en-US" sz="3600" b="1" i="1"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1035181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1000" fill="hold"/>
                                        <p:tgtEl>
                                          <p:spTgt spid="5"/>
                                        </p:tgtEl>
                                        <p:attrNameLst>
                                          <p:attrName>ppt_w</p:attrName>
                                        </p:attrNameLst>
                                      </p:cBhvr>
                                      <p:tavLst>
                                        <p:tav tm="0">
                                          <p:val>
                                            <p:strVal val="#ppt_w*0.70"/>
                                          </p:val>
                                        </p:tav>
                                        <p:tav tm="100000">
                                          <p:val>
                                            <p:strVal val="#ppt_w"/>
                                          </p:val>
                                        </p:tav>
                                      </p:tavLst>
                                    </p:anim>
                                    <p:anim calcmode="lin" valueType="num">
                                      <p:cBhvr>
                                        <p:cTn id="15" dur="1000" fill="hold"/>
                                        <p:tgtEl>
                                          <p:spTgt spid="5"/>
                                        </p:tgtEl>
                                        <p:attrNameLst>
                                          <p:attrName>ppt_h</p:attrName>
                                        </p:attrNameLst>
                                      </p:cBhvr>
                                      <p:tavLst>
                                        <p:tav tm="0">
                                          <p:val>
                                            <p:strVal val="#ppt_h"/>
                                          </p:val>
                                        </p:tav>
                                        <p:tav tm="100000">
                                          <p:val>
                                            <p:strVal val="#ppt_h"/>
                                          </p:val>
                                        </p:tav>
                                      </p:tavLst>
                                    </p:anim>
                                    <p:animEffect transition="in" filter="fade">
                                      <p:cBhvr>
                                        <p:cTn id="1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83DFEE"/>
        </a:soli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1" y="1"/>
            <a:ext cx="12192000" cy="500912"/>
          </a:xfrm>
          <a:prstGeom prst="rect">
            <a:avLst/>
          </a:prstGeom>
        </p:spPr>
      </p:pic>
      <p:pic>
        <p:nvPicPr>
          <p:cNvPr id="4" name="图片 3" descr="248288a694d7a183367fb0367a596b10"/>
          <p:cNvPicPr>
            <a:picLocks noChangeAspect="1"/>
          </p:cNvPicPr>
          <p:nvPr/>
        </p:nvPicPr>
        <p:blipFill rotWithShape="1">
          <a:blip r:embed="rId4"/>
          <a:srcRect t="2930" r="47641"/>
          <a:stretch/>
        </p:blipFill>
        <p:spPr>
          <a:xfrm>
            <a:off x="-27940" y="5297213"/>
            <a:ext cx="12219941" cy="1579201"/>
          </a:xfrm>
          <a:prstGeom prst="rect">
            <a:avLst/>
          </a:prstGeom>
        </p:spPr>
      </p:pic>
      <p:pic>
        <p:nvPicPr>
          <p:cNvPr id="7" name="图片 6" descr="6f86b8e1ad79e21eb6177f02b8627981"/>
          <p:cNvPicPr>
            <a:picLocks noChangeAspect="1"/>
          </p:cNvPicPr>
          <p:nvPr/>
        </p:nvPicPr>
        <p:blipFill>
          <a:blip r:embed="rId5"/>
          <a:stretch>
            <a:fillRect/>
          </a:stretch>
        </p:blipFill>
        <p:spPr>
          <a:xfrm rot="720000" flipH="1">
            <a:off x="7144506" y="523185"/>
            <a:ext cx="939655" cy="939655"/>
          </a:xfrm>
          <a:prstGeom prst="rect">
            <a:avLst/>
          </a:prstGeom>
        </p:spPr>
      </p:pic>
      <p:pic>
        <p:nvPicPr>
          <p:cNvPr id="15" name="图片 6" descr="1a960b73464c3b6a9b2d71b3a40e4850">
            <a:extLst>
              <a:ext uri="{FF2B5EF4-FFF2-40B4-BE49-F238E27FC236}">
                <a16:creationId xmlns:a16="http://schemas.microsoft.com/office/drawing/2014/main" id="{654ACD1C-E30E-18A8-FF7B-9A2C7F9F6248}"/>
              </a:ext>
            </a:extLst>
          </p:cNvPr>
          <p:cNvPicPr>
            <a:picLocks noChangeAspect="1"/>
          </p:cNvPicPr>
          <p:nvPr/>
        </p:nvPicPr>
        <p:blipFill>
          <a:blip r:embed="rId6"/>
          <a:stretch>
            <a:fillRect/>
          </a:stretch>
        </p:blipFill>
        <p:spPr>
          <a:xfrm flipH="1">
            <a:off x="170738" y="3064336"/>
            <a:ext cx="2632075" cy="3941445"/>
          </a:xfrm>
          <a:prstGeom prst="rect">
            <a:avLst/>
          </a:prstGeom>
        </p:spPr>
      </p:pic>
      <p:sp>
        <p:nvSpPr>
          <p:cNvPr id="5" name="TextBox 4">
            <a:extLst>
              <a:ext uri="{FF2B5EF4-FFF2-40B4-BE49-F238E27FC236}">
                <a16:creationId xmlns:a16="http://schemas.microsoft.com/office/drawing/2014/main" id="{D7C14E05-4894-4C15-4919-8CE2B0CC6E51}"/>
              </a:ext>
            </a:extLst>
          </p:cNvPr>
          <p:cNvSpPr txBox="1"/>
          <p:nvPr/>
        </p:nvSpPr>
        <p:spPr>
          <a:xfrm>
            <a:off x="1304926" y="3804060"/>
            <a:ext cx="9963150" cy="2740164"/>
          </a:xfrm>
          <a:prstGeom prst="doubleWave">
            <a:avLst/>
          </a:prstGeom>
          <a:ln w="28575"/>
        </p:spPr>
        <p:style>
          <a:lnRef idx="2">
            <a:schemeClr val="accent6"/>
          </a:lnRef>
          <a:fillRef idx="1">
            <a:schemeClr val="lt1"/>
          </a:fillRef>
          <a:effectRef idx="0">
            <a:schemeClr val="accent6"/>
          </a:effectRef>
          <a:fontRef idx="minor">
            <a:schemeClr val="dk1"/>
          </a:fontRef>
        </p:style>
        <p:txBody>
          <a:bodyPr wrap="square" rtlCol="0">
            <a:spAutoFit/>
          </a:bodyPr>
          <a:lstStyle/>
          <a:p>
            <a:pPr marL="457200" lvl="0" indent="-457200" algn="just">
              <a:buFont typeface="Arial" panose="020B0604020202020204" pitchFamily="34" charset="0"/>
              <a:buChar char="•"/>
            </a:pPr>
            <a:r>
              <a:rPr lang="vi-VN" sz="3200" b="1" dirty="0">
                <a:solidFill>
                  <a:srgbClr val="FF0000"/>
                </a:solidFill>
                <a:latin typeface="Calibri" panose="020F0502020204030204" pitchFamily="34" charset="0"/>
                <a:cs typeface="Calibri" panose="020F0502020204030204" pitchFamily="34" charset="0"/>
              </a:rPr>
              <a:t>Cách thể hiện cảm xúc của Vân ở tình huống này đang vui vẻ và quá phấn khích.</a:t>
            </a:r>
          </a:p>
          <a:p>
            <a:pPr marL="457200" lvl="0" indent="-457200" algn="just">
              <a:buFont typeface="Arial" panose="020B0604020202020204" pitchFamily="34" charset="0"/>
              <a:buChar char="•"/>
            </a:pPr>
            <a:r>
              <a:rPr lang="vi-VN" sz="3200" b="1" dirty="0">
                <a:solidFill>
                  <a:srgbClr val="FF0000"/>
                </a:solidFill>
                <a:latin typeface="Calibri" panose="020F0502020204030204" pitchFamily="34" charset="0"/>
                <a:cs typeface="Calibri" panose="020F0502020204030204" pitchFamily="34" charset="0"/>
              </a:rPr>
              <a:t>Nếu em là Vân, em sẽ xin cô ra ngoài để gặp cô Hoa, như vậy tránh gây ảnh hưởng đến các bạn trong lớp.</a:t>
            </a:r>
            <a:endParaRPr kumimoji="0" lang="en-US" sz="3200" b="1" i="1"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56911844-BBF4-0DAA-1E8B-AD5733F19D96}"/>
              </a:ext>
            </a:extLst>
          </p:cNvPr>
          <p:cNvPicPr>
            <a:picLocks noChangeAspect="1"/>
          </p:cNvPicPr>
          <p:nvPr/>
        </p:nvPicPr>
        <p:blipFill>
          <a:blip r:embed="rId7"/>
          <a:stretch>
            <a:fillRect/>
          </a:stretch>
        </p:blipFill>
        <p:spPr>
          <a:xfrm>
            <a:off x="1371600" y="1400175"/>
            <a:ext cx="9144000" cy="2228850"/>
          </a:xfrm>
          <a:prstGeom prst="rect">
            <a:avLst/>
          </a:prstGeom>
        </p:spPr>
      </p:pic>
    </p:spTree>
    <p:extLst>
      <p:ext uri="{BB962C8B-B14F-4D97-AF65-F5344CB8AC3E}">
        <p14:creationId xmlns:p14="http://schemas.microsoft.com/office/powerpoint/2010/main" val="176607164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1000" fill="hold"/>
                                        <p:tgtEl>
                                          <p:spTgt spid="5"/>
                                        </p:tgtEl>
                                        <p:attrNameLst>
                                          <p:attrName>ppt_w</p:attrName>
                                        </p:attrNameLst>
                                      </p:cBhvr>
                                      <p:tavLst>
                                        <p:tav tm="0">
                                          <p:val>
                                            <p:strVal val="#ppt_w*0.70"/>
                                          </p:val>
                                        </p:tav>
                                        <p:tav tm="100000">
                                          <p:val>
                                            <p:strVal val="#ppt_w"/>
                                          </p:val>
                                        </p:tav>
                                      </p:tavLst>
                                    </p:anim>
                                    <p:anim calcmode="lin" valueType="num">
                                      <p:cBhvr>
                                        <p:cTn id="15" dur="1000" fill="hold"/>
                                        <p:tgtEl>
                                          <p:spTgt spid="5"/>
                                        </p:tgtEl>
                                        <p:attrNameLst>
                                          <p:attrName>ppt_h</p:attrName>
                                        </p:attrNameLst>
                                      </p:cBhvr>
                                      <p:tavLst>
                                        <p:tav tm="0">
                                          <p:val>
                                            <p:strVal val="#ppt_h"/>
                                          </p:val>
                                        </p:tav>
                                        <p:tav tm="100000">
                                          <p:val>
                                            <p:strVal val="#ppt_h"/>
                                          </p:val>
                                        </p:tav>
                                      </p:tavLst>
                                    </p:anim>
                                    <p:animEffect transition="in" filter="fade">
                                      <p:cBhvr>
                                        <p:cTn id="1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17000"/>
          </a:stretch>
        </a:blipFill>
        <a:effectLst/>
      </p:bgPr>
    </p:bg>
    <p:spTree>
      <p:nvGrpSpPr>
        <p:cNvPr id="1" name=""/>
        <p:cNvGrpSpPr/>
        <p:nvPr/>
      </p:nvGrpSpPr>
      <p:grpSpPr>
        <a:xfrm>
          <a:off x="0" y="0"/>
          <a:ext cx="0" cy="0"/>
          <a:chOff x="0" y="0"/>
          <a:chExt cx="0" cy="0"/>
        </a:xfrm>
      </p:grpSpPr>
      <p:pic>
        <p:nvPicPr>
          <p:cNvPr id="3" name="Picture 2" descr="A picture containing toy, doll&#10;&#10;Description automatically generated">
            <a:extLst>
              <a:ext uri="{FF2B5EF4-FFF2-40B4-BE49-F238E27FC236}">
                <a16:creationId xmlns:a16="http://schemas.microsoft.com/office/drawing/2014/main" id="{195BD815-FE08-C536-A7F4-1F179B4B63A4}"/>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283449" y="3273136"/>
            <a:ext cx="2019605" cy="3584864"/>
          </a:xfrm>
          <a:prstGeom prst="rect">
            <a:avLst/>
          </a:prstGeom>
        </p:spPr>
      </p:pic>
      <p:pic>
        <p:nvPicPr>
          <p:cNvPr id="5" name="Picture 4" descr="A picture containing toy, doll&#10;&#10;Description automatically generated">
            <a:extLst>
              <a:ext uri="{FF2B5EF4-FFF2-40B4-BE49-F238E27FC236}">
                <a16:creationId xmlns:a16="http://schemas.microsoft.com/office/drawing/2014/main" id="{8B28A85C-17EB-619E-1E45-D7A02715F089}"/>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799589" y="3709555"/>
            <a:ext cx="1908626" cy="3148445"/>
          </a:xfrm>
          <a:prstGeom prst="rect">
            <a:avLst/>
          </a:prstGeom>
        </p:spPr>
      </p:pic>
      <p:pic>
        <p:nvPicPr>
          <p:cNvPr id="2" name="Picture 1">
            <a:extLst>
              <a:ext uri="{FF2B5EF4-FFF2-40B4-BE49-F238E27FC236}">
                <a16:creationId xmlns:a16="http://schemas.microsoft.com/office/drawing/2014/main" id="{300542B5-A7F4-72C1-2099-336A86D942D3}"/>
              </a:ext>
            </a:extLst>
          </p:cNvPr>
          <p:cNvPicPr>
            <a:picLocks noChangeAspect="1"/>
          </p:cNvPicPr>
          <p:nvPr/>
        </p:nvPicPr>
        <p:blipFill>
          <a:blip r:embed="rId6"/>
          <a:stretch>
            <a:fillRect/>
          </a:stretch>
        </p:blipFill>
        <p:spPr>
          <a:xfrm>
            <a:off x="2286070" y="1307874"/>
            <a:ext cx="7181710" cy="2280102"/>
          </a:xfrm>
          <a:prstGeom prst="rect">
            <a:avLst/>
          </a:prstGeom>
        </p:spPr>
      </p:pic>
    </p:spTree>
    <p:extLst>
      <p:ext uri="{BB962C8B-B14F-4D97-AF65-F5344CB8AC3E}">
        <p14:creationId xmlns:p14="http://schemas.microsoft.com/office/powerpoint/2010/main" val="42863896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83DFEE"/>
        </a:soli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1" y="1"/>
            <a:ext cx="12192000" cy="500912"/>
          </a:xfrm>
          <a:prstGeom prst="rect">
            <a:avLst/>
          </a:prstGeom>
        </p:spPr>
      </p:pic>
      <p:pic>
        <p:nvPicPr>
          <p:cNvPr id="4" name="图片 3" descr="248288a694d7a183367fb0367a596b10"/>
          <p:cNvPicPr>
            <a:picLocks noChangeAspect="1"/>
          </p:cNvPicPr>
          <p:nvPr/>
        </p:nvPicPr>
        <p:blipFill rotWithShape="1">
          <a:blip r:embed="rId4"/>
          <a:srcRect t="2930" r="47641"/>
          <a:stretch/>
        </p:blipFill>
        <p:spPr>
          <a:xfrm>
            <a:off x="-27940" y="5297213"/>
            <a:ext cx="12219941" cy="1579201"/>
          </a:xfrm>
          <a:prstGeom prst="rect">
            <a:avLst/>
          </a:prstGeom>
        </p:spPr>
      </p:pic>
      <p:pic>
        <p:nvPicPr>
          <p:cNvPr id="7" name="图片 6" descr="6f86b8e1ad79e21eb6177f02b8627981"/>
          <p:cNvPicPr>
            <a:picLocks noChangeAspect="1"/>
          </p:cNvPicPr>
          <p:nvPr/>
        </p:nvPicPr>
        <p:blipFill>
          <a:blip r:embed="rId5"/>
          <a:stretch>
            <a:fillRect/>
          </a:stretch>
        </p:blipFill>
        <p:spPr>
          <a:xfrm rot="720000" flipH="1">
            <a:off x="7144506" y="523185"/>
            <a:ext cx="939655" cy="939655"/>
          </a:xfrm>
          <a:prstGeom prst="rect">
            <a:avLst/>
          </a:prstGeom>
        </p:spPr>
      </p:pic>
      <p:pic>
        <p:nvPicPr>
          <p:cNvPr id="15" name="图片 6" descr="1a960b73464c3b6a9b2d71b3a40e4850">
            <a:extLst>
              <a:ext uri="{FF2B5EF4-FFF2-40B4-BE49-F238E27FC236}">
                <a16:creationId xmlns:a16="http://schemas.microsoft.com/office/drawing/2014/main" id="{654ACD1C-E30E-18A8-FF7B-9A2C7F9F6248}"/>
              </a:ext>
            </a:extLst>
          </p:cNvPr>
          <p:cNvPicPr>
            <a:picLocks noChangeAspect="1"/>
          </p:cNvPicPr>
          <p:nvPr/>
        </p:nvPicPr>
        <p:blipFill>
          <a:blip r:embed="rId6"/>
          <a:stretch>
            <a:fillRect/>
          </a:stretch>
        </p:blipFill>
        <p:spPr>
          <a:xfrm flipH="1">
            <a:off x="170738" y="3064336"/>
            <a:ext cx="2632075" cy="3941445"/>
          </a:xfrm>
          <a:prstGeom prst="rect">
            <a:avLst/>
          </a:prstGeom>
        </p:spPr>
      </p:pic>
      <p:sp>
        <p:nvSpPr>
          <p:cNvPr id="3" name="Rectangle: Rounded Corners 2">
            <a:extLst>
              <a:ext uri="{FF2B5EF4-FFF2-40B4-BE49-F238E27FC236}">
                <a16:creationId xmlns:a16="http://schemas.microsoft.com/office/drawing/2014/main" id="{9D0E15F3-D25D-2C63-E3F1-F7CC7F0635ED}"/>
              </a:ext>
            </a:extLst>
          </p:cNvPr>
          <p:cNvSpPr/>
          <p:nvPr/>
        </p:nvSpPr>
        <p:spPr>
          <a:xfrm>
            <a:off x="615187" y="3963549"/>
            <a:ext cx="10527405" cy="158952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i="1" dirty="0">
                <a:solidFill>
                  <a:prstClr val="black"/>
                </a:solidFill>
                <a:cs typeface="Arial" panose="020B0604020202020204" pitchFamily="34" charset="0"/>
              </a:rPr>
              <a:t>Làm một sản phẩm theo sở thích (vẽ tranh, làm đồ thủ công…) để giới thiệu trong tiết Sinh hoạt dưới cờ.</a:t>
            </a:r>
            <a:endParaRPr lang="en-US" sz="3600" i="1" dirty="0">
              <a:solidFill>
                <a:prstClr val="black"/>
              </a:solidFill>
              <a:latin typeface="Arial" panose="020B0604020202020204" pitchFamily="34" charset="0"/>
              <a:cs typeface="Arial" panose="020B0604020202020204" pitchFamily="34" charset="0"/>
            </a:endParaRPr>
          </a:p>
        </p:txBody>
      </p:sp>
      <p:sp>
        <p:nvSpPr>
          <p:cNvPr id="8" name="Rectangle: Rounded Corners 7">
            <a:extLst>
              <a:ext uri="{FF2B5EF4-FFF2-40B4-BE49-F238E27FC236}">
                <a16:creationId xmlns:a16="http://schemas.microsoft.com/office/drawing/2014/main" id="{E3137C6E-3307-A1A1-F0C5-8B717540EDF8}"/>
              </a:ext>
            </a:extLst>
          </p:cNvPr>
          <p:cNvSpPr/>
          <p:nvPr/>
        </p:nvSpPr>
        <p:spPr>
          <a:xfrm>
            <a:off x="710437" y="1801372"/>
            <a:ext cx="10527405" cy="179907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600" i="1" dirty="0" err="1">
                <a:solidFill>
                  <a:prstClr val="black"/>
                </a:solidFill>
                <a:latin typeface="Arial" panose="020B0604020202020204" pitchFamily="34" charset="0"/>
                <a:cs typeface="Arial" panose="020B0604020202020204" pitchFamily="34" charset="0"/>
              </a:rPr>
              <a:t>Tiếp</a:t>
            </a:r>
            <a:r>
              <a:rPr lang="en-US" sz="3600" i="1" dirty="0">
                <a:solidFill>
                  <a:prstClr val="black"/>
                </a:solidFill>
                <a:latin typeface="Arial" panose="020B0604020202020204" pitchFamily="34" charset="0"/>
                <a:cs typeface="Arial" panose="020B0604020202020204" pitchFamily="34" charset="0"/>
              </a:rPr>
              <a:t> </a:t>
            </a:r>
            <a:r>
              <a:rPr lang="en-US" sz="3600" i="1" dirty="0" err="1">
                <a:solidFill>
                  <a:prstClr val="black"/>
                </a:solidFill>
                <a:latin typeface="Arial" panose="020B0604020202020204" pitchFamily="34" charset="0"/>
                <a:cs typeface="Arial" panose="020B0604020202020204" pitchFamily="34" charset="0"/>
              </a:rPr>
              <a:t>tục</a:t>
            </a:r>
            <a:r>
              <a:rPr lang="en-US" sz="3600" i="1" dirty="0">
                <a:solidFill>
                  <a:prstClr val="black"/>
                </a:solidFill>
                <a:latin typeface="Arial" panose="020B0604020202020204" pitchFamily="34" charset="0"/>
                <a:cs typeface="Arial" panose="020B0604020202020204" pitchFamily="34" charset="0"/>
              </a:rPr>
              <a:t> </a:t>
            </a:r>
            <a:r>
              <a:rPr lang="en-US" sz="3600" i="1" dirty="0" err="1">
                <a:solidFill>
                  <a:prstClr val="black"/>
                </a:solidFill>
                <a:latin typeface="Arial" panose="020B0604020202020204" pitchFamily="34" charset="0"/>
                <a:cs typeface="Arial" panose="020B0604020202020204" pitchFamily="34" charset="0"/>
              </a:rPr>
              <a:t>thực</a:t>
            </a:r>
            <a:r>
              <a:rPr lang="en-US" sz="3600" i="1" dirty="0">
                <a:solidFill>
                  <a:prstClr val="black"/>
                </a:solidFill>
                <a:latin typeface="Arial" panose="020B0604020202020204" pitchFamily="34" charset="0"/>
                <a:cs typeface="Arial" panose="020B0604020202020204" pitchFamily="34" charset="0"/>
              </a:rPr>
              <a:t> </a:t>
            </a:r>
            <a:r>
              <a:rPr lang="en-US" sz="3600" i="1" dirty="0" err="1">
                <a:solidFill>
                  <a:prstClr val="black"/>
                </a:solidFill>
                <a:latin typeface="Arial" panose="020B0604020202020204" pitchFamily="34" charset="0"/>
                <a:cs typeface="Arial" panose="020B0604020202020204" pitchFamily="34" charset="0"/>
              </a:rPr>
              <a:t>hiện</a:t>
            </a:r>
            <a:r>
              <a:rPr lang="en-US" sz="3600" i="1" dirty="0">
                <a:solidFill>
                  <a:prstClr val="black"/>
                </a:solidFill>
                <a:latin typeface="Arial" panose="020B0604020202020204" pitchFamily="34" charset="0"/>
                <a:cs typeface="Arial" panose="020B0604020202020204" pitchFamily="34" charset="0"/>
              </a:rPr>
              <a:t> </a:t>
            </a:r>
            <a:r>
              <a:rPr lang="en-US" sz="3600" i="1" dirty="0" err="1">
                <a:solidFill>
                  <a:prstClr val="black"/>
                </a:solidFill>
                <a:latin typeface="Arial" panose="020B0604020202020204" pitchFamily="34" charset="0"/>
                <a:cs typeface="Arial" panose="020B0604020202020204" pitchFamily="34" charset="0"/>
              </a:rPr>
              <a:t>điều</a:t>
            </a:r>
            <a:r>
              <a:rPr lang="en-US" sz="3600" i="1" dirty="0">
                <a:solidFill>
                  <a:prstClr val="black"/>
                </a:solidFill>
                <a:latin typeface="Arial" panose="020B0604020202020204" pitchFamily="34" charset="0"/>
                <a:cs typeface="Arial" panose="020B0604020202020204" pitchFamily="34" charset="0"/>
              </a:rPr>
              <a:t> </a:t>
            </a:r>
            <a:r>
              <a:rPr lang="en-US" sz="3600" i="1" dirty="0" err="1">
                <a:solidFill>
                  <a:prstClr val="black"/>
                </a:solidFill>
                <a:latin typeface="Arial" panose="020B0604020202020204" pitchFamily="34" charset="0"/>
                <a:cs typeface="Arial" panose="020B0604020202020204" pitchFamily="34" charset="0"/>
              </a:rPr>
              <a:t>chỉnh</a:t>
            </a:r>
            <a:r>
              <a:rPr lang="en-US" sz="3600" i="1" dirty="0">
                <a:solidFill>
                  <a:prstClr val="black"/>
                </a:solidFill>
                <a:latin typeface="Arial" panose="020B0604020202020204" pitchFamily="34" charset="0"/>
                <a:cs typeface="Arial" panose="020B0604020202020204" pitchFamily="34" charset="0"/>
              </a:rPr>
              <a:t> </a:t>
            </a:r>
            <a:r>
              <a:rPr lang="en-US" sz="3600" i="1" dirty="0" err="1">
                <a:solidFill>
                  <a:prstClr val="black"/>
                </a:solidFill>
                <a:latin typeface="Arial" panose="020B0604020202020204" pitchFamily="34" charset="0"/>
                <a:cs typeface="Arial" panose="020B0604020202020204" pitchFamily="34" charset="0"/>
              </a:rPr>
              <a:t>cảm</a:t>
            </a:r>
            <a:r>
              <a:rPr lang="en-US" sz="3600" i="1" dirty="0">
                <a:solidFill>
                  <a:prstClr val="black"/>
                </a:solidFill>
                <a:latin typeface="Arial" panose="020B0604020202020204" pitchFamily="34" charset="0"/>
                <a:cs typeface="Arial" panose="020B0604020202020204" pitchFamily="34" charset="0"/>
              </a:rPr>
              <a:t> </a:t>
            </a:r>
            <a:r>
              <a:rPr lang="en-US" sz="3600" i="1" dirty="0" err="1">
                <a:solidFill>
                  <a:prstClr val="black"/>
                </a:solidFill>
                <a:latin typeface="Arial" panose="020B0604020202020204" pitchFamily="34" charset="0"/>
                <a:cs typeface="Arial" panose="020B0604020202020204" pitchFamily="34" charset="0"/>
              </a:rPr>
              <a:t>xúc</a:t>
            </a:r>
            <a:r>
              <a:rPr lang="en-US" sz="3600" i="1" dirty="0">
                <a:solidFill>
                  <a:prstClr val="black"/>
                </a:solidFill>
                <a:latin typeface="Arial" panose="020B0604020202020204" pitchFamily="34" charset="0"/>
                <a:cs typeface="Arial" panose="020B0604020202020204" pitchFamily="34" charset="0"/>
              </a:rPr>
              <a:t> </a:t>
            </a:r>
            <a:r>
              <a:rPr lang="en-US" sz="3600" i="1" dirty="0" err="1">
                <a:solidFill>
                  <a:prstClr val="black"/>
                </a:solidFill>
                <a:latin typeface="Arial" panose="020B0604020202020204" pitchFamily="34" charset="0"/>
                <a:cs typeface="Arial" panose="020B0604020202020204" pitchFamily="34" charset="0"/>
              </a:rPr>
              <a:t>trong</a:t>
            </a:r>
            <a:r>
              <a:rPr lang="en-US" sz="3600" i="1" dirty="0">
                <a:solidFill>
                  <a:prstClr val="black"/>
                </a:solidFill>
                <a:latin typeface="Arial" panose="020B0604020202020204" pitchFamily="34" charset="0"/>
                <a:cs typeface="Arial" panose="020B0604020202020204" pitchFamily="34" charset="0"/>
              </a:rPr>
              <a:t> </a:t>
            </a:r>
            <a:r>
              <a:rPr lang="en-US" sz="3600" i="1" dirty="0" err="1">
                <a:solidFill>
                  <a:prstClr val="black"/>
                </a:solidFill>
                <a:latin typeface="Arial" panose="020B0604020202020204" pitchFamily="34" charset="0"/>
                <a:cs typeface="Arial" panose="020B0604020202020204" pitchFamily="34" charset="0"/>
              </a:rPr>
              <a:t>thực</a:t>
            </a:r>
            <a:r>
              <a:rPr lang="en-US" sz="3600" i="1" dirty="0">
                <a:solidFill>
                  <a:prstClr val="black"/>
                </a:solidFill>
                <a:latin typeface="Arial" panose="020B0604020202020204" pitchFamily="34" charset="0"/>
                <a:cs typeface="Arial" panose="020B0604020202020204" pitchFamily="34" charset="0"/>
              </a:rPr>
              <a:t> </a:t>
            </a:r>
            <a:r>
              <a:rPr lang="en-US" sz="3600" i="1" dirty="0" err="1">
                <a:solidFill>
                  <a:prstClr val="black"/>
                </a:solidFill>
                <a:latin typeface="Arial" panose="020B0604020202020204" pitchFamily="34" charset="0"/>
                <a:cs typeface="Arial" panose="020B0604020202020204" pitchFamily="34" charset="0"/>
              </a:rPr>
              <a:t>tiễn</a:t>
            </a:r>
            <a:r>
              <a:rPr lang="en-US" sz="3600" i="1" dirty="0">
                <a:solidFill>
                  <a:prstClr val="black"/>
                </a:solidFill>
                <a:latin typeface="Arial" panose="020B0604020202020204" pitchFamily="34" charset="0"/>
                <a:cs typeface="Arial" panose="020B0604020202020204" pitchFamily="34" charset="0"/>
              </a:rPr>
              <a:t>.</a:t>
            </a:r>
          </a:p>
        </p:txBody>
      </p:sp>
      <p:grpSp>
        <p:nvGrpSpPr>
          <p:cNvPr id="9" name="Group 8">
            <a:extLst>
              <a:ext uri="{FF2B5EF4-FFF2-40B4-BE49-F238E27FC236}">
                <a16:creationId xmlns:a16="http://schemas.microsoft.com/office/drawing/2014/main" id="{BEC2E206-B417-CCFF-33CD-95407A14DBBD}"/>
              </a:ext>
            </a:extLst>
          </p:cNvPr>
          <p:cNvGrpSpPr/>
          <p:nvPr/>
        </p:nvGrpSpPr>
        <p:grpSpPr>
          <a:xfrm>
            <a:off x="3455284" y="312255"/>
            <a:ext cx="6006768" cy="1355768"/>
            <a:chOff x="2885440" y="114256"/>
            <a:chExt cx="6421120" cy="1505753"/>
          </a:xfrm>
        </p:grpSpPr>
        <p:pic>
          <p:nvPicPr>
            <p:cNvPr id="10" name="Picture 9">
              <a:extLst>
                <a:ext uri="{FF2B5EF4-FFF2-40B4-BE49-F238E27FC236}">
                  <a16:creationId xmlns:a16="http://schemas.microsoft.com/office/drawing/2014/main" id="{055FFC0E-4F61-6FD9-8311-92C5CDF83928}"/>
                </a:ext>
              </a:extLst>
            </p:cNvPr>
            <p:cNvPicPr>
              <a:picLocks noChangeAspect="1"/>
            </p:cNvPicPr>
            <p:nvPr/>
          </p:nvPicPr>
          <p:blipFill>
            <a:blip r:embed="rId7">
              <a:extLst>
                <a:ext uri="{BEBA8EAE-BF5A-486C-A8C5-ECC9F3942E4B}">
                  <a14:imgProps xmlns:a14="http://schemas.microsoft.com/office/drawing/2010/main">
                    <a14:imgLayer r:embed="rId8">
                      <a14:imgEffect>
                        <a14:saturation sat="309000"/>
                      </a14:imgEffect>
                    </a14:imgLayer>
                  </a14:imgProps>
                </a:ext>
              </a:extLst>
            </a:blip>
            <a:stretch>
              <a:fillRect/>
            </a:stretch>
          </p:blipFill>
          <p:spPr>
            <a:xfrm>
              <a:off x="2885440" y="114256"/>
              <a:ext cx="6421120" cy="1505753"/>
            </a:xfrm>
            <a:prstGeom prst="rect">
              <a:avLst/>
            </a:prstGeom>
          </p:spPr>
        </p:pic>
        <p:sp>
          <p:nvSpPr>
            <p:cNvPr id="11" name="TextBox 10">
              <a:extLst>
                <a:ext uri="{FF2B5EF4-FFF2-40B4-BE49-F238E27FC236}">
                  <a16:creationId xmlns:a16="http://schemas.microsoft.com/office/drawing/2014/main" id="{AF2ED0BA-A6C9-ED75-9CD3-18500E74FFBD}"/>
                </a:ext>
              </a:extLst>
            </p:cNvPr>
            <p:cNvSpPr txBox="1"/>
            <p:nvPr/>
          </p:nvSpPr>
          <p:spPr>
            <a:xfrm>
              <a:off x="4012694" y="114256"/>
              <a:ext cx="4166611" cy="1333118"/>
            </a:xfrm>
            <a:prstGeom prst="rect">
              <a:avLst/>
            </a:prstGeom>
            <a:noFill/>
          </p:spPr>
          <p:txBody>
            <a:bodyPr wrap="square" rtlCol="0">
              <a:spAutoFit/>
            </a:bodyPr>
            <a:lstStyle/>
            <a:p>
              <a:pPr algn="ctr"/>
              <a:r>
                <a:rPr lang="en-US" sz="7200" b="1" dirty="0" err="1">
                  <a:ln w="28575">
                    <a:solidFill>
                      <a:srgbClr val="00B050"/>
                    </a:solidFill>
                    <a:prstDash val="solid"/>
                  </a:ln>
                  <a:solidFill>
                    <a:srgbClr val="FFFF66"/>
                  </a:solidFill>
                  <a:effectLst>
                    <a:outerShdw blurRad="50800" dist="38100" dir="2700000" algn="tl" rotWithShape="0">
                      <a:srgbClr val="841918">
                        <a:alpha val="40000"/>
                      </a:srgbClr>
                    </a:outerShdw>
                  </a:effectLst>
                  <a:latin typeface="Tahoma" panose="020B0604030504040204" pitchFamily="34" charset="0"/>
                  <a:ea typeface="Tahoma" panose="020B0604030504040204" pitchFamily="34" charset="0"/>
                  <a:cs typeface="Tahoma" panose="020B0604030504040204" pitchFamily="34" charset="0"/>
                </a:rPr>
                <a:t>Về</a:t>
              </a:r>
              <a:r>
                <a:rPr lang="en-US" sz="7200" b="1" dirty="0">
                  <a:ln w="28575">
                    <a:solidFill>
                      <a:srgbClr val="00B050"/>
                    </a:solidFill>
                    <a:prstDash val="solid"/>
                  </a:ln>
                  <a:solidFill>
                    <a:srgbClr val="FFFF66"/>
                  </a:solidFill>
                  <a:effectLst>
                    <a:outerShdw blurRad="50800" dist="38100" dir="2700000" algn="tl" rotWithShape="0">
                      <a:srgbClr val="841918">
                        <a:alpha val="40000"/>
                      </a:srgbClr>
                    </a:outerShdw>
                  </a:effectLst>
                  <a:latin typeface="Tahoma" panose="020B0604030504040204" pitchFamily="34" charset="0"/>
                  <a:ea typeface="Tahoma" panose="020B0604030504040204" pitchFamily="34" charset="0"/>
                  <a:cs typeface="Tahoma" panose="020B0604030504040204" pitchFamily="34" charset="0"/>
                </a:rPr>
                <a:t> </a:t>
              </a:r>
              <a:r>
                <a:rPr lang="en-US" sz="7200" b="1" dirty="0" err="1">
                  <a:ln w="28575">
                    <a:solidFill>
                      <a:srgbClr val="00B050"/>
                    </a:solidFill>
                    <a:prstDash val="solid"/>
                  </a:ln>
                  <a:solidFill>
                    <a:srgbClr val="FFFF66"/>
                  </a:solidFill>
                  <a:effectLst>
                    <a:outerShdw blurRad="50800" dist="38100" dir="2700000" algn="tl" rotWithShape="0">
                      <a:srgbClr val="841918">
                        <a:alpha val="40000"/>
                      </a:srgbClr>
                    </a:outerShdw>
                  </a:effectLst>
                  <a:latin typeface="Tahoma" panose="020B0604030504040204" pitchFamily="34" charset="0"/>
                  <a:ea typeface="Tahoma" panose="020B0604030504040204" pitchFamily="34" charset="0"/>
                  <a:cs typeface="Tahoma" panose="020B0604030504040204" pitchFamily="34" charset="0"/>
                </a:rPr>
                <a:t>nhà</a:t>
              </a:r>
              <a:endParaRPr lang="vi-VN" sz="7200" b="1" dirty="0">
                <a:ln w="28575">
                  <a:solidFill>
                    <a:srgbClr val="00B050"/>
                  </a:solidFill>
                  <a:prstDash val="solid"/>
                </a:ln>
                <a:solidFill>
                  <a:srgbClr val="FFFF66"/>
                </a:solidFill>
                <a:effectLst>
                  <a:outerShdw blurRad="50800" dist="38100" dir="2700000" algn="tl" rotWithShape="0">
                    <a:srgbClr val="841918">
                      <a:alpha val="40000"/>
                    </a:srgbClr>
                  </a:outerShdw>
                </a:effectLst>
                <a:latin typeface="Tahoma" panose="020B0604030504040204" pitchFamily="34" charset="0"/>
                <a:ea typeface="Tahoma" panose="020B0604030504040204" pitchFamily="34" charset="0"/>
                <a:cs typeface="Tahoma" panose="020B0604030504040204" pitchFamily="34" charset="0"/>
              </a:endParaRPr>
            </a:p>
          </p:txBody>
        </p:sp>
      </p:grpSp>
      <p:pic>
        <p:nvPicPr>
          <p:cNvPr id="12" name="Picture 2">
            <a:extLst>
              <a:ext uri="{FF2B5EF4-FFF2-40B4-BE49-F238E27FC236}">
                <a16:creationId xmlns:a16="http://schemas.microsoft.com/office/drawing/2014/main" id="{063E34BB-2ABD-3B9A-79FA-7CB21FFF9047}"/>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529676" y="2018150"/>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id="{F7A54DB9-B288-1693-9A77-163B4141EFF9}"/>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291551" y="3863352"/>
            <a:ext cx="495300" cy="495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020396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7" presetClass="entr" presetSubtype="0"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900" decel="100000" fill="hold"/>
                                        <p:tgtEl>
                                          <p:spTgt spid="9"/>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par>
                          <p:cTn id="17" fill="hold">
                            <p:stCondLst>
                              <p:cond delay="2000"/>
                            </p:stCondLst>
                            <p:childTnLst>
                              <p:par>
                                <p:cTn id="18" presetID="22" presetClass="entr" presetSubtype="8" fill="hold" grpId="0" nodeType="afterEffect">
                                  <p:stCondLst>
                                    <p:cond delay="100"/>
                                  </p:stCondLst>
                                  <p:childTnLst>
                                    <p:set>
                                      <p:cBhvr>
                                        <p:cTn id="19" dur="1" fill="hold">
                                          <p:stCondLst>
                                            <p:cond delay="0"/>
                                          </p:stCondLst>
                                        </p:cTn>
                                        <p:tgtEl>
                                          <p:spTgt spid="3"/>
                                        </p:tgtEl>
                                        <p:attrNameLst>
                                          <p:attrName>style.visibility</p:attrName>
                                        </p:attrNameLst>
                                      </p:cBhvr>
                                      <p:to>
                                        <p:strVal val="visible"/>
                                      </p:to>
                                    </p:set>
                                    <p:animEffect transition="in" filter="wipe(left)">
                                      <p:cBhvr>
                                        <p:cTn id="20" dur="500"/>
                                        <p:tgtEl>
                                          <p:spTgt spid="3"/>
                                        </p:tgtEl>
                                      </p:cBhvr>
                                    </p:animEffect>
                                  </p:childTnLst>
                                </p:cTn>
                              </p:par>
                              <p:par>
                                <p:cTn id="21" presetID="22" presetClass="entr" presetSubtype="8" fill="hold" grpId="0" nodeType="withEffect">
                                  <p:stCondLst>
                                    <p:cond delay="100"/>
                                  </p:stCondLst>
                                  <p:childTnLst>
                                    <p:set>
                                      <p:cBhvr>
                                        <p:cTn id="22" dur="1" fill="hold">
                                          <p:stCondLst>
                                            <p:cond delay="0"/>
                                          </p:stCondLst>
                                        </p:cTn>
                                        <p:tgtEl>
                                          <p:spTgt spid="8"/>
                                        </p:tgtEl>
                                        <p:attrNameLst>
                                          <p:attrName>style.visibility</p:attrName>
                                        </p:attrNameLst>
                                      </p:cBhvr>
                                      <p:to>
                                        <p:strVal val="visible"/>
                                      </p:to>
                                    </p:set>
                                    <p:animEffect transition="in" filter="wipe(left)">
                                      <p:cBhvr>
                                        <p:cTn id="23" dur="500"/>
                                        <p:tgtEl>
                                          <p:spTgt spid="8"/>
                                        </p:tgtEl>
                                      </p:cBhvr>
                                    </p:animEffect>
                                  </p:childTnLst>
                                </p:cTn>
                              </p:par>
                              <p:par>
                                <p:cTn id="24" presetID="22" presetClass="entr" presetSubtype="8" fill="hold" nodeType="withEffect">
                                  <p:stCondLst>
                                    <p:cond delay="100"/>
                                  </p:stCondLst>
                                  <p:childTnLst>
                                    <p:set>
                                      <p:cBhvr>
                                        <p:cTn id="25" dur="1" fill="hold">
                                          <p:stCondLst>
                                            <p:cond delay="0"/>
                                          </p:stCondLst>
                                        </p:cTn>
                                        <p:tgtEl>
                                          <p:spTgt spid="12"/>
                                        </p:tgtEl>
                                        <p:attrNameLst>
                                          <p:attrName>style.visibility</p:attrName>
                                        </p:attrNameLst>
                                      </p:cBhvr>
                                      <p:to>
                                        <p:strVal val="visible"/>
                                      </p:to>
                                    </p:set>
                                    <p:animEffect transition="in" filter="wipe(left)">
                                      <p:cBhvr>
                                        <p:cTn id="26" dur="500"/>
                                        <p:tgtEl>
                                          <p:spTgt spid="12"/>
                                        </p:tgtEl>
                                      </p:cBhvr>
                                    </p:animEffect>
                                  </p:childTnLst>
                                </p:cTn>
                              </p:par>
                              <p:par>
                                <p:cTn id="27" presetID="22" presetClass="entr" presetSubtype="8" fill="hold" nodeType="withEffect">
                                  <p:stCondLst>
                                    <p:cond delay="100"/>
                                  </p:stCondLst>
                                  <p:childTnLst>
                                    <p:set>
                                      <p:cBhvr>
                                        <p:cTn id="28" dur="1" fill="hold">
                                          <p:stCondLst>
                                            <p:cond delay="0"/>
                                          </p:stCondLst>
                                        </p:cTn>
                                        <p:tgtEl>
                                          <p:spTgt spid="13"/>
                                        </p:tgtEl>
                                        <p:attrNameLst>
                                          <p:attrName>style.visibility</p:attrName>
                                        </p:attrNameLst>
                                      </p:cBhvr>
                                      <p:to>
                                        <p:strVal val="visible"/>
                                      </p:to>
                                    </p:set>
                                    <p:animEffect transition="in" filter="wipe(left)">
                                      <p:cBhvr>
                                        <p:cTn id="2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B2F08C6C-C517-43E9-BA09-8B48F63F50A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pic>
        <p:nvPicPr>
          <p:cNvPr id="8" name="图片 7">
            <a:extLst>
              <a:ext uri="{FF2B5EF4-FFF2-40B4-BE49-F238E27FC236}">
                <a16:creationId xmlns:a16="http://schemas.microsoft.com/office/drawing/2014/main" id="{A7815502-6703-4935-90CC-064F43E606B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01" t="39880" r="84776" b="45948"/>
          <a:stretch/>
        </p:blipFill>
        <p:spPr>
          <a:xfrm>
            <a:off x="0" y="-316787"/>
            <a:ext cx="1700981" cy="2407149"/>
          </a:xfrm>
          <a:prstGeom prst="rect">
            <a:avLst/>
          </a:prstGeom>
        </p:spPr>
      </p:pic>
      <p:pic>
        <p:nvPicPr>
          <p:cNvPr id="24" name="图片 23">
            <a:extLst>
              <a:ext uri="{FF2B5EF4-FFF2-40B4-BE49-F238E27FC236}">
                <a16:creationId xmlns:a16="http://schemas.microsoft.com/office/drawing/2014/main" id="{628316D4-726B-461F-B06B-94ED16EA42E3}"/>
              </a:ext>
            </a:extLst>
          </p:cNvPr>
          <p:cNvPicPr>
            <a:picLocks noChangeAspect="1"/>
          </p:cNvPicPr>
          <p:nvPr/>
        </p:nvPicPr>
        <p:blipFill>
          <a:blip r:embed="rId5">
            <a:clrChange>
              <a:clrFrom>
                <a:srgbClr val="FFFFFF"/>
              </a:clrFrom>
              <a:clrTo>
                <a:srgbClr val="FFFFFF">
                  <a:alpha val="0"/>
                </a:srgbClr>
              </a:clrTo>
            </a:clrChange>
          </a:blip>
          <a:stretch>
            <a:fillRect/>
          </a:stretch>
        </p:blipFill>
        <p:spPr>
          <a:xfrm rot="2856365">
            <a:off x="10509884" y="234287"/>
            <a:ext cx="1039875" cy="919041"/>
          </a:xfrm>
          <a:prstGeom prst="rect">
            <a:avLst/>
          </a:prstGeom>
        </p:spPr>
      </p:pic>
      <p:pic>
        <p:nvPicPr>
          <p:cNvPr id="2" name="图片 13">
            <a:extLst>
              <a:ext uri="{FF2B5EF4-FFF2-40B4-BE49-F238E27FC236}">
                <a16:creationId xmlns:a16="http://schemas.microsoft.com/office/drawing/2014/main" id="{ACC18FB9-D3C3-14BB-A945-2E10702E6904}"/>
              </a:ext>
            </a:extLst>
          </p:cNvPr>
          <p:cNvPicPr>
            <a:picLocks noChangeAspect="1"/>
          </p:cNvPicPr>
          <p:nvPr/>
        </p:nvPicPr>
        <p:blipFill>
          <a:blip r:embed="rId6"/>
          <a:stretch>
            <a:fillRect/>
          </a:stretch>
        </p:blipFill>
        <p:spPr>
          <a:xfrm>
            <a:off x="0" y="3127248"/>
            <a:ext cx="12192000" cy="3730752"/>
          </a:xfrm>
          <a:prstGeom prst="rect">
            <a:avLst/>
          </a:prstGeom>
        </p:spPr>
      </p:pic>
      <p:pic>
        <p:nvPicPr>
          <p:cNvPr id="4" name="Picture 3">
            <a:extLst>
              <a:ext uri="{FF2B5EF4-FFF2-40B4-BE49-F238E27FC236}">
                <a16:creationId xmlns:a16="http://schemas.microsoft.com/office/drawing/2014/main" id="{C7B8216E-EC39-9A4D-DF8E-39026641E3D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85429" y="1250518"/>
            <a:ext cx="8791195" cy="4133447"/>
          </a:xfrm>
          <a:prstGeom prst="rect">
            <a:avLst/>
          </a:prstGeom>
        </p:spPr>
      </p:pic>
    </p:spTree>
    <p:extLst>
      <p:ext uri="{BB962C8B-B14F-4D97-AF65-F5344CB8AC3E}">
        <p14:creationId xmlns:p14="http://schemas.microsoft.com/office/powerpoint/2010/main" val="3524305059"/>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387188E3-A2B3-47B4-B3D0-3A196572873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sp>
        <p:nvSpPr>
          <p:cNvPr id="7" name="云形 6">
            <a:extLst>
              <a:ext uri="{FF2B5EF4-FFF2-40B4-BE49-F238E27FC236}">
                <a16:creationId xmlns:a16="http://schemas.microsoft.com/office/drawing/2014/main" id="{F649CC8E-EF3C-4418-8632-1642ABA4AEB9}"/>
              </a:ext>
            </a:extLst>
          </p:cNvPr>
          <p:cNvSpPr/>
          <p:nvPr/>
        </p:nvSpPr>
        <p:spPr>
          <a:xfrm>
            <a:off x="974035" y="566183"/>
            <a:ext cx="10585174" cy="4705581"/>
          </a:xfrm>
          <a:prstGeom prst="cloud">
            <a:avLst/>
          </a:prstGeom>
          <a:solidFill>
            <a:schemeClr val="bg1"/>
          </a:solidFill>
          <a:ln w="25400" cap="rnd">
            <a:solidFill>
              <a:srgbClr val="592829"/>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6" name="图片 5">
            <a:extLst>
              <a:ext uri="{FF2B5EF4-FFF2-40B4-BE49-F238E27FC236}">
                <a16:creationId xmlns:a16="http://schemas.microsoft.com/office/drawing/2014/main" id="{5D3ECC47-E69A-4CB1-BB47-1A4B419372A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6775" r="7881" b="17419"/>
          <a:stretch/>
        </p:blipFill>
        <p:spPr>
          <a:xfrm>
            <a:off x="2395859" y="3552825"/>
            <a:ext cx="6380863" cy="3219042"/>
          </a:xfrm>
          <a:prstGeom prst="rect">
            <a:avLst/>
          </a:prstGeom>
        </p:spPr>
      </p:pic>
      <p:sp>
        <p:nvSpPr>
          <p:cNvPr id="8" name="矩形 7">
            <a:extLst>
              <a:ext uri="{FF2B5EF4-FFF2-40B4-BE49-F238E27FC236}">
                <a16:creationId xmlns:a16="http://schemas.microsoft.com/office/drawing/2014/main" id="{E6E0B02F-F89C-49D7-8C36-FEEB8229BC2C}"/>
              </a:ext>
            </a:extLst>
          </p:cNvPr>
          <p:cNvSpPr/>
          <p:nvPr/>
        </p:nvSpPr>
        <p:spPr>
          <a:xfrm>
            <a:off x="1888434" y="1784209"/>
            <a:ext cx="8786193" cy="2400657"/>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7500" b="1" i="0" u="none" strike="noStrike" kern="1200" cap="none" spc="0" normalizeH="0" baseline="0" noProof="0" dirty="0">
                <a:ln>
                  <a:noFill/>
                </a:ln>
                <a:solidFill>
                  <a:srgbClr val="E54013"/>
                </a:solidFill>
                <a:effectLst>
                  <a:outerShdw blurRad="38100" dist="38100" dir="2700000" algn="tl">
                    <a:srgbClr val="000000">
                      <a:alpha val="43137"/>
                    </a:srgbClr>
                  </a:outerShdw>
                </a:effectLst>
                <a:uLnTx/>
                <a:uFillTx/>
                <a:ea typeface="字魂52号-阿开漫画体" panose="00000500000000000000" pitchFamily="2" charset="-122"/>
              </a:rPr>
              <a:t>1. </a:t>
            </a:r>
            <a:r>
              <a:rPr kumimoji="0" lang="vi-VN" altLang="zh-CN" sz="7500" b="1" i="0" u="none" strike="noStrike" kern="1200" cap="none" spc="0" normalizeH="0" baseline="0" noProof="0" dirty="0">
                <a:ln>
                  <a:noFill/>
                </a:ln>
                <a:solidFill>
                  <a:srgbClr val="E54013"/>
                </a:solidFill>
                <a:effectLst>
                  <a:outerShdw blurRad="38100" dist="38100" dir="2700000" algn="tl">
                    <a:srgbClr val="000000">
                      <a:alpha val="43137"/>
                    </a:srgbClr>
                  </a:outerShdw>
                </a:effectLst>
                <a:uLnTx/>
                <a:uFillTx/>
                <a:ea typeface="字魂52号-阿开漫画体" panose="00000500000000000000" pitchFamily="2" charset="-122"/>
              </a:rPr>
              <a:t>Chơi</a:t>
            </a:r>
            <a:r>
              <a:rPr lang="en-US" altLang="zh-CN" sz="7500" b="1" dirty="0">
                <a:solidFill>
                  <a:srgbClr val="E54013"/>
                </a:solidFill>
                <a:effectLst>
                  <a:outerShdw blurRad="38100" dist="38100" dir="2700000" algn="tl">
                    <a:srgbClr val="000000">
                      <a:alpha val="43137"/>
                    </a:srgbClr>
                  </a:outerShdw>
                </a:effectLst>
                <a:ea typeface="字魂52号-阿开漫画体" panose="00000500000000000000" pitchFamily="2" charset="-122"/>
              </a:rPr>
              <a:t> </a:t>
            </a:r>
            <a:r>
              <a:rPr lang="en-US" altLang="zh-CN" sz="7500" b="1" dirty="0" err="1">
                <a:solidFill>
                  <a:srgbClr val="E54013"/>
                </a:solidFill>
                <a:effectLst>
                  <a:outerShdw blurRad="38100" dist="38100" dir="2700000" algn="tl">
                    <a:srgbClr val="000000">
                      <a:alpha val="43137"/>
                    </a:srgbClr>
                  </a:outerShdw>
                </a:effectLst>
                <a:ea typeface="字魂52号-阿开漫画体" panose="00000500000000000000" pitchFamily="2" charset="-122"/>
              </a:rPr>
              <a:t>trò</a:t>
            </a:r>
            <a:r>
              <a:rPr lang="en-US" altLang="zh-CN" sz="7500" b="1" dirty="0">
                <a:solidFill>
                  <a:srgbClr val="E54013"/>
                </a:solidFill>
                <a:effectLst>
                  <a:outerShdw blurRad="38100" dist="38100" dir="2700000" algn="tl">
                    <a:srgbClr val="000000">
                      <a:alpha val="43137"/>
                    </a:srgbClr>
                  </a:outerShdw>
                </a:effectLst>
                <a:ea typeface="字魂52号-阿开漫画体" panose="00000500000000000000" pitchFamily="2" charset="-122"/>
              </a:rPr>
              <a:t> </a:t>
            </a:r>
            <a:r>
              <a:rPr lang="en-US" altLang="zh-CN" sz="7500" b="1" dirty="0" err="1">
                <a:solidFill>
                  <a:srgbClr val="E54013"/>
                </a:solidFill>
                <a:effectLst>
                  <a:outerShdw blurRad="38100" dist="38100" dir="2700000" algn="tl">
                    <a:srgbClr val="000000">
                      <a:alpha val="43137"/>
                    </a:srgbClr>
                  </a:outerShdw>
                </a:effectLst>
                <a:ea typeface="字魂52号-阿开漫画体" panose="00000500000000000000" pitchFamily="2" charset="-122"/>
              </a:rPr>
              <a:t>chơi</a:t>
            </a:r>
            <a:r>
              <a:rPr lang="en-US" altLang="zh-CN" sz="7500" b="1" dirty="0">
                <a:solidFill>
                  <a:srgbClr val="E54013"/>
                </a:solidFill>
                <a:effectLst>
                  <a:outerShdw blurRad="38100" dist="38100" dir="2700000" algn="tl">
                    <a:srgbClr val="000000">
                      <a:alpha val="43137"/>
                    </a:srgbClr>
                  </a:outerShdw>
                </a:effectLst>
                <a:ea typeface="字魂52号-阿开漫画体" panose="00000500000000000000" pitchFamily="2" charset="-122"/>
              </a:rPr>
              <a:t> </a:t>
            </a:r>
            <a:r>
              <a:rPr lang="en-US" altLang="zh-CN" sz="7500" b="1" i="1" dirty="0" err="1">
                <a:solidFill>
                  <a:srgbClr val="E54013"/>
                </a:solidFill>
                <a:effectLst>
                  <a:outerShdw blurRad="38100" dist="38100" dir="2700000" algn="tl">
                    <a:srgbClr val="000000">
                      <a:alpha val="43137"/>
                    </a:srgbClr>
                  </a:outerShdw>
                </a:effectLst>
                <a:ea typeface="字魂52号-阿开漫画体" panose="00000500000000000000" pitchFamily="2" charset="-122"/>
              </a:rPr>
              <a:t>Gọi</a:t>
            </a:r>
            <a:r>
              <a:rPr lang="en-US" altLang="zh-CN" sz="7500" b="1" i="1" dirty="0">
                <a:solidFill>
                  <a:srgbClr val="E54013"/>
                </a:solidFill>
                <a:effectLst>
                  <a:outerShdw blurRad="38100" dist="38100" dir="2700000" algn="tl">
                    <a:srgbClr val="000000">
                      <a:alpha val="43137"/>
                    </a:srgbClr>
                  </a:outerShdw>
                </a:effectLst>
                <a:ea typeface="字魂52号-阿开漫画体" panose="00000500000000000000" pitchFamily="2" charset="-122"/>
              </a:rPr>
              <a:t> </a:t>
            </a:r>
            <a:r>
              <a:rPr lang="en-US" altLang="zh-CN" sz="7500" b="1" i="1" dirty="0" err="1">
                <a:solidFill>
                  <a:srgbClr val="E54013"/>
                </a:solidFill>
                <a:effectLst>
                  <a:outerShdw blurRad="38100" dist="38100" dir="2700000" algn="tl">
                    <a:srgbClr val="000000">
                      <a:alpha val="43137"/>
                    </a:srgbClr>
                  </a:outerShdw>
                </a:effectLst>
                <a:ea typeface="字魂52号-阿开漫画体" panose="00000500000000000000" pitchFamily="2" charset="-122"/>
              </a:rPr>
              <a:t>tên</a:t>
            </a:r>
            <a:r>
              <a:rPr lang="en-US" altLang="zh-CN" sz="7500" b="1" i="1" dirty="0">
                <a:solidFill>
                  <a:srgbClr val="E54013"/>
                </a:solidFill>
                <a:effectLst>
                  <a:outerShdw blurRad="38100" dist="38100" dir="2700000" algn="tl">
                    <a:srgbClr val="000000">
                      <a:alpha val="43137"/>
                    </a:srgbClr>
                  </a:outerShdw>
                </a:effectLst>
                <a:ea typeface="字魂52号-阿开漫画体" panose="00000500000000000000" pitchFamily="2" charset="-122"/>
              </a:rPr>
              <a:t> </a:t>
            </a:r>
            <a:r>
              <a:rPr lang="en-US" altLang="zh-CN" sz="7500" b="1" i="1" dirty="0" err="1">
                <a:solidFill>
                  <a:srgbClr val="E54013"/>
                </a:solidFill>
                <a:effectLst>
                  <a:outerShdw blurRad="38100" dist="38100" dir="2700000" algn="tl">
                    <a:srgbClr val="000000">
                      <a:alpha val="43137"/>
                    </a:srgbClr>
                  </a:outerShdw>
                </a:effectLst>
                <a:ea typeface="字魂52号-阿开漫画体" panose="00000500000000000000" pitchFamily="2" charset="-122"/>
              </a:rPr>
              <a:t>cảm</a:t>
            </a:r>
            <a:r>
              <a:rPr lang="en-US" altLang="zh-CN" sz="7500" b="1" i="1" dirty="0">
                <a:solidFill>
                  <a:srgbClr val="E54013"/>
                </a:solidFill>
                <a:effectLst>
                  <a:outerShdw blurRad="38100" dist="38100" dir="2700000" algn="tl">
                    <a:srgbClr val="000000">
                      <a:alpha val="43137"/>
                    </a:srgbClr>
                  </a:outerShdw>
                </a:effectLst>
                <a:ea typeface="字魂52号-阿开漫画体" panose="00000500000000000000" pitchFamily="2" charset="-122"/>
              </a:rPr>
              <a:t> </a:t>
            </a:r>
            <a:r>
              <a:rPr lang="en-US" altLang="zh-CN" sz="7500" b="1" i="1" dirty="0" err="1">
                <a:solidFill>
                  <a:srgbClr val="E54013"/>
                </a:solidFill>
                <a:effectLst>
                  <a:outerShdw blurRad="38100" dist="38100" dir="2700000" algn="tl">
                    <a:srgbClr val="000000">
                      <a:alpha val="43137"/>
                    </a:srgbClr>
                  </a:outerShdw>
                </a:effectLst>
                <a:ea typeface="字魂52号-阿开漫画体" panose="00000500000000000000" pitchFamily="2" charset="-122"/>
              </a:rPr>
              <a:t>xúc</a:t>
            </a:r>
            <a:endParaRPr kumimoji="0" lang="zh-CN" altLang="en-US" sz="7500" b="0" i="1" u="none" strike="noStrike" kern="1200" cap="none" spc="0" normalizeH="0" baseline="0" noProof="0" dirty="0">
              <a:ln>
                <a:noFill/>
              </a:ln>
              <a:solidFill>
                <a:prstClr val="black"/>
              </a:solidFill>
              <a:effectLst/>
              <a:uLnTx/>
              <a:uFillTx/>
              <a:ea typeface="等线" panose="02010600030101010101" pitchFamily="2" charset="-122"/>
            </a:endParaRPr>
          </a:p>
        </p:txBody>
      </p:sp>
    </p:spTree>
    <p:extLst>
      <p:ext uri="{BB962C8B-B14F-4D97-AF65-F5344CB8AC3E}">
        <p14:creationId xmlns:p14="http://schemas.microsoft.com/office/powerpoint/2010/main" val="4108738673"/>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E42A4AD-D139-4DDF-A5A2-87AD7E6F6A2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pic>
        <p:nvPicPr>
          <p:cNvPr id="29" name="图片 28">
            <a:extLst>
              <a:ext uri="{FF2B5EF4-FFF2-40B4-BE49-F238E27FC236}">
                <a16:creationId xmlns:a16="http://schemas.microsoft.com/office/drawing/2014/main" id="{A985FAFF-15F4-4855-BF43-BB659A09999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9712" t="3585" r="8491" b="72410"/>
          <a:stretch/>
        </p:blipFill>
        <p:spPr>
          <a:xfrm>
            <a:off x="7078" y="5643"/>
            <a:ext cx="2705962" cy="1881237"/>
          </a:xfrm>
          <a:prstGeom prst="rect">
            <a:avLst/>
          </a:prstGeom>
        </p:spPr>
      </p:pic>
      <p:sp>
        <p:nvSpPr>
          <p:cNvPr id="3" name="矩形: 圆角 12">
            <a:extLst>
              <a:ext uri="{FF2B5EF4-FFF2-40B4-BE49-F238E27FC236}">
                <a16:creationId xmlns:a16="http://schemas.microsoft.com/office/drawing/2014/main" id="{4285C3F6-82C4-A97F-488C-49CCA73BD542}"/>
              </a:ext>
            </a:extLst>
          </p:cNvPr>
          <p:cNvSpPr/>
          <p:nvPr/>
        </p:nvSpPr>
        <p:spPr>
          <a:xfrm>
            <a:off x="428625" y="1638300"/>
            <a:ext cx="11258549" cy="3657600"/>
          </a:xfrm>
          <a:prstGeom prst="roundRect">
            <a:avLst/>
          </a:prstGeom>
          <a:noFill/>
          <a:ln w="38100" cap="rnd">
            <a:solidFill>
              <a:srgbClr val="592829"/>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4" name="图片 11">
            <a:extLst>
              <a:ext uri="{FF2B5EF4-FFF2-40B4-BE49-F238E27FC236}">
                <a16:creationId xmlns:a16="http://schemas.microsoft.com/office/drawing/2014/main" id="{4C5B4438-28AE-D8C4-E824-5ACB9C2F607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9712" t="3585" r="8491" b="72410"/>
          <a:stretch/>
        </p:blipFill>
        <p:spPr>
          <a:xfrm flipH="1">
            <a:off x="9966298" y="-13517"/>
            <a:ext cx="2225700" cy="1547350"/>
          </a:xfrm>
          <a:prstGeom prst="rect">
            <a:avLst/>
          </a:prstGeom>
        </p:spPr>
      </p:pic>
      <p:sp>
        <p:nvSpPr>
          <p:cNvPr id="5" name="TextBox 4">
            <a:extLst>
              <a:ext uri="{FF2B5EF4-FFF2-40B4-BE49-F238E27FC236}">
                <a16:creationId xmlns:a16="http://schemas.microsoft.com/office/drawing/2014/main" id="{D088F917-655D-737C-4220-F875B5984117}"/>
              </a:ext>
            </a:extLst>
          </p:cNvPr>
          <p:cNvSpPr txBox="1"/>
          <p:nvPr/>
        </p:nvSpPr>
        <p:spPr>
          <a:xfrm>
            <a:off x="733425" y="2114550"/>
            <a:ext cx="10506075" cy="3046988"/>
          </a:xfrm>
          <a:prstGeom prst="rect">
            <a:avLst/>
          </a:prstGeom>
          <a:noFill/>
        </p:spPr>
        <p:txBody>
          <a:bodyPr wrap="square" rtlCol="0">
            <a:spAutoFit/>
          </a:bodyPr>
          <a:lstStyle/>
          <a:p>
            <a:pPr algn="just"/>
            <a:r>
              <a:rPr lang="vi-VN" sz="3200" b="1" i="0" dirty="0">
                <a:solidFill>
                  <a:srgbClr val="002060"/>
                </a:solidFill>
                <a:effectLst/>
                <a:latin typeface="Calibri" panose="020F0502020204030204" pitchFamily="34" charset="0"/>
                <a:cs typeface="Calibri" panose="020F0502020204030204" pitchFamily="34" charset="0"/>
              </a:rPr>
              <a:t>- Mỗi nhóm ghi những cảm xúc tích cực và cảm xúc tiêu cực mà các thành viên trong nhóm đã trải qua vào hai tấm bìa khác nhau.</a:t>
            </a:r>
          </a:p>
          <a:p>
            <a:pPr algn="just"/>
            <a:r>
              <a:rPr lang="vi-VN" sz="3200" b="1" i="0" dirty="0">
                <a:solidFill>
                  <a:srgbClr val="002060"/>
                </a:solidFill>
                <a:effectLst/>
                <a:latin typeface="Calibri" panose="020F0502020204030204" pitchFamily="34" charset="0"/>
                <a:cs typeface="Calibri" panose="020F0502020204030204" pitchFamily="34" charset="0"/>
              </a:rPr>
              <a:t>- Các thành viên trong nhóm lần lượt thể hiện những cảm xúc ấy qua nét mặt, cử chỉ, điệu bộ…</a:t>
            </a:r>
          </a:p>
          <a:p>
            <a:pPr algn="just"/>
            <a:r>
              <a:rPr lang="vi-VN" sz="3200" b="1" i="0" dirty="0">
                <a:solidFill>
                  <a:srgbClr val="002060"/>
                </a:solidFill>
                <a:effectLst/>
                <a:latin typeface="Calibri" panose="020F0502020204030204" pitchFamily="34" charset="0"/>
                <a:cs typeface="Calibri" panose="020F0502020204030204" pitchFamily="34" charset="0"/>
              </a:rPr>
              <a:t>- Cả lớp quan sát và gọi tên cảm xúc đó.</a:t>
            </a:r>
          </a:p>
        </p:txBody>
      </p:sp>
      <p:pic>
        <p:nvPicPr>
          <p:cNvPr id="7" name="Picture 6">
            <a:extLst>
              <a:ext uri="{FF2B5EF4-FFF2-40B4-BE49-F238E27FC236}">
                <a16:creationId xmlns:a16="http://schemas.microsoft.com/office/drawing/2014/main" id="{4BAE68E7-A476-C808-FA23-F432DE8460E9}"/>
              </a:ext>
            </a:extLst>
          </p:cNvPr>
          <p:cNvPicPr>
            <a:picLocks noChangeAspect="1"/>
          </p:cNvPicPr>
          <p:nvPr/>
        </p:nvPicPr>
        <p:blipFill>
          <a:blip r:embed="rId6"/>
          <a:stretch>
            <a:fillRect/>
          </a:stretch>
        </p:blipFill>
        <p:spPr>
          <a:xfrm>
            <a:off x="3836791" y="342900"/>
            <a:ext cx="4169310" cy="1308019"/>
          </a:xfrm>
          <a:prstGeom prst="rect">
            <a:avLst/>
          </a:prstGeom>
        </p:spPr>
      </p:pic>
    </p:spTree>
    <p:extLst>
      <p:ext uri="{BB962C8B-B14F-4D97-AF65-F5344CB8AC3E}">
        <p14:creationId xmlns:p14="http://schemas.microsoft.com/office/powerpoint/2010/main" val="2666922851"/>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barn(inVertical)">
                                      <p:cBhvr>
                                        <p:cTn id="14" dur="500"/>
                                        <p:tgtEl>
                                          <p:spTgt spid="5">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Effect transition="in" filter="barn(inVertical)">
                                      <p:cBhvr>
                                        <p:cTn id="19" dur="500"/>
                                        <p:tgtEl>
                                          <p:spTgt spid="5">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5">
                                            <p:txEl>
                                              <p:pRg st="2" end="2"/>
                                            </p:txEl>
                                          </p:spTgt>
                                        </p:tgtEl>
                                        <p:attrNameLst>
                                          <p:attrName>style.visibility</p:attrName>
                                        </p:attrNameLst>
                                      </p:cBhvr>
                                      <p:to>
                                        <p:strVal val="visible"/>
                                      </p:to>
                                    </p:set>
                                    <p:animEffect transition="in" filter="barn(inVertical)">
                                      <p:cBhvr>
                                        <p:cTn id="24"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82BCC10-77C7-4262-A574-B3D8B901832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pic>
        <p:nvPicPr>
          <p:cNvPr id="4" name="Picture 3">
            <a:extLst>
              <a:ext uri="{FF2B5EF4-FFF2-40B4-BE49-F238E27FC236}">
                <a16:creationId xmlns:a16="http://schemas.microsoft.com/office/drawing/2014/main" id="{A4DF385D-814C-F8A5-2A41-233E319FA72B}"/>
              </a:ext>
            </a:extLst>
          </p:cNvPr>
          <p:cNvPicPr>
            <a:picLocks noChangeAspect="1"/>
          </p:cNvPicPr>
          <p:nvPr/>
        </p:nvPicPr>
        <p:blipFill>
          <a:blip r:embed="rId4"/>
          <a:stretch>
            <a:fillRect/>
          </a:stretch>
        </p:blipFill>
        <p:spPr>
          <a:xfrm>
            <a:off x="2605087" y="323850"/>
            <a:ext cx="7291388" cy="6163854"/>
          </a:xfrm>
          <a:prstGeom prst="rect">
            <a:avLst/>
          </a:prstGeom>
        </p:spPr>
      </p:pic>
    </p:spTree>
    <p:extLst>
      <p:ext uri="{BB962C8B-B14F-4D97-AF65-F5344CB8AC3E}">
        <p14:creationId xmlns:p14="http://schemas.microsoft.com/office/powerpoint/2010/main" val="859029368"/>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3614F51-BB5D-4C1A-BDC1-1B081B90F5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733675"/>
            <a:ext cx="6858000" cy="12192000"/>
          </a:xfrm>
          <a:prstGeom prst="rect">
            <a:avLst/>
          </a:prstGeom>
        </p:spPr>
      </p:pic>
      <p:pic>
        <p:nvPicPr>
          <p:cNvPr id="12" name="图片 11">
            <a:extLst>
              <a:ext uri="{FF2B5EF4-FFF2-40B4-BE49-F238E27FC236}">
                <a16:creationId xmlns:a16="http://schemas.microsoft.com/office/drawing/2014/main" id="{4D253AE7-ACD5-4106-880B-6195153F7E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552825" y="-900026"/>
            <a:ext cx="8515350" cy="6261065"/>
          </a:xfrm>
          <a:prstGeom prst="rect">
            <a:avLst/>
          </a:prstGeom>
        </p:spPr>
      </p:pic>
      <p:sp>
        <p:nvSpPr>
          <p:cNvPr id="3" name="矩形 2">
            <a:extLst>
              <a:ext uri="{FF2B5EF4-FFF2-40B4-BE49-F238E27FC236}">
                <a16:creationId xmlns:a16="http://schemas.microsoft.com/office/drawing/2014/main" id="{BADC23AD-6D0D-45CB-88B1-F9D9AC536CAF}"/>
              </a:ext>
            </a:extLst>
          </p:cNvPr>
          <p:cNvSpPr/>
          <p:nvPr/>
        </p:nvSpPr>
        <p:spPr>
          <a:xfrm>
            <a:off x="4924425" y="1429009"/>
            <a:ext cx="6010275" cy="1754326"/>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err="1">
                <a:ln>
                  <a:noFill/>
                </a:ln>
                <a:solidFill>
                  <a:srgbClr val="E54013"/>
                </a:solidFill>
                <a:effectLst>
                  <a:outerShdw blurRad="38100" dist="38100" dir="2700000" algn="tl">
                    <a:srgbClr val="000000">
                      <a:alpha val="43137"/>
                    </a:srgbClr>
                  </a:outerShdw>
                </a:effectLst>
                <a:uLnTx/>
                <a:uFillTx/>
                <a:ea typeface="字魂52号-阿开漫画体" panose="00000500000000000000" pitchFamily="2" charset="-122"/>
                <a:cs typeface="+mn-cs"/>
              </a:rPr>
              <a:t>Em</a:t>
            </a:r>
            <a:r>
              <a:rPr kumimoji="0" lang="en-US" altLang="zh-CN" sz="5400" b="1" i="0" u="none" strike="noStrike" kern="1200" cap="none" spc="0" normalizeH="0" baseline="0" noProof="0" dirty="0">
                <a:ln>
                  <a:noFill/>
                </a:ln>
                <a:solidFill>
                  <a:srgbClr val="E54013"/>
                </a:solidFill>
                <a:effectLst>
                  <a:outerShdw blurRad="38100" dist="38100" dir="2700000" algn="tl">
                    <a:srgbClr val="000000">
                      <a:alpha val="43137"/>
                    </a:srgbClr>
                  </a:outerShdw>
                </a:effectLst>
                <a:uLnTx/>
                <a:uFillTx/>
                <a:ea typeface="字魂52号-阿开漫画体" panose="00000500000000000000" pitchFamily="2" charset="-122"/>
                <a:cs typeface="+mn-cs"/>
              </a:rPr>
              <a:t> </a:t>
            </a:r>
            <a:r>
              <a:rPr kumimoji="0" lang="en-US" altLang="zh-CN" sz="5400" b="1" i="0" u="none" strike="noStrike" kern="1200" cap="none" spc="0" normalizeH="0" baseline="0" noProof="0" dirty="0" err="1">
                <a:ln>
                  <a:noFill/>
                </a:ln>
                <a:solidFill>
                  <a:srgbClr val="E54013"/>
                </a:solidFill>
                <a:effectLst>
                  <a:outerShdw blurRad="38100" dist="38100" dir="2700000" algn="tl">
                    <a:srgbClr val="000000">
                      <a:alpha val="43137"/>
                    </a:srgbClr>
                  </a:outerShdw>
                </a:effectLst>
                <a:uLnTx/>
                <a:uFillTx/>
                <a:ea typeface="字魂52号-阿开漫画体" panose="00000500000000000000" pitchFamily="2" charset="-122"/>
                <a:cs typeface="+mn-cs"/>
              </a:rPr>
              <a:t>rút</a:t>
            </a:r>
            <a:r>
              <a:rPr kumimoji="0" lang="en-US" altLang="zh-CN" sz="5400" b="1" i="0" u="none" strike="noStrike" kern="1200" cap="none" spc="0" normalizeH="0" noProof="0" dirty="0">
                <a:ln>
                  <a:noFill/>
                </a:ln>
                <a:solidFill>
                  <a:srgbClr val="E54013"/>
                </a:solidFill>
                <a:effectLst>
                  <a:outerShdw blurRad="38100" dist="38100" dir="2700000" algn="tl">
                    <a:srgbClr val="000000">
                      <a:alpha val="43137"/>
                    </a:srgbClr>
                  </a:outerShdw>
                </a:effectLst>
                <a:uLnTx/>
                <a:uFillTx/>
                <a:ea typeface="字魂52号-阿开漫画体" panose="00000500000000000000" pitchFamily="2" charset="-122"/>
                <a:cs typeface="+mn-cs"/>
              </a:rPr>
              <a:t> </a:t>
            </a:r>
            <a:r>
              <a:rPr kumimoji="0" lang="en-US" altLang="zh-CN" sz="5400" b="1" i="0" u="none" strike="noStrike" kern="1200" cap="none" spc="0" normalizeH="0" noProof="0" dirty="0" err="1">
                <a:ln>
                  <a:noFill/>
                </a:ln>
                <a:solidFill>
                  <a:srgbClr val="E54013"/>
                </a:solidFill>
                <a:effectLst>
                  <a:outerShdw blurRad="38100" dist="38100" dir="2700000" algn="tl">
                    <a:srgbClr val="000000">
                      <a:alpha val="43137"/>
                    </a:srgbClr>
                  </a:outerShdw>
                </a:effectLst>
                <a:uLnTx/>
                <a:uFillTx/>
                <a:ea typeface="字魂52号-阿开漫画体" panose="00000500000000000000" pitchFamily="2" charset="-122"/>
                <a:cs typeface="+mn-cs"/>
              </a:rPr>
              <a:t>ra</a:t>
            </a:r>
            <a:r>
              <a:rPr kumimoji="0" lang="en-US" altLang="zh-CN" sz="5400" b="1" i="0" u="none" strike="noStrike" kern="1200" cap="none" spc="0" normalizeH="0" noProof="0" dirty="0">
                <a:ln>
                  <a:noFill/>
                </a:ln>
                <a:solidFill>
                  <a:srgbClr val="E54013"/>
                </a:solidFill>
                <a:effectLst>
                  <a:outerShdw blurRad="38100" dist="38100" dir="2700000" algn="tl">
                    <a:srgbClr val="000000">
                      <a:alpha val="43137"/>
                    </a:srgbClr>
                  </a:outerShdw>
                </a:effectLst>
                <a:uLnTx/>
                <a:uFillTx/>
                <a:ea typeface="字魂52号-阿开漫画体" panose="00000500000000000000" pitchFamily="2" charset="-122"/>
                <a:cs typeface="+mn-cs"/>
              </a:rPr>
              <a:t> </a:t>
            </a:r>
            <a:r>
              <a:rPr kumimoji="0" lang="en-US" altLang="zh-CN" sz="5400" b="1" i="0" u="none" strike="noStrike" kern="1200" cap="none" spc="0" normalizeH="0" noProof="0" dirty="0" err="1">
                <a:ln>
                  <a:noFill/>
                </a:ln>
                <a:solidFill>
                  <a:srgbClr val="E54013"/>
                </a:solidFill>
                <a:effectLst>
                  <a:outerShdw blurRad="38100" dist="38100" dir="2700000" algn="tl">
                    <a:srgbClr val="000000">
                      <a:alpha val="43137"/>
                    </a:srgbClr>
                  </a:outerShdw>
                </a:effectLst>
                <a:uLnTx/>
                <a:uFillTx/>
                <a:ea typeface="字魂52号-阿开漫画体" panose="00000500000000000000" pitchFamily="2" charset="-122"/>
                <a:cs typeface="+mn-cs"/>
              </a:rPr>
              <a:t>được</a:t>
            </a:r>
            <a:r>
              <a:rPr kumimoji="0" lang="en-US" altLang="zh-CN" sz="5400" b="1" i="0" u="none" strike="noStrike" kern="1200" cap="none" spc="0" normalizeH="0" noProof="0" dirty="0">
                <a:ln>
                  <a:noFill/>
                </a:ln>
                <a:solidFill>
                  <a:srgbClr val="E54013"/>
                </a:solidFill>
                <a:effectLst>
                  <a:outerShdw blurRad="38100" dist="38100" dir="2700000" algn="tl">
                    <a:srgbClr val="000000">
                      <a:alpha val="43137"/>
                    </a:srgbClr>
                  </a:outerShdw>
                </a:effectLst>
                <a:uLnTx/>
                <a:uFillTx/>
                <a:ea typeface="字魂52号-阿开漫画体" panose="00000500000000000000" pitchFamily="2" charset="-122"/>
                <a:cs typeface="+mn-cs"/>
              </a:rPr>
              <a:t> </a:t>
            </a:r>
            <a:r>
              <a:rPr kumimoji="0" lang="en-US" altLang="zh-CN" sz="5400" b="1" i="0" u="none" strike="noStrike" kern="1200" cap="none" spc="0" normalizeH="0" noProof="0" dirty="0" err="1">
                <a:ln>
                  <a:noFill/>
                </a:ln>
                <a:solidFill>
                  <a:srgbClr val="E54013"/>
                </a:solidFill>
                <a:effectLst>
                  <a:outerShdw blurRad="38100" dist="38100" dir="2700000" algn="tl">
                    <a:srgbClr val="000000">
                      <a:alpha val="43137"/>
                    </a:srgbClr>
                  </a:outerShdw>
                </a:effectLst>
                <a:uLnTx/>
                <a:uFillTx/>
                <a:ea typeface="字魂52号-阿开漫画体" panose="00000500000000000000" pitchFamily="2" charset="-122"/>
                <a:cs typeface="+mn-cs"/>
              </a:rPr>
              <a:t>điều</a:t>
            </a:r>
            <a:r>
              <a:rPr kumimoji="0" lang="en-US" altLang="zh-CN" sz="5400" b="1" i="0" u="none" strike="noStrike" kern="1200" cap="none" spc="0" normalizeH="0" noProof="0" dirty="0">
                <a:ln>
                  <a:noFill/>
                </a:ln>
                <a:solidFill>
                  <a:srgbClr val="E54013"/>
                </a:solidFill>
                <a:effectLst>
                  <a:outerShdw blurRad="38100" dist="38100" dir="2700000" algn="tl">
                    <a:srgbClr val="000000">
                      <a:alpha val="43137"/>
                    </a:srgbClr>
                  </a:outerShdw>
                </a:effectLst>
                <a:uLnTx/>
                <a:uFillTx/>
                <a:ea typeface="字魂52号-阿开漫画体" panose="00000500000000000000" pitchFamily="2" charset="-122"/>
                <a:cs typeface="+mn-cs"/>
              </a:rPr>
              <a:t> </a:t>
            </a:r>
            <a:r>
              <a:rPr kumimoji="0" lang="en-US" altLang="zh-CN" sz="5400" b="1" i="0" u="none" strike="noStrike" kern="1200" cap="none" spc="0" normalizeH="0" noProof="0" dirty="0" err="1">
                <a:ln>
                  <a:noFill/>
                </a:ln>
                <a:solidFill>
                  <a:srgbClr val="E54013"/>
                </a:solidFill>
                <a:effectLst>
                  <a:outerShdw blurRad="38100" dist="38100" dir="2700000" algn="tl">
                    <a:srgbClr val="000000">
                      <a:alpha val="43137"/>
                    </a:srgbClr>
                  </a:outerShdw>
                </a:effectLst>
                <a:uLnTx/>
                <a:uFillTx/>
                <a:ea typeface="字魂52号-阿开漫画体" panose="00000500000000000000" pitchFamily="2" charset="-122"/>
                <a:cs typeface="+mn-cs"/>
              </a:rPr>
              <a:t>gì</a:t>
            </a:r>
            <a:r>
              <a:rPr kumimoji="0" lang="en-US" altLang="zh-CN" sz="5400" b="1" i="0" u="none" strike="noStrike" kern="1200" cap="none" spc="0" normalizeH="0" noProof="0" dirty="0">
                <a:ln>
                  <a:noFill/>
                </a:ln>
                <a:solidFill>
                  <a:srgbClr val="E54013"/>
                </a:solidFill>
                <a:effectLst>
                  <a:outerShdw blurRad="38100" dist="38100" dir="2700000" algn="tl">
                    <a:srgbClr val="000000">
                      <a:alpha val="43137"/>
                    </a:srgbClr>
                  </a:outerShdw>
                </a:effectLst>
                <a:uLnTx/>
                <a:uFillTx/>
                <a:ea typeface="字魂52号-阿开漫画体" panose="00000500000000000000" pitchFamily="2" charset="-122"/>
                <a:cs typeface="+mn-cs"/>
              </a:rPr>
              <a:t> qua </a:t>
            </a:r>
            <a:r>
              <a:rPr kumimoji="0" lang="en-US" altLang="zh-CN" sz="5400" b="1" i="0" u="none" strike="noStrike" kern="1200" cap="none" spc="0" normalizeH="0" noProof="0" dirty="0" err="1">
                <a:ln>
                  <a:noFill/>
                </a:ln>
                <a:solidFill>
                  <a:srgbClr val="E54013"/>
                </a:solidFill>
                <a:effectLst>
                  <a:outerShdw blurRad="38100" dist="38100" dir="2700000" algn="tl">
                    <a:srgbClr val="000000">
                      <a:alpha val="43137"/>
                    </a:srgbClr>
                  </a:outerShdw>
                </a:effectLst>
                <a:uLnTx/>
                <a:uFillTx/>
                <a:ea typeface="字魂52号-阿开漫画体" panose="00000500000000000000" pitchFamily="2" charset="-122"/>
                <a:cs typeface="+mn-cs"/>
              </a:rPr>
              <a:t>trò</a:t>
            </a:r>
            <a:r>
              <a:rPr kumimoji="0" lang="en-US" altLang="zh-CN" sz="5400" b="1" i="0" u="none" strike="noStrike" kern="1200" cap="none" spc="0" normalizeH="0" noProof="0" dirty="0">
                <a:ln>
                  <a:noFill/>
                </a:ln>
                <a:solidFill>
                  <a:srgbClr val="E54013"/>
                </a:solidFill>
                <a:effectLst>
                  <a:outerShdw blurRad="38100" dist="38100" dir="2700000" algn="tl">
                    <a:srgbClr val="000000">
                      <a:alpha val="43137"/>
                    </a:srgbClr>
                  </a:outerShdw>
                </a:effectLst>
                <a:uLnTx/>
                <a:uFillTx/>
                <a:ea typeface="字魂52号-阿开漫画体" panose="00000500000000000000" pitchFamily="2" charset="-122"/>
                <a:cs typeface="+mn-cs"/>
              </a:rPr>
              <a:t> </a:t>
            </a:r>
            <a:r>
              <a:rPr kumimoji="0" lang="en-US" altLang="zh-CN" sz="5400" b="1" i="0" u="none" strike="noStrike" kern="1200" cap="none" spc="0" normalizeH="0" noProof="0" dirty="0" err="1">
                <a:ln>
                  <a:noFill/>
                </a:ln>
                <a:solidFill>
                  <a:srgbClr val="E54013"/>
                </a:solidFill>
                <a:effectLst>
                  <a:outerShdw blurRad="38100" dist="38100" dir="2700000" algn="tl">
                    <a:srgbClr val="000000">
                      <a:alpha val="43137"/>
                    </a:srgbClr>
                  </a:outerShdw>
                </a:effectLst>
                <a:uLnTx/>
                <a:uFillTx/>
                <a:ea typeface="字魂52号-阿开漫画体" panose="00000500000000000000" pitchFamily="2" charset="-122"/>
                <a:cs typeface="+mn-cs"/>
              </a:rPr>
              <a:t>chơi</a:t>
            </a:r>
            <a:r>
              <a:rPr kumimoji="0" lang="en-US" altLang="zh-CN" sz="5400" b="1" i="0" u="none" strike="noStrike" kern="1200" cap="none" spc="0" normalizeH="0" noProof="0" dirty="0">
                <a:ln>
                  <a:noFill/>
                </a:ln>
                <a:solidFill>
                  <a:srgbClr val="E54013"/>
                </a:solidFill>
                <a:effectLst>
                  <a:outerShdw blurRad="38100" dist="38100" dir="2700000" algn="tl">
                    <a:srgbClr val="000000">
                      <a:alpha val="43137"/>
                    </a:srgbClr>
                  </a:outerShdw>
                </a:effectLst>
                <a:uLnTx/>
                <a:uFillTx/>
                <a:ea typeface="字魂52号-阿开漫画体" panose="00000500000000000000" pitchFamily="2" charset="-122"/>
                <a:cs typeface="+mn-cs"/>
              </a:rPr>
              <a:t>?</a:t>
            </a:r>
            <a:endParaRPr kumimoji="0" lang="zh-CN" altLang="en-US" sz="5400" b="0" i="0" u="none" strike="noStrike" kern="1200" cap="none" spc="0" normalizeH="0" baseline="0" noProof="0" dirty="0">
              <a:ln>
                <a:noFill/>
              </a:ln>
              <a:solidFill>
                <a:prstClr val="black"/>
              </a:solidFill>
              <a:effectLst/>
              <a:uLnTx/>
              <a:uFillTx/>
              <a:ea typeface="等线" panose="02010600030101010101" pitchFamily="2" charset="-122"/>
              <a:cs typeface="+mn-cs"/>
            </a:endParaRPr>
          </a:p>
        </p:txBody>
      </p:sp>
      <p:pic>
        <p:nvPicPr>
          <p:cNvPr id="4" name="Picture 3" descr="https://i.pinimg.com/564x/68/1d/33/681d33ded71ccbaacec9eb98770439ce.jpg">
            <a:extLst>
              <a:ext uri="{FF2B5EF4-FFF2-40B4-BE49-F238E27FC236}">
                <a16:creationId xmlns:a16="http://schemas.microsoft.com/office/drawing/2014/main" id="{3E8A5E6B-B7E4-317D-186F-B6DF3998379D}"/>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8889" l="4263" r="89876">
                        <a14:foregroundMark x1="47780" y1="90667" x2="48490" y2="93333"/>
                        <a14:foregroundMark x1="53641" y1="90000" x2="53996" y2="93333"/>
                      </a14:backgroundRemoval>
                    </a14:imgEffect>
                  </a14:imgLayer>
                </a14:imgProps>
              </a:ext>
              <a:ext uri="{28A0092B-C50C-407E-A947-70E740481C1C}">
                <a14:useLocalDpi xmlns:a14="http://schemas.microsoft.com/office/drawing/2010/main" val="0"/>
              </a:ext>
            </a:extLst>
          </a:blip>
          <a:srcRect/>
          <a:stretch>
            <a:fillRect/>
          </a:stretch>
        </p:blipFill>
        <p:spPr bwMode="auto">
          <a:xfrm>
            <a:off x="-259897" y="1638039"/>
            <a:ext cx="5982017" cy="47813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9582285"/>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3614F51-BB5D-4C1A-BDC1-1B081B90F5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733675"/>
            <a:ext cx="6858000" cy="12192000"/>
          </a:xfrm>
          <a:prstGeom prst="rect">
            <a:avLst/>
          </a:prstGeom>
        </p:spPr>
      </p:pic>
      <p:sp>
        <p:nvSpPr>
          <p:cNvPr id="5" name="10">
            <a:extLst>
              <a:ext uri="{FF2B5EF4-FFF2-40B4-BE49-F238E27FC236}">
                <a16:creationId xmlns:a16="http://schemas.microsoft.com/office/drawing/2014/main" id="{BC68FFDE-7A61-D8E1-4BB1-A731B1613FBA}"/>
              </a:ext>
            </a:extLst>
          </p:cNvPr>
          <p:cNvSpPr txBox="1"/>
          <p:nvPr/>
        </p:nvSpPr>
        <p:spPr>
          <a:xfrm>
            <a:off x="2543175" y="1696199"/>
            <a:ext cx="8896350" cy="3506917"/>
          </a:xfrm>
          <a:prstGeom prst="roundRect">
            <a:avLst/>
          </a:prstGeom>
          <a:ln w="38100"/>
        </p:spPr>
        <p:style>
          <a:lnRef idx="2">
            <a:schemeClr val="accent5"/>
          </a:lnRef>
          <a:fillRef idx="1">
            <a:schemeClr val="lt1"/>
          </a:fillRef>
          <a:effectRef idx="0">
            <a:schemeClr val="accent5"/>
          </a:effectRef>
          <a:fontRef idx="minor">
            <a:schemeClr val="dk1"/>
          </a:fontRef>
        </p:style>
        <p:txBody>
          <a:bodyPr wrap="square" rtlCol="0">
            <a:spAutoFit/>
          </a:bodyPr>
          <a:lstStyle/>
          <a:p>
            <a:pPr algn="just"/>
            <a:r>
              <a:rPr lang="vi-VN" altLang="zh-CN" sz="3333" b="1" dirty="0">
                <a:solidFill>
                  <a:srgbClr val="FF0000"/>
                </a:solidFill>
                <a:latin typeface="Calibri" panose="020F0502020204030204" pitchFamily="34" charset="0"/>
                <a:ea typeface="字魂36号-正文宋楷" panose="02000000000000000000" pitchFamily="2" charset="-122"/>
                <a:cs typeface="Calibri" panose="020F0502020204030204" pitchFamily="34" charset="0"/>
              </a:rPr>
              <a:t>Con người có nhiều cảm xúc khác nhau.</a:t>
            </a:r>
            <a:endParaRPr lang="en-US" altLang="zh-CN" sz="3333" b="1" dirty="0">
              <a:solidFill>
                <a:srgbClr val="FF0000"/>
              </a:solidFill>
              <a:latin typeface="Calibri" panose="020F0502020204030204" pitchFamily="34" charset="0"/>
              <a:ea typeface="字魂36号-正文宋楷" panose="02000000000000000000" pitchFamily="2" charset="-122"/>
              <a:cs typeface="Calibri" panose="020F0502020204030204" pitchFamily="34" charset="0"/>
            </a:endParaRPr>
          </a:p>
          <a:p>
            <a:pPr marL="457200" indent="-457200" algn="just">
              <a:buFont typeface="Arial" panose="020B0604020202020204" pitchFamily="34" charset="0"/>
              <a:buChar char="•"/>
            </a:pPr>
            <a:r>
              <a:rPr lang="vi-VN" altLang="zh-CN" sz="3333" b="1" dirty="0">
                <a:solidFill>
                  <a:srgbClr val="FF0000"/>
                </a:solidFill>
                <a:latin typeface="Calibri" panose="020F0502020204030204" pitchFamily="34" charset="0"/>
                <a:ea typeface="字魂36号-正文宋楷" panose="02000000000000000000" pitchFamily="2" charset="-122"/>
                <a:cs typeface="Calibri" panose="020F0502020204030204" pitchFamily="34" charset="0"/>
              </a:rPr>
              <a:t>Có những cảm xúc tích cực mang lại cảm giác vui vẻ, sung sướng, tự hào, hạnh phúc,... </a:t>
            </a:r>
            <a:endParaRPr lang="en-US" altLang="zh-CN" sz="3333" b="1" dirty="0">
              <a:solidFill>
                <a:srgbClr val="FF0000"/>
              </a:solidFill>
              <a:latin typeface="Calibri" panose="020F0502020204030204" pitchFamily="34" charset="0"/>
              <a:ea typeface="字魂36号-正文宋楷" panose="02000000000000000000" pitchFamily="2" charset="-122"/>
              <a:cs typeface="Calibri" panose="020F0502020204030204" pitchFamily="34" charset="0"/>
            </a:endParaRPr>
          </a:p>
          <a:p>
            <a:pPr marL="457200" indent="-457200" algn="just">
              <a:buFont typeface="Arial" panose="020B0604020202020204" pitchFamily="34" charset="0"/>
              <a:buChar char="•"/>
            </a:pPr>
            <a:r>
              <a:rPr lang="vi-VN" altLang="zh-CN" sz="3333" b="1" dirty="0">
                <a:solidFill>
                  <a:srgbClr val="FF0000"/>
                </a:solidFill>
                <a:latin typeface="Calibri" panose="020F0502020204030204" pitchFamily="34" charset="0"/>
                <a:ea typeface="字魂36号-正文宋楷" panose="02000000000000000000" pitchFamily="2" charset="-122"/>
                <a:cs typeface="Calibri" panose="020F0502020204030204" pitchFamily="34" charset="0"/>
              </a:rPr>
              <a:t>Ngược lại, có những cảm xúc tiêu cực gây ra cảm giác buồn rầu, tức giận, lo lắng, thất vọng, chán nản,...</a:t>
            </a:r>
          </a:p>
        </p:txBody>
      </p:sp>
      <p:pic>
        <p:nvPicPr>
          <p:cNvPr id="6" name="Picture 2" descr="Hand Drawn Teacher Cartoon PNG Free Download And Clipart Image For Free  Download - Lovepik | 400451093">
            <a:extLst>
              <a:ext uri="{FF2B5EF4-FFF2-40B4-BE49-F238E27FC236}">
                <a16:creationId xmlns:a16="http://schemas.microsoft.com/office/drawing/2014/main" id="{ED571CEC-8860-4057-BD3B-F4CE0EB7C075}"/>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4000" b="96000" l="9769" r="89889">
                        <a14:foregroundMark x1="44473" y1="7000" x2="48500" y2="7800"/>
                        <a14:foregroundMark x1="48415" y1="4100" x2="48415" y2="4100"/>
                        <a14:foregroundMark x1="47301" y1="10000" x2="47044" y2="33700"/>
                        <a14:foregroundMark x1="47044" y1="33700" x2="47044" y2="33700"/>
                        <a14:foregroundMark x1="41988" y1="43000" x2="44302" y2="39400"/>
                        <a14:foregroundMark x1="67181" y1="22200" x2="66067" y2="25400"/>
                        <a14:foregroundMark x1="49443" y1="73700" x2="49443" y2="91600"/>
                        <a14:foregroundMark x1="49443" y1="91600" x2="50814" y2="95200"/>
                        <a14:foregroundMark x1="42502" y1="96000" x2="44130" y2="96000"/>
                      </a14:backgroundRemoval>
                    </a14:imgEffect>
                  </a14:imgLayer>
                </a14:imgProps>
              </a:ext>
              <a:ext uri="{28A0092B-C50C-407E-A947-70E740481C1C}">
                <a14:useLocalDpi xmlns:a14="http://schemas.microsoft.com/office/drawing/2010/main" val="0"/>
              </a:ext>
            </a:extLst>
          </a:blip>
          <a:srcRect/>
          <a:stretch>
            <a:fillRect/>
          </a:stretch>
        </p:blipFill>
        <p:spPr bwMode="auto">
          <a:xfrm>
            <a:off x="-1951645" y="1465976"/>
            <a:ext cx="6291943" cy="539202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E98824D9-A443-D80F-160B-2B8A316C00A1}"/>
              </a:ext>
            </a:extLst>
          </p:cNvPr>
          <p:cNvPicPr>
            <a:picLocks noChangeAspect="1"/>
          </p:cNvPicPr>
          <p:nvPr/>
        </p:nvPicPr>
        <p:blipFill>
          <a:blip r:embed="rId6"/>
          <a:stretch>
            <a:fillRect/>
          </a:stretch>
        </p:blipFill>
        <p:spPr>
          <a:xfrm>
            <a:off x="3159341" y="-120096"/>
            <a:ext cx="6730567" cy="1859441"/>
          </a:xfrm>
          <a:prstGeom prst="rect">
            <a:avLst/>
          </a:prstGeom>
        </p:spPr>
      </p:pic>
    </p:spTree>
    <p:extLst>
      <p:ext uri="{BB962C8B-B14F-4D97-AF65-F5344CB8AC3E}">
        <p14:creationId xmlns:p14="http://schemas.microsoft.com/office/powerpoint/2010/main" val="4152779222"/>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EE37A3C-38A9-492D-B174-2687B8B98E5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pic>
        <p:nvPicPr>
          <p:cNvPr id="6" name="图片 5">
            <a:extLst>
              <a:ext uri="{FF2B5EF4-FFF2-40B4-BE49-F238E27FC236}">
                <a16:creationId xmlns:a16="http://schemas.microsoft.com/office/drawing/2014/main" id="{7E9BBCFC-3B4A-42B3-9E8B-8EF3E36FD51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01" t="39880" r="84776" b="45948"/>
          <a:stretch/>
        </p:blipFill>
        <p:spPr>
          <a:xfrm flipH="1">
            <a:off x="10366978" y="326192"/>
            <a:ext cx="1825020" cy="2582684"/>
          </a:xfrm>
          <a:prstGeom prst="rect">
            <a:avLst/>
          </a:prstGeom>
        </p:spPr>
      </p:pic>
      <p:pic>
        <p:nvPicPr>
          <p:cNvPr id="13" name="图片 12">
            <a:extLst>
              <a:ext uri="{FF2B5EF4-FFF2-40B4-BE49-F238E27FC236}">
                <a16:creationId xmlns:a16="http://schemas.microsoft.com/office/drawing/2014/main" id="{E63DDCA8-FB15-483A-8EC7-A667960590F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8538" t="75613" r="2646" b="14487"/>
          <a:stretch/>
        </p:blipFill>
        <p:spPr>
          <a:xfrm>
            <a:off x="8449656" y="5442109"/>
            <a:ext cx="3554283" cy="1359692"/>
          </a:xfrm>
          <a:prstGeom prst="rect">
            <a:avLst/>
          </a:prstGeom>
        </p:spPr>
      </p:pic>
      <p:pic>
        <p:nvPicPr>
          <p:cNvPr id="15" name="图片 14" descr="图片包含 室内, 物体&#10;&#10;描述已自动生成">
            <a:extLst>
              <a:ext uri="{FF2B5EF4-FFF2-40B4-BE49-F238E27FC236}">
                <a16:creationId xmlns:a16="http://schemas.microsoft.com/office/drawing/2014/main" id="{D544F65B-5C5B-4E36-A546-382B587B4B3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82271" y="401819"/>
            <a:ext cx="8795304" cy="5720136"/>
          </a:xfrm>
          <a:prstGeom prst="rect">
            <a:avLst/>
          </a:prstGeom>
        </p:spPr>
      </p:pic>
      <p:pic>
        <p:nvPicPr>
          <p:cNvPr id="11" name="图片 10">
            <a:extLst>
              <a:ext uri="{FF2B5EF4-FFF2-40B4-BE49-F238E27FC236}">
                <a16:creationId xmlns:a16="http://schemas.microsoft.com/office/drawing/2014/main" id="{68998653-3C2F-44CD-9035-38D633FC92E5}"/>
              </a:ext>
            </a:extLst>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15964" t="21941" r="16695" b="17637"/>
          <a:stretch/>
        </p:blipFill>
        <p:spPr>
          <a:xfrm>
            <a:off x="142672" y="2908876"/>
            <a:ext cx="3656912" cy="3281140"/>
          </a:xfrm>
          <a:prstGeom prst="rect">
            <a:avLst/>
          </a:prstGeom>
        </p:spPr>
      </p:pic>
      <p:pic>
        <p:nvPicPr>
          <p:cNvPr id="5" name="Picture 4">
            <a:extLst>
              <a:ext uri="{FF2B5EF4-FFF2-40B4-BE49-F238E27FC236}">
                <a16:creationId xmlns:a16="http://schemas.microsoft.com/office/drawing/2014/main" id="{2159781F-C3B2-ED3F-CADB-E00DD14C7E26}"/>
              </a:ext>
            </a:extLst>
          </p:cNvPr>
          <p:cNvPicPr>
            <a:picLocks noChangeAspect="1"/>
          </p:cNvPicPr>
          <p:nvPr/>
        </p:nvPicPr>
        <p:blipFill>
          <a:blip r:embed="rId8"/>
          <a:stretch>
            <a:fillRect/>
          </a:stretch>
        </p:blipFill>
        <p:spPr>
          <a:xfrm>
            <a:off x="3421859" y="2197134"/>
            <a:ext cx="6529382" cy="2139881"/>
          </a:xfrm>
          <a:prstGeom prst="rect">
            <a:avLst/>
          </a:prstGeom>
        </p:spPr>
      </p:pic>
    </p:spTree>
    <p:extLst>
      <p:ext uri="{BB962C8B-B14F-4D97-AF65-F5344CB8AC3E}">
        <p14:creationId xmlns:p14="http://schemas.microsoft.com/office/powerpoint/2010/main" val="717561514"/>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76</TotalTime>
  <Words>593</Words>
  <Application>Microsoft Office PowerPoint</Application>
  <PresentationFormat>Widescreen</PresentationFormat>
  <Paragraphs>82</Paragraphs>
  <Slides>35</Slides>
  <Notes>35</Notes>
  <HiddenSlides>0</HiddenSlides>
  <MMClips>1</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35</vt:i4>
      </vt:variant>
    </vt:vector>
  </HeadingPairs>
  <TitlesOfParts>
    <vt:vector size="46" baseType="lpstr">
      <vt:lpstr>等线</vt:lpstr>
      <vt:lpstr>等线 Light</vt:lpstr>
      <vt:lpstr>Arial</vt:lpstr>
      <vt:lpstr>Calibri</vt:lpstr>
      <vt:lpstr>Calibri Light</vt:lpstr>
      <vt:lpstr>Cambria</vt:lpstr>
      <vt:lpstr>SVN-Kitten</vt:lpstr>
      <vt:lpstr>Tahoma</vt:lpstr>
      <vt:lpstr>1_Office Theme</vt:lpstr>
      <vt:lpstr>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Mạnh Phạm văn</cp:lastModifiedBy>
  <cp:revision>35</cp:revision>
  <dcterms:created xsi:type="dcterms:W3CDTF">2023-07-15T14:05:10Z</dcterms:created>
  <dcterms:modified xsi:type="dcterms:W3CDTF">2023-08-19T03:05:17Z</dcterms:modified>
</cp:coreProperties>
</file>