
<file path=[Content_Types].xml><?xml version="1.0" encoding="utf-8"?>
<Types xmlns="http://schemas.openxmlformats.org/package/2006/content-types">
  <Default Extension="bin" ContentType="application/vnd.ms-office.activeX"/>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activeX/activeX1.xml" ContentType="application/vnd.ms-office.activeX+xml"/>
  <Override PartName="/ppt/notesSlides/notesSlide15.xml" ContentType="application/vnd.openxmlformats-officedocument.presentationml.notesSlide+xml"/>
  <Override PartName="/ppt/activeX/activeX2.xml" ContentType="application/vnd.ms-office.activeX+xml"/>
  <Override PartName="/ppt/notesSlides/notesSlide16.xml" ContentType="application/vnd.openxmlformats-officedocument.presentationml.notesSlide+xml"/>
  <Override PartName="/ppt/activeX/activeX3.xml" ContentType="application/vnd.ms-office.activeX+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06" r:id="rId2"/>
    <p:sldMasterId id="2147483718" r:id="rId3"/>
  </p:sldMasterIdLst>
  <p:notesMasterIdLst>
    <p:notesMasterId r:id="rId36"/>
  </p:notesMasterIdLst>
  <p:sldIdLst>
    <p:sldId id="314" r:id="rId4"/>
    <p:sldId id="315" r:id="rId5"/>
    <p:sldId id="317" r:id="rId6"/>
    <p:sldId id="257" r:id="rId7"/>
    <p:sldId id="341" r:id="rId8"/>
    <p:sldId id="330" r:id="rId9"/>
    <p:sldId id="318" r:id="rId10"/>
    <p:sldId id="316" r:id="rId11"/>
    <p:sldId id="258" r:id="rId12"/>
    <p:sldId id="322" r:id="rId13"/>
    <p:sldId id="324" r:id="rId14"/>
    <p:sldId id="342" r:id="rId15"/>
    <p:sldId id="343" r:id="rId16"/>
    <p:sldId id="340" r:id="rId17"/>
    <p:sldId id="267" r:id="rId18"/>
    <p:sldId id="326" r:id="rId19"/>
    <p:sldId id="344" r:id="rId20"/>
    <p:sldId id="345" r:id="rId21"/>
    <p:sldId id="281" r:id="rId22"/>
    <p:sldId id="282" r:id="rId23"/>
    <p:sldId id="285" r:id="rId24"/>
    <p:sldId id="369" r:id="rId25"/>
    <p:sldId id="370" r:id="rId26"/>
    <p:sldId id="365" r:id="rId27"/>
    <p:sldId id="366" r:id="rId28"/>
    <p:sldId id="367" r:id="rId29"/>
    <p:sldId id="368" r:id="rId30"/>
    <p:sldId id="371" r:id="rId31"/>
    <p:sldId id="272" r:id="rId32"/>
    <p:sldId id="289" r:id="rId33"/>
    <p:sldId id="305" r:id="rId34"/>
    <p:sldId id="336"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8934" autoAdjust="0"/>
  </p:normalViewPr>
  <p:slideViewPr>
    <p:cSldViewPr snapToGrid="0">
      <p:cViewPr varScale="1">
        <p:scale>
          <a:sx n="59" d="100"/>
          <a:sy n="59" d="100"/>
        </p:scale>
        <p:origin x="964"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44B0C3-1FBE-4C7A-9957-473B37BF642E}" type="datetimeFigureOut">
              <a:rPr lang="en-US" smtClean="0"/>
              <a:t>8/5/2023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D244CA-FEE0-42B3-9E1B-03813495A78F}" type="slidenum">
              <a:rPr lang="en-US" smtClean="0"/>
              <a:t>‹#›</a:t>
            </a:fld>
            <a:endParaRPr lang="en-US"/>
          </a:p>
        </p:txBody>
      </p:sp>
    </p:spTree>
    <p:extLst>
      <p:ext uri="{BB962C8B-B14F-4D97-AF65-F5344CB8AC3E}">
        <p14:creationId xmlns:p14="http://schemas.microsoft.com/office/powerpoint/2010/main" val="12005374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1"/>
        <p:cNvGrpSpPr/>
        <p:nvPr/>
      </p:nvGrpSpPr>
      <p:grpSpPr>
        <a:xfrm>
          <a:off x="0" y="0"/>
          <a:ext cx="0" cy="0"/>
          <a:chOff x="0" y="0"/>
          <a:chExt cx="0" cy="0"/>
        </a:xfrm>
      </p:grpSpPr>
      <p:sp>
        <p:nvSpPr>
          <p:cNvPr id="2392" name="Google Shape;239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3" name="Google Shape;239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3"/>
        <p:cNvGrpSpPr/>
        <p:nvPr/>
      </p:nvGrpSpPr>
      <p:grpSpPr>
        <a:xfrm>
          <a:off x="0" y="0"/>
          <a:ext cx="0" cy="0"/>
          <a:chOff x="0" y="0"/>
          <a:chExt cx="0" cy="0"/>
        </a:xfrm>
      </p:grpSpPr>
      <p:sp>
        <p:nvSpPr>
          <p:cNvPr id="2644" name="Google Shape;2644;gff3a1df26e_0_6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5" name="Google Shape;2645;gff3a1df26e_0_6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177384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3"/>
        <p:cNvGrpSpPr/>
        <p:nvPr/>
      </p:nvGrpSpPr>
      <p:grpSpPr>
        <a:xfrm>
          <a:off x="0" y="0"/>
          <a:ext cx="0" cy="0"/>
          <a:chOff x="0" y="0"/>
          <a:chExt cx="0" cy="0"/>
        </a:xfrm>
      </p:grpSpPr>
      <p:sp>
        <p:nvSpPr>
          <p:cNvPr id="2644" name="Google Shape;2644;gff3a1df26e_0_6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5" name="Google Shape;2645;gff3a1df26e_0_6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513727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3"/>
        <p:cNvGrpSpPr/>
        <p:nvPr/>
      </p:nvGrpSpPr>
      <p:grpSpPr>
        <a:xfrm>
          <a:off x="0" y="0"/>
          <a:ext cx="0" cy="0"/>
          <a:chOff x="0" y="0"/>
          <a:chExt cx="0" cy="0"/>
        </a:xfrm>
      </p:grpSpPr>
      <p:sp>
        <p:nvSpPr>
          <p:cNvPr id="2644" name="Google Shape;2644;gff3a1df26e_0_6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5" name="Google Shape;2645;gff3a1df26e_0_6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471640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3"/>
        <p:cNvGrpSpPr/>
        <p:nvPr/>
      </p:nvGrpSpPr>
      <p:grpSpPr>
        <a:xfrm>
          <a:off x="0" y="0"/>
          <a:ext cx="0" cy="0"/>
          <a:chOff x="0" y="0"/>
          <a:chExt cx="0" cy="0"/>
        </a:xfrm>
      </p:grpSpPr>
      <p:sp>
        <p:nvSpPr>
          <p:cNvPr id="2644" name="Google Shape;2644;gff3a1df26e_0_6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5" name="Google Shape;2645;gff3a1df26e_0_6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382799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3"/>
        <p:cNvGrpSpPr/>
        <p:nvPr/>
      </p:nvGrpSpPr>
      <p:grpSpPr>
        <a:xfrm>
          <a:off x="0" y="0"/>
          <a:ext cx="0" cy="0"/>
          <a:chOff x="0" y="0"/>
          <a:chExt cx="0" cy="0"/>
        </a:xfrm>
      </p:grpSpPr>
      <p:sp>
        <p:nvSpPr>
          <p:cNvPr id="2644" name="Google Shape;2644;gff3a1df26e_0_6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5" name="Google Shape;2645;gff3a1df26e_0_6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299194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tên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vào</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khung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(KHI ĐANG TRÌNH CHIẾU GV CLICK CHUỘT VÀO KHUNG VÀ GÕ)</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69D792-2D25-4255-B156-EECDAC3066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60043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tên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vào</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khung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(KHI ĐANG TRÌNH CHIẾU GV CLICK CHUỘT VÀO KHUNG VÀ GÕ)</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69D792-2D25-4255-B156-EECDAC3066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84422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tên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vào</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khung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(KHI ĐANG TRÌNH CHIẾU GV CLICK CHUỘT VÀO KHUNG VÀ GÕ)</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69D792-2D25-4255-B156-EECDAC3066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26667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4132576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5"/>
        <p:cNvGrpSpPr/>
        <p:nvPr/>
      </p:nvGrpSpPr>
      <p:grpSpPr>
        <a:xfrm>
          <a:off x="0" y="0"/>
          <a:ext cx="0" cy="0"/>
          <a:chOff x="0" y="0"/>
          <a:chExt cx="0" cy="0"/>
        </a:xfrm>
      </p:grpSpPr>
      <p:sp>
        <p:nvSpPr>
          <p:cNvPr id="2556" name="Google Shape;2556;gad36770f4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7" name="Google Shape;2557;gad36770f4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433400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5"/>
        <p:cNvGrpSpPr/>
        <p:nvPr/>
      </p:nvGrpSpPr>
      <p:grpSpPr>
        <a:xfrm>
          <a:off x="0" y="0"/>
          <a:ext cx="0" cy="0"/>
          <a:chOff x="0" y="0"/>
          <a:chExt cx="0" cy="0"/>
        </a:xfrm>
      </p:grpSpPr>
      <p:sp>
        <p:nvSpPr>
          <p:cNvPr id="2556" name="Google Shape;2556;gad36770f4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7" name="Google Shape;2557;gad36770f4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1"/>
        <p:cNvGrpSpPr/>
        <p:nvPr/>
      </p:nvGrpSpPr>
      <p:grpSpPr>
        <a:xfrm>
          <a:off x="0" y="0"/>
          <a:ext cx="0" cy="0"/>
          <a:chOff x="0" y="0"/>
          <a:chExt cx="0" cy="0"/>
        </a:xfrm>
      </p:grpSpPr>
      <p:sp>
        <p:nvSpPr>
          <p:cNvPr id="2392" name="Google Shape;239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3" name="Google Shape;239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555946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5"/>
        <p:cNvGrpSpPr/>
        <p:nvPr/>
      </p:nvGrpSpPr>
      <p:grpSpPr>
        <a:xfrm>
          <a:off x="0" y="0"/>
          <a:ext cx="0" cy="0"/>
          <a:chOff x="0" y="0"/>
          <a:chExt cx="0" cy="0"/>
        </a:xfrm>
      </p:grpSpPr>
      <p:sp>
        <p:nvSpPr>
          <p:cNvPr id="2556" name="Google Shape;2556;gad36770f4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7" name="Google Shape;2557;gad36770f4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539310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5"/>
        <p:cNvGrpSpPr/>
        <p:nvPr/>
      </p:nvGrpSpPr>
      <p:grpSpPr>
        <a:xfrm>
          <a:off x="0" y="0"/>
          <a:ext cx="0" cy="0"/>
          <a:chOff x="0" y="0"/>
          <a:chExt cx="0" cy="0"/>
        </a:xfrm>
      </p:grpSpPr>
      <p:sp>
        <p:nvSpPr>
          <p:cNvPr id="2556" name="Google Shape;2556;gad36770f4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7" name="Google Shape;2557;gad36770f4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87720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4"/>
        <p:cNvGrpSpPr/>
        <p:nvPr/>
      </p:nvGrpSpPr>
      <p:grpSpPr>
        <a:xfrm>
          <a:off x="0" y="0"/>
          <a:ext cx="0" cy="0"/>
          <a:chOff x="0" y="0"/>
          <a:chExt cx="0" cy="0"/>
        </a:xfrm>
      </p:grpSpPr>
      <p:sp>
        <p:nvSpPr>
          <p:cNvPr id="2565" name="Google Shape;2565;g1003d90df77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6" name="Google Shape;2566;g1003d90df77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3"/>
        <p:cNvGrpSpPr/>
        <p:nvPr/>
      </p:nvGrpSpPr>
      <p:grpSpPr>
        <a:xfrm>
          <a:off x="0" y="0"/>
          <a:ext cx="0" cy="0"/>
          <a:chOff x="0" y="0"/>
          <a:chExt cx="0" cy="0"/>
        </a:xfrm>
      </p:grpSpPr>
      <p:sp>
        <p:nvSpPr>
          <p:cNvPr id="2644" name="Google Shape;2644;gff3a1df26e_0_6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5" name="Google Shape;2645;gff3a1df26e_0_6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208244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3"/>
        <p:cNvGrpSpPr/>
        <p:nvPr/>
      </p:nvGrpSpPr>
      <p:grpSpPr>
        <a:xfrm>
          <a:off x="0" y="0"/>
          <a:ext cx="0" cy="0"/>
          <a:chOff x="0" y="0"/>
          <a:chExt cx="0" cy="0"/>
        </a:xfrm>
      </p:grpSpPr>
      <p:sp>
        <p:nvSpPr>
          <p:cNvPr id="2644" name="Google Shape;2644;gff3a1df26e_0_6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5" name="Google Shape;2645;gff3a1df26e_0_6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071861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36" y="4"/>
            <a:ext cx="12191965" cy="6887888"/>
            <a:chOff x="27" y="3"/>
            <a:chExt cx="9143974" cy="5165916"/>
          </a:xfrm>
        </p:grpSpPr>
        <p:sp>
          <p:nvSpPr>
            <p:cNvPr id="10" name="Google Shape;10;p2"/>
            <p:cNvSpPr/>
            <p:nvPr/>
          </p:nvSpPr>
          <p:spPr>
            <a:xfrm>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352"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 name="Google Shape;12;p2"/>
          <p:cNvGrpSpPr/>
          <p:nvPr/>
        </p:nvGrpSpPr>
        <p:grpSpPr>
          <a:xfrm>
            <a:off x="5112705" y="5211353"/>
            <a:ext cx="7249161" cy="2466956"/>
            <a:chOff x="715728" y="1849983"/>
            <a:chExt cx="3985391" cy="1356364"/>
          </a:xfrm>
        </p:grpSpPr>
        <p:sp>
          <p:nvSpPr>
            <p:cNvPr id="13" name="Google Shape;13;p2"/>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 name="Google Shape;36;p2"/>
          <p:cNvGrpSpPr/>
          <p:nvPr/>
        </p:nvGrpSpPr>
        <p:grpSpPr>
          <a:xfrm>
            <a:off x="-273843" y="5485079"/>
            <a:ext cx="8264384" cy="2600813"/>
            <a:chOff x="-1192669" y="1924020"/>
            <a:chExt cx="4543534" cy="1429961"/>
          </a:xfrm>
        </p:grpSpPr>
        <p:sp>
          <p:nvSpPr>
            <p:cNvPr id="37" name="Google Shape;37;p2"/>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8" name="Google Shape;68;p2"/>
          <p:cNvSpPr txBox="1">
            <a:spLocks noGrp="1"/>
          </p:cNvSpPr>
          <p:nvPr>
            <p:ph type="subTitle" idx="1"/>
          </p:nvPr>
        </p:nvSpPr>
        <p:spPr>
          <a:xfrm rot="-551">
            <a:off x="3600000" y="4649795"/>
            <a:ext cx="4992000" cy="568400"/>
          </a:xfrm>
          <a:prstGeom prst="rect">
            <a:avLst/>
          </a:prstGeom>
          <a:solidFill>
            <a:schemeClr val="lt2"/>
          </a:solid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2133">
                <a:latin typeface="Bellota Text"/>
                <a:ea typeface="Bellota Text"/>
                <a:cs typeface="Bellota Text"/>
                <a:sym typeface="Bellota Text"/>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69" name="Google Shape;69;p2"/>
          <p:cNvSpPr txBox="1">
            <a:spLocks noGrp="1"/>
          </p:cNvSpPr>
          <p:nvPr>
            <p:ph type="ctrTitle"/>
          </p:nvPr>
        </p:nvSpPr>
        <p:spPr>
          <a:xfrm>
            <a:off x="1932033" y="720000"/>
            <a:ext cx="8328400" cy="38280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rgbClr val="191919"/>
              </a:buClr>
              <a:buSzPts val="5200"/>
              <a:buNone/>
              <a:defRPr sz="8000" b="1">
                <a:latin typeface="Chau Philomene One"/>
                <a:ea typeface="Chau Philomene One"/>
                <a:cs typeface="Chau Philomene One"/>
                <a:sym typeface="Chau Philomene One"/>
              </a:defRPr>
            </a:lvl1pPr>
            <a:lvl2pPr lvl="1" algn="ctr" rtl="0">
              <a:spcBef>
                <a:spcPts val="0"/>
              </a:spcBef>
              <a:spcAft>
                <a:spcPts val="0"/>
              </a:spcAft>
              <a:buClr>
                <a:srgbClr val="191919"/>
              </a:buClr>
              <a:buSzPts val="5200"/>
              <a:buNone/>
              <a:defRPr sz="6933">
                <a:solidFill>
                  <a:srgbClr val="191919"/>
                </a:solidFill>
              </a:defRPr>
            </a:lvl2pPr>
            <a:lvl3pPr lvl="2" algn="ctr" rtl="0">
              <a:spcBef>
                <a:spcPts val="0"/>
              </a:spcBef>
              <a:spcAft>
                <a:spcPts val="0"/>
              </a:spcAft>
              <a:buClr>
                <a:srgbClr val="191919"/>
              </a:buClr>
              <a:buSzPts val="5200"/>
              <a:buNone/>
              <a:defRPr sz="6933">
                <a:solidFill>
                  <a:srgbClr val="191919"/>
                </a:solidFill>
              </a:defRPr>
            </a:lvl3pPr>
            <a:lvl4pPr lvl="3" algn="ctr" rtl="0">
              <a:spcBef>
                <a:spcPts val="0"/>
              </a:spcBef>
              <a:spcAft>
                <a:spcPts val="0"/>
              </a:spcAft>
              <a:buClr>
                <a:srgbClr val="191919"/>
              </a:buClr>
              <a:buSzPts val="5200"/>
              <a:buNone/>
              <a:defRPr sz="6933">
                <a:solidFill>
                  <a:srgbClr val="191919"/>
                </a:solidFill>
              </a:defRPr>
            </a:lvl4pPr>
            <a:lvl5pPr lvl="4" algn="ctr" rtl="0">
              <a:spcBef>
                <a:spcPts val="0"/>
              </a:spcBef>
              <a:spcAft>
                <a:spcPts val="0"/>
              </a:spcAft>
              <a:buClr>
                <a:srgbClr val="191919"/>
              </a:buClr>
              <a:buSzPts val="5200"/>
              <a:buNone/>
              <a:defRPr sz="6933">
                <a:solidFill>
                  <a:srgbClr val="191919"/>
                </a:solidFill>
              </a:defRPr>
            </a:lvl5pPr>
            <a:lvl6pPr lvl="5" algn="ctr" rtl="0">
              <a:spcBef>
                <a:spcPts val="0"/>
              </a:spcBef>
              <a:spcAft>
                <a:spcPts val="0"/>
              </a:spcAft>
              <a:buClr>
                <a:srgbClr val="191919"/>
              </a:buClr>
              <a:buSzPts val="5200"/>
              <a:buNone/>
              <a:defRPr sz="6933">
                <a:solidFill>
                  <a:srgbClr val="191919"/>
                </a:solidFill>
              </a:defRPr>
            </a:lvl6pPr>
            <a:lvl7pPr lvl="6" algn="ctr" rtl="0">
              <a:spcBef>
                <a:spcPts val="0"/>
              </a:spcBef>
              <a:spcAft>
                <a:spcPts val="0"/>
              </a:spcAft>
              <a:buClr>
                <a:srgbClr val="191919"/>
              </a:buClr>
              <a:buSzPts val="5200"/>
              <a:buNone/>
              <a:defRPr sz="6933">
                <a:solidFill>
                  <a:srgbClr val="191919"/>
                </a:solidFill>
              </a:defRPr>
            </a:lvl7pPr>
            <a:lvl8pPr lvl="7" algn="ctr" rtl="0">
              <a:spcBef>
                <a:spcPts val="0"/>
              </a:spcBef>
              <a:spcAft>
                <a:spcPts val="0"/>
              </a:spcAft>
              <a:buClr>
                <a:srgbClr val="191919"/>
              </a:buClr>
              <a:buSzPts val="5200"/>
              <a:buNone/>
              <a:defRPr sz="6933">
                <a:solidFill>
                  <a:srgbClr val="191919"/>
                </a:solidFill>
              </a:defRPr>
            </a:lvl8pPr>
            <a:lvl9pPr lvl="8" algn="ctr" rtl="0">
              <a:spcBef>
                <a:spcPts val="0"/>
              </a:spcBef>
              <a:spcAft>
                <a:spcPts val="0"/>
              </a:spcAft>
              <a:buClr>
                <a:srgbClr val="191919"/>
              </a:buClr>
              <a:buSzPts val="5200"/>
              <a:buNone/>
              <a:defRPr sz="6933">
                <a:solidFill>
                  <a:srgbClr val="191919"/>
                </a:solidFill>
              </a:defRPr>
            </a:lvl9pPr>
          </a:lstStyle>
          <a:p>
            <a:endParaRPr/>
          </a:p>
        </p:txBody>
      </p:sp>
    </p:spTree>
    <p:extLst>
      <p:ext uri="{BB962C8B-B14F-4D97-AF65-F5344CB8AC3E}">
        <p14:creationId xmlns:p14="http://schemas.microsoft.com/office/powerpoint/2010/main" val="9519245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08"/>
        <p:cNvGrpSpPr/>
        <p:nvPr/>
      </p:nvGrpSpPr>
      <p:grpSpPr>
        <a:xfrm>
          <a:off x="0" y="0"/>
          <a:ext cx="0" cy="0"/>
          <a:chOff x="0" y="0"/>
          <a:chExt cx="0" cy="0"/>
        </a:xfrm>
      </p:grpSpPr>
      <p:sp>
        <p:nvSpPr>
          <p:cNvPr id="509" name="Google Shape;509;p11"/>
          <p:cNvSpPr txBox="1">
            <a:spLocks noGrp="1"/>
          </p:cNvSpPr>
          <p:nvPr>
            <p:ph type="subTitle" idx="1"/>
          </p:nvPr>
        </p:nvSpPr>
        <p:spPr>
          <a:xfrm>
            <a:off x="3282133" y="4105967"/>
            <a:ext cx="5628000" cy="587200"/>
          </a:xfrm>
          <a:prstGeom prst="rect">
            <a:avLst/>
          </a:prstGeom>
          <a:solidFill>
            <a:schemeClr val="lt2"/>
          </a:solid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510" name="Google Shape;510;p11"/>
          <p:cNvSpPr txBox="1">
            <a:spLocks noGrp="1"/>
          </p:cNvSpPr>
          <p:nvPr>
            <p:ph type="title" hasCustomPrompt="1"/>
          </p:nvPr>
        </p:nvSpPr>
        <p:spPr>
          <a:xfrm rot="383">
            <a:off x="2503601" y="2165233"/>
            <a:ext cx="7184800" cy="1940400"/>
          </a:xfrm>
          <a:prstGeom prst="rect">
            <a:avLst/>
          </a:prstGeom>
          <a:noFill/>
          <a:ln>
            <a:noFill/>
          </a:ln>
        </p:spPr>
        <p:txBody>
          <a:bodyPr spcFirstLastPara="1" wrap="square" lIns="91425" tIns="91425" rIns="91425" bIns="91425" anchor="b" anchorCtr="0">
            <a:noAutofit/>
          </a:bodyPr>
          <a:lstStyle>
            <a:lvl1pPr lvl="0" algn="ctr">
              <a:spcBef>
                <a:spcPts val="0"/>
              </a:spcBef>
              <a:spcAft>
                <a:spcPts val="0"/>
              </a:spcAft>
              <a:buSzPts val="9600"/>
              <a:buNone/>
              <a:defRPr sz="10666"/>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grpSp>
        <p:nvGrpSpPr>
          <p:cNvPr id="511" name="Google Shape;511;p11"/>
          <p:cNvGrpSpPr/>
          <p:nvPr/>
        </p:nvGrpSpPr>
        <p:grpSpPr>
          <a:xfrm>
            <a:off x="-358633" y="-5040172"/>
            <a:ext cx="12909269" cy="12932861"/>
            <a:chOff x="-268975" y="-3780129"/>
            <a:chExt cx="9681952" cy="9699646"/>
          </a:xfrm>
        </p:grpSpPr>
        <p:sp>
          <p:nvSpPr>
            <p:cNvPr id="512" name="Google Shape;512;p11"/>
            <p:cNvSpPr/>
            <p:nvPr/>
          </p:nvSpPr>
          <p:spPr>
            <a:xfrm rot="10800000" flipH="1">
              <a:off x="-268975" y="-3780129"/>
              <a:ext cx="9681952" cy="6673304"/>
            </a:xfrm>
            <a:custGeom>
              <a:avLst/>
              <a:gdLst/>
              <a:ahLst/>
              <a:cxnLst/>
              <a:rect l="l" t="t" r="r" b="b"/>
              <a:pathLst>
                <a:path w="25219" h="17734" extrusionOk="0">
                  <a:moveTo>
                    <a:pt x="1913" y="0"/>
                  </a:moveTo>
                  <a:cubicBezTo>
                    <a:pt x="1388" y="0"/>
                    <a:pt x="859" y="55"/>
                    <a:pt x="345" y="151"/>
                  </a:cubicBezTo>
                  <a:lnTo>
                    <a:pt x="1" y="17734"/>
                  </a:lnTo>
                  <a:lnTo>
                    <a:pt x="24415" y="17734"/>
                  </a:lnTo>
                  <a:lnTo>
                    <a:pt x="25218" y="5719"/>
                  </a:lnTo>
                  <a:cubicBezTo>
                    <a:pt x="24508" y="4803"/>
                    <a:pt x="23347" y="4278"/>
                    <a:pt x="22192" y="4278"/>
                  </a:cubicBezTo>
                  <a:cubicBezTo>
                    <a:pt x="21793" y="4278"/>
                    <a:pt x="21395" y="4341"/>
                    <a:pt x="21016" y="4471"/>
                  </a:cubicBezTo>
                  <a:cubicBezTo>
                    <a:pt x="19541" y="4981"/>
                    <a:pt x="18473" y="6490"/>
                    <a:pt x="18483" y="8049"/>
                  </a:cubicBezTo>
                  <a:cubicBezTo>
                    <a:pt x="18329" y="7633"/>
                    <a:pt x="17886" y="7356"/>
                    <a:pt x="17448" y="7356"/>
                  </a:cubicBezTo>
                  <a:cubicBezTo>
                    <a:pt x="17330" y="7356"/>
                    <a:pt x="17211" y="7377"/>
                    <a:pt x="17099" y="7420"/>
                  </a:cubicBezTo>
                  <a:cubicBezTo>
                    <a:pt x="16601" y="7612"/>
                    <a:pt x="16315" y="8222"/>
                    <a:pt x="16466" y="8729"/>
                  </a:cubicBezTo>
                  <a:lnTo>
                    <a:pt x="16466" y="8729"/>
                  </a:lnTo>
                  <a:cubicBezTo>
                    <a:pt x="16297" y="8316"/>
                    <a:pt x="15831" y="8085"/>
                    <a:pt x="15369" y="8085"/>
                  </a:cubicBezTo>
                  <a:cubicBezTo>
                    <a:pt x="15226" y="8085"/>
                    <a:pt x="15084" y="8107"/>
                    <a:pt x="14951" y="8153"/>
                  </a:cubicBezTo>
                  <a:cubicBezTo>
                    <a:pt x="14358" y="8354"/>
                    <a:pt x="13941" y="8889"/>
                    <a:pt x="13657" y="9447"/>
                  </a:cubicBezTo>
                  <a:cubicBezTo>
                    <a:pt x="13778" y="8953"/>
                    <a:pt x="13384" y="8432"/>
                    <a:pt x="12895" y="8301"/>
                  </a:cubicBezTo>
                  <a:cubicBezTo>
                    <a:pt x="12784" y="8271"/>
                    <a:pt x="12672" y="8257"/>
                    <a:pt x="12560" y="8257"/>
                  </a:cubicBezTo>
                  <a:cubicBezTo>
                    <a:pt x="12171" y="8257"/>
                    <a:pt x="11781" y="8422"/>
                    <a:pt x="11468" y="8662"/>
                  </a:cubicBezTo>
                  <a:cubicBezTo>
                    <a:pt x="11724" y="7952"/>
                    <a:pt x="11434" y="7084"/>
                    <a:pt x="10800" y="6673"/>
                  </a:cubicBezTo>
                  <a:cubicBezTo>
                    <a:pt x="10533" y="6500"/>
                    <a:pt x="10214" y="6415"/>
                    <a:pt x="9895" y="6415"/>
                  </a:cubicBezTo>
                  <a:cubicBezTo>
                    <a:pt x="9461" y="6415"/>
                    <a:pt x="9025" y="6571"/>
                    <a:pt x="8712" y="6872"/>
                  </a:cubicBezTo>
                  <a:cubicBezTo>
                    <a:pt x="8948" y="6113"/>
                    <a:pt x="9093" y="5253"/>
                    <a:pt x="8722" y="4549"/>
                  </a:cubicBezTo>
                  <a:cubicBezTo>
                    <a:pt x="8485" y="4098"/>
                    <a:pt x="7954" y="3799"/>
                    <a:pt x="7466" y="3799"/>
                  </a:cubicBezTo>
                  <a:cubicBezTo>
                    <a:pt x="7191" y="3799"/>
                    <a:pt x="6930" y="3893"/>
                    <a:pt x="6742" y="4109"/>
                  </a:cubicBezTo>
                  <a:cubicBezTo>
                    <a:pt x="6855" y="2659"/>
                    <a:pt x="5882" y="1273"/>
                    <a:pt x="4595" y="602"/>
                  </a:cubicBezTo>
                  <a:cubicBezTo>
                    <a:pt x="3771" y="174"/>
                    <a:pt x="2846" y="0"/>
                    <a:pt x="1913"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13" name="Google Shape;513;p11"/>
            <p:cNvGrpSpPr/>
            <p:nvPr/>
          </p:nvGrpSpPr>
          <p:grpSpPr>
            <a:xfrm>
              <a:off x="4420056" y="3954627"/>
              <a:ext cx="4769794" cy="1489234"/>
              <a:chOff x="2132353" y="3387432"/>
              <a:chExt cx="3764636" cy="1175402"/>
            </a:xfrm>
          </p:grpSpPr>
          <p:sp>
            <p:nvSpPr>
              <p:cNvPr id="514" name="Google Shape;514;p11"/>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11"/>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11"/>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11"/>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11"/>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11"/>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11"/>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11"/>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11"/>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11"/>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11"/>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11"/>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11"/>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11"/>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11"/>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11"/>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0" name="Google Shape;530;p11"/>
            <p:cNvGrpSpPr/>
            <p:nvPr/>
          </p:nvGrpSpPr>
          <p:grpSpPr>
            <a:xfrm>
              <a:off x="0" y="4430281"/>
              <a:ext cx="5447326" cy="1489235"/>
              <a:chOff x="626075" y="3657856"/>
              <a:chExt cx="5447326" cy="1489235"/>
            </a:xfrm>
          </p:grpSpPr>
          <p:sp>
            <p:nvSpPr>
              <p:cNvPr id="531" name="Google Shape;531;p11"/>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11"/>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11"/>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11"/>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11"/>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11"/>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11"/>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11"/>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11"/>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11"/>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11"/>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11"/>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11"/>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11"/>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11"/>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11"/>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11"/>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11"/>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11"/>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11"/>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11"/>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11"/>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11"/>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11"/>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11"/>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11"/>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11"/>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11"/>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59" name="Google Shape;559;p11"/>
            <p:cNvSpPr/>
            <p:nvPr/>
          </p:nvSpPr>
          <p:spPr>
            <a:xfrm>
              <a:off x="5247612" y="9864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11"/>
            <p:cNvSpPr/>
            <p:nvPr/>
          </p:nvSpPr>
          <p:spPr>
            <a:xfrm>
              <a:off x="4339916" y="350823"/>
              <a:ext cx="873733" cy="446420"/>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1" name="Google Shape;561;p11"/>
          <p:cNvGrpSpPr/>
          <p:nvPr/>
        </p:nvGrpSpPr>
        <p:grpSpPr>
          <a:xfrm>
            <a:off x="11445844" y="1486405"/>
            <a:ext cx="328619" cy="308425"/>
            <a:chOff x="5946283" y="1650903"/>
            <a:chExt cx="246464" cy="231319"/>
          </a:xfrm>
        </p:grpSpPr>
        <p:sp>
          <p:nvSpPr>
            <p:cNvPr id="562" name="Google Shape;562;p1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1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4" name="Google Shape;564;p11"/>
          <p:cNvGrpSpPr/>
          <p:nvPr/>
        </p:nvGrpSpPr>
        <p:grpSpPr>
          <a:xfrm>
            <a:off x="632593" y="1420605"/>
            <a:ext cx="328619" cy="308425"/>
            <a:chOff x="5946283" y="1650903"/>
            <a:chExt cx="246464" cy="231319"/>
          </a:xfrm>
        </p:grpSpPr>
        <p:sp>
          <p:nvSpPr>
            <p:cNvPr id="565" name="Google Shape;565;p1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1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7" name="Google Shape;567;p11"/>
          <p:cNvGrpSpPr/>
          <p:nvPr/>
        </p:nvGrpSpPr>
        <p:grpSpPr>
          <a:xfrm>
            <a:off x="389496" y="3171866"/>
            <a:ext cx="814789" cy="814601"/>
            <a:chOff x="6714640" y="951029"/>
            <a:chExt cx="404804" cy="404711"/>
          </a:xfrm>
        </p:grpSpPr>
        <p:sp>
          <p:nvSpPr>
            <p:cNvPr id="568" name="Google Shape;568;p11"/>
            <p:cNvSpPr/>
            <p:nvPr/>
          </p:nvSpPr>
          <p:spPr>
            <a:xfrm>
              <a:off x="6714640" y="951029"/>
              <a:ext cx="404804" cy="404711"/>
            </a:xfrm>
            <a:custGeom>
              <a:avLst/>
              <a:gdLst/>
              <a:ahLst/>
              <a:cxnLst/>
              <a:rect l="l" t="t" r="r" b="b"/>
              <a:pathLst>
                <a:path w="13542" h="13540" extrusionOk="0">
                  <a:moveTo>
                    <a:pt x="6769" y="0"/>
                  </a:moveTo>
                  <a:cubicBezTo>
                    <a:pt x="6285" y="0"/>
                    <a:pt x="5803" y="53"/>
                    <a:pt x="5339" y="153"/>
                  </a:cubicBezTo>
                  <a:cubicBezTo>
                    <a:pt x="3338" y="583"/>
                    <a:pt x="1656" y="1882"/>
                    <a:pt x="728" y="3717"/>
                  </a:cubicBezTo>
                  <a:cubicBezTo>
                    <a:pt x="253" y="4656"/>
                    <a:pt x="1" y="5713"/>
                    <a:pt x="1" y="6769"/>
                  </a:cubicBezTo>
                  <a:cubicBezTo>
                    <a:pt x="1" y="8218"/>
                    <a:pt x="452" y="9601"/>
                    <a:pt x="1306" y="10766"/>
                  </a:cubicBezTo>
                  <a:cubicBezTo>
                    <a:pt x="2581" y="12503"/>
                    <a:pt x="4623" y="13539"/>
                    <a:pt x="6773" y="13539"/>
                  </a:cubicBezTo>
                  <a:cubicBezTo>
                    <a:pt x="9034" y="13539"/>
                    <a:pt x="11139" y="12415"/>
                    <a:pt x="12399" y="10534"/>
                  </a:cubicBezTo>
                  <a:cubicBezTo>
                    <a:pt x="13146" y="9419"/>
                    <a:pt x="13541" y="8119"/>
                    <a:pt x="13541" y="6770"/>
                  </a:cubicBezTo>
                  <a:cubicBezTo>
                    <a:pt x="13541" y="6728"/>
                    <a:pt x="13541" y="6684"/>
                    <a:pt x="13538" y="6642"/>
                  </a:cubicBezTo>
                  <a:cubicBezTo>
                    <a:pt x="13537" y="6568"/>
                    <a:pt x="13536" y="6495"/>
                    <a:pt x="13531" y="6437"/>
                  </a:cubicBezTo>
                  <a:cubicBezTo>
                    <a:pt x="13530" y="6406"/>
                    <a:pt x="13529" y="6375"/>
                    <a:pt x="13524" y="6342"/>
                  </a:cubicBezTo>
                  <a:cubicBezTo>
                    <a:pt x="13521" y="6287"/>
                    <a:pt x="13517" y="6232"/>
                    <a:pt x="13513" y="6170"/>
                  </a:cubicBezTo>
                  <a:cubicBezTo>
                    <a:pt x="13510" y="6133"/>
                    <a:pt x="13507" y="6095"/>
                    <a:pt x="13503" y="6057"/>
                  </a:cubicBezTo>
                  <a:lnTo>
                    <a:pt x="13493" y="5963"/>
                  </a:lnTo>
                  <a:lnTo>
                    <a:pt x="13452" y="5673"/>
                  </a:lnTo>
                  <a:cubicBezTo>
                    <a:pt x="13452" y="5673"/>
                    <a:pt x="13435" y="5574"/>
                    <a:pt x="13431" y="5553"/>
                  </a:cubicBezTo>
                  <a:lnTo>
                    <a:pt x="13431" y="5397"/>
                  </a:lnTo>
                  <a:lnTo>
                    <a:pt x="13365" y="5230"/>
                  </a:lnTo>
                  <a:lnTo>
                    <a:pt x="13362" y="5220"/>
                  </a:lnTo>
                  <a:cubicBezTo>
                    <a:pt x="13344" y="5138"/>
                    <a:pt x="13322" y="5058"/>
                    <a:pt x="13298" y="4977"/>
                  </a:cubicBezTo>
                  <a:lnTo>
                    <a:pt x="13290" y="4946"/>
                  </a:lnTo>
                  <a:cubicBezTo>
                    <a:pt x="13283" y="4918"/>
                    <a:pt x="13276" y="4891"/>
                    <a:pt x="13269" y="4867"/>
                  </a:cubicBezTo>
                  <a:cubicBezTo>
                    <a:pt x="13231" y="4735"/>
                    <a:pt x="13184" y="4596"/>
                    <a:pt x="13135" y="4459"/>
                  </a:cubicBezTo>
                  <a:cubicBezTo>
                    <a:pt x="13122" y="4425"/>
                    <a:pt x="13111" y="4394"/>
                    <a:pt x="13094" y="4352"/>
                  </a:cubicBezTo>
                  <a:cubicBezTo>
                    <a:pt x="13056" y="4250"/>
                    <a:pt x="13016" y="4152"/>
                    <a:pt x="12974" y="4058"/>
                  </a:cubicBezTo>
                  <a:cubicBezTo>
                    <a:pt x="12953" y="4010"/>
                    <a:pt x="12931" y="3961"/>
                    <a:pt x="12903" y="3905"/>
                  </a:cubicBezTo>
                  <a:cubicBezTo>
                    <a:pt x="12888" y="3868"/>
                    <a:pt x="12872" y="3833"/>
                    <a:pt x="12852" y="3795"/>
                  </a:cubicBezTo>
                  <a:cubicBezTo>
                    <a:pt x="12836" y="3759"/>
                    <a:pt x="12819" y="3725"/>
                    <a:pt x="12810" y="3707"/>
                  </a:cubicBezTo>
                  <a:cubicBezTo>
                    <a:pt x="12795" y="3676"/>
                    <a:pt x="12779" y="3646"/>
                    <a:pt x="12761" y="3615"/>
                  </a:cubicBezTo>
                  <a:cubicBezTo>
                    <a:pt x="12732" y="3562"/>
                    <a:pt x="12701" y="3508"/>
                    <a:pt x="12670" y="3453"/>
                  </a:cubicBezTo>
                  <a:lnTo>
                    <a:pt x="12652" y="3420"/>
                  </a:lnTo>
                  <a:cubicBezTo>
                    <a:pt x="12627" y="3374"/>
                    <a:pt x="12603" y="3329"/>
                    <a:pt x="12570" y="3276"/>
                  </a:cubicBezTo>
                  <a:lnTo>
                    <a:pt x="12384" y="2973"/>
                  </a:lnTo>
                  <a:lnTo>
                    <a:pt x="12358" y="2953"/>
                  </a:lnTo>
                  <a:cubicBezTo>
                    <a:pt x="12356" y="2949"/>
                    <a:pt x="12309" y="2884"/>
                    <a:pt x="12309" y="2884"/>
                  </a:cubicBezTo>
                  <a:cubicBezTo>
                    <a:pt x="12278" y="2836"/>
                    <a:pt x="12244" y="2790"/>
                    <a:pt x="12209" y="2743"/>
                  </a:cubicBezTo>
                  <a:cubicBezTo>
                    <a:pt x="12190" y="2718"/>
                    <a:pt x="12174" y="2694"/>
                    <a:pt x="12147" y="2658"/>
                  </a:cubicBezTo>
                  <a:cubicBezTo>
                    <a:pt x="12123" y="2626"/>
                    <a:pt x="12097" y="2596"/>
                    <a:pt x="12076" y="2568"/>
                  </a:cubicBezTo>
                  <a:cubicBezTo>
                    <a:pt x="12048" y="2533"/>
                    <a:pt x="12020" y="2499"/>
                    <a:pt x="11984" y="2455"/>
                  </a:cubicBezTo>
                  <a:lnTo>
                    <a:pt x="11922" y="2382"/>
                  </a:lnTo>
                  <a:lnTo>
                    <a:pt x="11887" y="2341"/>
                  </a:lnTo>
                  <a:cubicBezTo>
                    <a:pt x="11781" y="2218"/>
                    <a:pt x="11672" y="2101"/>
                    <a:pt x="11567" y="1995"/>
                  </a:cubicBezTo>
                  <a:cubicBezTo>
                    <a:pt x="11534" y="1961"/>
                    <a:pt x="11502" y="1930"/>
                    <a:pt x="11476" y="1905"/>
                  </a:cubicBezTo>
                  <a:cubicBezTo>
                    <a:pt x="11389" y="1820"/>
                    <a:pt x="11298" y="1737"/>
                    <a:pt x="11219" y="1667"/>
                  </a:cubicBezTo>
                  <a:lnTo>
                    <a:pt x="11188" y="1642"/>
                  </a:lnTo>
                  <a:cubicBezTo>
                    <a:pt x="11130" y="1593"/>
                    <a:pt x="11073" y="1543"/>
                    <a:pt x="11027" y="1508"/>
                  </a:cubicBezTo>
                  <a:cubicBezTo>
                    <a:pt x="10982" y="1471"/>
                    <a:pt x="10936" y="1433"/>
                    <a:pt x="10892" y="1401"/>
                  </a:cubicBezTo>
                  <a:cubicBezTo>
                    <a:pt x="10858" y="1375"/>
                    <a:pt x="10827" y="1350"/>
                    <a:pt x="10804" y="1334"/>
                  </a:cubicBezTo>
                  <a:cubicBezTo>
                    <a:pt x="10780" y="1319"/>
                    <a:pt x="10759" y="1303"/>
                    <a:pt x="10734" y="1285"/>
                  </a:cubicBezTo>
                  <a:cubicBezTo>
                    <a:pt x="10631" y="1211"/>
                    <a:pt x="10529" y="1141"/>
                    <a:pt x="10423" y="1073"/>
                  </a:cubicBezTo>
                  <a:cubicBezTo>
                    <a:pt x="10385" y="1049"/>
                    <a:pt x="10347" y="1027"/>
                    <a:pt x="10293" y="994"/>
                  </a:cubicBezTo>
                  <a:cubicBezTo>
                    <a:pt x="10200" y="938"/>
                    <a:pt x="10107" y="883"/>
                    <a:pt x="10004" y="826"/>
                  </a:cubicBezTo>
                  <a:cubicBezTo>
                    <a:pt x="10004" y="826"/>
                    <a:pt x="9915" y="777"/>
                    <a:pt x="9883" y="761"/>
                  </a:cubicBezTo>
                  <a:cubicBezTo>
                    <a:pt x="9734" y="684"/>
                    <a:pt x="9598" y="619"/>
                    <a:pt x="9465" y="561"/>
                  </a:cubicBezTo>
                  <a:cubicBezTo>
                    <a:pt x="8611" y="190"/>
                    <a:pt x="7703" y="0"/>
                    <a:pt x="6769"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11"/>
            <p:cNvSpPr/>
            <p:nvPr/>
          </p:nvSpPr>
          <p:spPr>
            <a:xfrm>
              <a:off x="6762946" y="999211"/>
              <a:ext cx="308461" cy="308435"/>
            </a:xfrm>
            <a:custGeom>
              <a:avLst/>
              <a:gdLst/>
              <a:ahLst/>
              <a:cxnLst/>
              <a:rect l="l" t="t" r="r" b="b"/>
              <a:pathLst>
                <a:path w="10319" h="10319" extrusionOk="0">
                  <a:moveTo>
                    <a:pt x="5159" y="0"/>
                  </a:moveTo>
                  <a:cubicBezTo>
                    <a:pt x="4785" y="0"/>
                    <a:pt x="4419" y="40"/>
                    <a:pt x="4067" y="116"/>
                  </a:cubicBezTo>
                  <a:cubicBezTo>
                    <a:pt x="2529" y="446"/>
                    <a:pt x="1244" y="1464"/>
                    <a:pt x="553" y="2833"/>
                  </a:cubicBezTo>
                  <a:cubicBezTo>
                    <a:pt x="200" y="3532"/>
                    <a:pt x="1" y="4322"/>
                    <a:pt x="1" y="5159"/>
                  </a:cubicBezTo>
                  <a:cubicBezTo>
                    <a:pt x="1" y="6298"/>
                    <a:pt x="369" y="7350"/>
                    <a:pt x="996" y="8204"/>
                  </a:cubicBezTo>
                  <a:cubicBezTo>
                    <a:pt x="1935" y="9486"/>
                    <a:pt x="3451" y="10318"/>
                    <a:pt x="5160" y="10318"/>
                  </a:cubicBezTo>
                  <a:cubicBezTo>
                    <a:pt x="6947" y="10318"/>
                    <a:pt x="8524" y="9408"/>
                    <a:pt x="9449" y="8026"/>
                  </a:cubicBezTo>
                  <a:cubicBezTo>
                    <a:pt x="9999" y="7206"/>
                    <a:pt x="10319" y="6219"/>
                    <a:pt x="10319" y="5159"/>
                  </a:cubicBezTo>
                  <a:cubicBezTo>
                    <a:pt x="10316" y="4159"/>
                    <a:pt x="10030" y="3223"/>
                    <a:pt x="9536" y="2431"/>
                  </a:cubicBezTo>
                  <a:cubicBezTo>
                    <a:pt x="8985" y="1549"/>
                    <a:pt x="8175" y="844"/>
                    <a:pt x="7212" y="425"/>
                  </a:cubicBezTo>
                  <a:cubicBezTo>
                    <a:pt x="6581" y="151"/>
                    <a:pt x="5887" y="0"/>
                    <a:pt x="51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11"/>
            <p:cNvSpPr/>
            <p:nvPr/>
          </p:nvSpPr>
          <p:spPr>
            <a:xfrm>
              <a:off x="6767818" y="1002679"/>
              <a:ext cx="117448" cy="247041"/>
            </a:xfrm>
            <a:custGeom>
              <a:avLst/>
              <a:gdLst/>
              <a:ahLst/>
              <a:cxnLst/>
              <a:rect l="l" t="t" r="r" b="b"/>
              <a:pathLst>
                <a:path w="3929" h="8265" extrusionOk="0">
                  <a:moveTo>
                    <a:pt x="3903" y="0"/>
                  </a:moveTo>
                  <a:lnTo>
                    <a:pt x="3903" y="0"/>
                  </a:lnTo>
                  <a:cubicBezTo>
                    <a:pt x="2365" y="330"/>
                    <a:pt x="1080" y="1348"/>
                    <a:pt x="388" y="2717"/>
                  </a:cubicBezTo>
                  <a:cubicBezTo>
                    <a:pt x="521" y="2858"/>
                    <a:pt x="593" y="2956"/>
                    <a:pt x="506" y="3206"/>
                  </a:cubicBezTo>
                  <a:cubicBezTo>
                    <a:pt x="407" y="3489"/>
                    <a:pt x="304" y="3774"/>
                    <a:pt x="201" y="4058"/>
                  </a:cubicBezTo>
                  <a:cubicBezTo>
                    <a:pt x="127" y="4264"/>
                    <a:pt x="0" y="4496"/>
                    <a:pt x="69" y="4719"/>
                  </a:cubicBezTo>
                  <a:cubicBezTo>
                    <a:pt x="140" y="4949"/>
                    <a:pt x="309" y="5166"/>
                    <a:pt x="427" y="5374"/>
                  </a:cubicBezTo>
                  <a:lnTo>
                    <a:pt x="870" y="6150"/>
                  </a:lnTo>
                  <a:cubicBezTo>
                    <a:pt x="1029" y="6428"/>
                    <a:pt x="1186" y="6703"/>
                    <a:pt x="1344" y="6980"/>
                  </a:cubicBezTo>
                  <a:cubicBezTo>
                    <a:pt x="1481" y="7477"/>
                    <a:pt x="1729" y="8136"/>
                    <a:pt x="2245" y="8262"/>
                  </a:cubicBezTo>
                  <a:cubicBezTo>
                    <a:pt x="2251" y="8263"/>
                    <a:pt x="2259" y="8264"/>
                    <a:pt x="2266" y="8264"/>
                  </a:cubicBezTo>
                  <a:cubicBezTo>
                    <a:pt x="2305" y="8264"/>
                    <a:pt x="2345" y="8239"/>
                    <a:pt x="2353" y="8199"/>
                  </a:cubicBezTo>
                  <a:cubicBezTo>
                    <a:pt x="2405" y="7982"/>
                    <a:pt x="2345" y="7800"/>
                    <a:pt x="2270" y="7595"/>
                  </a:cubicBezTo>
                  <a:cubicBezTo>
                    <a:pt x="2157" y="7289"/>
                    <a:pt x="2136" y="7000"/>
                    <a:pt x="2201" y="6678"/>
                  </a:cubicBezTo>
                  <a:cubicBezTo>
                    <a:pt x="2308" y="6150"/>
                    <a:pt x="2548" y="5660"/>
                    <a:pt x="2592" y="5118"/>
                  </a:cubicBezTo>
                  <a:cubicBezTo>
                    <a:pt x="2616" y="4834"/>
                    <a:pt x="2566" y="4566"/>
                    <a:pt x="2548" y="4285"/>
                  </a:cubicBezTo>
                  <a:cubicBezTo>
                    <a:pt x="2538" y="4116"/>
                    <a:pt x="2571" y="3979"/>
                    <a:pt x="2631" y="3821"/>
                  </a:cubicBezTo>
                  <a:cubicBezTo>
                    <a:pt x="2658" y="3749"/>
                    <a:pt x="2689" y="3680"/>
                    <a:pt x="2676" y="3601"/>
                  </a:cubicBezTo>
                  <a:cubicBezTo>
                    <a:pt x="2660" y="3477"/>
                    <a:pt x="2525" y="3367"/>
                    <a:pt x="2355" y="3268"/>
                  </a:cubicBezTo>
                  <a:cubicBezTo>
                    <a:pt x="2256" y="3172"/>
                    <a:pt x="2126" y="3124"/>
                    <a:pt x="1992" y="3079"/>
                  </a:cubicBezTo>
                  <a:cubicBezTo>
                    <a:pt x="1854" y="3008"/>
                    <a:pt x="1724" y="2942"/>
                    <a:pt x="1638" y="2871"/>
                  </a:cubicBezTo>
                  <a:cubicBezTo>
                    <a:pt x="1783" y="2484"/>
                    <a:pt x="2058" y="2273"/>
                    <a:pt x="2324" y="1951"/>
                  </a:cubicBezTo>
                  <a:cubicBezTo>
                    <a:pt x="2532" y="1702"/>
                    <a:pt x="2672" y="1417"/>
                    <a:pt x="2590" y="1090"/>
                  </a:cubicBezTo>
                  <a:cubicBezTo>
                    <a:pt x="2585" y="1067"/>
                    <a:pt x="2566" y="1050"/>
                    <a:pt x="2545" y="1043"/>
                  </a:cubicBezTo>
                  <a:cubicBezTo>
                    <a:pt x="2507" y="1033"/>
                    <a:pt x="2470" y="1026"/>
                    <a:pt x="2435" y="1019"/>
                  </a:cubicBezTo>
                  <a:cubicBezTo>
                    <a:pt x="2816" y="847"/>
                    <a:pt x="3206" y="707"/>
                    <a:pt x="3607" y="575"/>
                  </a:cubicBezTo>
                  <a:cubicBezTo>
                    <a:pt x="3724" y="536"/>
                    <a:pt x="3823" y="494"/>
                    <a:pt x="3873" y="374"/>
                  </a:cubicBezTo>
                  <a:cubicBezTo>
                    <a:pt x="3928" y="257"/>
                    <a:pt x="3900" y="127"/>
                    <a:pt x="39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11"/>
            <p:cNvSpPr/>
            <p:nvPr/>
          </p:nvSpPr>
          <p:spPr>
            <a:xfrm>
              <a:off x="6923498" y="1008776"/>
              <a:ext cx="147848" cy="230362"/>
            </a:xfrm>
            <a:custGeom>
              <a:avLst/>
              <a:gdLst/>
              <a:ahLst/>
              <a:cxnLst/>
              <a:rect l="l" t="t" r="r" b="b"/>
              <a:pathLst>
                <a:path w="4946" h="7707" extrusionOk="0">
                  <a:moveTo>
                    <a:pt x="1151" y="0"/>
                  </a:moveTo>
                  <a:cubicBezTo>
                    <a:pt x="1101" y="0"/>
                    <a:pt x="1052" y="8"/>
                    <a:pt x="1010" y="30"/>
                  </a:cubicBezTo>
                  <a:cubicBezTo>
                    <a:pt x="867" y="105"/>
                    <a:pt x="824" y="292"/>
                    <a:pt x="680" y="386"/>
                  </a:cubicBezTo>
                  <a:cubicBezTo>
                    <a:pt x="544" y="474"/>
                    <a:pt x="390" y="529"/>
                    <a:pt x="255" y="616"/>
                  </a:cubicBezTo>
                  <a:cubicBezTo>
                    <a:pt x="160" y="678"/>
                    <a:pt x="57" y="756"/>
                    <a:pt x="33" y="874"/>
                  </a:cubicBezTo>
                  <a:cubicBezTo>
                    <a:pt x="1" y="1026"/>
                    <a:pt x="246" y="1258"/>
                    <a:pt x="157" y="1377"/>
                  </a:cubicBezTo>
                  <a:cubicBezTo>
                    <a:pt x="140" y="1400"/>
                    <a:pt x="142" y="1445"/>
                    <a:pt x="157" y="1469"/>
                  </a:cubicBezTo>
                  <a:cubicBezTo>
                    <a:pt x="234" y="1576"/>
                    <a:pt x="330" y="1637"/>
                    <a:pt x="458" y="1668"/>
                  </a:cubicBezTo>
                  <a:cubicBezTo>
                    <a:pt x="623" y="1710"/>
                    <a:pt x="874" y="1678"/>
                    <a:pt x="1000" y="1809"/>
                  </a:cubicBezTo>
                  <a:cubicBezTo>
                    <a:pt x="1141" y="1957"/>
                    <a:pt x="1044" y="2224"/>
                    <a:pt x="1195" y="2383"/>
                  </a:cubicBezTo>
                  <a:cubicBezTo>
                    <a:pt x="1370" y="2568"/>
                    <a:pt x="1646" y="2399"/>
                    <a:pt x="1793" y="2660"/>
                  </a:cubicBezTo>
                  <a:cubicBezTo>
                    <a:pt x="1799" y="2668"/>
                    <a:pt x="1805" y="2676"/>
                    <a:pt x="1809" y="2681"/>
                  </a:cubicBezTo>
                  <a:cubicBezTo>
                    <a:pt x="1806" y="2715"/>
                    <a:pt x="1820" y="2750"/>
                    <a:pt x="1861" y="2766"/>
                  </a:cubicBezTo>
                  <a:cubicBezTo>
                    <a:pt x="1936" y="2794"/>
                    <a:pt x="2010" y="2807"/>
                    <a:pt x="2085" y="2807"/>
                  </a:cubicBezTo>
                  <a:cubicBezTo>
                    <a:pt x="2149" y="2807"/>
                    <a:pt x="2213" y="2798"/>
                    <a:pt x="2279" y="2781"/>
                  </a:cubicBezTo>
                  <a:cubicBezTo>
                    <a:pt x="2410" y="2748"/>
                    <a:pt x="2624" y="2638"/>
                    <a:pt x="2796" y="2638"/>
                  </a:cubicBezTo>
                  <a:cubicBezTo>
                    <a:pt x="2887" y="2638"/>
                    <a:pt x="2967" y="2669"/>
                    <a:pt x="3016" y="2759"/>
                  </a:cubicBezTo>
                  <a:cubicBezTo>
                    <a:pt x="2824" y="2866"/>
                    <a:pt x="2627" y="2971"/>
                    <a:pt x="2437" y="3082"/>
                  </a:cubicBezTo>
                  <a:cubicBezTo>
                    <a:pt x="2316" y="3154"/>
                    <a:pt x="2190" y="3230"/>
                    <a:pt x="2138" y="3367"/>
                  </a:cubicBezTo>
                  <a:cubicBezTo>
                    <a:pt x="2053" y="3586"/>
                    <a:pt x="2143" y="3769"/>
                    <a:pt x="1920" y="3932"/>
                  </a:cubicBezTo>
                  <a:cubicBezTo>
                    <a:pt x="1757" y="4052"/>
                    <a:pt x="1558" y="4124"/>
                    <a:pt x="1383" y="4223"/>
                  </a:cubicBezTo>
                  <a:cubicBezTo>
                    <a:pt x="1186" y="4335"/>
                    <a:pt x="689" y="4560"/>
                    <a:pt x="781" y="4872"/>
                  </a:cubicBezTo>
                  <a:cubicBezTo>
                    <a:pt x="825" y="5023"/>
                    <a:pt x="1008" y="5116"/>
                    <a:pt x="1131" y="5188"/>
                  </a:cubicBezTo>
                  <a:cubicBezTo>
                    <a:pt x="1303" y="5291"/>
                    <a:pt x="1488" y="5373"/>
                    <a:pt x="1652" y="5490"/>
                  </a:cubicBezTo>
                  <a:cubicBezTo>
                    <a:pt x="1840" y="5620"/>
                    <a:pt x="1968" y="5802"/>
                    <a:pt x="2126" y="5963"/>
                  </a:cubicBezTo>
                  <a:cubicBezTo>
                    <a:pt x="2275" y="6113"/>
                    <a:pt x="2450" y="6237"/>
                    <a:pt x="2625" y="6352"/>
                  </a:cubicBezTo>
                  <a:cubicBezTo>
                    <a:pt x="2771" y="6451"/>
                    <a:pt x="2898" y="6526"/>
                    <a:pt x="3071" y="6563"/>
                  </a:cubicBezTo>
                  <a:cubicBezTo>
                    <a:pt x="3174" y="6584"/>
                    <a:pt x="3254" y="6583"/>
                    <a:pt x="3175" y="6683"/>
                  </a:cubicBezTo>
                  <a:cubicBezTo>
                    <a:pt x="3144" y="6724"/>
                    <a:pt x="3058" y="6746"/>
                    <a:pt x="3016" y="6776"/>
                  </a:cubicBezTo>
                  <a:cubicBezTo>
                    <a:pt x="2795" y="6928"/>
                    <a:pt x="2832" y="7081"/>
                    <a:pt x="2986" y="7221"/>
                  </a:cubicBezTo>
                  <a:cubicBezTo>
                    <a:pt x="3253" y="7462"/>
                    <a:pt x="3867" y="7658"/>
                    <a:pt x="4071" y="7706"/>
                  </a:cubicBezTo>
                  <a:cubicBezTo>
                    <a:pt x="4621" y="6886"/>
                    <a:pt x="4941" y="5899"/>
                    <a:pt x="4941" y="4839"/>
                  </a:cubicBezTo>
                  <a:cubicBezTo>
                    <a:pt x="4945" y="4805"/>
                    <a:pt x="4945" y="4773"/>
                    <a:pt x="4942" y="4741"/>
                  </a:cubicBezTo>
                  <a:cubicBezTo>
                    <a:pt x="4941" y="4687"/>
                    <a:pt x="4941" y="4635"/>
                    <a:pt x="4938" y="4582"/>
                  </a:cubicBezTo>
                  <a:cubicBezTo>
                    <a:pt x="4932" y="4482"/>
                    <a:pt x="4925" y="4383"/>
                    <a:pt x="4914" y="4285"/>
                  </a:cubicBezTo>
                  <a:cubicBezTo>
                    <a:pt x="4913" y="4263"/>
                    <a:pt x="4910" y="4241"/>
                    <a:pt x="4907" y="4220"/>
                  </a:cubicBezTo>
                  <a:cubicBezTo>
                    <a:pt x="4906" y="4200"/>
                    <a:pt x="4903" y="4183"/>
                    <a:pt x="4900" y="4165"/>
                  </a:cubicBezTo>
                  <a:cubicBezTo>
                    <a:pt x="4893" y="4108"/>
                    <a:pt x="4884" y="4052"/>
                    <a:pt x="4876" y="3997"/>
                  </a:cubicBezTo>
                  <a:cubicBezTo>
                    <a:pt x="4872" y="3980"/>
                    <a:pt x="4870" y="3960"/>
                    <a:pt x="4868" y="3943"/>
                  </a:cubicBezTo>
                  <a:cubicBezTo>
                    <a:pt x="4863" y="3918"/>
                    <a:pt x="4858" y="3891"/>
                    <a:pt x="4853" y="3867"/>
                  </a:cubicBezTo>
                  <a:cubicBezTo>
                    <a:pt x="4848" y="3839"/>
                    <a:pt x="4842" y="3810"/>
                    <a:pt x="4835" y="3782"/>
                  </a:cubicBezTo>
                  <a:cubicBezTo>
                    <a:pt x="4835" y="3781"/>
                    <a:pt x="4835" y="3778"/>
                    <a:pt x="4834" y="3777"/>
                  </a:cubicBezTo>
                  <a:cubicBezTo>
                    <a:pt x="4829" y="3758"/>
                    <a:pt x="4827" y="3740"/>
                    <a:pt x="4821" y="3721"/>
                  </a:cubicBezTo>
                  <a:cubicBezTo>
                    <a:pt x="4815" y="3700"/>
                    <a:pt x="4812" y="3679"/>
                    <a:pt x="4807" y="3658"/>
                  </a:cubicBezTo>
                  <a:cubicBezTo>
                    <a:pt x="4719" y="3280"/>
                    <a:pt x="4587" y="2915"/>
                    <a:pt x="4419" y="2574"/>
                  </a:cubicBezTo>
                  <a:cubicBezTo>
                    <a:pt x="4406" y="2547"/>
                    <a:pt x="4395" y="2522"/>
                    <a:pt x="4381" y="2498"/>
                  </a:cubicBezTo>
                  <a:cubicBezTo>
                    <a:pt x="4326" y="2392"/>
                    <a:pt x="4269" y="2287"/>
                    <a:pt x="4207" y="2187"/>
                  </a:cubicBezTo>
                  <a:cubicBezTo>
                    <a:pt x="4193" y="2162"/>
                    <a:pt x="4177" y="2139"/>
                    <a:pt x="4163" y="2115"/>
                  </a:cubicBezTo>
                  <a:cubicBezTo>
                    <a:pt x="4145" y="2087"/>
                    <a:pt x="4128" y="2060"/>
                    <a:pt x="4110" y="2032"/>
                  </a:cubicBezTo>
                  <a:cubicBezTo>
                    <a:pt x="4039" y="1922"/>
                    <a:pt x="3964" y="1816"/>
                    <a:pt x="3887" y="1713"/>
                  </a:cubicBezTo>
                  <a:cubicBezTo>
                    <a:pt x="3867" y="1687"/>
                    <a:pt x="3848" y="1665"/>
                    <a:pt x="3830" y="1640"/>
                  </a:cubicBezTo>
                  <a:lnTo>
                    <a:pt x="3767" y="1560"/>
                  </a:lnTo>
                  <a:cubicBezTo>
                    <a:pt x="3750" y="1541"/>
                    <a:pt x="3734" y="1522"/>
                    <a:pt x="3717" y="1503"/>
                  </a:cubicBezTo>
                  <a:cubicBezTo>
                    <a:pt x="3628" y="1398"/>
                    <a:pt x="3536" y="1298"/>
                    <a:pt x="3439" y="1201"/>
                  </a:cubicBezTo>
                  <a:lnTo>
                    <a:pt x="3371" y="1131"/>
                  </a:lnTo>
                  <a:cubicBezTo>
                    <a:pt x="3301" y="1065"/>
                    <a:pt x="3230" y="1000"/>
                    <a:pt x="3155" y="937"/>
                  </a:cubicBezTo>
                  <a:lnTo>
                    <a:pt x="3023" y="825"/>
                  </a:lnTo>
                  <a:cubicBezTo>
                    <a:pt x="2993" y="800"/>
                    <a:pt x="2962" y="776"/>
                    <a:pt x="2930" y="750"/>
                  </a:cubicBezTo>
                  <a:cubicBezTo>
                    <a:pt x="2907" y="733"/>
                    <a:pt x="2882" y="714"/>
                    <a:pt x="2858" y="697"/>
                  </a:cubicBezTo>
                  <a:cubicBezTo>
                    <a:pt x="2543" y="461"/>
                    <a:pt x="2201" y="263"/>
                    <a:pt x="1837" y="105"/>
                  </a:cubicBezTo>
                  <a:cubicBezTo>
                    <a:pt x="1693" y="77"/>
                    <a:pt x="1548" y="52"/>
                    <a:pt x="1402" y="33"/>
                  </a:cubicBezTo>
                  <a:cubicBezTo>
                    <a:pt x="1327" y="23"/>
                    <a:pt x="1236" y="0"/>
                    <a:pt x="11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11"/>
            <p:cNvSpPr/>
            <p:nvPr/>
          </p:nvSpPr>
          <p:spPr>
            <a:xfrm>
              <a:off x="6792629" y="1071844"/>
              <a:ext cx="278718" cy="235802"/>
            </a:xfrm>
            <a:custGeom>
              <a:avLst/>
              <a:gdLst/>
              <a:ahLst/>
              <a:cxnLst/>
              <a:rect l="l" t="t" r="r" b="b"/>
              <a:pathLst>
                <a:path w="9324" h="7889" extrusionOk="0">
                  <a:moveTo>
                    <a:pt x="8543" y="1"/>
                  </a:moveTo>
                  <a:cubicBezTo>
                    <a:pt x="8678" y="475"/>
                    <a:pt x="8751" y="976"/>
                    <a:pt x="8751" y="1493"/>
                  </a:cubicBezTo>
                  <a:cubicBezTo>
                    <a:pt x="8751" y="2609"/>
                    <a:pt x="8414" y="3645"/>
                    <a:pt x="7837" y="4508"/>
                  </a:cubicBezTo>
                  <a:cubicBezTo>
                    <a:pt x="6864" y="5959"/>
                    <a:pt x="5209" y="6916"/>
                    <a:pt x="3329" y="6916"/>
                  </a:cubicBezTo>
                  <a:cubicBezTo>
                    <a:pt x="2075" y="6916"/>
                    <a:pt x="919" y="6491"/>
                    <a:pt x="0" y="5774"/>
                  </a:cubicBezTo>
                  <a:lnTo>
                    <a:pt x="0" y="5774"/>
                  </a:lnTo>
                  <a:cubicBezTo>
                    <a:pt x="939" y="7057"/>
                    <a:pt x="2453" y="7888"/>
                    <a:pt x="4164" y="7888"/>
                  </a:cubicBezTo>
                  <a:cubicBezTo>
                    <a:pt x="5953" y="7888"/>
                    <a:pt x="7528" y="6978"/>
                    <a:pt x="8452" y="5596"/>
                  </a:cubicBezTo>
                  <a:cubicBezTo>
                    <a:pt x="9003" y="4776"/>
                    <a:pt x="9323" y="3789"/>
                    <a:pt x="9323" y="2729"/>
                  </a:cubicBezTo>
                  <a:cubicBezTo>
                    <a:pt x="9323" y="1729"/>
                    <a:pt x="9037" y="793"/>
                    <a:pt x="8543"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8674379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573"/>
        <p:cNvGrpSpPr/>
        <p:nvPr/>
      </p:nvGrpSpPr>
      <p:grpSpPr>
        <a:xfrm>
          <a:off x="0" y="0"/>
          <a:ext cx="0" cy="0"/>
          <a:chOff x="0" y="0"/>
          <a:chExt cx="0" cy="0"/>
        </a:xfrm>
      </p:grpSpPr>
      <p:pic>
        <p:nvPicPr>
          <p:cNvPr id="2" name="Picture 6">
            <a:extLst>
              <a:ext uri="{FF2B5EF4-FFF2-40B4-BE49-F238E27FC236}">
                <a16:creationId xmlns:a16="http://schemas.microsoft.com/office/drawing/2014/main" id="{C6C01781-72A9-58D7-5A6E-DCF0BC72B2B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1"/>
            <a:ext cx="12192000" cy="7260199"/>
          </a:xfrm>
          <a:prstGeom prst="rect">
            <a:avLst/>
          </a:prstGeom>
        </p:spPr>
      </p:pic>
    </p:spTree>
    <p:extLst>
      <p:ext uri="{BB962C8B-B14F-4D97-AF65-F5344CB8AC3E}">
        <p14:creationId xmlns:p14="http://schemas.microsoft.com/office/powerpoint/2010/main" val="35015721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574"/>
        <p:cNvGrpSpPr/>
        <p:nvPr/>
      </p:nvGrpSpPr>
      <p:grpSpPr>
        <a:xfrm>
          <a:off x="0" y="0"/>
          <a:ext cx="0" cy="0"/>
          <a:chOff x="0" y="0"/>
          <a:chExt cx="0" cy="0"/>
        </a:xfrm>
      </p:grpSpPr>
      <p:sp>
        <p:nvSpPr>
          <p:cNvPr id="575" name="Google Shape;575;p13"/>
          <p:cNvSpPr txBox="1">
            <a:spLocks noGrp="1"/>
          </p:cNvSpPr>
          <p:nvPr>
            <p:ph type="title" hasCustomPrompt="1"/>
          </p:nvPr>
        </p:nvSpPr>
        <p:spPr>
          <a:xfrm rot="1973">
            <a:off x="1820800" y="1763556"/>
            <a:ext cx="1393600" cy="802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000"/>
              <a:buNone/>
              <a:defRPr sz="4000">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576" name="Google Shape;576;p13"/>
          <p:cNvSpPr txBox="1">
            <a:spLocks noGrp="1"/>
          </p:cNvSpPr>
          <p:nvPr>
            <p:ph type="subTitle" idx="1"/>
          </p:nvPr>
        </p:nvSpPr>
        <p:spPr>
          <a:xfrm>
            <a:off x="960000" y="3142860"/>
            <a:ext cx="3115200" cy="8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77" name="Google Shape;577;p13"/>
          <p:cNvSpPr txBox="1">
            <a:spLocks noGrp="1"/>
          </p:cNvSpPr>
          <p:nvPr>
            <p:ph type="title" idx="2" hasCustomPrompt="1"/>
          </p:nvPr>
        </p:nvSpPr>
        <p:spPr>
          <a:xfrm rot="1973">
            <a:off x="1820800" y="3954967"/>
            <a:ext cx="1393600" cy="802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000"/>
              <a:buNone/>
              <a:defRPr sz="4000">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578" name="Google Shape;578;p13"/>
          <p:cNvSpPr txBox="1">
            <a:spLocks noGrp="1"/>
          </p:cNvSpPr>
          <p:nvPr>
            <p:ph type="subTitle" idx="3"/>
          </p:nvPr>
        </p:nvSpPr>
        <p:spPr>
          <a:xfrm>
            <a:off x="960000" y="5334404"/>
            <a:ext cx="3115200" cy="8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79" name="Google Shape;579;p13"/>
          <p:cNvSpPr txBox="1">
            <a:spLocks noGrp="1"/>
          </p:cNvSpPr>
          <p:nvPr>
            <p:ph type="title" idx="4" hasCustomPrompt="1"/>
          </p:nvPr>
        </p:nvSpPr>
        <p:spPr>
          <a:xfrm rot="1973">
            <a:off x="5399200" y="1763556"/>
            <a:ext cx="1393600" cy="802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000"/>
              <a:buNone/>
              <a:defRPr sz="4000">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580" name="Google Shape;580;p13"/>
          <p:cNvSpPr txBox="1">
            <a:spLocks noGrp="1"/>
          </p:cNvSpPr>
          <p:nvPr>
            <p:ph type="subTitle" idx="5"/>
          </p:nvPr>
        </p:nvSpPr>
        <p:spPr>
          <a:xfrm>
            <a:off x="4538400" y="3142860"/>
            <a:ext cx="3115200" cy="8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81" name="Google Shape;581;p13"/>
          <p:cNvSpPr txBox="1">
            <a:spLocks noGrp="1"/>
          </p:cNvSpPr>
          <p:nvPr>
            <p:ph type="title" idx="6" hasCustomPrompt="1"/>
          </p:nvPr>
        </p:nvSpPr>
        <p:spPr>
          <a:xfrm rot="1973">
            <a:off x="8977600" y="1763556"/>
            <a:ext cx="1393600" cy="802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000"/>
              <a:buNone/>
              <a:defRPr sz="4000">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582" name="Google Shape;582;p13"/>
          <p:cNvSpPr txBox="1">
            <a:spLocks noGrp="1"/>
          </p:cNvSpPr>
          <p:nvPr>
            <p:ph type="subTitle" idx="7"/>
          </p:nvPr>
        </p:nvSpPr>
        <p:spPr>
          <a:xfrm>
            <a:off x="8116800" y="3142860"/>
            <a:ext cx="3115200" cy="8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83" name="Google Shape;583;p13"/>
          <p:cNvSpPr txBox="1">
            <a:spLocks noGrp="1"/>
          </p:cNvSpPr>
          <p:nvPr>
            <p:ph type="title" idx="8" hasCustomPrompt="1"/>
          </p:nvPr>
        </p:nvSpPr>
        <p:spPr>
          <a:xfrm rot="1973">
            <a:off x="8977600" y="3954967"/>
            <a:ext cx="1393600" cy="802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000"/>
              <a:buNone/>
              <a:defRPr sz="4000">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584" name="Google Shape;584;p13"/>
          <p:cNvSpPr txBox="1">
            <a:spLocks noGrp="1"/>
          </p:cNvSpPr>
          <p:nvPr>
            <p:ph type="subTitle" idx="9"/>
          </p:nvPr>
        </p:nvSpPr>
        <p:spPr>
          <a:xfrm>
            <a:off x="8116800" y="5334404"/>
            <a:ext cx="3115200" cy="8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85" name="Google Shape;585;p13"/>
          <p:cNvSpPr txBox="1">
            <a:spLocks noGrp="1"/>
          </p:cNvSpPr>
          <p:nvPr>
            <p:ph type="subTitle" idx="13"/>
          </p:nvPr>
        </p:nvSpPr>
        <p:spPr>
          <a:xfrm>
            <a:off x="960000" y="2525645"/>
            <a:ext cx="31152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586" name="Google Shape;586;p13"/>
          <p:cNvSpPr txBox="1">
            <a:spLocks noGrp="1"/>
          </p:cNvSpPr>
          <p:nvPr>
            <p:ph type="subTitle" idx="14"/>
          </p:nvPr>
        </p:nvSpPr>
        <p:spPr>
          <a:xfrm>
            <a:off x="960000" y="4717323"/>
            <a:ext cx="31152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587" name="Google Shape;587;p13"/>
          <p:cNvSpPr txBox="1">
            <a:spLocks noGrp="1"/>
          </p:cNvSpPr>
          <p:nvPr>
            <p:ph type="subTitle" idx="15"/>
          </p:nvPr>
        </p:nvSpPr>
        <p:spPr>
          <a:xfrm>
            <a:off x="4538400" y="2525645"/>
            <a:ext cx="31152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588" name="Google Shape;588;p13"/>
          <p:cNvSpPr txBox="1">
            <a:spLocks noGrp="1"/>
          </p:cNvSpPr>
          <p:nvPr>
            <p:ph type="subTitle" idx="16"/>
          </p:nvPr>
        </p:nvSpPr>
        <p:spPr>
          <a:xfrm>
            <a:off x="8116800" y="2525645"/>
            <a:ext cx="31152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589" name="Google Shape;589;p13"/>
          <p:cNvSpPr txBox="1">
            <a:spLocks noGrp="1"/>
          </p:cNvSpPr>
          <p:nvPr>
            <p:ph type="subTitle" idx="17"/>
          </p:nvPr>
        </p:nvSpPr>
        <p:spPr>
          <a:xfrm>
            <a:off x="8116800" y="4717323"/>
            <a:ext cx="31152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590" name="Google Shape;590;p13"/>
          <p:cNvSpPr txBox="1">
            <a:spLocks noGrp="1"/>
          </p:cNvSpPr>
          <p:nvPr>
            <p:ph type="title" idx="18"/>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591" name="Google Shape;591;p13"/>
          <p:cNvGrpSpPr/>
          <p:nvPr/>
        </p:nvGrpSpPr>
        <p:grpSpPr>
          <a:xfrm>
            <a:off x="0" y="319458"/>
            <a:ext cx="12801189" cy="7804199"/>
            <a:chOff x="0" y="239593"/>
            <a:chExt cx="9600892" cy="5853149"/>
          </a:xfrm>
        </p:grpSpPr>
        <p:sp>
          <p:nvSpPr>
            <p:cNvPr id="592" name="Google Shape;592;p13"/>
            <p:cNvSpPr/>
            <p:nvPr/>
          </p:nvSpPr>
          <p:spPr>
            <a:xfrm>
              <a:off x="3050700" y="3968099"/>
              <a:ext cx="3682492" cy="1175390"/>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93" name="Google Shape;593;p13"/>
            <p:cNvGrpSpPr/>
            <p:nvPr/>
          </p:nvGrpSpPr>
          <p:grpSpPr>
            <a:xfrm>
              <a:off x="5373478" y="4654157"/>
              <a:ext cx="3764636" cy="1175402"/>
              <a:chOff x="2132353" y="3387432"/>
              <a:chExt cx="3764636" cy="1175402"/>
            </a:xfrm>
          </p:grpSpPr>
          <p:sp>
            <p:nvSpPr>
              <p:cNvPr id="594" name="Google Shape;594;p13"/>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13"/>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13"/>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13"/>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13"/>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13"/>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13"/>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13"/>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13"/>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13"/>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13"/>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13"/>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13"/>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13"/>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13"/>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13"/>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0" name="Google Shape;610;p13"/>
            <p:cNvGrpSpPr/>
            <p:nvPr/>
          </p:nvGrpSpPr>
          <p:grpSpPr>
            <a:xfrm>
              <a:off x="0" y="4603506"/>
              <a:ext cx="5447326" cy="1489235"/>
              <a:chOff x="626075" y="3657856"/>
              <a:chExt cx="5447326" cy="1489235"/>
            </a:xfrm>
          </p:grpSpPr>
          <p:sp>
            <p:nvSpPr>
              <p:cNvPr id="611" name="Google Shape;611;p13"/>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13"/>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13"/>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13"/>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 name="Google Shape;615;p13"/>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13"/>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13"/>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13"/>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13"/>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 name="Google Shape;620;p13"/>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 name="Google Shape;621;p13"/>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13"/>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 name="Google Shape;623;p13"/>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13"/>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13"/>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 name="Google Shape;626;p13"/>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 name="Google Shape;627;p13"/>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 name="Google Shape;628;p13"/>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 name="Google Shape;629;p13"/>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 name="Google Shape;630;p13"/>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13"/>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 name="Google Shape;632;p13"/>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13"/>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13"/>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13"/>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13"/>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13"/>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13"/>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39" name="Google Shape;639;p13"/>
            <p:cNvSpPr/>
            <p:nvPr/>
          </p:nvSpPr>
          <p:spPr>
            <a:xfrm>
              <a:off x="284569" y="2718443"/>
              <a:ext cx="796923" cy="407235"/>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13"/>
            <p:cNvSpPr/>
            <p:nvPr/>
          </p:nvSpPr>
          <p:spPr>
            <a:xfrm>
              <a:off x="8803969" y="239593"/>
              <a:ext cx="796923" cy="407235"/>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1" name="Google Shape;641;p13"/>
          <p:cNvGrpSpPr/>
          <p:nvPr/>
        </p:nvGrpSpPr>
        <p:grpSpPr>
          <a:xfrm>
            <a:off x="83544" y="1668638"/>
            <a:ext cx="328619" cy="308425"/>
            <a:chOff x="5946283" y="1650903"/>
            <a:chExt cx="246464" cy="231319"/>
          </a:xfrm>
        </p:grpSpPr>
        <p:sp>
          <p:nvSpPr>
            <p:cNvPr id="642" name="Google Shape;642;p1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 name="Google Shape;643;p1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4" name="Google Shape;644;p13"/>
          <p:cNvGrpSpPr/>
          <p:nvPr/>
        </p:nvGrpSpPr>
        <p:grpSpPr>
          <a:xfrm>
            <a:off x="490011" y="2243372"/>
            <a:ext cx="328619" cy="308425"/>
            <a:chOff x="5946283" y="1650903"/>
            <a:chExt cx="246464" cy="231319"/>
          </a:xfrm>
        </p:grpSpPr>
        <p:sp>
          <p:nvSpPr>
            <p:cNvPr id="645" name="Google Shape;645;p1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1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7" name="Google Shape;647;p13"/>
          <p:cNvGrpSpPr/>
          <p:nvPr/>
        </p:nvGrpSpPr>
        <p:grpSpPr>
          <a:xfrm>
            <a:off x="11695211" y="2588322"/>
            <a:ext cx="328619" cy="308425"/>
            <a:chOff x="5946283" y="1650903"/>
            <a:chExt cx="246464" cy="231319"/>
          </a:xfrm>
        </p:grpSpPr>
        <p:sp>
          <p:nvSpPr>
            <p:cNvPr id="648" name="Google Shape;648;p1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1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50" name="Google Shape;650;p13"/>
          <p:cNvGrpSpPr/>
          <p:nvPr/>
        </p:nvGrpSpPr>
        <p:grpSpPr>
          <a:xfrm>
            <a:off x="11391583" y="3298885"/>
            <a:ext cx="682519" cy="553057"/>
            <a:chOff x="7109370" y="3456528"/>
            <a:chExt cx="364958" cy="295732"/>
          </a:xfrm>
        </p:grpSpPr>
        <p:sp>
          <p:nvSpPr>
            <p:cNvPr id="651" name="Google Shape;651;p13"/>
            <p:cNvSpPr/>
            <p:nvPr/>
          </p:nvSpPr>
          <p:spPr>
            <a:xfrm>
              <a:off x="7109370" y="3456528"/>
              <a:ext cx="364958" cy="295732"/>
            </a:xfrm>
            <a:custGeom>
              <a:avLst/>
              <a:gdLst/>
              <a:ahLst/>
              <a:cxnLst/>
              <a:rect l="l" t="t" r="r" b="b"/>
              <a:pathLst>
                <a:path w="12209" h="9894" extrusionOk="0">
                  <a:moveTo>
                    <a:pt x="1627" y="1"/>
                  </a:moveTo>
                  <a:cubicBezTo>
                    <a:pt x="850" y="1"/>
                    <a:pt x="266" y="842"/>
                    <a:pt x="652" y="1606"/>
                  </a:cubicBezTo>
                  <a:lnTo>
                    <a:pt x="1549" y="3370"/>
                  </a:lnTo>
                  <a:cubicBezTo>
                    <a:pt x="1729" y="3726"/>
                    <a:pt x="1704" y="4152"/>
                    <a:pt x="1482" y="4484"/>
                  </a:cubicBezTo>
                  <a:lnTo>
                    <a:pt x="459" y="6012"/>
                  </a:lnTo>
                  <a:cubicBezTo>
                    <a:pt x="0" y="6700"/>
                    <a:pt x="429" y="7627"/>
                    <a:pt x="1249" y="7720"/>
                  </a:cubicBezTo>
                  <a:lnTo>
                    <a:pt x="2843" y="7902"/>
                  </a:lnTo>
                  <a:cubicBezTo>
                    <a:pt x="3283" y="7950"/>
                    <a:pt x="3650" y="8261"/>
                    <a:pt x="3776" y="8686"/>
                  </a:cubicBezTo>
                  <a:lnTo>
                    <a:pt x="3897" y="9101"/>
                  </a:lnTo>
                  <a:cubicBezTo>
                    <a:pt x="4044" y="9600"/>
                    <a:pt x="4494" y="9894"/>
                    <a:pt x="4959" y="9894"/>
                  </a:cubicBezTo>
                  <a:cubicBezTo>
                    <a:pt x="5199" y="9894"/>
                    <a:pt x="5443" y="9815"/>
                    <a:pt x="5652" y="9646"/>
                  </a:cubicBezTo>
                  <a:lnTo>
                    <a:pt x="11527" y="4865"/>
                  </a:lnTo>
                  <a:cubicBezTo>
                    <a:pt x="12208" y="4310"/>
                    <a:pt x="11999" y="3222"/>
                    <a:pt x="11164" y="2959"/>
                  </a:cubicBezTo>
                  <a:lnTo>
                    <a:pt x="1968" y="54"/>
                  </a:lnTo>
                  <a:cubicBezTo>
                    <a:pt x="1852" y="18"/>
                    <a:pt x="1737" y="1"/>
                    <a:pt x="162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13"/>
            <p:cNvSpPr/>
            <p:nvPr/>
          </p:nvSpPr>
          <p:spPr>
            <a:xfrm>
              <a:off x="7188167" y="3514873"/>
              <a:ext cx="213582" cy="67492"/>
            </a:xfrm>
            <a:custGeom>
              <a:avLst/>
              <a:gdLst/>
              <a:ahLst/>
              <a:cxnLst/>
              <a:rect l="l" t="t" r="r" b="b"/>
              <a:pathLst>
                <a:path w="7145" h="2258" extrusionOk="0">
                  <a:moveTo>
                    <a:pt x="1" y="1"/>
                  </a:moveTo>
                  <a:lnTo>
                    <a:pt x="1068" y="2104"/>
                  </a:lnTo>
                  <a:lnTo>
                    <a:pt x="7145" y="2258"/>
                  </a:lnTo>
                  <a:lnTo>
                    <a:pt x="7145" y="2258"/>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13"/>
            <p:cNvSpPr/>
            <p:nvPr/>
          </p:nvSpPr>
          <p:spPr>
            <a:xfrm>
              <a:off x="7244394" y="3582335"/>
              <a:ext cx="157354" cy="110802"/>
            </a:xfrm>
            <a:custGeom>
              <a:avLst/>
              <a:gdLst/>
              <a:ahLst/>
              <a:cxnLst/>
              <a:rect l="l" t="t" r="r" b="b"/>
              <a:pathLst>
                <a:path w="5264" h="3707" extrusionOk="0">
                  <a:moveTo>
                    <a:pt x="5264" y="1"/>
                  </a:moveTo>
                  <a:lnTo>
                    <a:pt x="0" y="1278"/>
                  </a:lnTo>
                  <a:lnTo>
                    <a:pt x="711" y="3706"/>
                  </a:lnTo>
                  <a:lnTo>
                    <a:pt x="526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13"/>
            <p:cNvSpPr/>
            <p:nvPr/>
          </p:nvSpPr>
          <p:spPr>
            <a:xfrm>
              <a:off x="7176927" y="3577762"/>
              <a:ext cx="224821" cy="64533"/>
            </a:xfrm>
            <a:custGeom>
              <a:avLst/>
              <a:gdLst/>
              <a:ahLst/>
              <a:cxnLst/>
              <a:rect l="l" t="t" r="r" b="b"/>
              <a:pathLst>
                <a:path w="7521" h="2159" extrusionOk="0">
                  <a:moveTo>
                    <a:pt x="1444" y="0"/>
                  </a:moveTo>
                  <a:lnTo>
                    <a:pt x="0" y="2158"/>
                  </a:lnTo>
                  <a:lnTo>
                    <a:pt x="2257" y="1431"/>
                  </a:lnTo>
                  <a:lnTo>
                    <a:pt x="7521" y="154"/>
                  </a:lnTo>
                  <a:lnTo>
                    <a:pt x="1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13"/>
            <p:cNvSpPr/>
            <p:nvPr/>
          </p:nvSpPr>
          <p:spPr>
            <a:xfrm>
              <a:off x="7176927" y="3620535"/>
              <a:ext cx="76375" cy="30428"/>
            </a:xfrm>
            <a:custGeom>
              <a:avLst/>
              <a:gdLst/>
              <a:ahLst/>
              <a:cxnLst/>
              <a:rect l="l" t="t" r="r" b="b"/>
              <a:pathLst>
                <a:path w="2555" h="1018" extrusionOk="0">
                  <a:moveTo>
                    <a:pt x="2257" y="0"/>
                  </a:moveTo>
                  <a:lnTo>
                    <a:pt x="0" y="727"/>
                  </a:lnTo>
                  <a:lnTo>
                    <a:pt x="2555" y="1018"/>
                  </a:lnTo>
                  <a:lnTo>
                    <a:pt x="22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5519734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656"/>
        <p:cNvGrpSpPr/>
        <p:nvPr/>
      </p:nvGrpSpPr>
      <p:grpSpPr>
        <a:xfrm>
          <a:off x="0" y="0"/>
          <a:ext cx="0" cy="0"/>
          <a:chOff x="0" y="0"/>
          <a:chExt cx="0" cy="0"/>
        </a:xfrm>
      </p:grpSpPr>
      <p:sp>
        <p:nvSpPr>
          <p:cNvPr id="657" name="Google Shape;657;p14"/>
          <p:cNvSpPr txBox="1">
            <a:spLocks noGrp="1"/>
          </p:cNvSpPr>
          <p:nvPr>
            <p:ph type="title"/>
          </p:nvPr>
        </p:nvSpPr>
        <p:spPr>
          <a:xfrm rot="-1140">
            <a:off x="959997" y="4169480"/>
            <a:ext cx="3619200" cy="769200"/>
          </a:xfrm>
          <a:prstGeom prst="rect">
            <a:avLst/>
          </a:prstGeom>
          <a:solidFill>
            <a:schemeClr val="lt2"/>
          </a:solidFill>
          <a:ln>
            <a:noFill/>
          </a:ln>
        </p:spPr>
        <p:txBody>
          <a:bodyPr spcFirstLastPara="1" wrap="square" lIns="91425" tIns="91425" rIns="91425" bIns="91425" anchor="t" anchorCtr="0">
            <a:noAutofit/>
          </a:bodyPr>
          <a:lstStyle>
            <a:lvl1pPr lvl="0" algn="l" rtl="0">
              <a:spcBef>
                <a:spcPts val="0"/>
              </a:spcBef>
              <a:spcAft>
                <a:spcPts val="0"/>
              </a:spcAft>
              <a:buSzPts val="1800"/>
              <a:buNone/>
              <a:defRPr sz="3200"/>
            </a:lvl1pPr>
            <a:lvl2pPr lvl="1" rtl="0">
              <a:spcBef>
                <a:spcPts val="0"/>
              </a:spcBef>
              <a:spcAft>
                <a:spcPts val="0"/>
              </a:spcAft>
              <a:buSzPts val="1800"/>
              <a:buNone/>
              <a:defRPr sz="2400"/>
            </a:lvl2pPr>
            <a:lvl3pPr lvl="2" rtl="0">
              <a:spcBef>
                <a:spcPts val="0"/>
              </a:spcBef>
              <a:spcAft>
                <a:spcPts val="0"/>
              </a:spcAft>
              <a:buSzPts val="1800"/>
              <a:buNone/>
              <a:defRPr sz="2400"/>
            </a:lvl3pPr>
            <a:lvl4pPr lvl="3" rtl="0">
              <a:spcBef>
                <a:spcPts val="0"/>
              </a:spcBef>
              <a:spcAft>
                <a:spcPts val="0"/>
              </a:spcAft>
              <a:buSzPts val="1800"/>
              <a:buNone/>
              <a:defRPr sz="2400"/>
            </a:lvl4pPr>
            <a:lvl5pPr lvl="4" rtl="0">
              <a:spcBef>
                <a:spcPts val="0"/>
              </a:spcBef>
              <a:spcAft>
                <a:spcPts val="0"/>
              </a:spcAft>
              <a:buSzPts val="1800"/>
              <a:buNone/>
              <a:defRPr sz="2400"/>
            </a:lvl5pPr>
            <a:lvl6pPr lvl="5" rtl="0">
              <a:spcBef>
                <a:spcPts val="0"/>
              </a:spcBef>
              <a:spcAft>
                <a:spcPts val="0"/>
              </a:spcAft>
              <a:buSzPts val="1800"/>
              <a:buNone/>
              <a:defRPr sz="2400"/>
            </a:lvl6pPr>
            <a:lvl7pPr lvl="6" rtl="0">
              <a:spcBef>
                <a:spcPts val="0"/>
              </a:spcBef>
              <a:spcAft>
                <a:spcPts val="0"/>
              </a:spcAft>
              <a:buSzPts val="1800"/>
              <a:buNone/>
              <a:defRPr sz="2400"/>
            </a:lvl7pPr>
            <a:lvl8pPr lvl="7" rtl="0">
              <a:spcBef>
                <a:spcPts val="0"/>
              </a:spcBef>
              <a:spcAft>
                <a:spcPts val="0"/>
              </a:spcAft>
              <a:buSzPts val="1800"/>
              <a:buNone/>
              <a:defRPr sz="2400"/>
            </a:lvl8pPr>
            <a:lvl9pPr lvl="8" rtl="0">
              <a:spcBef>
                <a:spcPts val="0"/>
              </a:spcBef>
              <a:spcAft>
                <a:spcPts val="0"/>
              </a:spcAft>
              <a:buSzPts val="1800"/>
              <a:buNone/>
              <a:defRPr sz="2400"/>
            </a:lvl9pPr>
          </a:lstStyle>
          <a:p>
            <a:endParaRPr/>
          </a:p>
        </p:txBody>
      </p:sp>
      <p:sp>
        <p:nvSpPr>
          <p:cNvPr id="658" name="Google Shape;658;p14"/>
          <p:cNvSpPr txBox="1">
            <a:spLocks noGrp="1"/>
          </p:cNvSpPr>
          <p:nvPr>
            <p:ph type="subTitle" idx="1"/>
          </p:nvPr>
        </p:nvSpPr>
        <p:spPr>
          <a:xfrm>
            <a:off x="960000" y="1512333"/>
            <a:ext cx="5777600" cy="2352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None/>
              <a:defRPr sz="34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659" name="Google Shape;659;p14"/>
          <p:cNvGrpSpPr/>
          <p:nvPr/>
        </p:nvGrpSpPr>
        <p:grpSpPr>
          <a:xfrm>
            <a:off x="-295413" y="-5"/>
            <a:ext cx="13147792" cy="7803413"/>
            <a:chOff x="-221560" y="-4"/>
            <a:chExt cx="9860844" cy="5852560"/>
          </a:xfrm>
        </p:grpSpPr>
        <p:sp>
          <p:nvSpPr>
            <p:cNvPr id="660" name="Google Shape;660;p14"/>
            <p:cNvSpPr/>
            <p:nvPr/>
          </p:nvSpPr>
          <p:spPr>
            <a:xfrm rot="-5400000">
              <a:off x="6576513" y="1223634"/>
              <a:ext cx="3791109" cy="1343834"/>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61" name="Google Shape;661;p14"/>
            <p:cNvGrpSpPr/>
            <p:nvPr/>
          </p:nvGrpSpPr>
          <p:grpSpPr>
            <a:xfrm>
              <a:off x="1942696" y="3231364"/>
              <a:ext cx="7696588" cy="2619411"/>
              <a:chOff x="715728" y="1849983"/>
              <a:chExt cx="3985391" cy="1356364"/>
            </a:xfrm>
          </p:grpSpPr>
          <p:sp>
            <p:nvSpPr>
              <p:cNvPr id="662" name="Google Shape;662;p14"/>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14"/>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14"/>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14"/>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14"/>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14"/>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14"/>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14"/>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14"/>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14"/>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14"/>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14"/>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 name="Google Shape;674;p14"/>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14"/>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14"/>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14"/>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14"/>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14"/>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14"/>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14"/>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14"/>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14"/>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14"/>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85" name="Google Shape;685;p14"/>
            <p:cNvGrpSpPr/>
            <p:nvPr/>
          </p:nvGrpSpPr>
          <p:grpSpPr>
            <a:xfrm>
              <a:off x="-194569" y="4422595"/>
              <a:ext cx="4543534" cy="1429961"/>
              <a:chOff x="-1192669" y="1924020"/>
              <a:chExt cx="4543534" cy="1429961"/>
            </a:xfrm>
          </p:grpSpPr>
          <p:sp>
            <p:nvSpPr>
              <p:cNvPr id="686" name="Google Shape;686;p14"/>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14"/>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14"/>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14"/>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14"/>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14"/>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14"/>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14"/>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14"/>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14"/>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14"/>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14"/>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14"/>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14"/>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14"/>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14"/>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14"/>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14"/>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14"/>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14"/>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14"/>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14"/>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14"/>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14"/>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14"/>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14"/>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14"/>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14"/>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14"/>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14"/>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14"/>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17" name="Google Shape;717;p14"/>
            <p:cNvGrpSpPr/>
            <p:nvPr/>
          </p:nvGrpSpPr>
          <p:grpSpPr>
            <a:xfrm>
              <a:off x="2994983" y="308678"/>
              <a:ext cx="246464" cy="231319"/>
              <a:chOff x="5946283" y="1650903"/>
              <a:chExt cx="246464" cy="231319"/>
            </a:xfrm>
          </p:grpSpPr>
          <p:sp>
            <p:nvSpPr>
              <p:cNvPr id="718" name="Google Shape;718;p1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1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20" name="Google Shape;720;p14"/>
            <p:cNvGrpSpPr/>
            <p:nvPr/>
          </p:nvGrpSpPr>
          <p:grpSpPr>
            <a:xfrm>
              <a:off x="202958" y="2335828"/>
              <a:ext cx="246464" cy="231319"/>
              <a:chOff x="5946283" y="1650903"/>
              <a:chExt cx="246464" cy="231319"/>
            </a:xfrm>
          </p:grpSpPr>
          <p:sp>
            <p:nvSpPr>
              <p:cNvPr id="721" name="Google Shape;721;p1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1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3" name="Google Shape;723;p14"/>
            <p:cNvSpPr/>
            <p:nvPr/>
          </p:nvSpPr>
          <p:spPr>
            <a:xfrm>
              <a:off x="-221560" y="3775058"/>
              <a:ext cx="941559" cy="48110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14"/>
            <p:cNvSpPr/>
            <p:nvPr/>
          </p:nvSpPr>
          <p:spPr>
            <a:xfrm>
              <a:off x="4062040" y="149658"/>
              <a:ext cx="941559" cy="48110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14"/>
            <p:cNvSpPr/>
            <p:nvPr/>
          </p:nvSpPr>
          <p:spPr>
            <a:xfrm>
              <a:off x="720012" y="26013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14"/>
            <p:cNvSpPr/>
            <p:nvPr/>
          </p:nvSpPr>
          <p:spPr>
            <a:xfrm>
              <a:off x="-97438" y="165613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6995135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727"/>
        <p:cNvGrpSpPr/>
        <p:nvPr/>
      </p:nvGrpSpPr>
      <p:grpSpPr>
        <a:xfrm>
          <a:off x="0" y="0"/>
          <a:ext cx="0" cy="0"/>
          <a:chOff x="0" y="0"/>
          <a:chExt cx="0" cy="0"/>
        </a:xfrm>
      </p:grpSpPr>
      <p:sp>
        <p:nvSpPr>
          <p:cNvPr id="728" name="Google Shape;728;p15"/>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729" name="Google Shape;729;p15"/>
          <p:cNvGrpSpPr/>
          <p:nvPr/>
        </p:nvGrpSpPr>
        <p:grpSpPr>
          <a:xfrm>
            <a:off x="-186374" y="70764"/>
            <a:ext cx="12436423" cy="7791403"/>
            <a:chOff x="-139781" y="53073"/>
            <a:chExt cx="9327317" cy="5843552"/>
          </a:xfrm>
        </p:grpSpPr>
        <p:grpSp>
          <p:nvGrpSpPr>
            <p:cNvPr id="730" name="Google Shape;730;p15"/>
            <p:cNvGrpSpPr/>
            <p:nvPr/>
          </p:nvGrpSpPr>
          <p:grpSpPr>
            <a:xfrm>
              <a:off x="5994041" y="4638164"/>
              <a:ext cx="3193494" cy="1086990"/>
              <a:chOff x="715728" y="1849983"/>
              <a:chExt cx="3985391" cy="1356364"/>
            </a:xfrm>
          </p:grpSpPr>
          <p:sp>
            <p:nvSpPr>
              <p:cNvPr id="731" name="Google Shape;731;p15"/>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15"/>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15"/>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15"/>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15"/>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15"/>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15"/>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15"/>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15"/>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15"/>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15"/>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15"/>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15"/>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15"/>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15"/>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15"/>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15"/>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15"/>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15"/>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15"/>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15"/>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15"/>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15"/>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54" name="Google Shape;754;p15"/>
            <p:cNvSpPr/>
            <p:nvPr/>
          </p:nvSpPr>
          <p:spPr>
            <a:xfrm>
              <a:off x="-139781" y="1620061"/>
              <a:ext cx="776997" cy="397009"/>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55" name="Google Shape;755;p15"/>
            <p:cNvGrpSpPr/>
            <p:nvPr/>
          </p:nvGrpSpPr>
          <p:grpSpPr>
            <a:xfrm>
              <a:off x="8514622" y="1525569"/>
              <a:ext cx="672908" cy="585981"/>
              <a:chOff x="5133595" y="1523392"/>
              <a:chExt cx="473946" cy="412721"/>
            </a:xfrm>
          </p:grpSpPr>
          <p:sp>
            <p:nvSpPr>
              <p:cNvPr id="756" name="Google Shape;756;p15"/>
              <p:cNvSpPr/>
              <p:nvPr/>
            </p:nvSpPr>
            <p:spPr>
              <a:xfrm>
                <a:off x="5133595" y="1523392"/>
                <a:ext cx="473946" cy="412721"/>
              </a:xfrm>
              <a:custGeom>
                <a:avLst/>
                <a:gdLst/>
                <a:ahLst/>
                <a:cxnLst/>
                <a:rect l="l" t="t" r="r" b="b"/>
                <a:pathLst>
                  <a:path w="15855" h="13808" extrusionOk="0">
                    <a:moveTo>
                      <a:pt x="3218" y="1"/>
                    </a:moveTo>
                    <a:cubicBezTo>
                      <a:pt x="2663" y="1"/>
                      <a:pt x="2103" y="48"/>
                      <a:pt x="1542" y="147"/>
                    </a:cubicBezTo>
                    <a:cubicBezTo>
                      <a:pt x="1279" y="193"/>
                      <a:pt x="1008" y="252"/>
                      <a:pt x="794" y="410"/>
                    </a:cubicBezTo>
                    <a:cubicBezTo>
                      <a:pt x="0" y="986"/>
                      <a:pt x="283" y="2570"/>
                      <a:pt x="438" y="3386"/>
                    </a:cubicBezTo>
                    <a:cubicBezTo>
                      <a:pt x="671" y="4610"/>
                      <a:pt x="1200" y="5771"/>
                      <a:pt x="1928" y="6778"/>
                    </a:cubicBezTo>
                    <a:cubicBezTo>
                      <a:pt x="2390" y="7416"/>
                      <a:pt x="2946" y="7999"/>
                      <a:pt x="3526" y="8532"/>
                    </a:cubicBezTo>
                    <a:cubicBezTo>
                      <a:pt x="3856" y="8836"/>
                      <a:pt x="4202" y="9124"/>
                      <a:pt x="4559" y="9397"/>
                    </a:cubicBezTo>
                    <a:cubicBezTo>
                      <a:pt x="4737" y="9533"/>
                      <a:pt x="5577" y="9962"/>
                      <a:pt x="5622" y="10148"/>
                    </a:cubicBezTo>
                    <a:cubicBezTo>
                      <a:pt x="5859" y="11125"/>
                      <a:pt x="6355" y="12716"/>
                      <a:pt x="7165" y="13331"/>
                    </a:cubicBezTo>
                    <a:cubicBezTo>
                      <a:pt x="7597" y="13660"/>
                      <a:pt x="8154" y="13807"/>
                      <a:pt x="8975" y="13807"/>
                    </a:cubicBezTo>
                    <a:cubicBezTo>
                      <a:pt x="8984" y="13807"/>
                      <a:pt x="8993" y="13807"/>
                      <a:pt x="9003" y="13807"/>
                    </a:cubicBezTo>
                    <a:cubicBezTo>
                      <a:pt x="9811" y="13807"/>
                      <a:pt x="12342" y="13683"/>
                      <a:pt x="13028" y="12270"/>
                    </a:cubicBezTo>
                    <a:cubicBezTo>
                      <a:pt x="13137" y="12044"/>
                      <a:pt x="13195" y="11805"/>
                      <a:pt x="13205" y="11566"/>
                    </a:cubicBezTo>
                    <a:cubicBezTo>
                      <a:pt x="13535" y="11430"/>
                      <a:pt x="13820" y="11208"/>
                      <a:pt x="14026" y="10915"/>
                    </a:cubicBezTo>
                    <a:cubicBezTo>
                      <a:pt x="14173" y="10707"/>
                      <a:pt x="14306" y="10435"/>
                      <a:pt x="14357" y="10098"/>
                    </a:cubicBezTo>
                    <a:cubicBezTo>
                      <a:pt x="14875" y="9913"/>
                      <a:pt x="15295" y="9482"/>
                      <a:pt x="15491" y="8899"/>
                    </a:cubicBezTo>
                    <a:cubicBezTo>
                      <a:pt x="15854" y="7817"/>
                      <a:pt x="15565" y="4718"/>
                      <a:pt x="14385" y="3823"/>
                    </a:cubicBezTo>
                    <a:cubicBezTo>
                      <a:pt x="14132" y="3633"/>
                      <a:pt x="13542" y="3187"/>
                      <a:pt x="11247" y="3187"/>
                    </a:cubicBezTo>
                    <a:lnTo>
                      <a:pt x="11082" y="3187"/>
                    </a:lnTo>
                    <a:cubicBezTo>
                      <a:pt x="8880" y="1283"/>
                      <a:pt x="6116" y="1"/>
                      <a:pt x="3218"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15"/>
              <p:cNvSpPr/>
              <p:nvPr/>
            </p:nvSpPr>
            <p:spPr>
              <a:xfrm>
                <a:off x="5429023" y="1736897"/>
                <a:ext cx="95686" cy="107096"/>
              </a:xfrm>
              <a:custGeom>
                <a:avLst/>
                <a:gdLst/>
                <a:ahLst/>
                <a:cxnLst/>
                <a:rect l="l" t="t" r="r" b="b"/>
                <a:pathLst>
                  <a:path w="3201" h="3583" extrusionOk="0">
                    <a:moveTo>
                      <a:pt x="2133" y="0"/>
                    </a:moveTo>
                    <a:cubicBezTo>
                      <a:pt x="2122" y="0"/>
                      <a:pt x="2112" y="3"/>
                      <a:pt x="2105" y="10"/>
                    </a:cubicBezTo>
                    <a:cubicBezTo>
                      <a:pt x="1975" y="130"/>
                      <a:pt x="1" y="2980"/>
                      <a:pt x="1" y="2980"/>
                    </a:cubicBezTo>
                    <a:cubicBezTo>
                      <a:pt x="1" y="2980"/>
                      <a:pt x="754" y="3583"/>
                      <a:pt x="1186" y="3583"/>
                    </a:cubicBezTo>
                    <a:cubicBezTo>
                      <a:pt x="1269" y="3583"/>
                      <a:pt x="1339" y="3561"/>
                      <a:pt x="1391" y="3509"/>
                    </a:cubicBezTo>
                    <a:cubicBezTo>
                      <a:pt x="1714" y="3183"/>
                      <a:pt x="3200" y="1368"/>
                      <a:pt x="3120" y="1132"/>
                    </a:cubicBezTo>
                    <a:cubicBezTo>
                      <a:pt x="3043" y="907"/>
                      <a:pt x="2322" y="0"/>
                      <a:pt x="21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15"/>
              <p:cNvSpPr/>
              <p:nvPr/>
            </p:nvSpPr>
            <p:spPr>
              <a:xfrm>
                <a:off x="5342305" y="1793777"/>
                <a:ext cx="146533" cy="94273"/>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rgbClr val="6DA2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15"/>
              <p:cNvSpPr/>
              <p:nvPr/>
            </p:nvSpPr>
            <p:spPr>
              <a:xfrm>
                <a:off x="5439097" y="1666775"/>
                <a:ext cx="122679" cy="113373"/>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rgbClr val="6DA2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15"/>
              <p:cNvSpPr/>
              <p:nvPr/>
            </p:nvSpPr>
            <p:spPr>
              <a:xfrm>
                <a:off x="5342305" y="1793777"/>
                <a:ext cx="146533" cy="94273"/>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15"/>
              <p:cNvSpPr/>
              <p:nvPr/>
            </p:nvSpPr>
            <p:spPr>
              <a:xfrm>
                <a:off x="5352080" y="1816912"/>
                <a:ext cx="42119" cy="57150"/>
              </a:xfrm>
              <a:custGeom>
                <a:avLst/>
                <a:gdLst/>
                <a:ahLst/>
                <a:cxnLst/>
                <a:rect l="l" t="t" r="r" b="b"/>
                <a:pathLst>
                  <a:path w="1409" h="1912" extrusionOk="0">
                    <a:moveTo>
                      <a:pt x="295" y="0"/>
                    </a:moveTo>
                    <a:cubicBezTo>
                      <a:pt x="288" y="0"/>
                      <a:pt x="281" y="1"/>
                      <a:pt x="275" y="2"/>
                    </a:cubicBezTo>
                    <a:cubicBezTo>
                      <a:pt x="1" y="68"/>
                      <a:pt x="669" y="1912"/>
                      <a:pt x="1021" y="1912"/>
                    </a:cubicBezTo>
                    <a:cubicBezTo>
                      <a:pt x="1047" y="1912"/>
                      <a:pt x="1072" y="1902"/>
                      <a:pt x="1094" y="1880"/>
                    </a:cubicBezTo>
                    <a:cubicBezTo>
                      <a:pt x="1409" y="1569"/>
                      <a:pt x="605" y="0"/>
                      <a:pt x="295"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15"/>
              <p:cNvSpPr/>
              <p:nvPr/>
            </p:nvSpPr>
            <p:spPr>
              <a:xfrm>
                <a:off x="5439097" y="1666775"/>
                <a:ext cx="122679" cy="113373"/>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15"/>
              <p:cNvSpPr/>
              <p:nvPr/>
            </p:nvSpPr>
            <p:spPr>
              <a:xfrm>
                <a:off x="5183307" y="1571157"/>
                <a:ext cx="325440" cy="267874"/>
              </a:xfrm>
              <a:custGeom>
                <a:avLst/>
                <a:gdLst/>
                <a:ahLst/>
                <a:cxnLst/>
                <a:rect l="l" t="t" r="r" b="b"/>
                <a:pathLst>
                  <a:path w="10887" h="8962" extrusionOk="0">
                    <a:moveTo>
                      <a:pt x="1567" y="0"/>
                    </a:moveTo>
                    <a:cubicBezTo>
                      <a:pt x="743" y="0"/>
                      <a:pt x="254" y="132"/>
                      <a:pt x="254" y="132"/>
                    </a:cubicBezTo>
                    <a:cubicBezTo>
                      <a:pt x="0" y="5949"/>
                      <a:pt x="8233" y="8961"/>
                      <a:pt x="8233" y="8961"/>
                    </a:cubicBezTo>
                    <a:lnTo>
                      <a:pt x="10887" y="5541"/>
                    </a:lnTo>
                    <a:cubicBezTo>
                      <a:pt x="7256" y="722"/>
                      <a:pt x="3495" y="0"/>
                      <a:pt x="15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15"/>
              <p:cNvSpPr/>
              <p:nvPr/>
            </p:nvSpPr>
            <p:spPr>
              <a:xfrm>
                <a:off x="5270832" y="1621910"/>
                <a:ext cx="155830" cy="125897"/>
              </a:xfrm>
              <a:custGeom>
                <a:avLst/>
                <a:gdLst/>
                <a:ahLst/>
                <a:cxnLst/>
                <a:rect l="l" t="t" r="r" b="b"/>
                <a:pathLst>
                  <a:path w="5213" h="4212" extrusionOk="0">
                    <a:moveTo>
                      <a:pt x="2019" y="0"/>
                    </a:moveTo>
                    <a:cubicBezTo>
                      <a:pt x="1475" y="0"/>
                      <a:pt x="877" y="205"/>
                      <a:pt x="410" y="852"/>
                    </a:cubicBezTo>
                    <a:cubicBezTo>
                      <a:pt x="63" y="1333"/>
                      <a:pt x="1" y="1825"/>
                      <a:pt x="56" y="2242"/>
                    </a:cubicBezTo>
                    <a:cubicBezTo>
                      <a:pt x="146" y="2937"/>
                      <a:pt x="581" y="3531"/>
                      <a:pt x="1181" y="3890"/>
                    </a:cubicBezTo>
                    <a:cubicBezTo>
                      <a:pt x="1484" y="4070"/>
                      <a:pt x="1883" y="4212"/>
                      <a:pt x="2312" y="4212"/>
                    </a:cubicBezTo>
                    <a:cubicBezTo>
                      <a:pt x="2797" y="4212"/>
                      <a:pt x="3320" y="4030"/>
                      <a:pt x="3782" y="3517"/>
                    </a:cubicBezTo>
                    <a:cubicBezTo>
                      <a:pt x="5212" y="1932"/>
                      <a:pt x="3774" y="659"/>
                      <a:pt x="3215" y="323"/>
                    </a:cubicBezTo>
                    <a:cubicBezTo>
                      <a:pt x="2950" y="165"/>
                      <a:pt x="2506" y="0"/>
                      <a:pt x="2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15"/>
              <p:cNvSpPr/>
              <p:nvPr/>
            </p:nvSpPr>
            <p:spPr>
              <a:xfrm>
                <a:off x="5266946" y="1632909"/>
                <a:ext cx="132543" cy="102044"/>
              </a:xfrm>
              <a:custGeom>
                <a:avLst/>
                <a:gdLst/>
                <a:ahLst/>
                <a:cxnLst/>
                <a:rect l="l" t="t" r="r" b="b"/>
                <a:pathLst>
                  <a:path w="4434" h="3414" extrusionOk="0">
                    <a:moveTo>
                      <a:pt x="2196" y="0"/>
                    </a:moveTo>
                    <a:cubicBezTo>
                      <a:pt x="1724" y="0"/>
                      <a:pt x="1244" y="241"/>
                      <a:pt x="878" y="834"/>
                    </a:cubicBezTo>
                    <a:cubicBezTo>
                      <a:pt x="0" y="2253"/>
                      <a:pt x="1243" y="3414"/>
                      <a:pt x="2409" y="3414"/>
                    </a:cubicBezTo>
                    <a:cubicBezTo>
                      <a:pt x="2914" y="3414"/>
                      <a:pt x="3404" y="3196"/>
                      <a:pt x="3701" y="2686"/>
                    </a:cubicBezTo>
                    <a:cubicBezTo>
                      <a:pt x="4434" y="1426"/>
                      <a:pt x="3342" y="0"/>
                      <a:pt x="21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15"/>
              <p:cNvSpPr/>
              <p:nvPr/>
            </p:nvSpPr>
            <p:spPr>
              <a:xfrm>
                <a:off x="5296868" y="1636108"/>
                <a:ext cx="30371" cy="97561"/>
              </a:xfrm>
              <a:custGeom>
                <a:avLst/>
                <a:gdLst/>
                <a:ahLst/>
                <a:cxnLst/>
                <a:rect l="l" t="t" r="r" b="b"/>
                <a:pathLst>
                  <a:path w="1016" h="3264" extrusionOk="0">
                    <a:moveTo>
                      <a:pt x="673" y="0"/>
                    </a:moveTo>
                    <a:cubicBezTo>
                      <a:pt x="433" y="100"/>
                      <a:pt x="203" y="277"/>
                      <a:pt x="1" y="547"/>
                    </a:cubicBezTo>
                    <a:lnTo>
                      <a:pt x="235" y="2905"/>
                    </a:lnTo>
                    <a:cubicBezTo>
                      <a:pt x="464" y="3079"/>
                      <a:pt x="733" y="3203"/>
                      <a:pt x="1016" y="3264"/>
                    </a:cubicBezTo>
                    <a:lnTo>
                      <a:pt x="673" y="0"/>
                    </a:ln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15"/>
              <p:cNvSpPr/>
              <p:nvPr/>
            </p:nvSpPr>
            <p:spPr>
              <a:xfrm>
                <a:off x="5325117" y="1632969"/>
                <a:ext cx="26724" cy="101955"/>
              </a:xfrm>
              <a:custGeom>
                <a:avLst/>
                <a:gdLst/>
                <a:ahLst/>
                <a:cxnLst/>
                <a:rect l="l" t="t" r="r" b="b"/>
                <a:pathLst>
                  <a:path w="894" h="3411" extrusionOk="0">
                    <a:moveTo>
                      <a:pt x="246" y="0"/>
                    </a:moveTo>
                    <a:cubicBezTo>
                      <a:pt x="164" y="0"/>
                      <a:pt x="82" y="8"/>
                      <a:pt x="0" y="23"/>
                    </a:cubicBezTo>
                    <a:lnTo>
                      <a:pt x="477" y="3411"/>
                    </a:lnTo>
                    <a:cubicBezTo>
                      <a:pt x="618" y="3410"/>
                      <a:pt x="759" y="3393"/>
                      <a:pt x="894" y="3355"/>
                    </a:cubicBezTo>
                    <a:lnTo>
                      <a:pt x="457" y="16"/>
                    </a:lnTo>
                    <a:cubicBezTo>
                      <a:pt x="388" y="6"/>
                      <a:pt x="317" y="0"/>
                      <a:pt x="246"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15"/>
              <p:cNvSpPr/>
              <p:nvPr/>
            </p:nvSpPr>
            <p:spPr>
              <a:xfrm>
                <a:off x="5188203" y="1570493"/>
                <a:ext cx="124353" cy="125269"/>
              </a:xfrm>
              <a:custGeom>
                <a:avLst/>
                <a:gdLst/>
                <a:ahLst/>
                <a:cxnLst/>
                <a:rect l="l" t="t" r="r" b="b"/>
                <a:pathLst>
                  <a:path w="4160" h="4191" extrusionOk="0">
                    <a:moveTo>
                      <a:pt x="1380" y="0"/>
                    </a:moveTo>
                    <a:cubicBezTo>
                      <a:pt x="556" y="0"/>
                      <a:pt x="68" y="132"/>
                      <a:pt x="68" y="132"/>
                    </a:cubicBezTo>
                    <a:cubicBezTo>
                      <a:pt x="0" y="1686"/>
                      <a:pt x="540" y="3041"/>
                      <a:pt x="1364" y="4190"/>
                    </a:cubicBezTo>
                    <a:cubicBezTo>
                      <a:pt x="2259" y="3212"/>
                      <a:pt x="3427" y="1812"/>
                      <a:pt x="4160" y="464"/>
                    </a:cubicBezTo>
                    <a:cubicBezTo>
                      <a:pt x="3049" y="99"/>
                      <a:pt x="2090" y="0"/>
                      <a:pt x="13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15"/>
              <p:cNvSpPr/>
              <p:nvPr/>
            </p:nvSpPr>
            <p:spPr>
              <a:xfrm>
                <a:off x="5371898" y="1722699"/>
                <a:ext cx="155023" cy="103061"/>
              </a:xfrm>
              <a:custGeom>
                <a:avLst/>
                <a:gdLst/>
                <a:ahLst/>
                <a:cxnLst/>
                <a:rect l="l" t="t" r="r" b="b"/>
                <a:pathLst>
                  <a:path w="5186" h="3448" extrusionOk="0">
                    <a:moveTo>
                      <a:pt x="1501" y="0"/>
                    </a:moveTo>
                    <a:cubicBezTo>
                      <a:pt x="1291" y="0"/>
                      <a:pt x="1107" y="68"/>
                      <a:pt x="964" y="223"/>
                    </a:cubicBezTo>
                    <a:cubicBezTo>
                      <a:pt x="0" y="1268"/>
                      <a:pt x="3268" y="3447"/>
                      <a:pt x="4410" y="3447"/>
                    </a:cubicBezTo>
                    <a:cubicBezTo>
                      <a:pt x="4564" y="3447"/>
                      <a:pt x="4679" y="3408"/>
                      <a:pt x="4740" y="3321"/>
                    </a:cubicBezTo>
                    <a:cubicBezTo>
                      <a:pt x="5186" y="2689"/>
                      <a:pt x="2824" y="0"/>
                      <a:pt x="15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15"/>
              <p:cNvSpPr/>
              <p:nvPr/>
            </p:nvSpPr>
            <p:spPr>
              <a:xfrm>
                <a:off x="5403226" y="1745475"/>
                <a:ext cx="107493" cy="76010"/>
              </a:xfrm>
              <a:custGeom>
                <a:avLst/>
                <a:gdLst/>
                <a:ahLst/>
                <a:cxnLst/>
                <a:rect l="l" t="t" r="r" b="b"/>
                <a:pathLst>
                  <a:path w="3596" h="2543" extrusionOk="0">
                    <a:moveTo>
                      <a:pt x="352" y="1"/>
                    </a:moveTo>
                    <a:cubicBezTo>
                      <a:pt x="279" y="1"/>
                      <a:pt x="229" y="28"/>
                      <a:pt x="207" y="87"/>
                    </a:cubicBezTo>
                    <a:cubicBezTo>
                      <a:pt x="0" y="659"/>
                      <a:pt x="2828" y="2542"/>
                      <a:pt x="3341" y="2542"/>
                    </a:cubicBezTo>
                    <a:cubicBezTo>
                      <a:pt x="3374" y="2542"/>
                      <a:pt x="3398" y="2534"/>
                      <a:pt x="3410" y="2518"/>
                    </a:cubicBezTo>
                    <a:cubicBezTo>
                      <a:pt x="3596" y="2274"/>
                      <a:pt x="1022" y="1"/>
                      <a:pt x="352"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15"/>
              <p:cNvSpPr/>
              <p:nvPr/>
            </p:nvSpPr>
            <p:spPr>
              <a:xfrm>
                <a:off x="5191527" y="1588941"/>
                <a:ext cx="53388" cy="92151"/>
              </a:xfrm>
              <a:custGeom>
                <a:avLst/>
                <a:gdLst/>
                <a:ahLst/>
                <a:cxnLst/>
                <a:rect l="l" t="t" r="r" b="b"/>
                <a:pathLst>
                  <a:path w="1786" h="3083" extrusionOk="0">
                    <a:moveTo>
                      <a:pt x="246" y="1"/>
                    </a:moveTo>
                    <a:cubicBezTo>
                      <a:pt x="224" y="1"/>
                      <a:pt x="207" y="13"/>
                      <a:pt x="194" y="38"/>
                    </a:cubicBezTo>
                    <a:cubicBezTo>
                      <a:pt x="1" y="417"/>
                      <a:pt x="1000" y="3082"/>
                      <a:pt x="1400" y="3082"/>
                    </a:cubicBezTo>
                    <a:cubicBezTo>
                      <a:pt x="1427" y="3082"/>
                      <a:pt x="1451" y="3070"/>
                      <a:pt x="1472" y="3045"/>
                    </a:cubicBezTo>
                    <a:cubicBezTo>
                      <a:pt x="1786" y="2663"/>
                      <a:pt x="569" y="1"/>
                      <a:pt x="246"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72" name="Google Shape;772;p15"/>
            <p:cNvGrpSpPr/>
            <p:nvPr/>
          </p:nvGrpSpPr>
          <p:grpSpPr>
            <a:xfrm>
              <a:off x="119052" y="3255585"/>
              <a:ext cx="518167" cy="419880"/>
              <a:chOff x="7109370" y="3456528"/>
              <a:chExt cx="364958" cy="295732"/>
            </a:xfrm>
          </p:grpSpPr>
          <p:sp>
            <p:nvSpPr>
              <p:cNvPr id="773" name="Google Shape;773;p15"/>
              <p:cNvSpPr/>
              <p:nvPr/>
            </p:nvSpPr>
            <p:spPr>
              <a:xfrm>
                <a:off x="7109370" y="3456528"/>
                <a:ext cx="364958" cy="295732"/>
              </a:xfrm>
              <a:custGeom>
                <a:avLst/>
                <a:gdLst/>
                <a:ahLst/>
                <a:cxnLst/>
                <a:rect l="l" t="t" r="r" b="b"/>
                <a:pathLst>
                  <a:path w="12209" h="9894" extrusionOk="0">
                    <a:moveTo>
                      <a:pt x="1627" y="1"/>
                    </a:moveTo>
                    <a:cubicBezTo>
                      <a:pt x="850" y="1"/>
                      <a:pt x="266" y="842"/>
                      <a:pt x="652" y="1606"/>
                    </a:cubicBezTo>
                    <a:lnTo>
                      <a:pt x="1549" y="3370"/>
                    </a:lnTo>
                    <a:cubicBezTo>
                      <a:pt x="1729" y="3726"/>
                      <a:pt x="1704" y="4152"/>
                      <a:pt x="1482" y="4484"/>
                    </a:cubicBezTo>
                    <a:lnTo>
                      <a:pt x="459" y="6012"/>
                    </a:lnTo>
                    <a:cubicBezTo>
                      <a:pt x="0" y="6700"/>
                      <a:pt x="429" y="7627"/>
                      <a:pt x="1249" y="7720"/>
                    </a:cubicBezTo>
                    <a:lnTo>
                      <a:pt x="2843" y="7902"/>
                    </a:lnTo>
                    <a:cubicBezTo>
                      <a:pt x="3283" y="7950"/>
                      <a:pt x="3650" y="8261"/>
                      <a:pt x="3776" y="8686"/>
                    </a:cubicBezTo>
                    <a:lnTo>
                      <a:pt x="3897" y="9101"/>
                    </a:lnTo>
                    <a:cubicBezTo>
                      <a:pt x="4044" y="9600"/>
                      <a:pt x="4494" y="9894"/>
                      <a:pt x="4959" y="9894"/>
                    </a:cubicBezTo>
                    <a:cubicBezTo>
                      <a:pt x="5199" y="9894"/>
                      <a:pt x="5443" y="9815"/>
                      <a:pt x="5652" y="9646"/>
                    </a:cubicBezTo>
                    <a:lnTo>
                      <a:pt x="11527" y="4865"/>
                    </a:lnTo>
                    <a:cubicBezTo>
                      <a:pt x="12208" y="4310"/>
                      <a:pt x="11999" y="3222"/>
                      <a:pt x="11164" y="2959"/>
                    </a:cubicBezTo>
                    <a:lnTo>
                      <a:pt x="1968" y="54"/>
                    </a:lnTo>
                    <a:cubicBezTo>
                      <a:pt x="1852" y="18"/>
                      <a:pt x="1737" y="1"/>
                      <a:pt x="162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15"/>
              <p:cNvSpPr/>
              <p:nvPr/>
            </p:nvSpPr>
            <p:spPr>
              <a:xfrm>
                <a:off x="7188167" y="3514873"/>
                <a:ext cx="213582" cy="67492"/>
              </a:xfrm>
              <a:custGeom>
                <a:avLst/>
                <a:gdLst/>
                <a:ahLst/>
                <a:cxnLst/>
                <a:rect l="l" t="t" r="r" b="b"/>
                <a:pathLst>
                  <a:path w="7145" h="2258" extrusionOk="0">
                    <a:moveTo>
                      <a:pt x="1" y="1"/>
                    </a:moveTo>
                    <a:lnTo>
                      <a:pt x="1068" y="2104"/>
                    </a:lnTo>
                    <a:lnTo>
                      <a:pt x="7145" y="2258"/>
                    </a:lnTo>
                    <a:lnTo>
                      <a:pt x="7145" y="2258"/>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15"/>
              <p:cNvSpPr/>
              <p:nvPr/>
            </p:nvSpPr>
            <p:spPr>
              <a:xfrm>
                <a:off x="7244394" y="3582335"/>
                <a:ext cx="157354" cy="110802"/>
              </a:xfrm>
              <a:custGeom>
                <a:avLst/>
                <a:gdLst/>
                <a:ahLst/>
                <a:cxnLst/>
                <a:rect l="l" t="t" r="r" b="b"/>
                <a:pathLst>
                  <a:path w="5264" h="3707" extrusionOk="0">
                    <a:moveTo>
                      <a:pt x="5264" y="1"/>
                    </a:moveTo>
                    <a:lnTo>
                      <a:pt x="0" y="1278"/>
                    </a:lnTo>
                    <a:lnTo>
                      <a:pt x="711" y="3706"/>
                    </a:lnTo>
                    <a:lnTo>
                      <a:pt x="526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15"/>
              <p:cNvSpPr/>
              <p:nvPr/>
            </p:nvSpPr>
            <p:spPr>
              <a:xfrm>
                <a:off x="7176927" y="3577762"/>
                <a:ext cx="224821" cy="64533"/>
              </a:xfrm>
              <a:custGeom>
                <a:avLst/>
                <a:gdLst/>
                <a:ahLst/>
                <a:cxnLst/>
                <a:rect l="l" t="t" r="r" b="b"/>
                <a:pathLst>
                  <a:path w="7521" h="2159" extrusionOk="0">
                    <a:moveTo>
                      <a:pt x="1444" y="0"/>
                    </a:moveTo>
                    <a:lnTo>
                      <a:pt x="0" y="2158"/>
                    </a:lnTo>
                    <a:lnTo>
                      <a:pt x="2257" y="1431"/>
                    </a:lnTo>
                    <a:lnTo>
                      <a:pt x="7521" y="154"/>
                    </a:lnTo>
                    <a:lnTo>
                      <a:pt x="1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15"/>
              <p:cNvSpPr/>
              <p:nvPr/>
            </p:nvSpPr>
            <p:spPr>
              <a:xfrm>
                <a:off x="7176927" y="3620535"/>
                <a:ext cx="76375" cy="30428"/>
              </a:xfrm>
              <a:custGeom>
                <a:avLst/>
                <a:gdLst/>
                <a:ahLst/>
                <a:cxnLst/>
                <a:rect l="l" t="t" r="r" b="b"/>
                <a:pathLst>
                  <a:path w="2555" h="1018" extrusionOk="0">
                    <a:moveTo>
                      <a:pt x="2257" y="0"/>
                    </a:moveTo>
                    <a:lnTo>
                      <a:pt x="0" y="727"/>
                    </a:lnTo>
                    <a:lnTo>
                      <a:pt x="2555" y="1018"/>
                    </a:lnTo>
                    <a:lnTo>
                      <a:pt x="22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78" name="Google Shape;778;p15"/>
            <p:cNvGrpSpPr/>
            <p:nvPr/>
          </p:nvGrpSpPr>
          <p:grpSpPr>
            <a:xfrm>
              <a:off x="-80678" y="4603511"/>
              <a:ext cx="4108717" cy="1293114"/>
              <a:chOff x="-1192669" y="1924020"/>
              <a:chExt cx="4543534" cy="1429961"/>
            </a:xfrm>
          </p:grpSpPr>
          <p:sp>
            <p:nvSpPr>
              <p:cNvPr id="779" name="Google Shape;779;p15"/>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15"/>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15"/>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15"/>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15"/>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15"/>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15"/>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15"/>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15"/>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15"/>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15"/>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15"/>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15"/>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15"/>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15"/>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15"/>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15"/>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15"/>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15"/>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15"/>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15"/>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15"/>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15"/>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15"/>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15"/>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15"/>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15"/>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15"/>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15"/>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15"/>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15"/>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10" name="Google Shape;810;p15"/>
            <p:cNvGrpSpPr/>
            <p:nvPr/>
          </p:nvGrpSpPr>
          <p:grpSpPr>
            <a:xfrm>
              <a:off x="8461884" y="4286252"/>
              <a:ext cx="579016" cy="634496"/>
              <a:chOff x="7969377" y="2856516"/>
              <a:chExt cx="402682" cy="441266"/>
            </a:xfrm>
          </p:grpSpPr>
          <p:sp>
            <p:nvSpPr>
              <p:cNvPr id="811" name="Google Shape;811;p15"/>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15"/>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15"/>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15"/>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15"/>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15"/>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15"/>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15"/>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15"/>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15"/>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15"/>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22" name="Google Shape;822;p15"/>
            <p:cNvGrpSpPr/>
            <p:nvPr/>
          </p:nvGrpSpPr>
          <p:grpSpPr>
            <a:xfrm>
              <a:off x="197658" y="2743903"/>
              <a:ext cx="246464" cy="231319"/>
              <a:chOff x="5946283" y="1650903"/>
              <a:chExt cx="246464" cy="231319"/>
            </a:xfrm>
          </p:grpSpPr>
          <p:sp>
            <p:nvSpPr>
              <p:cNvPr id="823" name="Google Shape;823;p1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1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25" name="Google Shape;825;p15"/>
            <p:cNvGrpSpPr/>
            <p:nvPr/>
          </p:nvGrpSpPr>
          <p:grpSpPr>
            <a:xfrm>
              <a:off x="8563158" y="2265078"/>
              <a:ext cx="246464" cy="231319"/>
              <a:chOff x="5946283" y="1650903"/>
              <a:chExt cx="246464" cy="231319"/>
            </a:xfrm>
          </p:grpSpPr>
          <p:sp>
            <p:nvSpPr>
              <p:cNvPr id="826" name="Google Shape;826;p1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1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8" name="Google Shape;828;p15"/>
            <p:cNvSpPr/>
            <p:nvPr/>
          </p:nvSpPr>
          <p:spPr>
            <a:xfrm>
              <a:off x="1637238" y="95641"/>
              <a:ext cx="672895" cy="34383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15"/>
            <p:cNvSpPr/>
            <p:nvPr/>
          </p:nvSpPr>
          <p:spPr>
            <a:xfrm>
              <a:off x="5788902" y="53073"/>
              <a:ext cx="518168" cy="264767"/>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15"/>
            <p:cNvSpPr/>
            <p:nvPr/>
          </p:nvSpPr>
          <p:spPr>
            <a:xfrm>
              <a:off x="8625827" y="2727173"/>
              <a:ext cx="518168" cy="264767"/>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15"/>
            <p:cNvSpPr/>
            <p:nvPr/>
          </p:nvSpPr>
          <p:spPr>
            <a:xfrm>
              <a:off x="8492301" y="3961122"/>
              <a:ext cx="378259" cy="19327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15"/>
            <p:cNvSpPr/>
            <p:nvPr/>
          </p:nvSpPr>
          <p:spPr>
            <a:xfrm>
              <a:off x="5445476" y="4727472"/>
              <a:ext cx="378259" cy="19327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15"/>
            <p:cNvSpPr/>
            <p:nvPr/>
          </p:nvSpPr>
          <p:spPr>
            <a:xfrm>
              <a:off x="4107851" y="4817697"/>
              <a:ext cx="378259" cy="19327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2087485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834"/>
        <p:cNvGrpSpPr/>
        <p:nvPr/>
      </p:nvGrpSpPr>
      <p:grpSpPr>
        <a:xfrm>
          <a:off x="0" y="0"/>
          <a:ext cx="0" cy="0"/>
          <a:chOff x="0" y="0"/>
          <a:chExt cx="0" cy="0"/>
        </a:xfrm>
      </p:grpSpPr>
      <p:sp>
        <p:nvSpPr>
          <p:cNvPr id="835" name="Google Shape;835;p16"/>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836" name="Google Shape;836;p16"/>
          <p:cNvSpPr/>
          <p:nvPr/>
        </p:nvSpPr>
        <p:spPr>
          <a:xfrm>
            <a:off x="206944" y="1387305"/>
            <a:ext cx="328619" cy="308425"/>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7" name="Google Shape;837;p16"/>
          <p:cNvSpPr/>
          <p:nvPr/>
        </p:nvSpPr>
        <p:spPr>
          <a:xfrm>
            <a:off x="273704" y="1451549"/>
            <a:ext cx="195179" cy="180137"/>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8" name="Google Shape;838;p16"/>
          <p:cNvSpPr/>
          <p:nvPr/>
        </p:nvSpPr>
        <p:spPr>
          <a:xfrm>
            <a:off x="11081296" y="5664636"/>
            <a:ext cx="1274496" cy="1641877"/>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9" name="Google Shape;839;p16"/>
          <p:cNvSpPr/>
          <p:nvPr/>
        </p:nvSpPr>
        <p:spPr>
          <a:xfrm>
            <a:off x="237883" y="1966410"/>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0" name="Google Shape;840;p16"/>
          <p:cNvSpPr/>
          <p:nvPr/>
        </p:nvSpPr>
        <p:spPr>
          <a:xfrm rot="-173684">
            <a:off x="2518799" y="6738080"/>
            <a:ext cx="114223" cy="133969"/>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1" name="Google Shape;841;p16"/>
          <p:cNvSpPr/>
          <p:nvPr/>
        </p:nvSpPr>
        <p:spPr>
          <a:xfrm rot="-173684">
            <a:off x="-61855" y="6108767"/>
            <a:ext cx="6057899" cy="1836500"/>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2" name="Google Shape;842;p16"/>
          <p:cNvSpPr/>
          <p:nvPr/>
        </p:nvSpPr>
        <p:spPr>
          <a:xfrm rot="-173684">
            <a:off x="1911791" y="6087765"/>
            <a:ext cx="123331" cy="136467"/>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3" name="Google Shape;843;p16"/>
          <p:cNvSpPr/>
          <p:nvPr/>
        </p:nvSpPr>
        <p:spPr>
          <a:xfrm rot="-173684">
            <a:off x="74129" y="6233071"/>
            <a:ext cx="131337" cy="140213"/>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4" name="Google Shape;844;p16"/>
          <p:cNvSpPr/>
          <p:nvPr/>
        </p:nvSpPr>
        <p:spPr>
          <a:xfrm rot="-173684">
            <a:off x="2072459" y="6121601"/>
            <a:ext cx="83371" cy="114947"/>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5" name="Google Shape;845;p16"/>
          <p:cNvSpPr/>
          <p:nvPr/>
        </p:nvSpPr>
        <p:spPr>
          <a:xfrm rot="-173684">
            <a:off x="1242175" y="6903313"/>
            <a:ext cx="227123" cy="113111"/>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6" name="Google Shape;846;p16"/>
          <p:cNvSpPr/>
          <p:nvPr/>
        </p:nvSpPr>
        <p:spPr>
          <a:xfrm rot="-173684">
            <a:off x="2295850" y="6311228"/>
            <a:ext cx="319015" cy="12633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7" name="Google Shape;847;p16"/>
          <p:cNvSpPr/>
          <p:nvPr/>
        </p:nvSpPr>
        <p:spPr>
          <a:xfrm rot="-173684">
            <a:off x="1745302" y="6626502"/>
            <a:ext cx="319969" cy="99303"/>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8" name="Google Shape;848;p16"/>
          <p:cNvSpPr/>
          <p:nvPr/>
        </p:nvSpPr>
        <p:spPr>
          <a:xfrm rot="-173684">
            <a:off x="2036596" y="6721146"/>
            <a:ext cx="367641" cy="16937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9" name="Google Shape;849;p16"/>
          <p:cNvSpPr/>
          <p:nvPr/>
        </p:nvSpPr>
        <p:spPr>
          <a:xfrm rot="-173684">
            <a:off x="3556669" y="6913732"/>
            <a:ext cx="45689" cy="79251"/>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0" name="Google Shape;850;p16"/>
          <p:cNvSpPr/>
          <p:nvPr/>
        </p:nvSpPr>
        <p:spPr>
          <a:xfrm rot="-173684">
            <a:off x="3613281" y="6881938"/>
            <a:ext cx="32835" cy="98788"/>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1" name="Google Shape;851;p16"/>
          <p:cNvSpPr/>
          <p:nvPr/>
        </p:nvSpPr>
        <p:spPr>
          <a:xfrm rot="-173684">
            <a:off x="1144429" y="6590924"/>
            <a:ext cx="45763" cy="79251"/>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2" name="Google Shape;852;p16"/>
          <p:cNvSpPr/>
          <p:nvPr/>
        </p:nvSpPr>
        <p:spPr>
          <a:xfrm rot="-173684">
            <a:off x="1201041" y="6559059"/>
            <a:ext cx="32835" cy="98861"/>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3" name="Google Shape;853;p16"/>
          <p:cNvSpPr/>
          <p:nvPr/>
        </p:nvSpPr>
        <p:spPr>
          <a:xfrm rot="-173684">
            <a:off x="1883708" y="7064442"/>
            <a:ext cx="45689" cy="7932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4" name="Google Shape;854;p16"/>
          <p:cNvSpPr/>
          <p:nvPr/>
        </p:nvSpPr>
        <p:spPr>
          <a:xfrm rot="-173684">
            <a:off x="1940250" y="7032722"/>
            <a:ext cx="32908" cy="98788"/>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5" name="Google Shape;855;p16"/>
          <p:cNvSpPr/>
          <p:nvPr/>
        </p:nvSpPr>
        <p:spPr>
          <a:xfrm rot="-173684">
            <a:off x="1649525" y="6689085"/>
            <a:ext cx="45689" cy="7932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6" name="Google Shape;856;p16"/>
          <p:cNvSpPr/>
          <p:nvPr/>
        </p:nvSpPr>
        <p:spPr>
          <a:xfrm rot="-173684">
            <a:off x="1706213" y="6657359"/>
            <a:ext cx="32835" cy="98788"/>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7" name="Google Shape;857;p16"/>
          <p:cNvSpPr/>
          <p:nvPr/>
        </p:nvSpPr>
        <p:spPr>
          <a:xfrm rot="-173684">
            <a:off x="1147296" y="7283254"/>
            <a:ext cx="45689" cy="79177"/>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8" name="Google Shape;858;p16"/>
          <p:cNvSpPr/>
          <p:nvPr/>
        </p:nvSpPr>
        <p:spPr>
          <a:xfrm rot="-173684">
            <a:off x="1203904" y="7251312"/>
            <a:ext cx="32835" cy="98861"/>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9" name="Google Shape;859;p16"/>
          <p:cNvSpPr/>
          <p:nvPr/>
        </p:nvSpPr>
        <p:spPr>
          <a:xfrm rot="-173684">
            <a:off x="2218199" y="6606227"/>
            <a:ext cx="53328" cy="76019"/>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0" name="Google Shape;860;p16"/>
          <p:cNvSpPr/>
          <p:nvPr/>
        </p:nvSpPr>
        <p:spPr>
          <a:xfrm rot="-173684">
            <a:off x="2183222" y="6570793"/>
            <a:ext cx="24460" cy="99449"/>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1" name="Google Shape;861;p16"/>
          <p:cNvSpPr/>
          <p:nvPr/>
        </p:nvSpPr>
        <p:spPr>
          <a:xfrm rot="-173684">
            <a:off x="4056330" y="6987478"/>
            <a:ext cx="53401" cy="75945"/>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2" name="Google Shape;862;p16"/>
          <p:cNvSpPr/>
          <p:nvPr/>
        </p:nvSpPr>
        <p:spPr>
          <a:xfrm rot="-173684">
            <a:off x="4021424" y="6952043"/>
            <a:ext cx="24387" cy="99303"/>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3" name="Google Shape;863;p16"/>
          <p:cNvSpPr/>
          <p:nvPr/>
        </p:nvSpPr>
        <p:spPr>
          <a:xfrm>
            <a:off x="236717" y="5590757"/>
            <a:ext cx="874035" cy="957783"/>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4" name="Google Shape;864;p16"/>
          <p:cNvSpPr/>
          <p:nvPr/>
        </p:nvSpPr>
        <p:spPr>
          <a:xfrm>
            <a:off x="720938" y="5902556"/>
            <a:ext cx="128468" cy="496765"/>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5" name="Google Shape;865;p16"/>
          <p:cNvSpPr/>
          <p:nvPr/>
        </p:nvSpPr>
        <p:spPr>
          <a:xfrm>
            <a:off x="752536" y="5975154"/>
            <a:ext cx="269393" cy="210461"/>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6" name="Google Shape;866;p16"/>
          <p:cNvSpPr/>
          <p:nvPr/>
        </p:nvSpPr>
        <p:spPr>
          <a:xfrm>
            <a:off x="667605" y="5888283"/>
            <a:ext cx="119319" cy="312319"/>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7" name="Google Shape;867;p16"/>
          <p:cNvSpPr/>
          <p:nvPr/>
        </p:nvSpPr>
        <p:spPr>
          <a:xfrm>
            <a:off x="772779" y="5769623"/>
            <a:ext cx="211063" cy="178023"/>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8" name="Google Shape;868;p16"/>
          <p:cNvSpPr/>
          <p:nvPr/>
        </p:nvSpPr>
        <p:spPr>
          <a:xfrm>
            <a:off x="498000" y="5828142"/>
            <a:ext cx="128597" cy="496829"/>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9" name="Google Shape;869;p16"/>
          <p:cNvSpPr/>
          <p:nvPr/>
        </p:nvSpPr>
        <p:spPr>
          <a:xfrm>
            <a:off x="325413" y="5900739"/>
            <a:ext cx="269457" cy="210527"/>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0" name="Google Shape;870;p16"/>
          <p:cNvSpPr/>
          <p:nvPr/>
        </p:nvSpPr>
        <p:spPr>
          <a:xfrm>
            <a:off x="560547" y="5813934"/>
            <a:ext cx="119319" cy="312319"/>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1" name="Google Shape;871;p16"/>
          <p:cNvSpPr/>
          <p:nvPr/>
        </p:nvSpPr>
        <p:spPr>
          <a:xfrm>
            <a:off x="363370" y="5695274"/>
            <a:ext cx="211193" cy="177893"/>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2" name="Google Shape;872;p16"/>
          <p:cNvSpPr/>
          <p:nvPr/>
        </p:nvSpPr>
        <p:spPr>
          <a:xfrm>
            <a:off x="491123" y="6280531"/>
            <a:ext cx="203343" cy="86352"/>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3" name="Google Shape;873;p16"/>
          <p:cNvSpPr/>
          <p:nvPr/>
        </p:nvSpPr>
        <p:spPr>
          <a:xfrm>
            <a:off x="651772" y="6356243"/>
            <a:ext cx="203277" cy="86416"/>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4" name="Google Shape;874;p16"/>
          <p:cNvSpPr/>
          <p:nvPr/>
        </p:nvSpPr>
        <p:spPr>
          <a:xfrm>
            <a:off x="1110777" y="286472"/>
            <a:ext cx="328619" cy="308425"/>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5" name="Google Shape;875;p16"/>
          <p:cNvSpPr/>
          <p:nvPr/>
        </p:nvSpPr>
        <p:spPr>
          <a:xfrm>
            <a:off x="1177537" y="350716"/>
            <a:ext cx="195179" cy="180137"/>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6" name="Google Shape;876;p16"/>
          <p:cNvSpPr/>
          <p:nvPr/>
        </p:nvSpPr>
        <p:spPr>
          <a:xfrm>
            <a:off x="11406011" y="2114038"/>
            <a:ext cx="328619" cy="308425"/>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7" name="Google Shape;877;p16"/>
          <p:cNvSpPr/>
          <p:nvPr/>
        </p:nvSpPr>
        <p:spPr>
          <a:xfrm>
            <a:off x="11472771" y="2178282"/>
            <a:ext cx="195179" cy="180137"/>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8" name="Google Shape;878;p16"/>
          <p:cNvSpPr/>
          <p:nvPr/>
        </p:nvSpPr>
        <p:spPr>
          <a:xfrm>
            <a:off x="11628777" y="3949005"/>
            <a:ext cx="328619" cy="308425"/>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9" name="Google Shape;879;p16"/>
          <p:cNvSpPr/>
          <p:nvPr/>
        </p:nvSpPr>
        <p:spPr>
          <a:xfrm>
            <a:off x="11695537" y="4013249"/>
            <a:ext cx="195179" cy="180137"/>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0" name="Google Shape;880;p16"/>
          <p:cNvSpPr/>
          <p:nvPr/>
        </p:nvSpPr>
        <p:spPr>
          <a:xfrm>
            <a:off x="7095851" y="6390591"/>
            <a:ext cx="1390127" cy="710368"/>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1" name="Google Shape;881;p16"/>
          <p:cNvSpPr/>
          <p:nvPr/>
        </p:nvSpPr>
        <p:spPr>
          <a:xfrm>
            <a:off x="11405985" y="2718624"/>
            <a:ext cx="1390127" cy="710368"/>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2" name="Google Shape;882;p16"/>
          <p:cNvSpPr/>
          <p:nvPr/>
        </p:nvSpPr>
        <p:spPr>
          <a:xfrm>
            <a:off x="-696349" y="3620457"/>
            <a:ext cx="1390127" cy="710368"/>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3" name="Google Shape;883;p16"/>
          <p:cNvSpPr/>
          <p:nvPr/>
        </p:nvSpPr>
        <p:spPr>
          <a:xfrm>
            <a:off x="11278617" y="1471010"/>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2391685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884"/>
        <p:cNvGrpSpPr/>
        <p:nvPr/>
      </p:nvGrpSpPr>
      <p:grpSpPr>
        <a:xfrm>
          <a:off x="0" y="0"/>
          <a:ext cx="0" cy="0"/>
          <a:chOff x="0" y="0"/>
          <a:chExt cx="0" cy="0"/>
        </a:xfrm>
      </p:grpSpPr>
      <p:grpSp>
        <p:nvGrpSpPr>
          <p:cNvPr id="885" name="Google Shape;885;p17"/>
          <p:cNvGrpSpPr/>
          <p:nvPr/>
        </p:nvGrpSpPr>
        <p:grpSpPr>
          <a:xfrm>
            <a:off x="36" y="4"/>
            <a:ext cx="12191965" cy="6887888"/>
            <a:chOff x="27" y="3"/>
            <a:chExt cx="9143974" cy="5165916"/>
          </a:xfrm>
        </p:grpSpPr>
        <p:sp>
          <p:nvSpPr>
            <p:cNvPr id="886" name="Google Shape;886;p17"/>
            <p:cNvSpPr/>
            <p:nvPr/>
          </p:nvSpPr>
          <p:spPr>
            <a:xfrm>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17"/>
            <p:cNvSpPr/>
            <p:nvPr/>
          </p:nvSpPr>
          <p:spPr>
            <a:xfrm>
              <a:off x="352"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88" name="Google Shape;888;p17"/>
          <p:cNvSpPr txBox="1">
            <a:spLocks noGrp="1"/>
          </p:cNvSpPr>
          <p:nvPr>
            <p:ph type="subTitle" idx="1"/>
          </p:nvPr>
        </p:nvSpPr>
        <p:spPr>
          <a:xfrm rot="262">
            <a:off x="1931011" y="2501499"/>
            <a:ext cx="5245200" cy="610800"/>
          </a:xfrm>
          <a:prstGeom prst="rect">
            <a:avLst/>
          </a:prstGeom>
          <a:solidFill>
            <a:schemeClr val="lt2"/>
          </a:solidFill>
          <a:ln>
            <a:noFill/>
          </a:ln>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2133"/>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889" name="Google Shape;889;p17"/>
          <p:cNvSpPr txBox="1">
            <a:spLocks noGrp="1"/>
          </p:cNvSpPr>
          <p:nvPr>
            <p:ph type="title" hasCustomPrompt="1"/>
          </p:nvPr>
        </p:nvSpPr>
        <p:spPr>
          <a:xfrm>
            <a:off x="7310133" y="969500"/>
            <a:ext cx="2951200" cy="21428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16000">
                <a:solidFill>
                  <a:schemeClr val="lt1"/>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grpSp>
        <p:nvGrpSpPr>
          <p:cNvPr id="890" name="Google Shape;890;p17"/>
          <p:cNvGrpSpPr/>
          <p:nvPr/>
        </p:nvGrpSpPr>
        <p:grpSpPr>
          <a:xfrm>
            <a:off x="-264218" y="411571"/>
            <a:ext cx="12649340" cy="7614675"/>
            <a:chOff x="-198164" y="308678"/>
            <a:chExt cx="9487005" cy="5711006"/>
          </a:xfrm>
        </p:grpSpPr>
        <p:grpSp>
          <p:nvGrpSpPr>
            <p:cNvPr id="891" name="Google Shape;891;p17"/>
            <p:cNvGrpSpPr/>
            <p:nvPr/>
          </p:nvGrpSpPr>
          <p:grpSpPr>
            <a:xfrm>
              <a:off x="4335000" y="3240122"/>
              <a:ext cx="4953842" cy="1685961"/>
              <a:chOff x="715728" y="1849983"/>
              <a:chExt cx="3985391" cy="1356364"/>
            </a:xfrm>
          </p:grpSpPr>
          <p:sp>
            <p:nvSpPr>
              <p:cNvPr id="892" name="Google Shape;892;p17"/>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 name="Google Shape;893;p17"/>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4" name="Google Shape;894;p17"/>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5" name="Google Shape;895;p17"/>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6" name="Google Shape;896;p17"/>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7" name="Google Shape;897;p17"/>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17"/>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17"/>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0" name="Google Shape;900;p17"/>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17"/>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17"/>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17"/>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 name="Google Shape;904;p17"/>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17"/>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17"/>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17"/>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17"/>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17"/>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17"/>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17"/>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17"/>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17"/>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 name="Google Shape;914;p17"/>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15" name="Google Shape;915;p17"/>
            <p:cNvGrpSpPr/>
            <p:nvPr/>
          </p:nvGrpSpPr>
          <p:grpSpPr>
            <a:xfrm>
              <a:off x="-198164" y="3057233"/>
              <a:ext cx="9412838" cy="2962451"/>
              <a:chOff x="-1192669" y="1924020"/>
              <a:chExt cx="4543534" cy="1429961"/>
            </a:xfrm>
          </p:grpSpPr>
          <p:sp>
            <p:nvSpPr>
              <p:cNvPr id="916" name="Google Shape;916;p17"/>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17"/>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17"/>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17"/>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17"/>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17"/>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17"/>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 name="Google Shape;923;p17"/>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17"/>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5" name="Google Shape;925;p17"/>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 name="Google Shape;926;p17"/>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7" name="Google Shape;927;p17"/>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8" name="Google Shape;928;p17"/>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9" name="Google Shape;929;p17"/>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17"/>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 name="Google Shape;931;p17"/>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 name="Google Shape;932;p17"/>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 name="Google Shape;933;p17"/>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17"/>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17"/>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17"/>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17"/>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17"/>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17"/>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 name="Google Shape;940;p17"/>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1" name="Google Shape;941;p17"/>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2" name="Google Shape;942;p17"/>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3" name="Google Shape;943;p17"/>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17"/>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 name="Google Shape;945;p17"/>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 name="Google Shape;946;p17"/>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47" name="Google Shape;947;p17"/>
            <p:cNvGrpSpPr/>
            <p:nvPr/>
          </p:nvGrpSpPr>
          <p:grpSpPr>
            <a:xfrm>
              <a:off x="1492833" y="308678"/>
              <a:ext cx="246464" cy="231319"/>
              <a:chOff x="5946283" y="1650903"/>
              <a:chExt cx="246464" cy="231319"/>
            </a:xfrm>
          </p:grpSpPr>
          <p:sp>
            <p:nvSpPr>
              <p:cNvPr id="948" name="Google Shape;948;p1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 name="Google Shape;949;p1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50" name="Google Shape;950;p17"/>
            <p:cNvGrpSpPr/>
            <p:nvPr/>
          </p:nvGrpSpPr>
          <p:grpSpPr>
            <a:xfrm>
              <a:off x="8616233" y="1244603"/>
              <a:ext cx="246464" cy="231319"/>
              <a:chOff x="5946283" y="1650903"/>
              <a:chExt cx="246464" cy="231319"/>
            </a:xfrm>
          </p:grpSpPr>
          <p:sp>
            <p:nvSpPr>
              <p:cNvPr id="951" name="Google Shape;951;p1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 name="Google Shape;952;p1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53" name="Google Shape;953;p17"/>
            <p:cNvGrpSpPr/>
            <p:nvPr/>
          </p:nvGrpSpPr>
          <p:grpSpPr>
            <a:xfrm>
              <a:off x="494908" y="784103"/>
              <a:ext cx="246464" cy="231319"/>
              <a:chOff x="5946283" y="1650903"/>
              <a:chExt cx="246464" cy="231319"/>
            </a:xfrm>
          </p:grpSpPr>
          <p:sp>
            <p:nvSpPr>
              <p:cNvPr id="954" name="Google Shape;954;p1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5" name="Google Shape;955;p1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56" name="Google Shape;956;p17"/>
            <p:cNvGrpSpPr/>
            <p:nvPr/>
          </p:nvGrpSpPr>
          <p:grpSpPr>
            <a:xfrm>
              <a:off x="8573783" y="2027528"/>
              <a:ext cx="246464" cy="231319"/>
              <a:chOff x="5946283" y="1650903"/>
              <a:chExt cx="246464" cy="231319"/>
            </a:xfrm>
          </p:grpSpPr>
          <p:sp>
            <p:nvSpPr>
              <p:cNvPr id="957" name="Google Shape;957;p1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 name="Google Shape;958;p1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959" name="Google Shape;959;p17"/>
          <p:cNvSpPr txBox="1">
            <a:spLocks noGrp="1"/>
          </p:cNvSpPr>
          <p:nvPr>
            <p:ph type="title" idx="2"/>
          </p:nvPr>
        </p:nvSpPr>
        <p:spPr>
          <a:xfrm>
            <a:off x="1930667" y="969500"/>
            <a:ext cx="5245200" cy="1442400"/>
          </a:xfrm>
          <a:prstGeom prst="rect">
            <a:avLst/>
          </a:prstGeom>
          <a:noFill/>
        </p:spPr>
        <p:txBody>
          <a:bodyPr spcFirstLastPara="1" wrap="square" lIns="91425" tIns="91425" rIns="91425" bIns="91425" anchor="b" anchorCtr="0">
            <a:noAutofit/>
          </a:bodyPr>
          <a:lstStyle>
            <a:lvl1pPr lvl="0" algn="r" rtl="0">
              <a:spcBef>
                <a:spcPts val="0"/>
              </a:spcBef>
              <a:spcAft>
                <a:spcPts val="0"/>
              </a:spcAft>
              <a:buSzPts val="3600"/>
              <a:buNone/>
              <a:defRPr sz="8000"/>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a:p>
        </p:txBody>
      </p:sp>
    </p:spTree>
    <p:extLst>
      <p:ext uri="{BB962C8B-B14F-4D97-AF65-F5344CB8AC3E}">
        <p14:creationId xmlns:p14="http://schemas.microsoft.com/office/powerpoint/2010/main" val="21323014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960"/>
        <p:cNvGrpSpPr/>
        <p:nvPr/>
      </p:nvGrpSpPr>
      <p:grpSpPr>
        <a:xfrm>
          <a:off x="0" y="0"/>
          <a:ext cx="0" cy="0"/>
          <a:chOff x="0" y="0"/>
          <a:chExt cx="0" cy="0"/>
        </a:xfrm>
      </p:grpSpPr>
      <p:grpSp>
        <p:nvGrpSpPr>
          <p:cNvPr id="961" name="Google Shape;961;p18"/>
          <p:cNvGrpSpPr/>
          <p:nvPr/>
        </p:nvGrpSpPr>
        <p:grpSpPr>
          <a:xfrm rot="10800000" flipH="1">
            <a:off x="36" y="4"/>
            <a:ext cx="12191965" cy="6887888"/>
            <a:chOff x="27" y="3"/>
            <a:chExt cx="9143974" cy="5165916"/>
          </a:xfrm>
        </p:grpSpPr>
        <p:sp>
          <p:nvSpPr>
            <p:cNvPr id="962" name="Google Shape;962;p18"/>
            <p:cNvSpPr/>
            <p:nvPr/>
          </p:nvSpPr>
          <p:spPr>
            <a:xfrm>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 name="Google Shape;963;p18"/>
            <p:cNvSpPr/>
            <p:nvPr/>
          </p:nvSpPr>
          <p:spPr>
            <a:xfrm>
              <a:off x="352"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64" name="Google Shape;964;p18"/>
          <p:cNvSpPr txBox="1">
            <a:spLocks noGrp="1"/>
          </p:cNvSpPr>
          <p:nvPr>
            <p:ph type="subTitle" idx="1"/>
          </p:nvPr>
        </p:nvSpPr>
        <p:spPr>
          <a:xfrm rot="238">
            <a:off x="3204213" y="4889133"/>
            <a:ext cx="5784000" cy="610800"/>
          </a:xfrm>
          <a:prstGeom prst="rect">
            <a:avLst/>
          </a:prstGeom>
          <a:solidFill>
            <a:schemeClr val="lt2"/>
          </a:solid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65" name="Google Shape;965;p18"/>
          <p:cNvSpPr txBox="1">
            <a:spLocks noGrp="1"/>
          </p:cNvSpPr>
          <p:nvPr>
            <p:ph type="title" hasCustomPrompt="1"/>
          </p:nvPr>
        </p:nvSpPr>
        <p:spPr>
          <a:xfrm>
            <a:off x="4620600" y="1357867"/>
            <a:ext cx="2951200" cy="21428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16000">
                <a:solidFill>
                  <a:schemeClr val="lt1"/>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966" name="Google Shape;966;p18"/>
          <p:cNvSpPr txBox="1">
            <a:spLocks noGrp="1"/>
          </p:cNvSpPr>
          <p:nvPr>
            <p:ph type="title" idx="2"/>
          </p:nvPr>
        </p:nvSpPr>
        <p:spPr>
          <a:xfrm>
            <a:off x="3203833" y="3357133"/>
            <a:ext cx="5784000" cy="14424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600"/>
              <a:buNone/>
              <a:defRPr sz="8000"/>
            </a:lvl1pPr>
            <a:lvl2pPr lvl="1" rtl="0">
              <a:spcBef>
                <a:spcPts val="0"/>
              </a:spcBef>
              <a:spcAft>
                <a:spcPts val="0"/>
              </a:spcAft>
              <a:buSzPts val="3600"/>
              <a:buNone/>
              <a:defRPr sz="4800"/>
            </a:lvl2pPr>
            <a:lvl3pPr lvl="2" rtl="0">
              <a:spcBef>
                <a:spcPts val="0"/>
              </a:spcBef>
              <a:spcAft>
                <a:spcPts val="0"/>
              </a:spcAft>
              <a:buSzPts val="3600"/>
              <a:buNone/>
              <a:defRPr sz="4800"/>
            </a:lvl3pPr>
            <a:lvl4pPr lvl="3" rtl="0">
              <a:spcBef>
                <a:spcPts val="0"/>
              </a:spcBef>
              <a:spcAft>
                <a:spcPts val="0"/>
              </a:spcAft>
              <a:buSzPts val="3600"/>
              <a:buNone/>
              <a:defRPr sz="4800"/>
            </a:lvl4pPr>
            <a:lvl5pPr lvl="4" rtl="0">
              <a:spcBef>
                <a:spcPts val="0"/>
              </a:spcBef>
              <a:spcAft>
                <a:spcPts val="0"/>
              </a:spcAft>
              <a:buSzPts val="3600"/>
              <a:buNone/>
              <a:defRPr sz="4800"/>
            </a:lvl5pPr>
            <a:lvl6pPr lvl="5" rtl="0">
              <a:spcBef>
                <a:spcPts val="0"/>
              </a:spcBef>
              <a:spcAft>
                <a:spcPts val="0"/>
              </a:spcAft>
              <a:buSzPts val="3600"/>
              <a:buNone/>
              <a:defRPr sz="4800"/>
            </a:lvl6pPr>
            <a:lvl7pPr lvl="6" rtl="0">
              <a:spcBef>
                <a:spcPts val="0"/>
              </a:spcBef>
              <a:spcAft>
                <a:spcPts val="0"/>
              </a:spcAft>
              <a:buSzPts val="3600"/>
              <a:buNone/>
              <a:defRPr sz="4800"/>
            </a:lvl7pPr>
            <a:lvl8pPr lvl="7" rtl="0">
              <a:spcBef>
                <a:spcPts val="0"/>
              </a:spcBef>
              <a:spcAft>
                <a:spcPts val="0"/>
              </a:spcAft>
              <a:buSzPts val="3600"/>
              <a:buNone/>
              <a:defRPr sz="4800"/>
            </a:lvl8pPr>
            <a:lvl9pPr lvl="8" rtl="0">
              <a:spcBef>
                <a:spcPts val="0"/>
              </a:spcBef>
              <a:spcAft>
                <a:spcPts val="0"/>
              </a:spcAft>
              <a:buSzPts val="3600"/>
              <a:buNone/>
              <a:defRPr sz="4800"/>
            </a:lvl9pPr>
          </a:lstStyle>
          <a:p>
            <a:endParaRPr/>
          </a:p>
        </p:txBody>
      </p:sp>
      <p:grpSp>
        <p:nvGrpSpPr>
          <p:cNvPr id="967" name="Google Shape;967;p18"/>
          <p:cNvGrpSpPr/>
          <p:nvPr/>
        </p:nvGrpSpPr>
        <p:grpSpPr>
          <a:xfrm>
            <a:off x="-111059" y="3357138"/>
            <a:ext cx="12395019" cy="4414239"/>
            <a:chOff x="-83294" y="2517853"/>
            <a:chExt cx="9296264" cy="3310679"/>
          </a:xfrm>
        </p:grpSpPr>
        <p:grpSp>
          <p:nvGrpSpPr>
            <p:cNvPr id="968" name="Google Shape;968;p18"/>
            <p:cNvGrpSpPr/>
            <p:nvPr/>
          </p:nvGrpSpPr>
          <p:grpSpPr>
            <a:xfrm>
              <a:off x="5227578" y="4472158"/>
              <a:ext cx="3985391" cy="1356364"/>
              <a:chOff x="715728" y="1849983"/>
              <a:chExt cx="3985391" cy="1356364"/>
            </a:xfrm>
          </p:grpSpPr>
          <p:sp>
            <p:nvSpPr>
              <p:cNvPr id="969" name="Google Shape;969;p18"/>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0" name="Google Shape;970;p18"/>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 name="Google Shape;971;p18"/>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2" name="Google Shape;972;p18"/>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 name="Google Shape;973;p18"/>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4" name="Google Shape;974;p18"/>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18"/>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 name="Google Shape;976;p18"/>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18"/>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18"/>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18"/>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18"/>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18"/>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18"/>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18"/>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18"/>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18"/>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 name="Google Shape;986;p18"/>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18"/>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18"/>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18"/>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18"/>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18"/>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92" name="Google Shape;992;p18"/>
            <p:cNvGrpSpPr/>
            <p:nvPr/>
          </p:nvGrpSpPr>
          <p:grpSpPr>
            <a:xfrm>
              <a:off x="-83294" y="4398570"/>
              <a:ext cx="4543534" cy="1429961"/>
              <a:chOff x="-1192669" y="1924020"/>
              <a:chExt cx="4543534" cy="1429961"/>
            </a:xfrm>
          </p:grpSpPr>
          <p:sp>
            <p:nvSpPr>
              <p:cNvPr id="993" name="Google Shape;993;p18"/>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 name="Google Shape;994;p18"/>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18"/>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18"/>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18"/>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18"/>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18"/>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18"/>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1" name="Google Shape;1001;p18"/>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2" name="Google Shape;1002;p18"/>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 name="Google Shape;1003;p18"/>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 name="Google Shape;1004;p18"/>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 name="Google Shape;1005;p18"/>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18"/>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 name="Google Shape;1007;p18"/>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 name="Google Shape;1008;p18"/>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18"/>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18"/>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18"/>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18"/>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18"/>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18"/>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18"/>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18"/>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18"/>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18"/>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18"/>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18"/>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18"/>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18"/>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18"/>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24" name="Google Shape;1024;p18"/>
            <p:cNvGrpSpPr/>
            <p:nvPr/>
          </p:nvGrpSpPr>
          <p:grpSpPr>
            <a:xfrm>
              <a:off x="8547233" y="3278903"/>
              <a:ext cx="246464" cy="231319"/>
              <a:chOff x="5946283" y="1650903"/>
              <a:chExt cx="246464" cy="231319"/>
            </a:xfrm>
          </p:grpSpPr>
          <p:sp>
            <p:nvSpPr>
              <p:cNvPr id="1025" name="Google Shape;1025;p1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1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27" name="Google Shape;1027;p18"/>
            <p:cNvGrpSpPr/>
            <p:nvPr/>
          </p:nvGrpSpPr>
          <p:grpSpPr>
            <a:xfrm>
              <a:off x="473533" y="2517853"/>
              <a:ext cx="246464" cy="231319"/>
              <a:chOff x="5946283" y="1650903"/>
              <a:chExt cx="246464" cy="231319"/>
            </a:xfrm>
          </p:grpSpPr>
          <p:sp>
            <p:nvSpPr>
              <p:cNvPr id="1028" name="Google Shape;1028;p1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1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30" name="Google Shape;1030;p18"/>
            <p:cNvGrpSpPr/>
            <p:nvPr/>
          </p:nvGrpSpPr>
          <p:grpSpPr>
            <a:xfrm>
              <a:off x="8151201" y="4072201"/>
              <a:ext cx="444944" cy="688498"/>
              <a:chOff x="7706772" y="521151"/>
              <a:chExt cx="268136" cy="414933"/>
            </a:xfrm>
          </p:grpSpPr>
          <p:sp>
            <p:nvSpPr>
              <p:cNvPr id="1031" name="Google Shape;1031;p18"/>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18"/>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18"/>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 name="Google Shape;1034;p18"/>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18"/>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18"/>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5538385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037"/>
        <p:cNvGrpSpPr/>
        <p:nvPr/>
      </p:nvGrpSpPr>
      <p:grpSpPr>
        <a:xfrm>
          <a:off x="0" y="0"/>
          <a:ext cx="0" cy="0"/>
          <a:chOff x="0" y="0"/>
          <a:chExt cx="0" cy="0"/>
        </a:xfrm>
      </p:grpSpPr>
      <p:sp>
        <p:nvSpPr>
          <p:cNvPr id="1038" name="Google Shape;1038;p19"/>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039" name="Google Shape;1039;p19"/>
          <p:cNvSpPr txBox="1">
            <a:spLocks noGrp="1"/>
          </p:cNvSpPr>
          <p:nvPr>
            <p:ph type="body" idx="1"/>
          </p:nvPr>
        </p:nvSpPr>
        <p:spPr>
          <a:xfrm>
            <a:off x="960000" y="1566000"/>
            <a:ext cx="10272000" cy="45720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Clr>
                <a:schemeClr val="lt1"/>
              </a:buClr>
              <a:buSzPts val="1400"/>
              <a:buChar char="●"/>
              <a:defRPr/>
            </a:lvl1pPr>
            <a:lvl2pPr marL="1219170" lvl="1" indent="-423323" rtl="0">
              <a:lnSpc>
                <a:spcPct val="115000"/>
              </a:lnSpc>
              <a:spcBef>
                <a:spcPts val="0"/>
              </a:spcBef>
              <a:spcAft>
                <a:spcPts val="0"/>
              </a:spcAft>
              <a:buSzPts val="1400"/>
              <a:buChar char="○"/>
              <a:defRPr/>
            </a:lvl2pPr>
            <a:lvl3pPr marL="1828754" lvl="2" indent="-423323" rtl="0">
              <a:lnSpc>
                <a:spcPct val="115000"/>
              </a:lnSpc>
              <a:spcBef>
                <a:spcPts val="2133"/>
              </a:spcBef>
              <a:spcAft>
                <a:spcPts val="0"/>
              </a:spcAft>
              <a:buSzPts val="1400"/>
              <a:buChar char="■"/>
              <a:defRPr/>
            </a:lvl3pPr>
            <a:lvl4pPr marL="2438339" lvl="3" indent="-423323" rtl="0">
              <a:lnSpc>
                <a:spcPct val="115000"/>
              </a:lnSpc>
              <a:spcBef>
                <a:spcPts val="2133"/>
              </a:spcBef>
              <a:spcAft>
                <a:spcPts val="0"/>
              </a:spcAft>
              <a:buSzPts val="1400"/>
              <a:buChar char="●"/>
              <a:defRPr/>
            </a:lvl4pPr>
            <a:lvl5pPr marL="3047924" lvl="4" indent="-423323" rtl="0">
              <a:lnSpc>
                <a:spcPct val="115000"/>
              </a:lnSpc>
              <a:spcBef>
                <a:spcPts val="2133"/>
              </a:spcBef>
              <a:spcAft>
                <a:spcPts val="0"/>
              </a:spcAft>
              <a:buSzPts val="1400"/>
              <a:buChar char="○"/>
              <a:defRPr/>
            </a:lvl5pPr>
            <a:lvl6pPr marL="3657509" lvl="5" indent="-423323" rtl="0">
              <a:lnSpc>
                <a:spcPct val="115000"/>
              </a:lnSpc>
              <a:spcBef>
                <a:spcPts val="2133"/>
              </a:spcBef>
              <a:spcAft>
                <a:spcPts val="0"/>
              </a:spcAft>
              <a:buSzPts val="1400"/>
              <a:buChar char="■"/>
              <a:defRPr/>
            </a:lvl6pPr>
            <a:lvl7pPr marL="4267093" lvl="6" indent="-423323" rtl="0">
              <a:lnSpc>
                <a:spcPct val="115000"/>
              </a:lnSpc>
              <a:spcBef>
                <a:spcPts val="2133"/>
              </a:spcBef>
              <a:spcAft>
                <a:spcPts val="0"/>
              </a:spcAft>
              <a:buSzPts val="1400"/>
              <a:buChar char="●"/>
              <a:defRPr/>
            </a:lvl7pPr>
            <a:lvl8pPr marL="4876678" lvl="7" indent="-423323" rtl="0">
              <a:lnSpc>
                <a:spcPct val="115000"/>
              </a:lnSpc>
              <a:spcBef>
                <a:spcPts val="2133"/>
              </a:spcBef>
              <a:spcAft>
                <a:spcPts val="0"/>
              </a:spcAft>
              <a:buSzPts val="1400"/>
              <a:buChar char="○"/>
              <a:defRPr/>
            </a:lvl8pPr>
            <a:lvl9pPr marL="5486263" lvl="8" indent="-423323" rtl="0">
              <a:lnSpc>
                <a:spcPct val="115000"/>
              </a:lnSpc>
              <a:spcBef>
                <a:spcPts val="2133"/>
              </a:spcBef>
              <a:spcAft>
                <a:spcPts val="2133"/>
              </a:spcAft>
              <a:buSzPts val="1400"/>
              <a:buChar char="■"/>
              <a:defRPr/>
            </a:lvl9pPr>
          </a:lstStyle>
          <a:p>
            <a:endParaRPr/>
          </a:p>
        </p:txBody>
      </p:sp>
      <p:sp>
        <p:nvSpPr>
          <p:cNvPr id="1040" name="Google Shape;1040;p19"/>
          <p:cNvSpPr/>
          <p:nvPr/>
        </p:nvSpPr>
        <p:spPr>
          <a:xfrm>
            <a:off x="9106923" y="4840887"/>
            <a:ext cx="2197816" cy="1347999"/>
          </a:xfrm>
          <a:custGeom>
            <a:avLst/>
            <a:gdLst/>
            <a:ahLst/>
            <a:cxnLst/>
            <a:rect l="l" t="t" r="r" b="b"/>
            <a:pathLst>
              <a:path w="55143" h="33824" extrusionOk="0">
                <a:moveTo>
                  <a:pt x="27167" y="1"/>
                </a:moveTo>
                <a:cubicBezTo>
                  <a:pt x="25932" y="1"/>
                  <a:pt x="24688" y="473"/>
                  <a:pt x="23706" y="1237"/>
                </a:cubicBezTo>
                <a:cubicBezTo>
                  <a:pt x="22860" y="1895"/>
                  <a:pt x="22154" y="2813"/>
                  <a:pt x="22013" y="3876"/>
                </a:cubicBezTo>
                <a:cubicBezTo>
                  <a:pt x="21750" y="3560"/>
                  <a:pt x="21345" y="3407"/>
                  <a:pt x="20938" y="3407"/>
                </a:cubicBezTo>
                <a:cubicBezTo>
                  <a:pt x="20442" y="3407"/>
                  <a:pt x="19942" y="3633"/>
                  <a:pt x="19690" y="4065"/>
                </a:cubicBezTo>
                <a:cubicBezTo>
                  <a:pt x="19409" y="3807"/>
                  <a:pt x="19038" y="3688"/>
                  <a:pt x="18663" y="3688"/>
                </a:cubicBezTo>
                <a:cubicBezTo>
                  <a:pt x="18126" y="3688"/>
                  <a:pt x="17579" y="3931"/>
                  <a:pt x="17270" y="4362"/>
                </a:cubicBezTo>
                <a:lnTo>
                  <a:pt x="17270" y="4362"/>
                </a:lnTo>
                <a:cubicBezTo>
                  <a:pt x="16648" y="3586"/>
                  <a:pt x="15645" y="3149"/>
                  <a:pt x="14651" y="3149"/>
                </a:cubicBezTo>
                <a:cubicBezTo>
                  <a:pt x="14159" y="3149"/>
                  <a:pt x="13670" y="3256"/>
                  <a:pt x="13231" y="3482"/>
                </a:cubicBezTo>
                <a:cubicBezTo>
                  <a:pt x="11828" y="4207"/>
                  <a:pt x="11124" y="6051"/>
                  <a:pt x="11688" y="7526"/>
                </a:cubicBezTo>
                <a:cubicBezTo>
                  <a:pt x="11315" y="7487"/>
                  <a:pt x="10936" y="7452"/>
                  <a:pt x="10560" y="7452"/>
                </a:cubicBezTo>
                <a:cubicBezTo>
                  <a:pt x="10122" y="7452"/>
                  <a:pt x="9688" y="7499"/>
                  <a:pt x="9274" y="7639"/>
                </a:cubicBezTo>
                <a:cubicBezTo>
                  <a:pt x="7818" y="8133"/>
                  <a:pt x="6923" y="9883"/>
                  <a:pt x="7376" y="11355"/>
                </a:cubicBezTo>
                <a:cubicBezTo>
                  <a:pt x="7413" y="11475"/>
                  <a:pt x="7458" y="11605"/>
                  <a:pt x="7408" y="11721"/>
                </a:cubicBezTo>
                <a:cubicBezTo>
                  <a:pt x="7345" y="11869"/>
                  <a:pt x="7176" y="11905"/>
                  <a:pt x="7004" y="11905"/>
                </a:cubicBezTo>
                <a:cubicBezTo>
                  <a:pt x="6936" y="11905"/>
                  <a:pt x="6868" y="11899"/>
                  <a:pt x="6806" y="11893"/>
                </a:cubicBezTo>
                <a:cubicBezTo>
                  <a:pt x="6661" y="11878"/>
                  <a:pt x="6498" y="11869"/>
                  <a:pt x="6325" y="11869"/>
                </a:cubicBezTo>
                <a:cubicBezTo>
                  <a:pt x="5674" y="11869"/>
                  <a:pt x="4899" y="11998"/>
                  <a:pt x="4553" y="12426"/>
                </a:cubicBezTo>
                <a:cubicBezTo>
                  <a:pt x="3863" y="13282"/>
                  <a:pt x="3619" y="15285"/>
                  <a:pt x="4240" y="15988"/>
                </a:cubicBezTo>
                <a:cubicBezTo>
                  <a:pt x="4539" y="16328"/>
                  <a:pt x="3240" y="16194"/>
                  <a:pt x="2098" y="17923"/>
                </a:cubicBezTo>
                <a:cubicBezTo>
                  <a:pt x="1" y="21098"/>
                  <a:pt x="2594" y="25001"/>
                  <a:pt x="5691" y="25001"/>
                </a:cubicBezTo>
                <a:cubicBezTo>
                  <a:pt x="6253" y="25001"/>
                  <a:pt x="6831" y="24872"/>
                  <a:pt x="7401" y="24588"/>
                </a:cubicBezTo>
                <a:lnTo>
                  <a:pt x="7401" y="24588"/>
                </a:lnTo>
                <a:cubicBezTo>
                  <a:pt x="6619" y="25295"/>
                  <a:pt x="6484" y="26476"/>
                  <a:pt x="6619" y="27521"/>
                </a:cubicBezTo>
                <a:cubicBezTo>
                  <a:pt x="6734" y="28403"/>
                  <a:pt x="7029" y="29302"/>
                  <a:pt x="7671" y="29916"/>
                </a:cubicBezTo>
                <a:cubicBezTo>
                  <a:pt x="8357" y="30575"/>
                  <a:pt x="9332" y="30817"/>
                  <a:pt x="10264" y="31010"/>
                </a:cubicBezTo>
                <a:cubicBezTo>
                  <a:pt x="10885" y="31137"/>
                  <a:pt x="11516" y="31252"/>
                  <a:pt x="12147" y="31252"/>
                </a:cubicBezTo>
                <a:cubicBezTo>
                  <a:pt x="12304" y="31252"/>
                  <a:pt x="12462" y="31245"/>
                  <a:pt x="12620" y="31229"/>
                </a:cubicBezTo>
                <a:cubicBezTo>
                  <a:pt x="13407" y="31147"/>
                  <a:pt x="14201" y="30814"/>
                  <a:pt x="14678" y="30180"/>
                </a:cubicBezTo>
                <a:cubicBezTo>
                  <a:pt x="14678" y="30180"/>
                  <a:pt x="15554" y="33213"/>
                  <a:pt x="19451" y="33213"/>
                </a:cubicBezTo>
                <a:cubicBezTo>
                  <a:pt x="23348" y="33213"/>
                  <a:pt x="25529" y="30256"/>
                  <a:pt x="25529" y="30256"/>
                </a:cubicBezTo>
                <a:cubicBezTo>
                  <a:pt x="25529" y="30256"/>
                  <a:pt x="28173" y="33823"/>
                  <a:pt x="31806" y="33823"/>
                </a:cubicBezTo>
                <a:cubicBezTo>
                  <a:pt x="35438" y="33823"/>
                  <a:pt x="38099" y="30454"/>
                  <a:pt x="38099" y="30454"/>
                </a:cubicBezTo>
                <a:cubicBezTo>
                  <a:pt x="38099" y="30454"/>
                  <a:pt x="39543" y="33212"/>
                  <a:pt x="42974" y="33212"/>
                </a:cubicBezTo>
                <a:cubicBezTo>
                  <a:pt x="46405" y="33212"/>
                  <a:pt x="49708" y="31378"/>
                  <a:pt x="48849" y="28141"/>
                </a:cubicBezTo>
                <a:cubicBezTo>
                  <a:pt x="48849" y="28141"/>
                  <a:pt x="54458" y="25286"/>
                  <a:pt x="49389" y="20424"/>
                </a:cubicBezTo>
                <a:cubicBezTo>
                  <a:pt x="49389" y="20424"/>
                  <a:pt x="55142" y="17957"/>
                  <a:pt x="50302" y="13646"/>
                </a:cubicBezTo>
                <a:cubicBezTo>
                  <a:pt x="50302" y="13646"/>
                  <a:pt x="51741" y="11917"/>
                  <a:pt x="50956" y="9359"/>
                </a:cubicBezTo>
                <a:cubicBezTo>
                  <a:pt x="50335" y="7334"/>
                  <a:pt x="48614" y="5638"/>
                  <a:pt x="46545" y="5180"/>
                </a:cubicBezTo>
                <a:cubicBezTo>
                  <a:pt x="46195" y="5102"/>
                  <a:pt x="45836" y="5064"/>
                  <a:pt x="45477" y="5064"/>
                </a:cubicBezTo>
                <a:cubicBezTo>
                  <a:pt x="43715" y="5064"/>
                  <a:pt x="41942" y="5972"/>
                  <a:pt x="41104" y="7520"/>
                </a:cubicBezTo>
                <a:cubicBezTo>
                  <a:pt x="41012" y="6821"/>
                  <a:pt x="40814" y="6092"/>
                  <a:pt x="40292" y="5619"/>
                </a:cubicBezTo>
                <a:cubicBezTo>
                  <a:pt x="40024" y="5376"/>
                  <a:pt x="39648" y="5239"/>
                  <a:pt x="39288" y="5239"/>
                </a:cubicBezTo>
                <a:cubicBezTo>
                  <a:pt x="38947" y="5239"/>
                  <a:pt x="38620" y="5361"/>
                  <a:pt x="38411" y="5633"/>
                </a:cubicBezTo>
                <a:cubicBezTo>
                  <a:pt x="38402" y="5020"/>
                  <a:pt x="38008" y="4432"/>
                  <a:pt x="37448" y="4187"/>
                </a:cubicBezTo>
                <a:cubicBezTo>
                  <a:pt x="37250" y="4101"/>
                  <a:pt x="37036" y="4059"/>
                  <a:pt x="36821" y="4059"/>
                </a:cubicBezTo>
                <a:cubicBezTo>
                  <a:pt x="36425" y="4059"/>
                  <a:pt x="36028" y="4201"/>
                  <a:pt x="35733" y="4467"/>
                </a:cubicBezTo>
                <a:cubicBezTo>
                  <a:pt x="35431" y="3603"/>
                  <a:pt x="34625" y="2937"/>
                  <a:pt x="33720" y="2803"/>
                </a:cubicBezTo>
                <a:cubicBezTo>
                  <a:pt x="33604" y="2786"/>
                  <a:pt x="33488" y="2777"/>
                  <a:pt x="33371" y="2777"/>
                </a:cubicBezTo>
                <a:cubicBezTo>
                  <a:pt x="32575" y="2777"/>
                  <a:pt x="31781" y="3167"/>
                  <a:pt x="31311" y="3813"/>
                </a:cubicBezTo>
                <a:cubicBezTo>
                  <a:pt x="31330" y="2145"/>
                  <a:pt x="30015" y="628"/>
                  <a:pt x="28409" y="170"/>
                </a:cubicBezTo>
                <a:cubicBezTo>
                  <a:pt x="28003" y="55"/>
                  <a:pt x="27585" y="1"/>
                  <a:pt x="27167"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41" name="Google Shape;1041;p19"/>
          <p:cNvGrpSpPr/>
          <p:nvPr/>
        </p:nvGrpSpPr>
        <p:grpSpPr>
          <a:xfrm>
            <a:off x="3830366" y="5635338"/>
            <a:ext cx="8695061" cy="2959225"/>
            <a:chOff x="715728" y="1849983"/>
            <a:chExt cx="3985391" cy="1356364"/>
          </a:xfrm>
        </p:grpSpPr>
        <p:sp>
          <p:nvSpPr>
            <p:cNvPr id="1042" name="Google Shape;1042;p19"/>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19"/>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19"/>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19"/>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 name="Google Shape;1046;p19"/>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19"/>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19"/>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19"/>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19"/>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19"/>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 name="Google Shape;1052;p19"/>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19"/>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19"/>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19"/>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19"/>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19"/>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19"/>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19"/>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19"/>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19"/>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19"/>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19"/>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19"/>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65" name="Google Shape;1065;p19"/>
          <p:cNvGrpSpPr/>
          <p:nvPr/>
        </p:nvGrpSpPr>
        <p:grpSpPr>
          <a:xfrm>
            <a:off x="-333248" y="6101668"/>
            <a:ext cx="9912779" cy="3119795"/>
            <a:chOff x="-1192669" y="1924020"/>
            <a:chExt cx="4543534" cy="1429961"/>
          </a:xfrm>
        </p:grpSpPr>
        <p:sp>
          <p:nvSpPr>
            <p:cNvPr id="1066" name="Google Shape;1066;p19"/>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19"/>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19"/>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19"/>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19"/>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19"/>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19"/>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19"/>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19"/>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19"/>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19"/>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19"/>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19"/>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19"/>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19"/>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19"/>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19"/>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19"/>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19"/>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19"/>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19"/>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19"/>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19"/>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19"/>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19"/>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19"/>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19"/>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19"/>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19"/>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19"/>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19"/>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97" name="Google Shape;1097;p19"/>
          <p:cNvSpPr/>
          <p:nvPr/>
        </p:nvSpPr>
        <p:spPr>
          <a:xfrm>
            <a:off x="11384758" y="2532947"/>
            <a:ext cx="1079823" cy="551799"/>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98" name="Google Shape;1098;p19"/>
          <p:cNvGrpSpPr/>
          <p:nvPr/>
        </p:nvGrpSpPr>
        <p:grpSpPr>
          <a:xfrm>
            <a:off x="185711" y="534172"/>
            <a:ext cx="328619" cy="308425"/>
            <a:chOff x="5946283" y="1650903"/>
            <a:chExt cx="246464" cy="231319"/>
          </a:xfrm>
        </p:grpSpPr>
        <p:sp>
          <p:nvSpPr>
            <p:cNvPr id="1099" name="Google Shape;1099;p1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1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1" name="Google Shape;1101;p19"/>
          <p:cNvGrpSpPr/>
          <p:nvPr/>
        </p:nvGrpSpPr>
        <p:grpSpPr>
          <a:xfrm>
            <a:off x="1226077" y="182038"/>
            <a:ext cx="328619" cy="308425"/>
            <a:chOff x="5946283" y="1650903"/>
            <a:chExt cx="246464" cy="231319"/>
          </a:xfrm>
        </p:grpSpPr>
        <p:sp>
          <p:nvSpPr>
            <p:cNvPr id="1102" name="Google Shape;1102;p1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1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4" name="Google Shape;1104;p19"/>
          <p:cNvGrpSpPr/>
          <p:nvPr/>
        </p:nvGrpSpPr>
        <p:grpSpPr>
          <a:xfrm>
            <a:off x="348477" y="1287872"/>
            <a:ext cx="328619" cy="308425"/>
            <a:chOff x="5946283" y="1650903"/>
            <a:chExt cx="246464" cy="231319"/>
          </a:xfrm>
        </p:grpSpPr>
        <p:sp>
          <p:nvSpPr>
            <p:cNvPr id="1105" name="Google Shape;1105;p1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1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5581890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107"/>
        <p:cNvGrpSpPr/>
        <p:nvPr/>
      </p:nvGrpSpPr>
      <p:grpSpPr>
        <a:xfrm>
          <a:off x="0" y="0"/>
          <a:ext cx="0" cy="0"/>
          <a:chOff x="0" y="0"/>
          <a:chExt cx="0" cy="0"/>
        </a:xfrm>
      </p:grpSpPr>
      <p:grpSp>
        <p:nvGrpSpPr>
          <p:cNvPr id="1108" name="Google Shape;1108;p20"/>
          <p:cNvGrpSpPr/>
          <p:nvPr/>
        </p:nvGrpSpPr>
        <p:grpSpPr>
          <a:xfrm>
            <a:off x="-188901" y="-52"/>
            <a:ext cx="12571964" cy="9001547"/>
            <a:chOff x="-141676" y="-39"/>
            <a:chExt cx="9428973" cy="6751160"/>
          </a:xfrm>
        </p:grpSpPr>
        <p:grpSp>
          <p:nvGrpSpPr>
            <p:cNvPr id="1109" name="Google Shape;1109;p20"/>
            <p:cNvGrpSpPr/>
            <p:nvPr/>
          </p:nvGrpSpPr>
          <p:grpSpPr>
            <a:xfrm>
              <a:off x="3008312" y="4381571"/>
              <a:ext cx="6278984" cy="2136952"/>
              <a:chOff x="715728" y="1849983"/>
              <a:chExt cx="3985391" cy="1356364"/>
            </a:xfrm>
          </p:grpSpPr>
          <p:sp>
            <p:nvSpPr>
              <p:cNvPr id="1110" name="Google Shape;1110;p20"/>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20"/>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20"/>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20"/>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20"/>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20"/>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20"/>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20"/>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20"/>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20"/>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20"/>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20"/>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20"/>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20"/>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20"/>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20"/>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20"/>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20"/>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20"/>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20"/>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20"/>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20"/>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20"/>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33" name="Google Shape;1133;p20"/>
            <p:cNvGrpSpPr/>
            <p:nvPr/>
          </p:nvGrpSpPr>
          <p:grpSpPr>
            <a:xfrm>
              <a:off x="-141676" y="4498217"/>
              <a:ext cx="7158337" cy="2252904"/>
              <a:chOff x="-1192669" y="1924020"/>
              <a:chExt cx="4543534" cy="1429961"/>
            </a:xfrm>
          </p:grpSpPr>
          <p:sp>
            <p:nvSpPr>
              <p:cNvPr id="1134" name="Google Shape;1134;p20"/>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20"/>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20"/>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20"/>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20"/>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20"/>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20"/>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20"/>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20"/>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20"/>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20"/>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20"/>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20"/>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20"/>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20"/>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20"/>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20"/>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20"/>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20"/>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20"/>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20"/>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20"/>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20"/>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20"/>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20"/>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20"/>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20"/>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20"/>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20"/>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20"/>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20"/>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65" name="Google Shape;1165;p20"/>
            <p:cNvSpPr/>
            <p:nvPr/>
          </p:nvSpPr>
          <p:spPr>
            <a:xfrm rot="10800000" flipH="1">
              <a:off x="0" y="-39"/>
              <a:ext cx="9166939" cy="1407844"/>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66" name="Google Shape;1166;p20"/>
            <p:cNvGrpSpPr/>
            <p:nvPr/>
          </p:nvGrpSpPr>
          <p:grpSpPr>
            <a:xfrm>
              <a:off x="407845" y="1122228"/>
              <a:ext cx="1361503" cy="682486"/>
              <a:chOff x="6554834" y="4413128"/>
              <a:chExt cx="1033713" cy="518173"/>
            </a:xfrm>
          </p:grpSpPr>
          <p:sp>
            <p:nvSpPr>
              <p:cNvPr id="1167" name="Google Shape;1167;p20"/>
              <p:cNvSpPr/>
              <p:nvPr/>
            </p:nvSpPr>
            <p:spPr>
              <a:xfrm>
                <a:off x="6554834" y="4413128"/>
                <a:ext cx="1033713" cy="518173"/>
              </a:xfrm>
              <a:custGeom>
                <a:avLst/>
                <a:gdLst/>
                <a:ahLst/>
                <a:cxnLst/>
                <a:rect l="l" t="t" r="r" b="b"/>
                <a:pathLst>
                  <a:path w="34581" h="17336" extrusionOk="0">
                    <a:moveTo>
                      <a:pt x="743" y="0"/>
                    </a:moveTo>
                    <a:cubicBezTo>
                      <a:pt x="287" y="0"/>
                      <a:pt x="1" y="500"/>
                      <a:pt x="236" y="896"/>
                    </a:cubicBezTo>
                    <a:lnTo>
                      <a:pt x="4443" y="7949"/>
                    </a:lnTo>
                    <a:cubicBezTo>
                      <a:pt x="4558" y="8140"/>
                      <a:pt x="4755" y="8237"/>
                      <a:pt x="4952" y="8237"/>
                    </a:cubicBezTo>
                    <a:cubicBezTo>
                      <a:pt x="5130" y="8237"/>
                      <a:pt x="5309" y="8158"/>
                      <a:pt x="5429" y="7996"/>
                    </a:cubicBezTo>
                    <a:lnTo>
                      <a:pt x="6181" y="6972"/>
                    </a:lnTo>
                    <a:cubicBezTo>
                      <a:pt x="6294" y="6819"/>
                      <a:pt x="6471" y="6732"/>
                      <a:pt x="6655" y="6732"/>
                    </a:cubicBezTo>
                    <a:cubicBezTo>
                      <a:pt x="6702" y="6732"/>
                      <a:pt x="6749" y="6738"/>
                      <a:pt x="6795" y="6749"/>
                    </a:cubicBezTo>
                    <a:cubicBezTo>
                      <a:pt x="6904" y="6775"/>
                      <a:pt x="7004" y="6828"/>
                      <a:pt x="7080" y="6907"/>
                    </a:cubicBezTo>
                    <a:cubicBezTo>
                      <a:pt x="7621" y="7479"/>
                      <a:pt x="7993" y="8302"/>
                      <a:pt x="8382" y="9170"/>
                    </a:cubicBezTo>
                    <a:cubicBezTo>
                      <a:pt x="8510" y="9455"/>
                      <a:pt x="8637" y="9739"/>
                      <a:pt x="8771" y="10017"/>
                    </a:cubicBezTo>
                    <a:cubicBezTo>
                      <a:pt x="9086" y="10668"/>
                      <a:pt x="9559" y="11652"/>
                      <a:pt x="10418" y="12367"/>
                    </a:cubicBezTo>
                    <a:cubicBezTo>
                      <a:pt x="10943" y="12802"/>
                      <a:pt x="11552" y="13069"/>
                      <a:pt x="12198" y="13145"/>
                    </a:cubicBezTo>
                    <a:cubicBezTo>
                      <a:pt x="12313" y="13159"/>
                      <a:pt x="12420" y="13201"/>
                      <a:pt x="12510" y="13273"/>
                    </a:cubicBezTo>
                    <a:cubicBezTo>
                      <a:pt x="13031" y="13687"/>
                      <a:pt x="13613" y="14006"/>
                      <a:pt x="14234" y="14218"/>
                    </a:cubicBezTo>
                    <a:cubicBezTo>
                      <a:pt x="14790" y="14407"/>
                      <a:pt x="15377" y="14501"/>
                      <a:pt x="15977" y="14501"/>
                    </a:cubicBezTo>
                    <a:cubicBezTo>
                      <a:pt x="16496" y="14501"/>
                      <a:pt x="17020" y="14431"/>
                      <a:pt x="17536" y="14290"/>
                    </a:cubicBezTo>
                    <a:cubicBezTo>
                      <a:pt x="18588" y="14004"/>
                      <a:pt x="19489" y="13485"/>
                      <a:pt x="20155" y="13066"/>
                    </a:cubicBezTo>
                    <a:cubicBezTo>
                      <a:pt x="20347" y="12943"/>
                      <a:pt x="20542" y="12819"/>
                      <a:pt x="20738" y="12689"/>
                    </a:cubicBezTo>
                    <a:cubicBezTo>
                      <a:pt x="21700" y="12061"/>
                      <a:pt x="22609" y="11468"/>
                      <a:pt x="23479" y="11468"/>
                    </a:cubicBezTo>
                    <a:cubicBezTo>
                      <a:pt x="23520" y="11468"/>
                      <a:pt x="23561" y="11471"/>
                      <a:pt x="23600" y="11472"/>
                    </a:cubicBezTo>
                    <a:cubicBezTo>
                      <a:pt x="23802" y="11485"/>
                      <a:pt x="23897" y="11563"/>
                      <a:pt x="23963" y="11635"/>
                    </a:cubicBezTo>
                    <a:cubicBezTo>
                      <a:pt x="24176" y="11873"/>
                      <a:pt x="24361" y="12261"/>
                      <a:pt x="24556" y="12671"/>
                    </a:cubicBezTo>
                    <a:lnTo>
                      <a:pt x="24594" y="12752"/>
                    </a:lnTo>
                    <a:cubicBezTo>
                      <a:pt x="25157" y="13935"/>
                      <a:pt x="26209" y="15554"/>
                      <a:pt x="28010" y="16568"/>
                    </a:cubicBezTo>
                    <a:cubicBezTo>
                      <a:pt x="28889" y="17062"/>
                      <a:pt x="29890" y="17333"/>
                      <a:pt x="30823" y="17336"/>
                    </a:cubicBezTo>
                    <a:cubicBezTo>
                      <a:pt x="32056" y="17336"/>
                      <a:pt x="33126" y="16850"/>
                      <a:pt x="33839" y="15971"/>
                    </a:cubicBezTo>
                    <a:cubicBezTo>
                      <a:pt x="34250" y="15465"/>
                      <a:pt x="34494" y="14860"/>
                      <a:pt x="34544" y="14223"/>
                    </a:cubicBezTo>
                    <a:cubicBezTo>
                      <a:pt x="34580" y="13750"/>
                      <a:pt x="34421" y="13280"/>
                      <a:pt x="34100" y="12935"/>
                    </a:cubicBezTo>
                    <a:cubicBezTo>
                      <a:pt x="33781" y="12590"/>
                      <a:pt x="33324" y="12391"/>
                      <a:pt x="32848" y="12391"/>
                    </a:cubicBezTo>
                    <a:cubicBezTo>
                      <a:pt x="31986" y="12391"/>
                      <a:pt x="31276" y="13008"/>
                      <a:pt x="31149" y="13845"/>
                    </a:cubicBezTo>
                    <a:cubicBezTo>
                      <a:pt x="31122" y="13862"/>
                      <a:pt x="31085" y="13880"/>
                      <a:pt x="31044" y="13893"/>
                    </a:cubicBezTo>
                    <a:cubicBezTo>
                      <a:pt x="30980" y="13910"/>
                      <a:pt x="30899" y="13921"/>
                      <a:pt x="30807" y="13921"/>
                    </a:cubicBezTo>
                    <a:cubicBezTo>
                      <a:pt x="30596" y="13921"/>
                      <a:pt x="30339" y="13870"/>
                      <a:pt x="30085" y="13776"/>
                    </a:cubicBezTo>
                    <a:cubicBezTo>
                      <a:pt x="29301" y="13489"/>
                      <a:pt x="28524" y="12767"/>
                      <a:pt x="27952" y="11800"/>
                    </a:cubicBezTo>
                    <a:cubicBezTo>
                      <a:pt x="27840" y="11611"/>
                      <a:pt x="27727" y="11379"/>
                      <a:pt x="27610" y="11133"/>
                    </a:cubicBezTo>
                    <a:cubicBezTo>
                      <a:pt x="27190" y="10264"/>
                      <a:pt x="26667" y="9180"/>
                      <a:pt x="25486" y="8532"/>
                    </a:cubicBezTo>
                    <a:cubicBezTo>
                      <a:pt x="24904" y="8213"/>
                      <a:pt x="24237" y="8052"/>
                      <a:pt x="23497" y="8052"/>
                    </a:cubicBezTo>
                    <a:cubicBezTo>
                      <a:pt x="23264" y="8052"/>
                      <a:pt x="23020" y="8068"/>
                      <a:pt x="22776" y="8102"/>
                    </a:cubicBezTo>
                    <a:cubicBezTo>
                      <a:pt x="21897" y="8216"/>
                      <a:pt x="21033" y="8531"/>
                      <a:pt x="20055" y="9085"/>
                    </a:cubicBezTo>
                    <a:cubicBezTo>
                      <a:pt x="19633" y="9325"/>
                      <a:pt x="19236" y="9582"/>
                      <a:pt x="18853" y="9831"/>
                    </a:cubicBezTo>
                    <a:cubicBezTo>
                      <a:pt x="18030" y="10366"/>
                      <a:pt x="17253" y="10870"/>
                      <a:pt x="16450" y="11036"/>
                    </a:cubicBezTo>
                    <a:cubicBezTo>
                      <a:pt x="16308" y="11066"/>
                      <a:pt x="16163" y="11080"/>
                      <a:pt x="16018" y="11080"/>
                    </a:cubicBezTo>
                    <a:cubicBezTo>
                      <a:pt x="15963" y="11080"/>
                      <a:pt x="15909" y="11078"/>
                      <a:pt x="15855" y="11073"/>
                    </a:cubicBezTo>
                    <a:cubicBezTo>
                      <a:pt x="16005" y="10783"/>
                      <a:pt x="16124" y="10474"/>
                      <a:pt x="16201" y="10153"/>
                    </a:cubicBezTo>
                    <a:cubicBezTo>
                      <a:pt x="16526" y="8809"/>
                      <a:pt x="16138" y="7471"/>
                      <a:pt x="15185" y="6655"/>
                    </a:cubicBezTo>
                    <a:cubicBezTo>
                      <a:pt x="14649" y="6196"/>
                      <a:pt x="13971" y="5943"/>
                      <a:pt x="13277" y="5943"/>
                    </a:cubicBezTo>
                    <a:cubicBezTo>
                      <a:pt x="12735" y="5943"/>
                      <a:pt x="12208" y="6097"/>
                      <a:pt x="11755" y="6388"/>
                    </a:cubicBezTo>
                    <a:cubicBezTo>
                      <a:pt x="11713" y="6415"/>
                      <a:pt x="11672" y="6443"/>
                      <a:pt x="11634" y="6471"/>
                    </a:cubicBezTo>
                    <a:cubicBezTo>
                      <a:pt x="11532" y="6544"/>
                      <a:pt x="11417" y="6578"/>
                      <a:pt x="11302" y="6578"/>
                    </a:cubicBezTo>
                    <a:cubicBezTo>
                      <a:pt x="11094" y="6578"/>
                      <a:pt x="10889" y="6465"/>
                      <a:pt x="10780" y="6265"/>
                    </a:cubicBezTo>
                    <a:cubicBezTo>
                      <a:pt x="10576" y="5891"/>
                      <a:pt x="10348" y="5520"/>
                      <a:pt x="10075" y="5159"/>
                    </a:cubicBezTo>
                    <a:cubicBezTo>
                      <a:pt x="9801" y="4793"/>
                      <a:pt x="9501" y="4466"/>
                      <a:pt x="9180" y="4182"/>
                    </a:cubicBezTo>
                    <a:cubicBezTo>
                      <a:pt x="9173" y="4176"/>
                      <a:pt x="9166" y="4171"/>
                      <a:pt x="9161" y="4165"/>
                    </a:cubicBezTo>
                    <a:lnTo>
                      <a:pt x="9156" y="4144"/>
                    </a:lnTo>
                    <a:cubicBezTo>
                      <a:pt x="9106" y="3936"/>
                      <a:pt x="9171" y="3718"/>
                      <a:pt x="9327" y="3571"/>
                    </a:cubicBezTo>
                    <a:lnTo>
                      <a:pt x="11566" y="1482"/>
                    </a:lnTo>
                    <a:cubicBezTo>
                      <a:pt x="11950" y="1123"/>
                      <a:pt x="11713" y="481"/>
                      <a:pt x="11189" y="458"/>
                    </a:cubicBezTo>
                    <a:lnTo>
                      <a:pt x="771" y="1"/>
                    </a:lnTo>
                    <a:cubicBezTo>
                      <a:pt x="761" y="1"/>
                      <a:pt x="752" y="0"/>
                      <a:pt x="743"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20"/>
              <p:cNvSpPr/>
              <p:nvPr/>
            </p:nvSpPr>
            <p:spPr>
              <a:xfrm>
                <a:off x="6632106" y="4463851"/>
                <a:ext cx="182613" cy="47256"/>
              </a:xfrm>
              <a:custGeom>
                <a:avLst/>
                <a:gdLst/>
                <a:ahLst/>
                <a:cxnLst/>
                <a:rect l="l" t="t" r="r" b="b"/>
                <a:pathLst>
                  <a:path w="6109" h="1581" extrusionOk="0">
                    <a:moveTo>
                      <a:pt x="1" y="1"/>
                    </a:moveTo>
                    <a:lnTo>
                      <a:pt x="4701" y="1580"/>
                    </a:lnTo>
                    <a:lnTo>
                      <a:pt x="6108" y="269"/>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20"/>
              <p:cNvSpPr/>
              <p:nvPr/>
            </p:nvSpPr>
            <p:spPr>
              <a:xfrm>
                <a:off x="6632106" y="4463851"/>
                <a:ext cx="110004" cy="122938"/>
              </a:xfrm>
              <a:custGeom>
                <a:avLst/>
                <a:gdLst/>
                <a:ahLst/>
                <a:cxnLst/>
                <a:rect l="l" t="t" r="r" b="b"/>
                <a:pathLst>
                  <a:path w="3680" h="4113" extrusionOk="0">
                    <a:moveTo>
                      <a:pt x="1" y="1"/>
                    </a:moveTo>
                    <a:lnTo>
                      <a:pt x="2455" y="4112"/>
                    </a:lnTo>
                    <a:lnTo>
                      <a:pt x="3679" y="2450"/>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20"/>
              <p:cNvSpPr/>
              <p:nvPr/>
            </p:nvSpPr>
            <p:spPr>
              <a:xfrm>
                <a:off x="6632106" y="4463851"/>
                <a:ext cx="155620" cy="108770"/>
              </a:xfrm>
              <a:custGeom>
                <a:avLst/>
                <a:gdLst/>
                <a:ahLst/>
                <a:cxnLst/>
                <a:rect l="l" t="t" r="r" b="b"/>
                <a:pathLst>
                  <a:path w="5206" h="3639" extrusionOk="0">
                    <a:moveTo>
                      <a:pt x="1" y="1"/>
                    </a:moveTo>
                    <a:lnTo>
                      <a:pt x="3679" y="2450"/>
                    </a:lnTo>
                    <a:lnTo>
                      <a:pt x="5205" y="3638"/>
                    </a:lnTo>
                    <a:lnTo>
                      <a:pt x="4701" y="1580"/>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20"/>
              <p:cNvSpPr/>
              <p:nvPr/>
            </p:nvSpPr>
            <p:spPr>
              <a:xfrm>
                <a:off x="6726716" y="4537052"/>
                <a:ext cx="61011" cy="35569"/>
              </a:xfrm>
              <a:custGeom>
                <a:avLst/>
                <a:gdLst/>
                <a:ahLst/>
                <a:cxnLst/>
                <a:rect l="l" t="t" r="r" b="b"/>
                <a:pathLst>
                  <a:path w="2041" h="1190" extrusionOk="0">
                    <a:moveTo>
                      <a:pt x="514" y="1"/>
                    </a:moveTo>
                    <a:lnTo>
                      <a:pt x="0" y="699"/>
                    </a:lnTo>
                    <a:lnTo>
                      <a:pt x="2040" y="1189"/>
                    </a:lnTo>
                    <a:lnTo>
                      <a:pt x="51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2" name="Google Shape;1172;p20"/>
              <p:cNvSpPr/>
              <p:nvPr/>
            </p:nvSpPr>
            <p:spPr>
              <a:xfrm>
                <a:off x="6790776" y="4573308"/>
                <a:ext cx="748986" cy="309840"/>
              </a:xfrm>
              <a:custGeom>
                <a:avLst/>
                <a:gdLst/>
                <a:ahLst/>
                <a:cxnLst/>
                <a:rect l="l" t="t" r="r" b="b"/>
                <a:pathLst>
                  <a:path w="25056" h="10366" extrusionOk="0">
                    <a:moveTo>
                      <a:pt x="5395" y="2389"/>
                    </a:moveTo>
                    <a:cubicBezTo>
                      <a:pt x="5948" y="2389"/>
                      <a:pt x="6401" y="2844"/>
                      <a:pt x="6545" y="3366"/>
                    </a:cubicBezTo>
                    <a:cubicBezTo>
                      <a:pt x="6732" y="4031"/>
                      <a:pt x="6513" y="4786"/>
                      <a:pt x="6070" y="5302"/>
                    </a:cubicBezTo>
                    <a:cubicBezTo>
                      <a:pt x="5827" y="5584"/>
                      <a:pt x="5509" y="5815"/>
                      <a:pt x="5159" y="5930"/>
                    </a:cubicBezTo>
                    <a:lnTo>
                      <a:pt x="5159" y="5930"/>
                    </a:lnTo>
                    <a:cubicBezTo>
                      <a:pt x="5113" y="5876"/>
                      <a:pt x="5069" y="5820"/>
                      <a:pt x="5026" y="5763"/>
                    </a:cubicBezTo>
                    <a:cubicBezTo>
                      <a:pt x="4603" y="5199"/>
                      <a:pt x="4283" y="4483"/>
                      <a:pt x="4277" y="3766"/>
                    </a:cubicBezTo>
                    <a:cubicBezTo>
                      <a:pt x="4271" y="3155"/>
                      <a:pt x="4587" y="2493"/>
                      <a:pt x="5251" y="2400"/>
                    </a:cubicBezTo>
                    <a:cubicBezTo>
                      <a:pt x="5300" y="2393"/>
                      <a:pt x="5348" y="2389"/>
                      <a:pt x="5395" y="2389"/>
                    </a:cubicBezTo>
                    <a:close/>
                    <a:moveTo>
                      <a:pt x="155" y="1"/>
                    </a:moveTo>
                    <a:cubicBezTo>
                      <a:pt x="73" y="1"/>
                      <a:pt x="1" y="103"/>
                      <a:pt x="78" y="171"/>
                    </a:cubicBezTo>
                    <a:cubicBezTo>
                      <a:pt x="1203" y="1172"/>
                      <a:pt x="1694" y="2642"/>
                      <a:pt x="2329" y="3962"/>
                    </a:cubicBezTo>
                    <a:cubicBezTo>
                      <a:pt x="2641" y="4611"/>
                      <a:pt x="2988" y="5303"/>
                      <a:pt x="3551" y="5770"/>
                    </a:cubicBezTo>
                    <a:cubicBezTo>
                      <a:pt x="3893" y="6054"/>
                      <a:pt x="4292" y="6205"/>
                      <a:pt x="4702" y="6205"/>
                    </a:cubicBezTo>
                    <a:cubicBezTo>
                      <a:pt x="4831" y="6205"/>
                      <a:pt x="4962" y="6190"/>
                      <a:pt x="5092" y="6159"/>
                    </a:cubicBezTo>
                    <a:lnTo>
                      <a:pt x="5092" y="6159"/>
                    </a:lnTo>
                    <a:cubicBezTo>
                      <a:pt x="5571" y="6691"/>
                      <a:pt x="6184" y="7104"/>
                      <a:pt x="6856" y="7331"/>
                    </a:cubicBezTo>
                    <a:cubicBezTo>
                      <a:pt x="7256" y="7467"/>
                      <a:pt x="7670" y="7530"/>
                      <a:pt x="8085" y="7530"/>
                    </a:cubicBezTo>
                    <a:cubicBezTo>
                      <a:pt x="8466" y="7530"/>
                      <a:pt x="8848" y="7477"/>
                      <a:pt x="9220" y="7377"/>
                    </a:cubicBezTo>
                    <a:cubicBezTo>
                      <a:pt x="10002" y="7165"/>
                      <a:pt x="10723" y="6771"/>
                      <a:pt x="11405" y="6343"/>
                    </a:cubicBezTo>
                    <a:cubicBezTo>
                      <a:pt x="12685" y="5540"/>
                      <a:pt x="14008" y="4500"/>
                      <a:pt x="15585" y="4500"/>
                    </a:cubicBezTo>
                    <a:cubicBezTo>
                      <a:pt x="15659" y="4500"/>
                      <a:pt x="15733" y="4502"/>
                      <a:pt x="15807" y="4507"/>
                    </a:cubicBezTo>
                    <a:cubicBezTo>
                      <a:pt x="16379" y="4542"/>
                      <a:pt x="16884" y="4774"/>
                      <a:pt x="17268" y="5200"/>
                    </a:cubicBezTo>
                    <a:cubicBezTo>
                      <a:pt x="17658" y="5635"/>
                      <a:pt x="17908" y="6181"/>
                      <a:pt x="18158" y="6702"/>
                    </a:cubicBezTo>
                    <a:cubicBezTo>
                      <a:pt x="18757" y="7958"/>
                      <a:pt x="19679" y="9116"/>
                      <a:pt x="20910" y="9806"/>
                    </a:cubicBezTo>
                    <a:cubicBezTo>
                      <a:pt x="21486" y="10129"/>
                      <a:pt x="22225" y="10365"/>
                      <a:pt x="22933" y="10365"/>
                    </a:cubicBezTo>
                    <a:cubicBezTo>
                      <a:pt x="23606" y="10365"/>
                      <a:pt x="24251" y="10152"/>
                      <a:pt x="24701" y="9597"/>
                    </a:cubicBezTo>
                    <a:cubicBezTo>
                      <a:pt x="24902" y="9348"/>
                      <a:pt x="25026" y="9056"/>
                      <a:pt x="25050" y="8737"/>
                    </a:cubicBezTo>
                    <a:cubicBezTo>
                      <a:pt x="25056" y="8672"/>
                      <a:pt x="25008" y="8640"/>
                      <a:pt x="24958" y="8640"/>
                    </a:cubicBezTo>
                    <a:cubicBezTo>
                      <a:pt x="24907" y="8640"/>
                      <a:pt x="24854" y="8672"/>
                      <a:pt x="24849" y="8737"/>
                    </a:cubicBezTo>
                    <a:cubicBezTo>
                      <a:pt x="24796" y="9409"/>
                      <a:pt x="24210" y="9905"/>
                      <a:pt x="23595" y="10080"/>
                    </a:cubicBezTo>
                    <a:cubicBezTo>
                      <a:pt x="23376" y="10142"/>
                      <a:pt x="23147" y="10169"/>
                      <a:pt x="22916" y="10169"/>
                    </a:cubicBezTo>
                    <a:cubicBezTo>
                      <a:pt x="22479" y="10169"/>
                      <a:pt x="22035" y="10071"/>
                      <a:pt x="21638" y="9926"/>
                    </a:cubicBezTo>
                    <a:cubicBezTo>
                      <a:pt x="20369" y="9458"/>
                      <a:pt x="19353" y="8403"/>
                      <a:pt x="18676" y="7259"/>
                    </a:cubicBezTo>
                    <a:cubicBezTo>
                      <a:pt x="18132" y="6342"/>
                      <a:pt x="17820" y="5132"/>
                      <a:pt x="16818" y="4582"/>
                    </a:cubicBezTo>
                    <a:cubicBezTo>
                      <a:pt x="16446" y="4377"/>
                      <a:pt x="16025" y="4300"/>
                      <a:pt x="15603" y="4300"/>
                    </a:cubicBezTo>
                    <a:cubicBezTo>
                      <a:pt x="15432" y="4300"/>
                      <a:pt x="15260" y="4313"/>
                      <a:pt x="15092" y="4335"/>
                    </a:cubicBezTo>
                    <a:cubicBezTo>
                      <a:pt x="14332" y="4435"/>
                      <a:pt x="13620" y="4746"/>
                      <a:pt x="12958" y="5121"/>
                    </a:cubicBezTo>
                    <a:cubicBezTo>
                      <a:pt x="11625" y="5879"/>
                      <a:pt x="10424" y="6932"/>
                      <a:pt x="8884" y="7251"/>
                    </a:cubicBezTo>
                    <a:cubicBezTo>
                      <a:pt x="8630" y="7303"/>
                      <a:pt x="8376" y="7329"/>
                      <a:pt x="8123" y="7329"/>
                    </a:cubicBezTo>
                    <a:cubicBezTo>
                      <a:pt x="7060" y="7329"/>
                      <a:pt x="6038" y="6877"/>
                      <a:pt x="5305" y="6095"/>
                    </a:cubicBezTo>
                    <a:lnTo>
                      <a:pt x="5305" y="6095"/>
                    </a:lnTo>
                    <a:cubicBezTo>
                      <a:pt x="5360" y="6074"/>
                      <a:pt x="5415" y="6051"/>
                      <a:pt x="5470" y="6024"/>
                    </a:cubicBezTo>
                    <a:cubicBezTo>
                      <a:pt x="6108" y="5718"/>
                      <a:pt x="6578" y="5094"/>
                      <a:pt x="6743" y="4412"/>
                    </a:cubicBezTo>
                    <a:cubicBezTo>
                      <a:pt x="6904" y="3749"/>
                      <a:pt x="6785" y="2980"/>
                      <a:pt x="6246" y="2517"/>
                    </a:cubicBezTo>
                    <a:cubicBezTo>
                      <a:pt x="6001" y="2308"/>
                      <a:pt x="5692" y="2193"/>
                      <a:pt x="5383" y="2193"/>
                    </a:cubicBezTo>
                    <a:cubicBezTo>
                      <a:pt x="5158" y="2193"/>
                      <a:pt x="4933" y="2254"/>
                      <a:pt x="4731" y="2383"/>
                    </a:cubicBezTo>
                    <a:cubicBezTo>
                      <a:pt x="4115" y="2779"/>
                      <a:pt x="4002" y="3574"/>
                      <a:pt x="4125" y="4246"/>
                    </a:cubicBezTo>
                    <a:cubicBezTo>
                      <a:pt x="4243" y="4884"/>
                      <a:pt x="4535" y="5480"/>
                      <a:pt x="4943" y="5985"/>
                    </a:cubicBezTo>
                    <a:lnTo>
                      <a:pt x="4943" y="5985"/>
                    </a:lnTo>
                    <a:cubicBezTo>
                      <a:pt x="4857" y="6000"/>
                      <a:pt x="4769" y="6009"/>
                      <a:pt x="4680" y="6009"/>
                    </a:cubicBezTo>
                    <a:cubicBezTo>
                      <a:pt x="4537" y="6009"/>
                      <a:pt x="4392" y="5987"/>
                      <a:pt x="4247" y="5940"/>
                    </a:cubicBezTo>
                    <a:cubicBezTo>
                      <a:pt x="3577" y="5721"/>
                      <a:pt x="3146" y="5072"/>
                      <a:pt x="2823" y="4486"/>
                    </a:cubicBezTo>
                    <a:cubicBezTo>
                      <a:pt x="2148" y="3265"/>
                      <a:pt x="1742" y="1891"/>
                      <a:pt x="896" y="767"/>
                    </a:cubicBezTo>
                    <a:cubicBezTo>
                      <a:pt x="695" y="498"/>
                      <a:pt x="472" y="248"/>
                      <a:pt x="220" y="25"/>
                    </a:cubicBezTo>
                    <a:cubicBezTo>
                      <a:pt x="200" y="8"/>
                      <a:pt x="177" y="1"/>
                      <a:pt x="1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73" name="Google Shape;1173;p20"/>
            <p:cNvGrpSpPr/>
            <p:nvPr/>
          </p:nvGrpSpPr>
          <p:grpSpPr>
            <a:xfrm>
              <a:off x="8626833" y="2379878"/>
              <a:ext cx="246464" cy="231319"/>
              <a:chOff x="5946283" y="1650903"/>
              <a:chExt cx="246464" cy="231319"/>
            </a:xfrm>
          </p:grpSpPr>
          <p:sp>
            <p:nvSpPr>
              <p:cNvPr id="1174" name="Google Shape;1174;p2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5" name="Google Shape;1175;p2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76" name="Google Shape;1176;p20"/>
            <p:cNvGrpSpPr/>
            <p:nvPr/>
          </p:nvGrpSpPr>
          <p:grpSpPr>
            <a:xfrm>
              <a:off x="8217624" y="3008021"/>
              <a:ext cx="611579" cy="532575"/>
              <a:chOff x="5133595" y="1523392"/>
              <a:chExt cx="473946" cy="412721"/>
            </a:xfrm>
          </p:grpSpPr>
          <p:sp>
            <p:nvSpPr>
              <p:cNvPr id="1177" name="Google Shape;1177;p20"/>
              <p:cNvSpPr/>
              <p:nvPr/>
            </p:nvSpPr>
            <p:spPr>
              <a:xfrm>
                <a:off x="5133595" y="1523392"/>
                <a:ext cx="473946" cy="412721"/>
              </a:xfrm>
              <a:custGeom>
                <a:avLst/>
                <a:gdLst/>
                <a:ahLst/>
                <a:cxnLst/>
                <a:rect l="l" t="t" r="r" b="b"/>
                <a:pathLst>
                  <a:path w="15855" h="13808" extrusionOk="0">
                    <a:moveTo>
                      <a:pt x="3218" y="1"/>
                    </a:moveTo>
                    <a:cubicBezTo>
                      <a:pt x="2663" y="1"/>
                      <a:pt x="2103" y="48"/>
                      <a:pt x="1542" y="147"/>
                    </a:cubicBezTo>
                    <a:cubicBezTo>
                      <a:pt x="1279" y="193"/>
                      <a:pt x="1008" y="252"/>
                      <a:pt x="794" y="410"/>
                    </a:cubicBezTo>
                    <a:cubicBezTo>
                      <a:pt x="0" y="986"/>
                      <a:pt x="283" y="2570"/>
                      <a:pt x="438" y="3386"/>
                    </a:cubicBezTo>
                    <a:cubicBezTo>
                      <a:pt x="671" y="4610"/>
                      <a:pt x="1200" y="5771"/>
                      <a:pt x="1928" y="6778"/>
                    </a:cubicBezTo>
                    <a:cubicBezTo>
                      <a:pt x="2390" y="7416"/>
                      <a:pt x="2946" y="7999"/>
                      <a:pt x="3526" y="8532"/>
                    </a:cubicBezTo>
                    <a:cubicBezTo>
                      <a:pt x="3856" y="8836"/>
                      <a:pt x="4202" y="9124"/>
                      <a:pt x="4559" y="9397"/>
                    </a:cubicBezTo>
                    <a:cubicBezTo>
                      <a:pt x="4737" y="9533"/>
                      <a:pt x="5577" y="9962"/>
                      <a:pt x="5622" y="10148"/>
                    </a:cubicBezTo>
                    <a:cubicBezTo>
                      <a:pt x="5859" y="11125"/>
                      <a:pt x="6355" y="12716"/>
                      <a:pt x="7165" y="13331"/>
                    </a:cubicBezTo>
                    <a:cubicBezTo>
                      <a:pt x="7597" y="13660"/>
                      <a:pt x="8154" y="13807"/>
                      <a:pt x="8975" y="13807"/>
                    </a:cubicBezTo>
                    <a:cubicBezTo>
                      <a:pt x="8984" y="13807"/>
                      <a:pt x="8993" y="13807"/>
                      <a:pt x="9003" y="13807"/>
                    </a:cubicBezTo>
                    <a:cubicBezTo>
                      <a:pt x="9811" y="13807"/>
                      <a:pt x="12342" y="13683"/>
                      <a:pt x="13028" y="12270"/>
                    </a:cubicBezTo>
                    <a:cubicBezTo>
                      <a:pt x="13137" y="12044"/>
                      <a:pt x="13195" y="11805"/>
                      <a:pt x="13205" y="11566"/>
                    </a:cubicBezTo>
                    <a:cubicBezTo>
                      <a:pt x="13535" y="11430"/>
                      <a:pt x="13820" y="11208"/>
                      <a:pt x="14026" y="10915"/>
                    </a:cubicBezTo>
                    <a:cubicBezTo>
                      <a:pt x="14173" y="10707"/>
                      <a:pt x="14306" y="10435"/>
                      <a:pt x="14357" y="10098"/>
                    </a:cubicBezTo>
                    <a:cubicBezTo>
                      <a:pt x="14875" y="9913"/>
                      <a:pt x="15295" y="9482"/>
                      <a:pt x="15491" y="8899"/>
                    </a:cubicBezTo>
                    <a:cubicBezTo>
                      <a:pt x="15854" y="7817"/>
                      <a:pt x="15565" y="4718"/>
                      <a:pt x="14385" y="3823"/>
                    </a:cubicBezTo>
                    <a:cubicBezTo>
                      <a:pt x="14132" y="3633"/>
                      <a:pt x="13542" y="3187"/>
                      <a:pt x="11247" y="3187"/>
                    </a:cubicBezTo>
                    <a:lnTo>
                      <a:pt x="11082" y="3187"/>
                    </a:lnTo>
                    <a:cubicBezTo>
                      <a:pt x="8880" y="1283"/>
                      <a:pt x="6116" y="1"/>
                      <a:pt x="3218"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 name="Google Shape;1178;p20"/>
              <p:cNvSpPr/>
              <p:nvPr/>
            </p:nvSpPr>
            <p:spPr>
              <a:xfrm>
                <a:off x="5429023" y="1736897"/>
                <a:ext cx="95686" cy="107096"/>
              </a:xfrm>
              <a:custGeom>
                <a:avLst/>
                <a:gdLst/>
                <a:ahLst/>
                <a:cxnLst/>
                <a:rect l="l" t="t" r="r" b="b"/>
                <a:pathLst>
                  <a:path w="3201" h="3583" extrusionOk="0">
                    <a:moveTo>
                      <a:pt x="2133" y="0"/>
                    </a:moveTo>
                    <a:cubicBezTo>
                      <a:pt x="2122" y="0"/>
                      <a:pt x="2112" y="3"/>
                      <a:pt x="2105" y="10"/>
                    </a:cubicBezTo>
                    <a:cubicBezTo>
                      <a:pt x="1975" y="130"/>
                      <a:pt x="1" y="2980"/>
                      <a:pt x="1" y="2980"/>
                    </a:cubicBezTo>
                    <a:cubicBezTo>
                      <a:pt x="1" y="2980"/>
                      <a:pt x="754" y="3583"/>
                      <a:pt x="1186" y="3583"/>
                    </a:cubicBezTo>
                    <a:cubicBezTo>
                      <a:pt x="1269" y="3583"/>
                      <a:pt x="1339" y="3561"/>
                      <a:pt x="1391" y="3509"/>
                    </a:cubicBezTo>
                    <a:cubicBezTo>
                      <a:pt x="1714" y="3183"/>
                      <a:pt x="3200" y="1368"/>
                      <a:pt x="3120" y="1132"/>
                    </a:cubicBezTo>
                    <a:cubicBezTo>
                      <a:pt x="3043" y="907"/>
                      <a:pt x="2322" y="0"/>
                      <a:pt x="21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20"/>
              <p:cNvSpPr/>
              <p:nvPr/>
            </p:nvSpPr>
            <p:spPr>
              <a:xfrm>
                <a:off x="5342305" y="1793777"/>
                <a:ext cx="146533" cy="94273"/>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rgbClr val="6DA2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 name="Google Shape;1180;p20"/>
              <p:cNvSpPr/>
              <p:nvPr/>
            </p:nvSpPr>
            <p:spPr>
              <a:xfrm>
                <a:off x="5439097" y="1666775"/>
                <a:ext cx="122679" cy="113373"/>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rgbClr val="6DA2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 name="Google Shape;1181;p20"/>
              <p:cNvSpPr/>
              <p:nvPr/>
            </p:nvSpPr>
            <p:spPr>
              <a:xfrm>
                <a:off x="5342305" y="1793777"/>
                <a:ext cx="146533" cy="94273"/>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 name="Google Shape;1182;p20"/>
              <p:cNvSpPr/>
              <p:nvPr/>
            </p:nvSpPr>
            <p:spPr>
              <a:xfrm>
                <a:off x="5352080" y="1816912"/>
                <a:ext cx="42119" cy="57150"/>
              </a:xfrm>
              <a:custGeom>
                <a:avLst/>
                <a:gdLst/>
                <a:ahLst/>
                <a:cxnLst/>
                <a:rect l="l" t="t" r="r" b="b"/>
                <a:pathLst>
                  <a:path w="1409" h="1912" extrusionOk="0">
                    <a:moveTo>
                      <a:pt x="295" y="0"/>
                    </a:moveTo>
                    <a:cubicBezTo>
                      <a:pt x="288" y="0"/>
                      <a:pt x="281" y="1"/>
                      <a:pt x="275" y="2"/>
                    </a:cubicBezTo>
                    <a:cubicBezTo>
                      <a:pt x="1" y="68"/>
                      <a:pt x="669" y="1912"/>
                      <a:pt x="1021" y="1912"/>
                    </a:cubicBezTo>
                    <a:cubicBezTo>
                      <a:pt x="1047" y="1912"/>
                      <a:pt x="1072" y="1902"/>
                      <a:pt x="1094" y="1880"/>
                    </a:cubicBezTo>
                    <a:cubicBezTo>
                      <a:pt x="1409" y="1569"/>
                      <a:pt x="605" y="0"/>
                      <a:pt x="295"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3" name="Google Shape;1183;p20"/>
              <p:cNvSpPr/>
              <p:nvPr/>
            </p:nvSpPr>
            <p:spPr>
              <a:xfrm>
                <a:off x="5439097" y="1666775"/>
                <a:ext cx="122679" cy="113373"/>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4" name="Google Shape;1184;p20"/>
              <p:cNvSpPr/>
              <p:nvPr/>
            </p:nvSpPr>
            <p:spPr>
              <a:xfrm>
                <a:off x="5183307" y="1571157"/>
                <a:ext cx="325440" cy="267874"/>
              </a:xfrm>
              <a:custGeom>
                <a:avLst/>
                <a:gdLst/>
                <a:ahLst/>
                <a:cxnLst/>
                <a:rect l="l" t="t" r="r" b="b"/>
                <a:pathLst>
                  <a:path w="10887" h="8962" extrusionOk="0">
                    <a:moveTo>
                      <a:pt x="1567" y="0"/>
                    </a:moveTo>
                    <a:cubicBezTo>
                      <a:pt x="743" y="0"/>
                      <a:pt x="254" y="132"/>
                      <a:pt x="254" y="132"/>
                    </a:cubicBezTo>
                    <a:cubicBezTo>
                      <a:pt x="0" y="5949"/>
                      <a:pt x="8233" y="8961"/>
                      <a:pt x="8233" y="8961"/>
                    </a:cubicBezTo>
                    <a:lnTo>
                      <a:pt x="10887" y="5541"/>
                    </a:lnTo>
                    <a:cubicBezTo>
                      <a:pt x="7256" y="722"/>
                      <a:pt x="3495" y="0"/>
                      <a:pt x="15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20"/>
              <p:cNvSpPr/>
              <p:nvPr/>
            </p:nvSpPr>
            <p:spPr>
              <a:xfrm>
                <a:off x="5270832" y="1621910"/>
                <a:ext cx="155830" cy="125897"/>
              </a:xfrm>
              <a:custGeom>
                <a:avLst/>
                <a:gdLst/>
                <a:ahLst/>
                <a:cxnLst/>
                <a:rect l="l" t="t" r="r" b="b"/>
                <a:pathLst>
                  <a:path w="5213" h="4212" extrusionOk="0">
                    <a:moveTo>
                      <a:pt x="2019" y="0"/>
                    </a:moveTo>
                    <a:cubicBezTo>
                      <a:pt x="1475" y="0"/>
                      <a:pt x="877" y="205"/>
                      <a:pt x="410" y="852"/>
                    </a:cubicBezTo>
                    <a:cubicBezTo>
                      <a:pt x="63" y="1333"/>
                      <a:pt x="1" y="1825"/>
                      <a:pt x="56" y="2242"/>
                    </a:cubicBezTo>
                    <a:cubicBezTo>
                      <a:pt x="146" y="2937"/>
                      <a:pt x="581" y="3531"/>
                      <a:pt x="1181" y="3890"/>
                    </a:cubicBezTo>
                    <a:cubicBezTo>
                      <a:pt x="1484" y="4070"/>
                      <a:pt x="1883" y="4212"/>
                      <a:pt x="2312" y="4212"/>
                    </a:cubicBezTo>
                    <a:cubicBezTo>
                      <a:pt x="2797" y="4212"/>
                      <a:pt x="3320" y="4030"/>
                      <a:pt x="3782" y="3517"/>
                    </a:cubicBezTo>
                    <a:cubicBezTo>
                      <a:pt x="5212" y="1932"/>
                      <a:pt x="3774" y="659"/>
                      <a:pt x="3215" y="323"/>
                    </a:cubicBezTo>
                    <a:cubicBezTo>
                      <a:pt x="2950" y="165"/>
                      <a:pt x="2506" y="0"/>
                      <a:pt x="2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20"/>
              <p:cNvSpPr/>
              <p:nvPr/>
            </p:nvSpPr>
            <p:spPr>
              <a:xfrm>
                <a:off x="5266946" y="1632909"/>
                <a:ext cx="132543" cy="102044"/>
              </a:xfrm>
              <a:custGeom>
                <a:avLst/>
                <a:gdLst/>
                <a:ahLst/>
                <a:cxnLst/>
                <a:rect l="l" t="t" r="r" b="b"/>
                <a:pathLst>
                  <a:path w="4434" h="3414" extrusionOk="0">
                    <a:moveTo>
                      <a:pt x="2196" y="0"/>
                    </a:moveTo>
                    <a:cubicBezTo>
                      <a:pt x="1724" y="0"/>
                      <a:pt x="1244" y="241"/>
                      <a:pt x="878" y="834"/>
                    </a:cubicBezTo>
                    <a:cubicBezTo>
                      <a:pt x="0" y="2253"/>
                      <a:pt x="1243" y="3414"/>
                      <a:pt x="2409" y="3414"/>
                    </a:cubicBezTo>
                    <a:cubicBezTo>
                      <a:pt x="2914" y="3414"/>
                      <a:pt x="3404" y="3196"/>
                      <a:pt x="3701" y="2686"/>
                    </a:cubicBezTo>
                    <a:cubicBezTo>
                      <a:pt x="4434" y="1426"/>
                      <a:pt x="3342" y="0"/>
                      <a:pt x="21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7" name="Google Shape;1187;p20"/>
              <p:cNvSpPr/>
              <p:nvPr/>
            </p:nvSpPr>
            <p:spPr>
              <a:xfrm>
                <a:off x="5296868" y="1636108"/>
                <a:ext cx="30371" cy="97561"/>
              </a:xfrm>
              <a:custGeom>
                <a:avLst/>
                <a:gdLst/>
                <a:ahLst/>
                <a:cxnLst/>
                <a:rect l="l" t="t" r="r" b="b"/>
                <a:pathLst>
                  <a:path w="1016" h="3264" extrusionOk="0">
                    <a:moveTo>
                      <a:pt x="673" y="0"/>
                    </a:moveTo>
                    <a:cubicBezTo>
                      <a:pt x="433" y="100"/>
                      <a:pt x="203" y="277"/>
                      <a:pt x="1" y="547"/>
                    </a:cubicBezTo>
                    <a:lnTo>
                      <a:pt x="235" y="2905"/>
                    </a:lnTo>
                    <a:cubicBezTo>
                      <a:pt x="464" y="3079"/>
                      <a:pt x="733" y="3203"/>
                      <a:pt x="1016" y="3264"/>
                    </a:cubicBezTo>
                    <a:lnTo>
                      <a:pt x="673" y="0"/>
                    </a:ln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8" name="Google Shape;1188;p20"/>
              <p:cNvSpPr/>
              <p:nvPr/>
            </p:nvSpPr>
            <p:spPr>
              <a:xfrm>
                <a:off x="5325117" y="1632969"/>
                <a:ext cx="26724" cy="101955"/>
              </a:xfrm>
              <a:custGeom>
                <a:avLst/>
                <a:gdLst/>
                <a:ahLst/>
                <a:cxnLst/>
                <a:rect l="l" t="t" r="r" b="b"/>
                <a:pathLst>
                  <a:path w="894" h="3411" extrusionOk="0">
                    <a:moveTo>
                      <a:pt x="246" y="0"/>
                    </a:moveTo>
                    <a:cubicBezTo>
                      <a:pt x="164" y="0"/>
                      <a:pt x="82" y="8"/>
                      <a:pt x="0" y="23"/>
                    </a:cubicBezTo>
                    <a:lnTo>
                      <a:pt x="477" y="3411"/>
                    </a:lnTo>
                    <a:cubicBezTo>
                      <a:pt x="618" y="3410"/>
                      <a:pt x="759" y="3393"/>
                      <a:pt x="894" y="3355"/>
                    </a:cubicBezTo>
                    <a:lnTo>
                      <a:pt x="457" y="16"/>
                    </a:lnTo>
                    <a:cubicBezTo>
                      <a:pt x="388" y="6"/>
                      <a:pt x="317" y="0"/>
                      <a:pt x="246"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20"/>
              <p:cNvSpPr/>
              <p:nvPr/>
            </p:nvSpPr>
            <p:spPr>
              <a:xfrm>
                <a:off x="5188203" y="1570493"/>
                <a:ext cx="124353" cy="125269"/>
              </a:xfrm>
              <a:custGeom>
                <a:avLst/>
                <a:gdLst/>
                <a:ahLst/>
                <a:cxnLst/>
                <a:rect l="l" t="t" r="r" b="b"/>
                <a:pathLst>
                  <a:path w="4160" h="4191" extrusionOk="0">
                    <a:moveTo>
                      <a:pt x="1380" y="0"/>
                    </a:moveTo>
                    <a:cubicBezTo>
                      <a:pt x="556" y="0"/>
                      <a:pt x="68" y="132"/>
                      <a:pt x="68" y="132"/>
                    </a:cubicBezTo>
                    <a:cubicBezTo>
                      <a:pt x="0" y="1686"/>
                      <a:pt x="540" y="3041"/>
                      <a:pt x="1364" y="4190"/>
                    </a:cubicBezTo>
                    <a:cubicBezTo>
                      <a:pt x="2259" y="3212"/>
                      <a:pt x="3427" y="1812"/>
                      <a:pt x="4160" y="464"/>
                    </a:cubicBezTo>
                    <a:cubicBezTo>
                      <a:pt x="3049" y="99"/>
                      <a:pt x="2090" y="0"/>
                      <a:pt x="13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20"/>
              <p:cNvSpPr/>
              <p:nvPr/>
            </p:nvSpPr>
            <p:spPr>
              <a:xfrm>
                <a:off x="5371898" y="1722699"/>
                <a:ext cx="155023" cy="103061"/>
              </a:xfrm>
              <a:custGeom>
                <a:avLst/>
                <a:gdLst/>
                <a:ahLst/>
                <a:cxnLst/>
                <a:rect l="l" t="t" r="r" b="b"/>
                <a:pathLst>
                  <a:path w="5186" h="3448" extrusionOk="0">
                    <a:moveTo>
                      <a:pt x="1501" y="0"/>
                    </a:moveTo>
                    <a:cubicBezTo>
                      <a:pt x="1291" y="0"/>
                      <a:pt x="1107" y="68"/>
                      <a:pt x="964" y="223"/>
                    </a:cubicBezTo>
                    <a:cubicBezTo>
                      <a:pt x="0" y="1268"/>
                      <a:pt x="3268" y="3447"/>
                      <a:pt x="4410" y="3447"/>
                    </a:cubicBezTo>
                    <a:cubicBezTo>
                      <a:pt x="4564" y="3447"/>
                      <a:pt x="4679" y="3408"/>
                      <a:pt x="4740" y="3321"/>
                    </a:cubicBezTo>
                    <a:cubicBezTo>
                      <a:pt x="5186" y="2689"/>
                      <a:pt x="2824" y="0"/>
                      <a:pt x="15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20"/>
              <p:cNvSpPr/>
              <p:nvPr/>
            </p:nvSpPr>
            <p:spPr>
              <a:xfrm>
                <a:off x="5403226" y="1745475"/>
                <a:ext cx="107493" cy="76010"/>
              </a:xfrm>
              <a:custGeom>
                <a:avLst/>
                <a:gdLst/>
                <a:ahLst/>
                <a:cxnLst/>
                <a:rect l="l" t="t" r="r" b="b"/>
                <a:pathLst>
                  <a:path w="3596" h="2543" extrusionOk="0">
                    <a:moveTo>
                      <a:pt x="352" y="1"/>
                    </a:moveTo>
                    <a:cubicBezTo>
                      <a:pt x="279" y="1"/>
                      <a:pt x="229" y="28"/>
                      <a:pt x="207" y="87"/>
                    </a:cubicBezTo>
                    <a:cubicBezTo>
                      <a:pt x="0" y="659"/>
                      <a:pt x="2828" y="2542"/>
                      <a:pt x="3341" y="2542"/>
                    </a:cubicBezTo>
                    <a:cubicBezTo>
                      <a:pt x="3374" y="2542"/>
                      <a:pt x="3398" y="2534"/>
                      <a:pt x="3410" y="2518"/>
                    </a:cubicBezTo>
                    <a:cubicBezTo>
                      <a:pt x="3596" y="2274"/>
                      <a:pt x="1022" y="1"/>
                      <a:pt x="352"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20"/>
              <p:cNvSpPr/>
              <p:nvPr/>
            </p:nvSpPr>
            <p:spPr>
              <a:xfrm>
                <a:off x="5191527" y="1588941"/>
                <a:ext cx="53388" cy="92151"/>
              </a:xfrm>
              <a:custGeom>
                <a:avLst/>
                <a:gdLst/>
                <a:ahLst/>
                <a:cxnLst/>
                <a:rect l="l" t="t" r="r" b="b"/>
                <a:pathLst>
                  <a:path w="1786" h="3083" extrusionOk="0">
                    <a:moveTo>
                      <a:pt x="246" y="1"/>
                    </a:moveTo>
                    <a:cubicBezTo>
                      <a:pt x="224" y="1"/>
                      <a:pt x="207" y="13"/>
                      <a:pt x="194" y="38"/>
                    </a:cubicBezTo>
                    <a:cubicBezTo>
                      <a:pt x="1" y="417"/>
                      <a:pt x="1000" y="3082"/>
                      <a:pt x="1400" y="3082"/>
                    </a:cubicBezTo>
                    <a:cubicBezTo>
                      <a:pt x="1427" y="3082"/>
                      <a:pt x="1451" y="3070"/>
                      <a:pt x="1472" y="3045"/>
                    </a:cubicBezTo>
                    <a:cubicBezTo>
                      <a:pt x="1786" y="2663"/>
                      <a:pt x="569" y="1"/>
                      <a:pt x="246"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93" name="Google Shape;1193;p20"/>
            <p:cNvGrpSpPr/>
            <p:nvPr/>
          </p:nvGrpSpPr>
          <p:grpSpPr>
            <a:xfrm>
              <a:off x="8451683" y="757178"/>
              <a:ext cx="246464" cy="231319"/>
              <a:chOff x="5946283" y="1650903"/>
              <a:chExt cx="246464" cy="231319"/>
            </a:xfrm>
          </p:grpSpPr>
          <p:sp>
            <p:nvSpPr>
              <p:cNvPr id="1194" name="Google Shape;1194;p2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5" name="Google Shape;1195;p2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96" name="Google Shape;1196;p20"/>
            <p:cNvGrpSpPr/>
            <p:nvPr/>
          </p:nvGrpSpPr>
          <p:grpSpPr>
            <a:xfrm>
              <a:off x="454883" y="2092303"/>
              <a:ext cx="246464" cy="231319"/>
              <a:chOff x="5946283" y="1650903"/>
              <a:chExt cx="246464" cy="231319"/>
            </a:xfrm>
          </p:grpSpPr>
          <p:sp>
            <p:nvSpPr>
              <p:cNvPr id="1197" name="Google Shape;1197;p2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2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99" name="Google Shape;1199;p20"/>
            <p:cNvSpPr/>
            <p:nvPr/>
          </p:nvSpPr>
          <p:spPr>
            <a:xfrm>
              <a:off x="454866" y="2611195"/>
              <a:ext cx="884633" cy="45203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20"/>
            <p:cNvSpPr/>
            <p:nvPr/>
          </p:nvSpPr>
          <p:spPr>
            <a:xfrm>
              <a:off x="7944516" y="1198870"/>
              <a:ext cx="884633" cy="45203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01" name="Google Shape;1201;p20"/>
          <p:cNvSpPr txBox="1">
            <a:spLocks noGrp="1"/>
          </p:cNvSpPr>
          <p:nvPr>
            <p:ph type="subTitle" idx="1"/>
          </p:nvPr>
        </p:nvSpPr>
        <p:spPr>
          <a:xfrm rot="237">
            <a:off x="3196567" y="4630217"/>
            <a:ext cx="5798800" cy="909600"/>
          </a:xfrm>
          <a:prstGeom prst="rect">
            <a:avLst/>
          </a:prstGeom>
          <a:solidFill>
            <a:schemeClr val="lt2"/>
          </a:solid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1202" name="Google Shape;1202;p20"/>
          <p:cNvSpPr txBox="1">
            <a:spLocks noGrp="1"/>
          </p:cNvSpPr>
          <p:nvPr>
            <p:ph type="title"/>
          </p:nvPr>
        </p:nvSpPr>
        <p:spPr>
          <a:xfrm>
            <a:off x="2066500" y="1317984"/>
            <a:ext cx="8059200" cy="35152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SzPts val="4800"/>
              <a:buNone/>
              <a:defRPr sz="21333"/>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endParaRPr/>
          </a:p>
        </p:txBody>
      </p:sp>
    </p:spTree>
    <p:extLst>
      <p:ext uri="{BB962C8B-B14F-4D97-AF65-F5344CB8AC3E}">
        <p14:creationId xmlns:p14="http://schemas.microsoft.com/office/powerpoint/2010/main" val="39946737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70"/>
        <p:cNvGrpSpPr/>
        <p:nvPr/>
      </p:nvGrpSpPr>
      <p:grpSpPr>
        <a:xfrm>
          <a:off x="0" y="0"/>
          <a:ext cx="0" cy="0"/>
          <a:chOff x="0" y="0"/>
          <a:chExt cx="0" cy="0"/>
        </a:xfrm>
      </p:grpSpPr>
      <p:grpSp>
        <p:nvGrpSpPr>
          <p:cNvPr id="71" name="Google Shape;71;p3"/>
          <p:cNvGrpSpPr/>
          <p:nvPr/>
        </p:nvGrpSpPr>
        <p:grpSpPr>
          <a:xfrm>
            <a:off x="36" y="4"/>
            <a:ext cx="12191965" cy="6887888"/>
            <a:chOff x="27" y="3"/>
            <a:chExt cx="9143974" cy="5165916"/>
          </a:xfrm>
        </p:grpSpPr>
        <p:sp>
          <p:nvSpPr>
            <p:cNvPr id="72" name="Google Shape;72;p3"/>
            <p:cNvSpPr/>
            <p:nvPr/>
          </p:nvSpPr>
          <p:spPr>
            <a:xfrm flipH="1">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3"/>
            <p:cNvSpPr/>
            <p:nvPr/>
          </p:nvSpPr>
          <p:spPr>
            <a:xfrm flipH="1">
              <a:off x="27"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4" name="Google Shape;74;p3"/>
          <p:cNvGrpSpPr/>
          <p:nvPr/>
        </p:nvGrpSpPr>
        <p:grpSpPr>
          <a:xfrm>
            <a:off x="7172471" y="4615676"/>
            <a:ext cx="5019515" cy="1567203"/>
            <a:chOff x="2132353" y="3387432"/>
            <a:chExt cx="3764636" cy="1175402"/>
          </a:xfrm>
        </p:grpSpPr>
        <p:sp>
          <p:nvSpPr>
            <p:cNvPr id="75" name="Google Shape;75;p3"/>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3"/>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3"/>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3"/>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3"/>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3"/>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3"/>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3"/>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3"/>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3"/>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3"/>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3"/>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3"/>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3"/>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3"/>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3"/>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1" name="Google Shape;91;p3"/>
          <p:cNvGrpSpPr/>
          <p:nvPr/>
        </p:nvGrpSpPr>
        <p:grpSpPr>
          <a:xfrm>
            <a:off x="70" y="4872286"/>
            <a:ext cx="12191841" cy="1985647"/>
            <a:chOff x="626075" y="3657856"/>
            <a:chExt cx="5447326" cy="1489235"/>
          </a:xfrm>
        </p:grpSpPr>
        <p:sp>
          <p:nvSpPr>
            <p:cNvPr id="92" name="Google Shape;92;p3"/>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3"/>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3"/>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3"/>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3"/>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3"/>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3"/>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3"/>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3"/>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3"/>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3"/>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3"/>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3"/>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3"/>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3"/>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3"/>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3"/>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3"/>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3"/>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3"/>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3"/>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3"/>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3"/>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3"/>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3"/>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3"/>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3"/>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3"/>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0" name="Google Shape;120;p3"/>
          <p:cNvSpPr txBox="1">
            <a:spLocks noGrp="1"/>
          </p:cNvSpPr>
          <p:nvPr>
            <p:ph type="title" hasCustomPrompt="1"/>
          </p:nvPr>
        </p:nvSpPr>
        <p:spPr>
          <a:xfrm>
            <a:off x="1822751" y="720000"/>
            <a:ext cx="2951200" cy="26420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6000"/>
              <a:buNone/>
              <a:defRPr sz="16000">
                <a:solidFill>
                  <a:schemeClr val="l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21" name="Google Shape;121;p3"/>
          <p:cNvSpPr txBox="1">
            <a:spLocks noGrp="1"/>
          </p:cNvSpPr>
          <p:nvPr>
            <p:ph type="subTitle" idx="1"/>
          </p:nvPr>
        </p:nvSpPr>
        <p:spPr>
          <a:xfrm rot="252">
            <a:off x="4908459" y="3451531"/>
            <a:ext cx="5460400" cy="610800"/>
          </a:xfrm>
          <a:prstGeom prst="rect">
            <a:avLst/>
          </a:prstGeom>
          <a:solidFill>
            <a:schemeClr val="lt2"/>
          </a:solid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22" name="Google Shape;122;p3"/>
          <p:cNvGrpSpPr/>
          <p:nvPr/>
        </p:nvGrpSpPr>
        <p:grpSpPr>
          <a:xfrm>
            <a:off x="302744" y="2076556"/>
            <a:ext cx="328619" cy="308425"/>
            <a:chOff x="5946283" y="1650903"/>
            <a:chExt cx="246464" cy="231319"/>
          </a:xfrm>
        </p:grpSpPr>
        <p:sp>
          <p:nvSpPr>
            <p:cNvPr id="123" name="Google Shape;123;p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5" name="Google Shape;125;p3"/>
          <p:cNvGrpSpPr/>
          <p:nvPr/>
        </p:nvGrpSpPr>
        <p:grpSpPr>
          <a:xfrm>
            <a:off x="631377" y="2993805"/>
            <a:ext cx="328619" cy="308425"/>
            <a:chOff x="5946283" y="1650903"/>
            <a:chExt cx="246464" cy="231319"/>
          </a:xfrm>
        </p:grpSpPr>
        <p:sp>
          <p:nvSpPr>
            <p:cNvPr id="126" name="Google Shape;126;p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8" name="Google Shape;128;p3"/>
          <p:cNvGrpSpPr/>
          <p:nvPr/>
        </p:nvGrpSpPr>
        <p:grpSpPr>
          <a:xfrm>
            <a:off x="9276744" y="322238"/>
            <a:ext cx="328619" cy="308425"/>
            <a:chOff x="5946283" y="1650903"/>
            <a:chExt cx="246464" cy="231319"/>
          </a:xfrm>
        </p:grpSpPr>
        <p:sp>
          <p:nvSpPr>
            <p:cNvPr id="129" name="Google Shape;129;p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1" name="Google Shape;131;p3"/>
          <p:cNvSpPr txBox="1">
            <a:spLocks noGrp="1"/>
          </p:cNvSpPr>
          <p:nvPr>
            <p:ph type="title" idx="2"/>
          </p:nvPr>
        </p:nvSpPr>
        <p:spPr>
          <a:xfrm>
            <a:off x="4908084" y="720000"/>
            <a:ext cx="5460400" cy="2642000"/>
          </a:xfrm>
          <a:prstGeom prst="rect">
            <a:avLst/>
          </a:prstGeom>
          <a:noFill/>
        </p:spPr>
        <p:txBody>
          <a:bodyPr spcFirstLastPara="1" wrap="square" lIns="91425" tIns="91425" rIns="91425" bIns="91425" anchor="b" anchorCtr="0">
            <a:noAutofit/>
          </a:bodyPr>
          <a:lstStyle>
            <a:lvl1pPr lvl="0" algn="l">
              <a:spcBef>
                <a:spcPts val="0"/>
              </a:spcBef>
              <a:spcAft>
                <a:spcPts val="0"/>
              </a:spcAft>
              <a:buSzPts val="3600"/>
              <a:buNone/>
              <a:defRPr sz="80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Tree>
    <p:extLst>
      <p:ext uri="{BB962C8B-B14F-4D97-AF65-F5344CB8AC3E}">
        <p14:creationId xmlns:p14="http://schemas.microsoft.com/office/powerpoint/2010/main" val="19227783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1203"/>
        <p:cNvGrpSpPr/>
        <p:nvPr/>
      </p:nvGrpSpPr>
      <p:grpSpPr>
        <a:xfrm>
          <a:off x="0" y="0"/>
          <a:ext cx="0" cy="0"/>
          <a:chOff x="0" y="0"/>
          <a:chExt cx="0" cy="0"/>
        </a:xfrm>
      </p:grpSpPr>
      <p:sp>
        <p:nvSpPr>
          <p:cNvPr id="1204" name="Google Shape;1204;p21"/>
          <p:cNvSpPr txBox="1">
            <a:spLocks noGrp="1"/>
          </p:cNvSpPr>
          <p:nvPr>
            <p:ph type="subTitle" idx="1"/>
          </p:nvPr>
        </p:nvSpPr>
        <p:spPr>
          <a:xfrm>
            <a:off x="960000" y="3312451"/>
            <a:ext cx="4751200" cy="109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205" name="Google Shape;1205;p21"/>
          <p:cNvSpPr txBox="1">
            <a:spLocks noGrp="1"/>
          </p:cNvSpPr>
          <p:nvPr>
            <p:ph type="title"/>
          </p:nvPr>
        </p:nvSpPr>
        <p:spPr>
          <a:xfrm>
            <a:off x="960000" y="2453951"/>
            <a:ext cx="4751200" cy="8584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206" name="Google Shape;1206;p21"/>
          <p:cNvGrpSpPr/>
          <p:nvPr/>
        </p:nvGrpSpPr>
        <p:grpSpPr>
          <a:xfrm>
            <a:off x="3864693" y="4693244"/>
            <a:ext cx="8435745" cy="2870971"/>
            <a:chOff x="715728" y="1849983"/>
            <a:chExt cx="3985391" cy="1356364"/>
          </a:xfrm>
        </p:grpSpPr>
        <p:sp>
          <p:nvSpPr>
            <p:cNvPr id="1207" name="Google Shape;1207;p21"/>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21"/>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21"/>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21"/>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21"/>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21"/>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21"/>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21"/>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21"/>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21"/>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21"/>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21"/>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21"/>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21"/>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21"/>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21"/>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21"/>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21"/>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21"/>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21"/>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21"/>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21"/>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21"/>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30" name="Google Shape;1230;p21"/>
          <p:cNvGrpSpPr/>
          <p:nvPr/>
        </p:nvGrpSpPr>
        <p:grpSpPr>
          <a:xfrm>
            <a:off x="-174748" y="4849957"/>
            <a:ext cx="9617147" cy="3026752"/>
            <a:chOff x="-1192669" y="1924020"/>
            <a:chExt cx="4543534" cy="1429961"/>
          </a:xfrm>
        </p:grpSpPr>
        <p:sp>
          <p:nvSpPr>
            <p:cNvPr id="1231" name="Google Shape;1231;p21"/>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21"/>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21"/>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21"/>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21"/>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21"/>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21"/>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21"/>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21"/>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21"/>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21"/>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21"/>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21"/>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21"/>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21"/>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21"/>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21"/>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21"/>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21"/>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21"/>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21"/>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21"/>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21"/>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21"/>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21"/>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21"/>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21"/>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21"/>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21"/>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21"/>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21"/>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62" name="Google Shape;1262;p21"/>
          <p:cNvGrpSpPr/>
          <p:nvPr/>
        </p:nvGrpSpPr>
        <p:grpSpPr>
          <a:xfrm>
            <a:off x="284778" y="430289"/>
            <a:ext cx="11705812" cy="5256763"/>
            <a:chOff x="213583" y="322717"/>
            <a:chExt cx="8779359" cy="3942572"/>
          </a:xfrm>
        </p:grpSpPr>
        <p:grpSp>
          <p:nvGrpSpPr>
            <p:cNvPr id="1263" name="Google Shape;1263;p21"/>
            <p:cNvGrpSpPr/>
            <p:nvPr/>
          </p:nvGrpSpPr>
          <p:grpSpPr>
            <a:xfrm>
              <a:off x="7561986" y="2461773"/>
              <a:ext cx="1283896" cy="640564"/>
              <a:chOff x="3928210" y="1337178"/>
              <a:chExt cx="913545" cy="455852"/>
            </a:xfrm>
          </p:grpSpPr>
          <p:sp>
            <p:nvSpPr>
              <p:cNvPr id="1264" name="Google Shape;1264;p21"/>
              <p:cNvSpPr/>
              <p:nvPr/>
            </p:nvSpPr>
            <p:spPr>
              <a:xfrm>
                <a:off x="3928210" y="1337178"/>
                <a:ext cx="913545" cy="455852"/>
              </a:xfrm>
              <a:custGeom>
                <a:avLst/>
                <a:gdLst/>
                <a:ahLst/>
                <a:cxnLst/>
                <a:rect l="l" t="t" r="r" b="b"/>
                <a:pathLst>
                  <a:path w="30561" h="15251" extrusionOk="0">
                    <a:moveTo>
                      <a:pt x="15519" y="1"/>
                    </a:moveTo>
                    <a:cubicBezTo>
                      <a:pt x="15210" y="1"/>
                      <a:pt x="14892" y="8"/>
                      <a:pt x="14574" y="22"/>
                    </a:cubicBezTo>
                    <a:cubicBezTo>
                      <a:pt x="8213" y="300"/>
                      <a:pt x="4413" y="3690"/>
                      <a:pt x="2345" y="6482"/>
                    </a:cubicBezTo>
                    <a:cubicBezTo>
                      <a:pt x="1567" y="7534"/>
                      <a:pt x="890" y="8689"/>
                      <a:pt x="337" y="9912"/>
                    </a:cubicBezTo>
                    <a:cubicBezTo>
                      <a:pt x="1" y="10653"/>
                      <a:pt x="270" y="11528"/>
                      <a:pt x="965" y="11952"/>
                    </a:cubicBezTo>
                    <a:cubicBezTo>
                      <a:pt x="965" y="11952"/>
                      <a:pt x="1277" y="12142"/>
                      <a:pt x="1385" y="12210"/>
                    </a:cubicBezTo>
                    <a:cubicBezTo>
                      <a:pt x="1566" y="12322"/>
                      <a:pt x="1744" y="12438"/>
                      <a:pt x="1926" y="12559"/>
                    </a:cubicBezTo>
                    <a:cubicBezTo>
                      <a:pt x="2293" y="12803"/>
                      <a:pt x="2681" y="13078"/>
                      <a:pt x="3119" y="13403"/>
                    </a:cubicBezTo>
                    <a:cubicBezTo>
                      <a:pt x="3449" y="13649"/>
                      <a:pt x="3778" y="13897"/>
                      <a:pt x="4105" y="14151"/>
                    </a:cubicBezTo>
                    <a:lnTo>
                      <a:pt x="4136" y="14175"/>
                    </a:lnTo>
                    <a:cubicBezTo>
                      <a:pt x="4448" y="14418"/>
                      <a:pt x="4759" y="14661"/>
                      <a:pt x="5069" y="14906"/>
                    </a:cubicBezTo>
                    <a:cubicBezTo>
                      <a:pt x="5368" y="15140"/>
                      <a:pt x="5717" y="15250"/>
                      <a:pt x="6060" y="15250"/>
                    </a:cubicBezTo>
                    <a:cubicBezTo>
                      <a:pt x="6694" y="15250"/>
                      <a:pt x="7310" y="14877"/>
                      <a:pt x="7565" y="14224"/>
                    </a:cubicBezTo>
                    <a:cubicBezTo>
                      <a:pt x="7820" y="13568"/>
                      <a:pt x="8122" y="12954"/>
                      <a:pt x="8460" y="12404"/>
                    </a:cubicBezTo>
                    <a:cubicBezTo>
                      <a:pt x="9936" y="9994"/>
                      <a:pt x="11981" y="8824"/>
                      <a:pt x="14710" y="8824"/>
                    </a:cubicBezTo>
                    <a:cubicBezTo>
                      <a:pt x="14793" y="8824"/>
                      <a:pt x="14875" y="8825"/>
                      <a:pt x="14960" y="8828"/>
                    </a:cubicBezTo>
                    <a:cubicBezTo>
                      <a:pt x="18484" y="8917"/>
                      <a:pt x="21046" y="10494"/>
                      <a:pt x="23264" y="13939"/>
                    </a:cubicBezTo>
                    <a:cubicBezTo>
                      <a:pt x="23570" y="14416"/>
                      <a:pt x="24087" y="14678"/>
                      <a:pt x="24617" y="14678"/>
                    </a:cubicBezTo>
                    <a:cubicBezTo>
                      <a:pt x="24890" y="14678"/>
                      <a:pt x="25166" y="14608"/>
                      <a:pt x="25419" y="14463"/>
                    </a:cubicBezTo>
                    <a:cubicBezTo>
                      <a:pt x="25710" y="14295"/>
                      <a:pt x="25981" y="14126"/>
                      <a:pt x="26233" y="13968"/>
                    </a:cubicBezTo>
                    <a:cubicBezTo>
                      <a:pt x="26233" y="13968"/>
                      <a:pt x="26537" y="13771"/>
                      <a:pt x="26630" y="13709"/>
                    </a:cubicBezTo>
                    <a:cubicBezTo>
                      <a:pt x="26856" y="13564"/>
                      <a:pt x="27080" y="13416"/>
                      <a:pt x="27305" y="13263"/>
                    </a:cubicBezTo>
                    <a:lnTo>
                      <a:pt x="27331" y="13246"/>
                    </a:lnTo>
                    <a:cubicBezTo>
                      <a:pt x="27727" y="12980"/>
                      <a:pt x="28122" y="12714"/>
                      <a:pt x="28519" y="12453"/>
                    </a:cubicBezTo>
                    <a:lnTo>
                      <a:pt x="28630" y="12381"/>
                    </a:lnTo>
                    <a:cubicBezTo>
                      <a:pt x="28719" y="12323"/>
                      <a:pt x="28809" y="12262"/>
                      <a:pt x="28900" y="12206"/>
                    </a:cubicBezTo>
                    <a:cubicBezTo>
                      <a:pt x="29077" y="12095"/>
                      <a:pt x="29268" y="11984"/>
                      <a:pt x="29485" y="11867"/>
                    </a:cubicBezTo>
                    <a:cubicBezTo>
                      <a:pt x="30269" y="11447"/>
                      <a:pt x="30561" y="10470"/>
                      <a:pt x="30140" y="9686"/>
                    </a:cubicBezTo>
                    <a:cubicBezTo>
                      <a:pt x="27566" y="4894"/>
                      <a:pt x="23813" y="1"/>
                      <a:pt x="15519"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21"/>
              <p:cNvSpPr/>
              <p:nvPr/>
            </p:nvSpPr>
            <p:spPr>
              <a:xfrm>
                <a:off x="3982017" y="1385301"/>
                <a:ext cx="804856" cy="294566"/>
              </a:xfrm>
              <a:custGeom>
                <a:avLst/>
                <a:gdLst/>
                <a:ahLst/>
                <a:cxnLst/>
                <a:rect l="l" t="t" r="r" b="b"/>
                <a:pathLst>
                  <a:path w="26925" h="9855" extrusionOk="0">
                    <a:moveTo>
                      <a:pt x="13720" y="0"/>
                    </a:moveTo>
                    <a:cubicBezTo>
                      <a:pt x="13434" y="0"/>
                      <a:pt x="13142" y="7"/>
                      <a:pt x="12844" y="20"/>
                    </a:cubicBezTo>
                    <a:cubicBezTo>
                      <a:pt x="7116" y="271"/>
                      <a:pt x="3697" y="3318"/>
                      <a:pt x="1840" y="5829"/>
                    </a:cubicBezTo>
                    <a:cubicBezTo>
                      <a:pt x="1014" y="6946"/>
                      <a:pt x="417" y="8048"/>
                      <a:pt x="0" y="8966"/>
                    </a:cubicBezTo>
                    <a:cubicBezTo>
                      <a:pt x="143" y="9055"/>
                      <a:pt x="288" y="9141"/>
                      <a:pt x="431" y="9230"/>
                    </a:cubicBezTo>
                    <a:cubicBezTo>
                      <a:pt x="754" y="9429"/>
                      <a:pt x="1067" y="9640"/>
                      <a:pt x="1381" y="9855"/>
                    </a:cubicBezTo>
                    <a:cubicBezTo>
                      <a:pt x="1765" y="8973"/>
                      <a:pt x="2342" y="7861"/>
                      <a:pt x="3175" y="6747"/>
                    </a:cubicBezTo>
                    <a:cubicBezTo>
                      <a:pt x="5573" y="3536"/>
                      <a:pt x="8849" y="1815"/>
                      <a:pt x="12914" y="1637"/>
                    </a:cubicBezTo>
                    <a:cubicBezTo>
                      <a:pt x="13182" y="1625"/>
                      <a:pt x="13444" y="1620"/>
                      <a:pt x="13701" y="1620"/>
                    </a:cubicBezTo>
                    <a:cubicBezTo>
                      <a:pt x="20608" y="1620"/>
                      <a:pt x="23463" y="5806"/>
                      <a:pt x="25543" y="9686"/>
                    </a:cubicBezTo>
                    <a:cubicBezTo>
                      <a:pt x="25774" y="9533"/>
                      <a:pt x="26009" y="9379"/>
                      <a:pt x="26244" y="9231"/>
                    </a:cubicBezTo>
                    <a:cubicBezTo>
                      <a:pt x="26466" y="9090"/>
                      <a:pt x="26693" y="8962"/>
                      <a:pt x="26925" y="8836"/>
                    </a:cubicBezTo>
                    <a:cubicBezTo>
                      <a:pt x="24718" y="4737"/>
                      <a:pt x="21470" y="0"/>
                      <a:pt x="137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21"/>
              <p:cNvSpPr/>
              <p:nvPr/>
            </p:nvSpPr>
            <p:spPr>
              <a:xfrm>
                <a:off x="4012447" y="1420690"/>
                <a:ext cx="742739" cy="279561"/>
              </a:xfrm>
              <a:custGeom>
                <a:avLst/>
                <a:gdLst/>
                <a:ahLst/>
                <a:cxnLst/>
                <a:rect l="l" t="t" r="r" b="b"/>
                <a:pathLst>
                  <a:path w="24847" h="9353" extrusionOk="0">
                    <a:moveTo>
                      <a:pt x="12167" y="1"/>
                    </a:moveTo>
                    <a:cubicBezTo>
                      <a:pt x="12049" y="1"/>
                      <a:pt x="11930" y="2"/>
                      <a:pt x="11810" y="4"/>
                    </a:cubicBezTo>
                    <a:cubicBezTo>
                      <a:pt x="6428" y="113"/>
                      <a:pt x="3287" y="3043"/>
                      <a:pt x="1602" y="5481"/>
                    </a:cubicBezTo>
                    <a:cubicBezTo>
                      <a:pt x="885" y="6521"/>
                      <a:pt x="366" y="7552"/>
                      <a:pt x="0" y="8424"/>
                    </a:cubicBezTo>
                    <a:cubicBezTo>
                      <a:pt x="447" y="8720"/>
                      <a:pt x="882" y="9034"/>
                      <a:pt x="1311" y="9353"/>
                    </a:cubicBezTo>
                    <a:cubicBezTo>
                      <a:pt x="1650" y="8506"/>
                      <a:pt x="2157" y="7461"/>
                      <a:pt x="2882" y="6422"/>
                    </a:cubicBezTo>
                    <a:cubicBezTo>
                      <a:pt x="5057" y="3303"/>
                      <a:pt x="8098" y="1683"/>
                      <a:pt x="11917" y="1606"/>
                    </a:cubicBezTo>
                    <a:cubicBezTo>
                      <a:pt x="12026" y="1604"/>
                      <a:pt x="12133" y="1603"/>
                      <a:pt x="12240" y="1603"/>
                    </a:cubicBezTo>
                    <a:cubicBezTo>
                      <a:pt x="18607" y="1603"/>
                      <a:pt x="21523" y="5386"/>
                      <a:pt x="23588" y="9133"/>
                    </a:cubicBezTo>
                    <a:cubicBezTo>
                      <a:pt x="24007" y="8850"/>
                      <a:pt x="24425" y="8568"/>
                      <a:pt x="24847" y="8293"/>
                    </a:cubicBezTo>
                    <a:cubicBezTo>
                      <a:pt x="22630" y="4295"/>
                      <a:pt x="19317" y="1"/>
                      <a:pt x="12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21"/>
              <p:cNvSpPr/>
              <p:nvPr/>
            </p:nvSpPr>
            <p:spPr>
              <a:xfrm>
                <a:off x="4042818" y="1458292"/>
                <a:ext cx="680891" cy="263779"/>
              </a:xfrm>
              <a:custGeom>
                <a:avLst/>
                <a:gdLst/>
                <a:ahLst/>
                <a:cxnLst/>
                <a:rect l="l" t="t" r="r" b="b"/>
                <a:pathLst>
                  <a:path w="22778" h="8825" extrusionOk="0">
                    <a:moveTo>
                      <a:pt x="10698" y="1"/>
                    </a:moveTo>
                    <a:cubicBezTo>
                      <a:pt x="5717" y="1"/>
                      <a:pt x="2877" y="2795"/>
                      <a:pt x="1372" y="5150"/>
                    </a:cubicBezTo>
                    <a:cubicBezTo>
                      <a:pt x="761" y="6103"/>
                      <a:pt x="318" y="7056"/>
                      <a:pt x="0" y="7879"/>
                    </a:cubicBezTo>
                    <a:cubicBezTo>
                      <a:pt x="424" y="8188"/>
                      <a:pt x="840" y="8505"/>
                      <a:pt x="1255" y="8824"/>
                    </a:cubicBezTo>
                    <a:cubicBezTo>
                      <a:pt x="1550" y="8024"/>
                      <a:pt x="1982" y="7064"/>
                      <a:pt x="2596" y="6113"/>
                    </a:cubicBezTo>
                    <a:cubicBezTo>
                      <a:pt x="4536" y="3109"/>
                      <a:pt x="7315" y="1589"/>
                      <a:pt x="10852" y="1589"/>
                    </a:cubicBezTo>
                    <a:cubicBezTo>
                      <a:pt x="10880" y="1589"/>
                      <a:pt x="10907" y="1589"/>
                      <a:pt x="10935" y="1589"/>
                    </a:cubicBezTo>
                    <a:cubicBezTo>
                      <a:pt x="16662" y="1630"/>
                      <a:pt x="19564" y="4975"/>
                      <a:pt x="21607" y="8511"/>
                    </a:cubicBezTo>
                    <a:cubicBezTo>
                      <a:pt x="22003" y="8260"/>
                      <a:pt x="22389" y="8002"/>
                      <a:pt x="22778" y="7740"/>
                    </a:cubicBezTo>
                    <a:cubicBezTo>
                      <a:pt x="20559" y="3904"/>
                      <a:pt x="17266" y="48"/>
                      <a:pt x="10791" y="1"/>
                    </a:cubicBezTo>
                    <a:cubicBezTo>
                      <a:pt x="10760" y="1"/>
                      <a:pt x="10729" y="1"/>
                      <a:pt x="106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21"/>
              <p:cNvSpPr/>
              <p:nvPr/>
            </p:nvSpPr>
            <p:spPr>
              <a:xfrm>
                <a:off x="4073159" y="1505578"/>
                <a:ext cx="624843" cy="239269"/>
              </a:xfrm>
              <a:custGeom>
                <a:avLst/>
                <a:gdLst/>
                <a:ahLst/>
                <a:cxnLst/>
                <a:rect l="l" t="t" r="r" b="b"/>
                <a:pathLst>
                  <a:path w="20903" h="8005" extrusionOk="0">
                    <a:moveTo>
                      <a:pt x="9672" y="0"/>
                    </a:moveTo>
                    <a:cubicBezTo>
                      <a:pt x="5039" y="0"/>
                      <a:pt x="2429" y="2676"/>
                      <a:pt x="1049" y="4949"/>
                    </a:cubicBezTo>
                    <a:cubicBezTo>
                      <a:pt x="611" y="5671"/>
                      <a:pt x="267" y="6394"/>
                      <a:pt x="0" y="7059"/>
                    </a:cubicBezTo>
                    <a:cubicBezTo>
                      <a:pt x="91" y="7128"/>
                      <a:pt x="182" y="7199"/>
                      <a:pt x="273" y="7268"/>
                    </a:cubicBezTo>
                    <a:cubicBezTo>
                      <a:pt x="586" y="7511"/>
                      <a:pt x="901" y="7758"/>
                      <a:pt x="1214" y="8005"/>
                    </a:cubicBezTo>
                    <a:cubicBezTo>
                      <a:pt x="1468" y="7354"/>
                      <a:pt x="1801" y="6638"/>
                      <a:pt x="2237" y="5927"/>
                    </a:cubicBezTo>
                    <a:cubicBezTo>
                      <a:pt x="4008" y="3038"/>
                      <a:pt x="6573" y="1577"/>
                      <a:pt x="9864" y="1577"/>
                    </a:cubicBezTo>
                    <a:cubicBezTo>
                      <a:pt x="9959" y="1577"/>
                      <a:pt x="10053" y="1579"/>
                      <a:pt x="10149" y="1581"/>
                    </a:cubicBezTo>
                    <a:cubicBezTo>
                      <a:pt x="15007" y="1705"/>
                      <a:pt x="17791" y="4362"/>
                      <a:pt x="19767" y="7430"/>
                    </a:cubicBezTo>
                    <a:cubicBezTo>
                      <a:pt x="20028" y="7281"/>
                      <a:pt x="20282" y="7121"/>
                      <a:pt x="20528" y="6967"/>
                    </a:cubicBezTo>
                    <a:cubicBezTo>
                      <a:pt x="20655" y="6888"/>
                      <a:pt x="20777" y="6805"/>
                      <a:pt x="20903" y="6724"/>
                    </a:cubicBezTo>
                    <a:cubicBezTo>
                      <a:pt x="18731" y="3297"/>
                      <a:pt x="15562" y="145"/>
                      <a:pt x="9987" y="4"/>
                    </a:cubicBezTo>
                    <a:cubicBezTo>
                      <a:pt x="9881" y="2"/>
                      <a:pt x="9776" y="0"/>
                      <a:pt x="96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69" name="Google Shape;1269;p21"/>
            <p:cNvGrpSpPr/>
            <p:nvPr/>
          </p:nvGrpSpPr>
          <p:grpSpPr>
            <a:xfrm>
              <a:off x="8327142" y="540012"/>
              <a:ext cx="665800" cy="547990"/>
              <a:chOff x="6522431" y="1681510"/>
              <a:chExt cx="420647" cy="346216"/>
            </a:xfrm>
          </p:grpSpPr>
          <p:sp>
            <p:nvSpPr>
              <p:cNvPr id="1270" name="Google Shape;1270;p21"/>
              <p:cNvSpPr/>
              <p:nvPr/>
            </p:nvSpPr>
            <p:spPr>
              <a:xfrm>
                <a:off x="6522431" y="1681510"/>
                <a:ext cx="420647" cy="346216"/>
              </a:xfrm>
              <a:custGeom>
                <a:avLst/>
                <a:gdLst/>
                <a:ahLst/>
                <a:cxnLst/>
                <a:rect l="l" t="t" r="r" b="b"/>
                <a:pathLst>
                  <a:path w="14072" h="11583" extrusionOk="0">
                    <a:moveTo>
                      <a:pt x="6987" y="0"/>
                    </a:moveTo>
                    <a:cubicBezTo>
                      <a:pt x="6834" y="0"/>
                      <a:pt x="6683" y="13"/>
                      <a:pt x="6531" y="35"/>
                    </a:cubicBezTo>
                    <a:cubicBezTo>
                      <a:pt x="4887" y="296"/>
                      <a:pt x="2027" y="1588"/>
                      <a:pt x="1286" y="3014"/>
                    </a:cubicBezTo>
                    <a:cubicBezTo>
                      <a:pt x="889" y="3777"/>
                      <a:pt x="984" y="4681"/>
                      <a:pt x="1215" y="5454"/>
                    </a:cubicBezTo>
                    <a:cubicBezTo>
                      <a:pt x="754" y="5851"/>
                      <a:pt x="359" y="6386"/>
                      <a:pt x="277" y="7079"/>
                    </a:cubicBezTo>
                    <a:cubicBezTo>
                      <a:pt x="261" y="7217"/>
                      <a:pt x="257" y="7362"/>
                      <a:pt x="264" y="7518"/>
                    </a:cubicBezTo>
                    <a:cubicBezTo>
                      <a:pt x="93" y="7797"/>
                      <a:pt x="0" y="8129"/>
                      <a:pt x="1" y="8477"/>
                    </a:cubicBezTo>
                    <a:cubicBezTo>
                      <a:pt x="7" y="9310"/>
                      <a:pt x="594" y="10260"/>
                      <a:pt x="1311" y="10593"/>
                    </a:cubicBezTo>
                    <a:cubicBezTo>
                      <a:pt x="1390" y="10630"/>
                      <a:pt x="1469" y="10661"/>
                      <a:pt x="1553" y="10685"/>
                    </a:cubicBezTo>
                    <a:cubicBezTo>
                      <a:pt x="1852" y="10962"/>
                      <a:pt x="2254" y="11178"/>
                      <a:pt x="2783" y="11178"/>
                    </a:cubicBezTo>
                    <a:cubicBezTo>
                      <a:pt x="2867" y="11178"/>
                      <a:pt x="2949" y="11172"/>
                      <a:pt x="3030" y="11159"/>
                    </a:cubicBezTo>
                    <a:cubicBezTo>
                      <a:pt x="3255" y="11306"/>
                      <a:pt x="3499" y="11416"/>
                      <a:pt x="3755" y="11481"/>
                    </a:cubicBezTo>
                    <a:cubicBezTo>
                      <a:pt x="4017" y="11547"/>
                      <a:pt x="4287" y="11583"/>
                      <a:pt x="4561" y="11583"/>
                    </a:cubicBezTo>
                    <a:cubicBezTo>
                      <a:pt x="5505" y="11583"/>
                      <a:pt x="6408" y="11172"/>
                      <a:pt x="6978" y="10485"/>
                    </a:cubicBezTo>
                    <a:cubicBezTo>
                      <a:pt x="7155" y="10270"/>
                      <a:pt x="7293" y="10034"/>
                      <a:pt x="7395" y="9785"/>
                    </a:cubicBezTo>
                    <a:cubicBezTo>
                      <a:pt x="7705" y="9663"/>
                      <a:pt x="8006" y="9545"/>
                      <a:pt x="8298" y="9429"/>
                    </a:cubicBezTo>
                    <a:cubicBezTo>
                      <a:pt x="8363" y="9451"/>
                      <a:pt x="8429" y="9473"/>
                      <a:pt x="8497" y="9491"/>
                    </a:cubicBezTo>
                    <a:cubicBezTo>
                      <a:pt x="8760" y="9557"/>
                      <a:pt x="9029" y="9593"/>
                      <a:pt x="9303" y="9593"/>
                    </a:cubicBezTo>
                    <a:cubicBezTo>
                      <a:pt x="10239" y="9593"/>
                      <a:pt x="11137" y="9189"/>
                      <a:pt x="11707" y="8510"/>
                    </a:cubicBezTo>
                    <a:cubicBezTo>
                      <a:pt x="11900" y="8278"/>
                      <a:pt x="12050" y="8024"/>
                      <a:pt x="12154" y="7756"/>
                    </a:cubicBezTo>
                    <a:cubicBezTo>
                      <a:pt x="13030" y="7305"/>
                      <a:pt x="13723" y="6775"/>
                      <a:pt x="13730" y="5824"/>
                    </a:cubicBezTo>
                    <a:cubicBezTo>
                      <a:pt x="13730" y="5773"/>
                      <a:pt x="13732" y="5676"/>
                      <a:pt x="13714" y="5516"/>
                    </a:cubicBezTo>
                    <a:cubicBezTo>
                      <a:pt x="13735" y="5470"/>
                      <a:pt x="13754" y="5424"/>
                      <a:pt x="13769" y="5379"/>
                    </a:cubicBezTo>
                    <a:cubicBezTo>
                      <a:pt x="14071" y="4535"/>
                      <a:pt x="13693" y="3541"/>
                      <a:pt x="13368" y="3078"/>
                    </a:cubicBezTo>
                    <a:cubicBezTo>
                      <a:pt x="13192" y="2829"/>
                      <a:pt x="12972" y="2630"/>
                      <a:pt x="12725" y="2490"/>
                    </a:cubicBezTo>
                    <a:cubicBezTo>
                      <a:pt x="12547" y="2237"/>
                      <a:pt x="12324" y="2018"/>
                      <a:pt x="12025" y="1870"/>
                    </a:cubicBezTo>
                    <a:cubicBezTo>
                      <a:pt x="11770" y="1743"/>
                      <a:pt x="11483" y="1678"/>
                      <a:pt x="11171" y="1678"/>
                    </a:cubicBezTo>
                    <a:cubicBezTo>
                      <a:pt x="10847" y="1678"/>
                      <a:pt x="10420" y="1762"/>
                      <a:pt x="9972" y="1879"/>
                    </a:cubicBezTo>
                    <a:cubicBezTo>
                      <a:pt x="9378" y="980"/>
                      <a:pt x="8404" y="0"/>
                      <a:pt x="6987"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21"/>
              <p:cNvSpPr/>
              <p:nvPr/>
            </p:nvSpPr>
            <p:spPr>
              <a:xfrm>
                <a:off x="6576476" y="1729544"/>
                <a:ext cx="308461" cy="237924"/>
              </a:xfrm>
              <a:custGeom>
                <a:avLst/>
                <a:gdLst/>
                <a:ahLst/>
                <a:cxnLst/>
                <a:rect l="l" t="t" r="r" b="b"/>
                <a:pathLst>
                  <a:path w="10319" h="7960" extrusionOk="0">
                    <a:moveTo>
                      <a:pt x="5180" y="0"/>
                    </a:moveTo>
                    <a:cubicBezTo>
                      <a:pt x="5115" y="0"/>
                      <a:pt x="5048" y="5"/>
                      <a:pt x="4980" y="16"/>
                    </a:cubicBezTo>
                    <a:cubicBezTo>
                      <a:pt x="3501" y="251"/>
                      <a:pt x="1292" y="1408"/>
                      <a:pt x="909" y="2146"/>
                    </a:cubicBezTo>
                    <a:cubicBezTo>
                      <a:pt x="527" y="2883"/>
                      <a:pt x="1437" y="4503"/>
                      <a:pt x="1437" y="4503"/>
                    </a:cubicBezTo>
                    <a:cubicBezTo>
                      <a:pt x="1437" y="4503"/>
                      <a:pt x="147" y="5006"/>
                      <a:pt x="72" y="5654"/>
                    </a:cubicBezTo>
                    <a:cubicBezTo>
                      <a:pt x="0" y="6287"/>
                      <a:pt x="621" y="7959"/>
                      <a:pt x="979" y="7959"/>
                    </a:cubicBezTo>
                    <a:cubicBezTo>
                      <a:pt x="986" y="7959"/>
                      <a:pt x="994" y="7959"/>
                      <a:pt x="1001" y="7957"/>
                    </a:cubicBezTo>
                    <a:cubicBezTo>
                      <a:pt x="1355" y="7885"/>
                      <a:pt x="2616" y="7589"/>
                      <a:pt x="2616" y="7589"/>
                    </a:cubicBezTo>
                    <a:cubicBezTo>
                      <a:pt x="2616" y="7589"/>
                      <a:pt x="10311" y="4746"/>
                      <a:pt x="10315" y="4204"/>
                    </a:cubicBezTo>
                    <a:cubicBezTo>
                      <a:pt x="10318" y="3665"/>
                      <a:pt x="9787" y="1847"/>
                      <a:pt x="9497" y="1702"/>
                    </a:cubicBezTo>
                    <a:cubicBezTo>
                      <a:pt x="9467" y="1687"/>
                      <a:pt x="9422" y="1680"/>
                      <a:pt x="9364" y="1680"/>
                    </a:cubicBezTo>
                    <a:cubicBezTo>
                      <a:pt x="8850" y="1680"/>
                      <a:pt x="7361" y="2211"/>
                      <a:pt x="7361" y="2211"/>
                    </a:cubicBezTo>
                    <a:cubicBezTo>
                      <a:pt x="7361" y="2211"/>
                      <a:pt x="6539" y="0"/>
                      <a:pt x="5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21"/>
              <p:cNvSpPr/>
              <p:nvPr/>
            </p:nvSpPr>
            <p:spPr>
              <a:xfrm>
                <a:off x="6617997" y="1770882"/>
                <a:ext cx="80979" cy="89521"/>
              </a:xfrm>
              <a:custGeom>
                <a:avLst/>
                <a:gdLst/>
                <a:ahLst/>
                <a:cxnLst/>
                <a:rect l="l" t="t" r="r" b="b"/>
                <a:pathLst>
                  <a:path w="2709" h="2995" extrusionOk="0">
                    <a:moveTo>
                      <a:pt x="1663" y="1"/>
                    </a:moveTo>
                    <a:cubicBezTo>
                      <a:pt x="1663" y="1"/>
                      <a:pt x="1662" y="1"/>
                      <a:pt x="1661" y="1"/>
                    </a:cubicBezTo>
                    <a:cubicBezTo>
                      <a:pt x="1498" y="15"/>
                      <a:pt x="45" y="750"/>
                      <a:pt x="23" y="868"/>
                    </a:cubicBezTo>
                    <a:cubicBezTo>
                      <a:pt x="0" y="983"/>
                      <a:pt x="700" y="2907"/>
                      <a:pt x="824" y="2989"/>
                    </a:cubicBezTo>
                    <a:cubicBezTo>
                      <a:pt x="830" y="2993"/>
                      <a:pt x="839" y="2995"/>
                      <a:pt x="850" y="2995"/>
                    </a:cubicBezTo>
                    <a:cubicBezTo>
                      <a:pt x="1101" y="2995"/>
                      <a:pt x="2709" y="2178"/>
                      <a:pt x="2680" y="2131"/>
                    </a:cubicBezTo>
                    <a:cubicBezTo>
                      <a:pt x="2680" y="2131"/>
                      <a:pt x="1830" y="1"/>
                      <a:pt x="1663" y="1"/>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21"/>
              <p:cNvSpPr/>
              <p:nvPr/>
            </p:nvSpPr>
            <p:spPr>
              <a:xfrm>
                <a:off x="6680233" y="1741828"/>
                <a:ext cx="93833" cy="89341"/>
              </a:xfrm>
              <a:custGeom>
                <a:avLst/>
                <a:gdLst/>
                <a:ahLst/>
                <a:cxnLst/>
                <a:rect l="l" t="t" r="r" b="b"/>
                <a:pathLst>
                  <a:path w="3139" h="2989" extrusionOk="0">
                    <a:moveTo>
                      <a:pt x="1941" y="0"/>
                    </a:moveTo>
                    <a:cubicBezTo>
                      <a:pt x="1794" y="0"/>
                      <a:pt x="35" y="694"/>
                      <a:pt x="17" y="799"/>
                    </a:cubicBezTo>
                    <a:cubicBezTo>
                      <a:pt x="0" y="905"/>
                      <a:pt x="730" y="2924"/>
                      <a:pt x="879" y="2986"/>
                    </a:cubicBezTo>
                    <a:cubicBezTo>
                      <a:pt x="884" y="2988"/>
                      <a:pt x="891" y="2989"/>
                      <a:pt x="899" y="2989"/>
                    </a:cubicBezTo>
                    <a:cubicBezTo>
                      <a:pt x="1160" y="2989"/>
                      <a:pt x="3139" y="2106"/>
                      <a:pt x="3083" y="2053"/>
                    </a:cubicBezTo>
                    <a:cubicBezTo>
                      <a:pt x="3083" y="2053"/>
                      <a:pt x="2072" y="8"/>
                      <a:pt x="1944" y="0"/>
                    </a:cubicBezTo>
                    <a:cubicBezTo>
                      <a:pt x="1943" y="0"/>
                      <a:pt x="1942" y="0"/>
                      <a:pt x="1941" y="0"/>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21"/>
              <p:cNvSpPr/>
              <p:nvPr/>
            </p:nvSpPr>
            <p:spPr>
              <a:xfrm>
                <a:off x="6850082" y="1797065"/>
                <a:ext cx="40983" cy="32939"/>
              </a:xfrm>
              <a:custGeom>
                <a:avLst/>
                <a:gdLst/>
                <a:ahLst/>
                <a:cxnLst/>
                <a:rect l="l" t="t" r="r" b="b"/>
                <a:pathLst>
                  <a:path w="1371" h="1102" extrusionOk="0">
                    <a:moveTo>
                      <a:pt x="888" y="1"/>
                    </a:moveTo>
                    <a:cubicBezTo>
                      <a:pt x="870" y="1"/>
                      <a:pt x="853" y="4"/>
                      <a:pt x="835" y="10"/>
                    </a:cubicBezTo>
                    <a:cubicBezTo>
                      <a:pt x="537" y="119"/>
                      <a:pt x="1" y="776"/>
                      <a:pt x="334" y="926"/>
                    </a:cubicBezTo>
                    <a:cubicBezTo>
                      <a:pt x="537" y="1017"/>
                      <a:pt x="818" y="1102"/>
                      <a:pt x="1025" y="1102"/>
                    </a:cubicBezTo>
                    <a:cubicBezTo>
                      <a:pt x="1159" y="1102"/>
                      <a:pt x="1262" y="1067"/>
                      <a:pt x="1294" y="975"/>
                    </a:cubicBezTo>
                    <a:cubicBezTo>
                      <a:pt x="1371" y="755"/>
                      <a:pt x="1162" y="1"/>
                      <a:pt x="8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21"/>
              <p:cNvSpPr/>
              <p:nvPr/>
            </p:nvSpPr>
            <p:spPr>
              <a:xfrm>
                <a:off x="6870051" y="1798978"/>
                <a:ext cx="21433" cy="27319"/>
              </a:xfrm>
              <a:custGeom>
                <a:avLst/>
                <a:gdLst/>
                <a:ahLst/>
                <a:cxnLst/>
                <a:rect l="l" t="t" r="r" b="b"/>
                <a:pathLst>
                  <a:path w="717" h="914" extrusionOk="0">
                    <a:moveTo>
                      <a:pt x="230" y="0"/>
                    </a:moveTo>
                    <a:cubicBezTo>
                      <a:pt x="224" y="0"/>
                      <a:pt x="218" y="1"/>
                      <a:pt x="212" y="2"/>
                    </a:cubicBezTo>
                    <a:cubicBezTo>
                      <a:pt x="1" y="55"/>
                      <a:pt x="162" y="913"/>
                      <a:pt x="434" y="913"/>
                    </a:cubicBezTo>
                    <a:cubicBezTo>
                      <a:pt x="438" y="913"/>
                      <a:pt x="442" y="913"/>
                      <a:pt x="446" y="913"/>
                    </a:cubicBezTo>
                    <a:cubicBezTo>
                      <a:pt x="717" y="888"/>
                      <a:pt x="441" y="0"/>
                      <a:pt x="2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21"/>
              <p:cNvSpPr/>
              <p:nvPr/>
            </p:nvSpPr>
            <p:spPr>
              <a:xfrm>
                <a:off x="6565954" y="1928432"/>
                <a:ext cx="33808" cy="26453"/>
              </a:xfrm>
              <a:custGeom>
                <a:avLst/>
                <a:gdLst/>
                <a:ahLst/>
                <a:cxnLst/>
                <a:rect l="l" t="t" r="r" b="b"/>
                <a:pathLst>
                  <a:path w="1131" h="885" extrusionOk="0">
                    <a:moveTo>
                      <a:pt x="545" y="0"/>
                    </a:moveTo>
                    <a:cubicBezTo>
                      <a:pt x="423" y="0"/>
                      <a:pt x="308" y="18"/>
                      <a:pt x="236" y="53"/>
                    </a:cubicBezTo>
                    <a:cubicBezTo>
                      <a:pt x="1" y="166"/>
                      <a:pt x="352" y="787"/>
                      <a:pt x="536" y="873"/>
                    </a:cubicBezTo>
                    <a:cubicBezTo>
                      <a:pt x="553" y="881"/>
                      <a:pt x="571" y="885"/>
                      <a:pt x="589" y="885"/>
                    </a:cubicBezTo>
                    <a:cubicBezTo>
                      <a:pt x="762" y="885"/>
                      <a:pt x="963" y="539"/>
                      <a:pt x="1058" y="284"/>
                    </a:cubicBezTo>
                    <a:cubicBezTo>
                      <a:pt x="1130" y="91"/>
                      <a:pt x="820" y="0"/>
                      <a:pt x="5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21"/>
              <p:cNvSpPr/>
              <p:nvPr/>
            </p:nvSpPr>
            <p:spPr>
              <a:xfrm>
                <a:off x="6569093" y="1931421"/>
                <a:ext cx="20865" cy="20624"/>
              </a:xfrm>
              <a:custGeom>
                <a:avLst/>
                <a:gdLst/>
                <a:ahLst/>
                <a:cxnLst/>
                <a:rect l="l" t="t" r="r" b="b"/>
                <a:pathLst>
                  <a:path w="698" h="690" extrusionOk="0">
                    <a:moveTo>
                      <a:pt x="175" y="1"/>
                    </a:moveTo>
                    <a:cubicBezTo>
                      <a:pt x="161" y="1"/>
                      <a:pt x="149" y="4"/>
                      <a:pt x="138" y="11"/>
                    </a:cubicBezTo>
                    <a:cubicBezTo>
                      <a:pt x="0" y="96"/>
                      <a:pt x="295" y="690"/>
                      <a:pt x="481" y="690"/>
                    </a:cubicBezTo>
                    <a:cubicBezTo>
                      <a:pt x="501" y="690"/>
                      <a:pt x="519" y="684"/>
                      <a:pt x="535" y="670"/>
                    </a:cubicBezTo>
                    <a:cubicBezTo>
                      <a:pt x="698" y="533"/>
                      <a:pt x="347" y="1"/>
                      <a:pt x="1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21"/>
              <p:cNvSpPr/>
              <p:nvPr/>
            </p:nvSpPr>
            <p:spPr>
              <a:xfrm>
                <a:off x="6746535" y="1842887"/>
                <a:ext cx="99961" cy="77266"/>
              </a:xfrm>
              <a:custGeom>
                <a:avLst/>
                <a:gdLst/>
                <a:ahLst/>
                <a:cxnLst/>
                <a:rect l="l" t="t" r="r" b="b"/>
                <a:pathLst>
                  <a:path w="3344" h="2585" extrusionOk="0">
                    <a:moveTo>
                      <a:pt x="1843" y="0"/>
                    </a:moveTo>
                    <a:cubicBezTo>
                      <a:pt x="1760" y="0"/>
                      <a:pt x="1672" y="6"/>
                      <a:pt x="1579" y="18"/>
                    </a:cubicBezTo>
                    <a:cubicBezTo>
                      <a:pt x="1" y="227"/>
                      <a:pt x="471" y="2292"/>
                      <a:pt x="1404" y="2534"/>
                    </a:cubicBezTo>
                    <a:cubicBezTo>
                      <a:pt x="1538" y="2568"/>
                      <a:pt x="1673" y="2584"/>
                      <a:pt x="1807" y="2584"/>
                    </a:cubicBezTo>
                    <a:cubicBezTo>
                      <a:pt x="2607" y="2584"/>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21"/>
              <p:cNvSpPr/>
              <p:nvPr/>
            </p:nvSpPr>
            <p:spPr>
              <a:xfrm>
                <a:off x="6766114" y="1857921"/>
                <a:ext cx="62386" cy="41697"/>
              </a:xfrm>
              <a:custGeom>
                <a:avLst/>
                <a:gdLst/>
                <a:ahLst/>
                <a:cxnLst/>
                <a:rect l="l" t="t" r="r" b="b"/>
                <a:pathLst>
                  <a:path w="2087" h="1395" extrusionOk="0">
                    <a:moveTo>
                      <a:pt x="1133" y="1"/>
                    </a:moveTo>
                    <a:cubicBezTo>
                      <a:pt x="1054" y="1"/>
                      <a:pt x="968" y="12"/>
                      <a:pt x="876" y="35"/>
                    </a:cubicBezTo>
                    <a:cubicBezTo>
                      <a:pt x="0" y="256"/>
                      <a:pt x="353" y="1395"/>
                      <a:pt x="1097" y="1395"/>
                    </a:cubicBezTo>
                    <a:cubicBezTo>
                      <a:pt x="1168" y="1395"/>
                      <a:pt x="1243" y="1384"/>
                      <a:pt x="1321" y="1362"/>
                    </a:cubicBezTo>
                    <a:cubicBezTo>
                      <a:pt x="2086" y="1136"/>
                      <a:pt x="1953" y="1"/>
                      <a:pt x="11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21"/>
              <p:cNvSpPr/>
              <p:nvPr/>
            </p:nvSpPr>
            <p:spPr>
              <a:xfrm>
                <a:off x="6787727" y="1872866"/>
                <a:ext cx="19101" cy="12733"/>
              </a:xfrm>
              <a:custGeom>
                <a:avLst/>
                <a:gdLst/>
                <a:ahLst/>
                <a:cxnLst/>
                <a:rect l="l" t="t" r="r" b="b"/>
                <a:pathLst>
                  <a:path w="639" h="426" extrusionOk="0">
                    <a:moveTo>
                      <a:pt x="347" y="0"/>
                    </a:moveTo>
                    <a:cubicBezTo>
                      <a:pt x="322" y="0"/>
                      <a:pt x="296" y="3"/>
                      <a:pt x="267" y="10"/>
                    </a:cubicBezTo>
                    <a:cubicBezTo>
                      <a:pt x="1" y="77"/>
                      <a:pt x="108" y="426"/>
                      <a:pt x="336" y="426"/>
                    </a:cubicBezTo>
                    <a:cubicBezTo>
                      <a:pt x="358" y="426"/>
                      <a:pt x="380" y="422"/>
                      <a:pt x="404" y="416"/>
                    </a:cubicBezTo>
                    <a:cubicBezTo>
                      <a:pt x="638" y="346"/>
                      <a:pt x="598" y="0"/>
                      <a:pt x="3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21"/>
              <p:cNvSpPr/>
              <p:nvPr/>
            </p:nvSpPr>
            <p:spPr>
              <a:xfrm>
                <a:off x="6604725" y="1902368"/>
                <a:ext cx="99961" cy="77266"/>
              </a:xfrm>
              <a:custGeom>
                <a:avLst/>
                <a:gdLst/>
                <a:ahLst/>
                <a:cxnLst/>
                <a:rect l="l" t="t" r="r" b="b"/>
                <a:pathLst>
                  <a:path w="3344" h="2585" extrusionOk="0">
                    <a:moveTo>
                      <a:pt x="1843" y="0"/>
                    </a:moveTo>
                    <a:cubicBezTo>
                      <a:pt x="1760" y="0"/>
                      <a:pt x="1672" y="6"/>
                      <a:pt x="1579" y="19"/>
                    </a:cubicBezTo>
                    <a:cubicBezTo>
                      <a:pt x="1" y="226"/>
                      <a:pt x="471" y="2292"/>
                      <a:pt x="1404" y="2534"/>
                    </a:cubicBezTo>
                    <a:cubicBezTo>
                      <a:pt x="1537" y="2568"/>
                      <a:pt x="1673" y="2585"/>
                      <a:pt x="1807" y="2585"/>
                    </a:cubicBezTo>
                    <a:cubicBezTo>
                      <a:pt x="2607" y="2585"/>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21"/>
              <p:cNvSpPr/>
              <p:nvPr/>
            </p:nvSpPr>
            <p:spPr>
              <a:xfrm>
                <a:off x="6628818" y="1923261"/>
                <a:ext cx="57752" cy="38588"/>
              </a:xfrm>
              <a:custGeom>
                <a:avLst/>
                <a:gdLst/>
                <a:ahLst/>
                <a:cxnLst/>
                <a:rect l="l" t="t" r="r" b="b"/>
                <a:pathLst>
                  <a:path w="1932" h="1291" extrusionOk="0">
                    <a:moveTo>
                      <a:pt x="1051" y="1"/>
                    </a:moveTo>
                    <a:cubicBezTo>
                      <a:pt x="978" y="1"/>
                      <a:pt x="898" y="11"/>
                      <a:pt x="812" y="32"/>
                    </a:cubicBezTo>
                    <a:cubicBezTo>
                      <a:pt x="1" y="236"/>
                      <a:pt x="329" y="1291"/>
                      <a:pt x="1018" y="1291"/>
                    </a:cubicBezTo>
                    <a:cubicBezTo>
                      <a:pt x="1084" y="1291"/>
                      <a:pt x="1153" y="1281"/>
                      <a:pt x="1225" y="1260"/>
                    </a:cubicBezTo>
                    <a:cubicBezTo>
                      <a:pt x="1932" y="1051"/>
                      <a:pt x="1808" y="1"/>
                      <a:pt x="10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21"/>
              <p:cNvSpPr/>
              <p:nvPr/>
            </p:nvSpPr>
            <p:spPr>
              <a:xfrm>
                <a:off x="6649384" y="1935546"/>
                <a:ext cx="19101" cy="12763"/>
              </a:xfrm>
              <a:custGeom>
                <a:avLst/>
                <a:gdLst/>
                <a:ahLst/>
                <a:cxnLst/>
                <a:rect l="l" t="t" r="r" b="b"/>
                <a:pathLst>
                  <a:path w="639" h="427" extrusionOk="0">
                    <a:moveTo>
                      <a:pt x="346" y="1"/>
                    </a:moveTo>
                    <a:cubicBezTo>
                      <a:pt x="322" y="1"/>
                      <a:pt x="296" y="4"/>
                      <a:pt x="268" y="11"/>
                    </a:cubicBezTo>
                    <a:cubicBezTo>
                      <a:pt x="1" y="78"/>
                      <a:pt x="107" y="426"/>
                      <a:pt x="335" y="426"/>
                    </a:cubicBezTo>
                    <a:cubicBezTo>
                      <a:pt x="357" y="426"/>
                      <a:pt x="380" y="423"/>
                      <a:pt x="404" y="416"/>
                    </a:cubicBezTo>
                    <a:cubicBezTo>
                      <a:pt x="638" y="348"/>
                      <a:pt x="598" y="1"/>
                      <a:pt x="3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21"/>
              <p:cNvSpPr/>
              <p:nvPr/>
            </p:nvSpPr>
            <p:spPr>
              <a:xfrm>
                <a:off x="6718645" y="1837148"/>
                <a:ext cx="21044" cy="14556"/>
              </a:xfrm>
              <a:custGeom>
                <a:avLst/>
                <a:gdLst/>
                <a:ahLst/>
                <a:cxnLst/>
                <a:rect l="l" t="t" r="r" b="b"/>
                <a:pathLst>
                  <a:path w="704" h="487" extrusionOk="0">
                    <a:moveTo>
                      <a:pt x="592" y="0"/>
                    </a:moveTo>
                    <a:cubicBezTo>
                      <a:pt x="592" y="0"/>
                      <a:pt x="1" y="157"/>
                      <a:pt x="2" y="247"/>
                    </a:cubicBezTo>
                    <a:cubicBezTo>
                      <a:pt x="5" y="337"/>
                      <a:pt x="86" y="487"/>
                      <a:pt x="86" y="487"/>
                    </a:cubicBezTo>
                    <a:cubicBezTo>
                      <a:pt x="86" y="487"/>
                      <a:pt x="633" y="312"/>
                      <a:pt x="670" y="224"/>
                    </a:cubicBezTo>
                    <a:cubicBezTo>
                      <a:pt x="704" y="136"/>
                      <a:pt x="592" y="0"/>
                      <a:pt x="5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21"/>
              <p:cNvSpPr/>
              <p:nvPr/>
            </p:nvSpPr>
            <p:spPr>
              <a:xfrm>
                <a:off x="6653898" y="1863242"/>
                <a:ext cx="21074" cy="14586"/>
              </a:xfrm>
              <a:custGeom>
                <a:avLst/>
                <a:gdLst/>
                <a:ahLst/>
                <a:cxnLst/>
                <a:rect l="l" t="t" r="r" b="b"/>
                <a:pathLst>
                  <a:path w="705" h="488" extrusionOk="0">
                    <a:moveTo>
                      <a:pt x="592" y="1"/>
                    </a:moveTo>
                    <a:cubicBezTo>
                      <a:pt x="592" y="1"/>
                      <a:pt x="0" y="157"/>
                      <a:pt x="2" y="248"/>
                    </a:cubicBezTo>
                    <a:cubicBezTo>
                      <a:pt x="4" y="337"/>
                      <a:pt x="85" y="488"/>
                      <a:pt x="85" y="488"/>
                    </a:cubicBezTo>
                    <a:cubicBezTo>
                      <a:pt x="85" y="488"/>
                      <a:pt x="633" y="313"/>
                      <a:pt x="669" y="224"/>
                    </a:cubicBezTo>
                    <a:cubicBezTo>
                      <a:pt x="705" y="136"/>
                      <a:pt x="592" y="1"/>
                      <a:pt x="5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21"/>
              <p:cNvSpPr/>
              <p:nvPr/>
            </p:nvSpPr>
            <p:spPr>
              <a:xfrm>
                <a:off x="6683850" y="1744578"/>
                <a:ext cx="85522" cy="84469"/>
              </a:xfrm>
              <a:custGeom>
                <a:avLst/>
                <a:gdLst/>
                <a:ahLst/>
                <a:cxnLst/>
                <a:rect l="l" t="t" r="r" b="b"/>
                <a:pathLst>
                  <a:path w="2861" h="2826" extrusionOk="0">
                    <a:moveTo>
                      <a:pt x="1772" y="1"/>
                    </a:moveTo>
                    <a:cubicBezTo>
                      <a:pt x="1546" y="1"/>
                      <a:pt x="30" y="607"/>
                      <a:pt x="16" y="727"/>
                    </a:cubicBezTo>
                    <a:cubicBezTo>
                      <a:pt x="1" y="851"/>
                      <a:pt x="683" y="2826"/>
                      <a:pt x="839" y="2826"/>
                    </a:cubicBezTo>
                    <a:cubicBezTo>
                      <a:pt x="842" y="2826"/>
                      <a:pt x="844" y="2826"/>
                      <a:pt x="846" y="2825"/>
                    </a:cubicBezTo>
                    <a:cubicBezTo>
                      <a:pt x="988" y="2765"/>
                      <a:pt x="2860" y="1962"/>
                      <a:pt x="2860" y="1962"/>
                    </a:cubicBezTo>
                    <a:cubicBezTo>
                      <a:pt x="2860" y="1962"/>
                      <a:pt x="1950" y="34"/>
                      <a:pt x="1786" y="2"/>
                    </a:cubicBezTo>
                    <a:cubicBezTo>
                      <a:pt x="1782" y="1"/>
                      <a:pt x="1777" y="1"/>
                      <a:pt x="17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21"/>
              <p:cNvSpPr/>
              <p:nvPr/>
            </p:nvSpPr>
            <p:spPr>
              <a:xfrm>
                <a:off x="6621584" y="1774259"/>
                <a:ext cx="72160" cy="82168"/>
              </a:xfrm>
              <a:custGeom>
                <a:avLst/>
                <a:gdLst/>
                <a:ahLst/>
                <a:cxnLst/>
                <a:rect l="l" t="t" r="r" b="b"/>
                <a:pathLst>
                  <a:path w="2414" h="2749" extrusionOk="0">
                    <a:moveTo>
                      <a:pt x="1504" y="1"/>
                    </a:moveTo>
                    <a:cubicBezTo>
                      <a:pt x="1503" y="1"/>
                      <a:pt x="1503" y="1"/>
                      <a:pt x="1502" y="1"/>
                    </a:cubicBezTo>
                    <a:cubicBezTo>
                      <a:pt x="1396" y="29"/>
                      <a:pt x="127" y="544"/>
                      <a:pt x="64" y="756"/>
                    </a:cubicBezTo>
                    <a:cubicBezTo>
                      <a:pt x="1" y="965"/>
                      <a:pt x="599" y="2749"/>
                      <a:pt x="775" y="2749"/>
                    </a:cubicBezTo>
                    <a:cubicBezTo>
                      <a:pt x="777" y="2749"/>
                      <a:pt x="780" y="2748"/>
                      <a:pt x="782" y="2748"/>
                    </a:cubicBezTo>
                    <a:cubicBezTo>
                      <a:pt x="946" y="2695"/>
                      <a:pt x="2414" y="2014"/>
                      <a:pt x="2414" y="2014"/>
                    </a:cubicBezTo>
                    <a:cubicBezTo>
                      <a:pt x="2414" y="2014"/>
                      <a:pt x="1620" y="1"/>
                      <a:pt x="15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21"/>
              <p:cNvSpPr/>
              <p:nvPr/>
            </p:nvSpPr>
            <p:spPr>
              <a:xfrm>
                <a:off x="6691443" y="1754651"/>
                <a:ext cx="65853" cy="23912"/>
              </a:xfrm>
              <a:custGeom>
                <a:avLst/>
                <a:gdLst/>
                <a:ahLst/>
                <a:cxnLst/>
                <a:rect l="l" t="t" r="r" b="b"/>
                <a:pathLst>
                  <a:path w="2203" h="800" extrusionOk="0">
                    <a:moveTo>
                      <a:pt x="514" y="1"/>
                    </a:moveTo>
                    <a:cubicBezTo>
                      <a:pt x="322" y="80"/>
                      <a:pt x="139" y="161"/>
                      <a:pt x="0" y="229"/>
                    </a:cubicBezTo>
                    <a:lnTo>
                      <a:pt x="2202" y="799"/>
                    </a:lnTo>
                    <a:cubicBezTo>
                      <a:pt x="2130" y="655"/>
                      <a:pt x="2054" y="507"/>
                      <a:pt x="1981" y="366"/>
                    </a:cubicBezTo>
                    <a:lnTo>
                      <a:pt x="514"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21"/>
              <p:cNvSpPr/>
              <p:nvPr/>
            </p:nvSpPr>
            <p:spPr>
              <a:xfrm>
                <a:off x="6685016" y="1770045"/>
                <a:ext cx="84147" cy="32730"/>
              </a:xfrm>
              <a:custGeom>
                <a:avLst/>
                <a:gdLst/>
                <a:ahLst/>
                <a:cxnLst/>
                <a:rect l="l" t="t" r="r" b="b"/>
                <a:pathLst>
                  <a:path w="2815" h="1095" extrusionOk="0">
                    <a:moveTo>
                      <a:pt x="1" y="1"/>
                    </a:moveTo>
                    <a:cubicBezTo>
                      <a:pt x="29" y="108"/>
                      <a:pt x="81" y="276"/>
                      <a:pt x="146" y="468"/>
                    </a:cubicBezTo>
                    <a:lnTo>
                      <a:pt x="2814" y="1095"/>
                    </a:lnTo>
                    <a:cubicBezTo>
                      <a:pt x="2793" y="1048"/>
                      <a:pt x="2725" y="904"/>
                      <a:pt x="2631" y="714"/>
                    </a:cubicBezTo>
                    <a:lnTo>
                      <a:pt x="1"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21"/>
              <p:cNvSpPr/>
              <p:nvPr/>
            </p:nvSpPr>
            <p:spPr>
              <a:xfrm>
                <a:off x="6623258" y="1791237"/>
                <a:ext cx="63522" cy="25915"/>
              </a:xfrm>
              <a:custGeom>
                <a:avLst/>
                <a:gdLst/>
                <a:ahLst/>
                <a:cxnLst/>
                <a:rect l="l" t="t" r="r" b="b"/>
                <a:pathLst>
                  <a:path w="2125" h="867" extrusionOk="0">
                    <a:moveTo>
                      <a:pt x="218" y="0"/>
                    </a:moveTo>
                    <a:cubicBezTo>
                      <a:pt x="102" y="74"/>
                      <a:pt x="23" y="139"/>
                      <a:pt x="9" y="188"/>
                    </a:cubicBezTo>
                    <a:cubicBezTo>
                      <a:pt x="0" y="219"/>
                      <a:pt x="6" y="285"/>
                      <a:pt x="22" y="373"/>
                    </a:cubicBezTo>
                    <a:lnTo>
                      <a:pt x="2125" y="867"/>
                    </a:lnTo>
                    <a:cubicBezTo>
                      <a:pt x="2073" y="744"/>
                      <a:pt x="2018" y="610"/>
                      <a:pt x="1961" y="473"/>
                    </a:cubicBezTo>
                    <a:lnTo>
                      <a:pt x="218" y="0"/>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21"/>
              <p:cNvSpPr/>
              <p:nvPr/>
            </p:nvSpPr>
            <p:spPr>
              <a:xfrm>
                <a:off x="6642748" y="1777308"/>
                <a:ext cx="33779" cy="15782"/>
              </a:xfrm>
              <a:custGeom>
                <a:avLst/>
                <a:gdLst/>
                <a:ahLst/>
                <a:cxnLst/>
                <a:rect l="l" t="t" r="r" b="b"/>
                <a:pathLst>
                  <a:path w="1130" h="528" extrusionOk="0">
                    <a:moveTo>
                      <a:pt x="527" y="1"/>
                    </a:moveTo>
                    <a:cubicBezTo>
                      <a:pt x="377" y="63"/>
                      <a:pt x="187" y="146"/>
                      <a:pt x="1" y="233"/>
                    </a:cubicBezTo>
                    <a:lnTo>
                      <a:pt x="1130" y="527"/>
                    </a:lnTo>
                    <a:cubicBezTo>
                      <a:pt x="1058" y="363"/>
                      <a:pt x="989" y="215"/>
                      <a:pt x="932" y="102"/>
                    </a:cubicBezTo>
                    <a:lnTo>
                      <a:pt x="527"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92" name="Google Shape;1292;p21"/>
            <p:cNvGrpSpPr/>
            <p:nvPr/>
          </p:nvGrpSpPr>
          <p:grpSpPr>
            <a:xfrm>
              <a:off x="8488808" y="1894803"/>
              <a:ext cx="246464" cy="231319"/>
              <a:chOff x="5946283" y="1650903"/>
              <a:chExt cx="246464" cy="231319"/>
            </a:xfrm>
          </p:grpSpPr>
          <p:sp>
            <p:nvSpPr>
              <p:cNvPr id="1293" name="Google Shape;1293;p2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2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95" name="Google Shape;1295;p21"/>
            <p:cNvSpPr/>
            <p:nvPr/>
          </p:nvSpPr>
          <p:spPr>
            <a:xfrm>
              <a:off x="1064837" y="3508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96" name="Google Shape;1296;p21"/>
            <p:cNvGrpSpPr/>
            <p:nvPr/>
          </p:nvGrpSpPr>
          <p:grpSpPr>
            <a:xfrm>
              <a:off x="3367467" y="3569545"/>
              <a:ext cx="634909" cy="695744"/>
              <a:chOff x="7969377" y="2856516"/>
              <a:chExt cx="402682" cy="441266"/>
            </a:xfrm>
          </p:grpSpPr>
          <p:sp>
            <p:nvSpPr>
              <p:cNvPr id="1297" name="Google Shape;1297;p21"/>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21"/>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 name="Google Shape;1299;p21"/>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 name="Google Shape;1300;p21"/>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1" name="Google Shape;1301;p21"/>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2" name="Google Shape;1302;p21"/>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3" name="Google Shape;1303;p21"/>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4" name="Google Shape;1304;p21"/>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5" name="Google Shape;1305;p21"/>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21"/>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21"/>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08" name="Google Shape;1308;p21"/>
            <p:cNvGrpSpPr/>
            <p:nvPr/>
          </p:nvGrpSpPr>
          <p:grpSpPr>
            <a:xfrm>
              <a:off x="494908" y="1060128"/>
              <a:ext cx="246464" cy="231319"/>
              <a:chOff x="5946283" y="1650903"/>
              <a:chExt cx="246464" cy="231319"/>
            </a:xfrm>
          </p:grpSpPr>
          <p:sp>
            <p:nvSpPr>
              <p:cNvPr id="1309" name="Google Shape;1309;p2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2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11" name="Google Shape;1311;p21"/>
            <p:cNvGrpSpPr/>
            <p:nvPr/>
          </p:nvGrpSpPr>
          <p:grpSpPr>
            <a:xfrm>
              <a:off x="213583" y="1596228"/>
              <a:ext cx="246464" cy="231319"/>
              <a:chOff x="5946283" y="1650903"/>
              <a:chExt cx="246464" cy="231319"/>
            </a:xfrm>
          </p:grpSpPr>
          <p:sp>
            <p:nvSpPr>
              <p:cNvPr id="1312" name="Google Shape;1312;p2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2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14" name="Google Shape;1314;p21"/>
            <p:cNvSpPr/>
            <p:nvPr/>
          </p:nvSpPr>
          <p:spPr>
            <a:xfrm>
              <a:off x="6530562" y="322717"/>
              <a:ext cx="1072399" cy="54800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9858593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1315"/>
        <p:cNvGrpSpPr/>
        <p:nvPr/>
      </p:nvGrpSpPr>
      <p:grpSpPr>
        <a:xfrm>
          <a:off x="0" y="0"/>
          <a:ext cx="0" cy="0"/>
          <a:chOff x="0" y="0"/>
          <a:chExt cx="0" cy="0"/>
        </a:xfrm>
      </p:grpSpPr>
      <p:sp>
        <p:nvSpPr>
          <p:cNvPr id="1316" name="Google Shape;1316;p22"/>
          <p:cNvSpPr txBox="1">
            <a:spLocks noGrp="1"/>
          </p:cNvSpPr>
          <p:nvPr>
            <p:ph type="subTitle" idx="1"/>
          </p:nvPr>
        </p:nvSpPr>
        <p:spPr>
          <a:xfrm>
            <a:off x="6480800" y="3344200"/>
            <a:ext cx="4751200" cy="106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1317" name="Google Shape;1317;p22"/>
          <p:cNvSpPr txBox="1">
            <a:spLocks noGrp="1"/>
          </p:cNvSpPr>
          <p:nvPr>
            <p:ph type="title"/>
          </p:nvPr>
        </p:nvSpPr>
        <p:spPr>
          <a:xfrm>
            <a:off x="6480800" y="2450633"/>
            <a:ext cx="4751200" cy="8936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algn="r" rtl="0">
              <a:spcBef>
                <a:spcPts val="0"/>
              </a:spcBef>
              <a:spcAft>
                <a:spcPts val="0"/>
              </a:spcAft>
              <a:buSzPts val="3000"/>
              <a:buNone/>
              <a:defRPr/>
            </a:lvl2pPr>
            <a:lvl3pPr lvl="2" algn="r" rtl="0">
              <a:spcBef>
                <a:spcPts val="0"/>
              </a:spcBef>
              <a:spcAft>
                <a:spcPts val="0"/>
              </a:spcAft>
              <a:buSzPts val="3000"/>
              <a:buNone/>
              <a:defRPr/>
            </a:lvl3pPr>
            <a:lvl4pPr lvl="3" algn="r" rtl="0">
              <a:spcBef>
                <a:spcPts val="0"/>
              </a:spcBef>
              <a:spcAft>
                <a:spcPts val="0"/>
              </a:spcAft>
              <a:buSzPts val="3000"/>
              <a:buNone/>
              <a:defRPr/>
            </a:lvl4pPr>
            <a:lvl5pPr lvl="4" algn="r" rtl="0">
              <a:spcBef>
                <a:spcPts val="0"/>
              </a:spcBef>
              <a:spcAft>
                <a:spcPts val="0"/>
              </a:spcAft>
              <a:buSzPts val="3000"/>
              <a:buNone/>
              <a:defRPr/>
            </a:lvl5pPr>
            <a:lvl6pPr lvl="5" algn="r" rtl="0">
              <a:spcBef>
                <a:spcPts val="0"/>
              </a:spcBef>
              <a:spcAft>
                <a:spcPts val="0"/>
              </a:spcAft>
              <a:buSzPts val="3000"/>
              <a:buNone/>
              <a:defRPr/>
            </a:lvl6pPr>
            <a:lvl7pPr lvl="6" algn="r" rtl="0">
              <a:spcBef>
                <a:spcPts val="0"/>
              </a:spcBef>
              <a:spcAft>
                <a:spcPts val="0"/>
              </a:spcAft>
              <a:buSzPts val="3000"/>
              <a:buNone/>
              <a:defRPr/>
            </a:lvl7pPr>
            <a:lvl8pPr lvl="7" algn="r" rtl="0">
              <a:spcBef>
                <a:spcPts val="0"/>
              </a:spcBef>
              <a:spcAft>
                <a:spcPts val="0"/>
              </a:spcAft>
              <a:buSzPts val="3000"/>
              <a:buNone/>
              <a:defRPr/>
            </a:lvl8pPr>
            <a:lvl9pPr lvl="8" algn="r" rtl="0">
              <a:spcBef>
                <a:spcPts val="0"/>
              </a:spcBef>
              <a:spcAft>
                <a:spcPts val="0"/>
              </a:spcAft>
              <a:buSzPts val="3000"/>
              <a:buNone/>
              <a:defRPr/>
            </a:lvl9pPr>
          </a:lstStyle>
          <a:p>
            <a:endParaRPr/>
          </a:p>
        </p:txBody>
      </p:sp>
      <p:grpSp>
        <p:nvGrpSpPr>
          <p:cNvPr id="1318" name="Google Shape;1318;p22"/>
          <p:cNvGrpSpPr/>
          <p:nvPr/>
        </p:nvGrpSpPr>
        <p:grpSpPr>
          <a:xfrm>
            <a:off x="-35360" y="4797193"/>
            <a:ext cx="12307213" cy="2681616"/>
            <a:chOff x="-26520" y="3597895"/>
            <a:chExt cx="9230410" cy="2011212"/>
          </a:xfrm>
        </p:grpSpPr>
        <p:grpSp>
          <p:nvGrpSpPr>
            <p:cNvPr id="1319" name="Google Shape;1319;p22"/>
            <p:cNvGrpSpPr/>
            <p:nvPr/>
          </p:nvGrpSpPr>
          <p:grpSpPr>
            <a:xfrm>
              <a:off x="-26520" y="3597895"/>
              <a:ext cx="7357159" cy="2011212"/>
              <a:chOff x="626075" y="3657856"/>
              <a:chExt cx="5447326" cy="1489235"/>
            </a:xfrm>
          </p:grpSpPr>
          <p:sp>
            <p:nvSpPr>
              <p:cNvPr id="1320" name="Google Shape;1320;p22"/>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22"/>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22"/>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22"/>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22"/>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22"/>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22"/>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22"/>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22"/>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22"/>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22"/>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22"/>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22"/>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 name="Google Shape;1333;p22"/>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22"/>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22"/>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22"/>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22"/>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8" name="Google Shape;1338;p22"/>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22"/>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22"/>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22"/>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22"/>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22"/>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22"/>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22"/>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22"/>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22"/>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48" name="Google Shape;1348;p22"/>
            <p:cNvGrpSpPr/>
            <p:nvPr/>
          </p:nvGrpSpPr>
          <p:grpSpPr>
            <a:xfrm>
              <a:off x="4929899" y="4191982"/>
              <a:ext cx="4273991" cy="1334434"/>
              <a:chOff x="2132353" y="3387432"/>
              <a:chExt cx="3764636" cy="1175402"/>
            </a:xfrm>
          </p:grpSpPr>
          <p:sp>
            <p:nvSpPr>
              <p:cNvPr id="1349" name="Google Shape;1349;p22"/>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22"/>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22"/>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22"/>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22"/>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22"/>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5" name="Google Shape;1355;p22"/>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6" name="Google Shape;1356;p22"/>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7" name="Google Shape;1357;p22"/>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8" name="Google Shape;1358;p22"/>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9" name="Google Shape;1359;p22"/>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0" name="Google Shape;1360;p22"/>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1" name="Google Shape;1361;p22"/>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2" name="Google Shape;1362;p22"/>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3" name="Google Shape;1363;p22"/>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4" name="Google Shape;1364;p22"/>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365" name="Google Shape;1365;p22"/>
          <p:cNvGrpSpPr/>
          <p:nvPr/>
        </p:nvGrpSpPr>
        <p:grpSpPr>
          <a:xfrm>
            <a:off x="103417" y="261638"/>
            <a:ext cx="11847945" cy="4551716"/>
            <a:chOff x="77562" y="196228"/>
            <a:chExt cx="8885959" cy="3413787"/>
          </a:xfrm>
        </p:grpSpPr>
        <p:grpSp>
          <p:nvGrpSpPr>
            <p:cNvPr id="1366" name="Google Shape;1366;p22"/>
            <p:cNvGrpSpPr/>
            <p:nvPr/>
          </p:nvGrpSpPr>
          <p:grpSpPr>
            <a:xfrm>
              <a:off x="5606558" y="196228"/>
              <a:ext cx="246464" cy="231319"/>
              <a:chOff x="5946283" y="1650903"/>
              <a:chExt cx="246464" cy="231319"/>
            </a:xfrm>
          </p:grpSpPr>
          <p:sp>
            <p:nvSpPr>
              <p:cNvPr id="1367" name="Google Shape;1367;p2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8" name="Google Shape;1368;p2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69" name="Google Shape;1369;p22"/>
            <p:cNvGrpSpPr/>
            <p:nvPr/>
          </p:nvGrpSpPr>
          <p:grpSpPr>
            <a:xfrm>
              <a:off x="234808" y="1463528"/>
              <a:ext cx="246464" cy="231319"/>
              <a:chOff x="5946283" y="1650903"/>
              <a:chExt cx="246464" cy="231319"/>
            </a:xfrm>
          </p:grpSpPr>
          <p:sp>
            <p:nvSpPr>
              <p:cNvPr id="1370" name="Google Shape;1370;p2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1" name="Google Shape;1371;p2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72" name="Google Shape;1372;p22"/>
            <p:cNvGrpSpPr/>
            <p:nvPr/>
          </p:nvGrpSpPr>
          <p:grpSpPr>
            <a:xfrm>
              <a:off x="2405808" y="196228"/>
              <a:ext cx="246464" cy="231319"/>
              <a:chOff x="5946283" y="1650903"/>
              <a:chExt cx="246464" cy="231319"/>
            </a:xfrm>
          </p:grpSpPr>
          <p:sp>
            <p:nvSpPr>
              <p:cNvPr id="1373" name="Google Shape;1373;p2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4" name="Google Shape;1374;p2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75" name="Google Shape;1375;p22"/>
            <p:cNvGrpSpPr/>
            <p:nvPr/>
          </p:nvGrpSpPr>
          <p:grpSpPr>
            <a:xfrm>
              <a:off x="8717058" y="3255003"/>
              <a:ext cx="246464" cy="231319"/>
              <a:chOff x="5946283" y="1650903"/>
              <a:chExt cx="246464" cy="231319"/>
            </a:xfrm>
          </p:grpSpPr>
          <p:sp>
            <p:nvSpPr>
              <p:cNvPr id="1376" name="Google Shape;1376;p2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7" name="Google Shape;1377;p2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78" name="Google Shape;1378;p22"/>
            <p:cNvSpPr/>
            <p:nvPr/>
          </p:nvSpPr>
          <p:spPr>
            <a:xfrm>
              <a:off x="1526637" y="4835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9" name="Google Shape;1379;p22"/>
            <p:cNvSpPr/>
            <p:nvPr/>
          </p:nvSpPr>
          <p:spPr>
            <a:xfrm>
              <a:off x="3904609" y="3026088"/>
              <a:ext cx="1142695" cy="583928"/>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0" name="Google Shape;1380;p22"/>
            <p:cNvSpPr/>
            <p:nvPr/>
          </p:nvSpPr>
          <p:spPr>
            <a:xfrm>
              <a:off x="77562" y="214182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590377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1381"/>
        <p:cNvGrpSpPr/>
        <p:nvPr/>
      </p:nvGrpSpPr>
      <p:grpSpPr>
        <a:xfrm>
          <a:off x="0" y="0"/>
          <a:ext cx="0" cy="0"/>
          <a:chOff x="0" y="0"/>
          <a:chExt cx="0" cy="0"/>
        </a:xfrm>
      </p:grpSpPr>
      <p:sp>
        <p:nvSpPr>
          <p:cNvPr id="1382" name="Google Shape;1382;p23"/>
          <p:cNvSpPr txBox="1">
            <a:spLocks noGrp="1"/>
          </p:cNvSpPr>
          <p:nvPr>
            <p:ph type="subTitle" idx="1"/>
          </p:nvPr>
        </p:nvSpPr>
        <p:spPr>
          <a:xfrm>
            <a:off x="960000" y="3580167"/>
            <a:ext cx="4624800" cy="10948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1383" name="Google Shape;1383;p23"/>
          <p:cNvSpPr txBox="1">
            <a:spLocks noGrp="1"/>
          </p:cNvSpPr>
          <p:nvPr>
            <p:ph type="title"/>
          </p:nvPr>
        </p:nvSpPr>
        <p:spPr>
          <a:xfrm>
            <a:off x="960016" y="2183000"/>
            <a:ext cx="4624800" cy="14988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SzPts val="3000"/>
              <a:buNone/>
              <a:defRPr/>
            </a:lvl1pPr>
            <a:lvl2pPr lvl="1" algn="r" rtl="0">
              <a:spcBef>
                <a:spcPts val="0"/>
              </a:spcBef>
              <a:spcAft>
                <a:spcPts val="0"/>
              </a:spcAft>
              <a:buSzPts val="3000"/>
              <a:buNone/>
              <a:defRPr/>
            </a:lvl2pPr>
            <a:lvl3pPr lvl="2" algn="r" rtl="0">
              <a:spcBef>
                <a:spcPts val="0"/>
              </a:spcBef>
              <a:spcAft>
                <a:spcPts val="0"/>
              </a:spcAft>
              <a:buSzPts val="3000"/>
              <a:buNone/>
              <a:defRPr/>
            </a:lvl3pPr>
            <a:lvl4pPr lvl="3" algn="r" rtl="0">
              <a:spcBef>
                <a:spcPts val="0"/>
              </a:spcBef>
              <a:spcAft>
                <a:spcPts val="0"/>
              </a:spcAft>
              <a:buSzPts val="3000"/>
              <a:buNone/>
              <a:defRPr/>
            </a:lvl4pPr>
            <a:lvl5pPr lvl="4" algn="r" rtl="0">
              <a:spcBef>
                <a:spcPts val="0"/>
              </a:spcBef>
              <a:spcAft>
                <a:spcPts val="0"/>
              </a:spcAft>
              <a:buSzPts val="3000"/>
              <a:buNone/>
              <a:defRPr/>
            </a:lvl5pPr>
            <a:lvl6pPr lvl="5" algn="r" rtl="0">
              <a:spcBef>
                <a:spcPts val="0"/>
              </a:spcBef>
              <a:spcAft>
                <a:spcPts val="0"/>
              </a:spcAft>
              <a:buSzPts val="3000"/>
              <a:buNone/>
              <a:defRPr/>
            </a:lvl6pPr>
            <a:lvl7pPr lvl="6" algn="r" rtl="0">
              <a:spcBef>
                <a:spcPts val="0"/>
              </a:spcBef>
              <a:spcAft>
                <a:spcPts val="0"/>
              </a:spcAft>
              <a:buSzPts val="3000"/>
              <a:buNone/>
              <a:defRPr/>
            </a:lvl7pPr>
            <a:lvl8pPr lvl="7" algn="r" rtl="0">
              <a:spcBef>
                <a:spcPts val="0"/>
              </a:spcBef>
              <a:spcAft>
                <a:spcPts val="0"/>
              </a:spcAft>
              <a:buSzPts val="3000"/>
              <a:buNone/>
              <a:defRPr/>
            </a:lvl8pPr>
            <a:lvl9pPr lvl="8" algn="r" rtl="0">
              <a:spcBef>
                <a:spcPts val="0"/>
              </a:spcBef>
              <a:spcAft>
                <a:spcPts val="0"/>
              </a:spcAft>
              <a:buSzPts val="3000"/>
              <a:buNone/>
              <a:defRPr/>
            </a:lvl9pPr>
          </a:lstStyle>
          <a:p>
            <a:endParaRPr/>
          </a:p>
        </p:txBody>
      </p:sp>
      <p:sp>
        <p:nvSpPr>
          <p:cNvPr id="1384" name="Google Shape;1384;p23"/>
          <p:cNvSpPr>
            <a:spLocks noGrp="1"/>
          </p:cNvSpPr>
          <p:nvPr>
            <p:ph type="pic" idx="2"/>
          </p:nvPr>
        </p:nvSpPr>
        <p:spPr>
          <a:xfrm>
            <a:off x="5872032" y="1305433"/>
            <a:ext cx="5359968" cy="4247136"/>
          </a:xfrm>
          <a:prstGeom prst="cloud">
            <a:avLst/>
          </a:prstGeom>
          <a:noFill/>
          <a:ln w="114300" cap="rnd" cmpd="sng">
            <a:solidFill>
              <a:schemeClr val="lt2"/>
            </a:solidFill>
            <a:prstDash val="solid"/>
            <a:round/>
            <a:headEnd type="none" w="sm" len="sm"/>
            <a:tailEnd type="none" w="sm" len="sm"/>
          </a:ln>
          <a:effectLst>
            <a:outerShdw blurRad="57150" dist="19050" dir="5400000" algn="bl" rotWithShape="0">
              <a:srgbClr val="000000">
                <a:alpha val="10000"/>
              </a:srgbClr>
            </a:outerShdw>
          </a:effectLst>
        </p:spPr>
      </p:sp>
      <p:grpSp>
        <p:nvGrpSpPr>
          <p:cNvPr id="1385" name="Google Shape;1385;p23"/>
          <p:cNvGrpSpPr/>
          <p:nvPr/>
        </p:nvGrpSpPr>
        <p:grpSpPr>
          <a:xfrm>
            <a:off x="-368952" y="411571"/>
            <a:ext cx="12965331" cy="7817019"/>
            <a:chOff x="-276714" y="308678"/>
            <a:chExt cx="9723998" cy="5862764"/>
          </a:xfrm>
        </p:grpSpPr>
        <p:grpSp>
          <p:nvGrpSpPr>
            <p:cNvPr id="1386" name="Google Shape;1386;p23"/>
            <p:cNvGrpSpPr/>
            <p:nvPr/>
          </p:nvGrpSpPr>
          <p:grpSpPr>
            <a:xfrm>
              <a:off x="314433" y="3158378"/>
              <a:ext cx="246464" cy="231319"/>
              <a:chOff x="5946283" y="1650903"/>
              <a:chExt cx="246464" cy="231319"/>
            </a:xfrm>
          </p:grpSpPr>
          <p:sp>
            <p:nvSpPr>
              <p:cNvPr id="1387" name="Google Shape;1387;p2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8" name="Google Shape;1388;p2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89" name="Google Shape;1389;p23"/>
            <p:cNvSpPr/>
            <p:nvPr/>
          </p:nvSpPr>
          <p:spPr>
            <a:xfrm>
              <a:off x="7974903" y="3752259"/>
              <a:ext cx="1472381" cy="1896859"/>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0" name="Google Shape;1390;p23"/>
            <p:cNvSpPr/>
            <p:nvPr/>
          </p:nvSpPr>
          <p:spPr>
            <a:xfrm>
              <a:off x="1961912" y="3862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91" name="Google Shape;1391;p23"/>
            <p:cNvGrpSpPr/>
            <p:nvPr/>
          </p:nvGrpSpPr>
          <p:grpSpPr>
            <a:xfrm>
              <a:off x="-276714" y="3966299"/>
              <a:ext cx="7006583" cy="2205143"/>
              <a:chOff x="-1192669" y="1924020"/>
              <a:chExt cx="4543534" cy="1429961"/>
            </a:xfrm>
          </p:grpSpPr>
          <p:sp>
            <p:nvSpPr>
              <p:cNvPr id="1392" name="Google Shape;1392;p23"/>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3" name="Google Shape;1393;p23"/>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4" name="Google Shape;1394;p23"/>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5" name="Google Shape;1395;p23"/>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6" name="Google Shape;1396;p23"/>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7" name="Google Shape;1397;p23"/>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8" name="Google Shape;1398;p23"/>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9" name="Google Shape;1399;p23"/>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0" name="Google Shape;1400;p23"/>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1" name="Google Shape;1401;p23"/>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2" name="Google Shape;1402;p23"/>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3" name="Google Shape;1403;p23"/>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4" name="Google Shape;1404;p23"/>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5" name="Google Shape;1405;p23"/>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6" name="Google Shape;1406;p23"/>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7" name="Google Shape;1407;p23"/>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8" name="Google Shape;1408;p23"/>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9" name="Google Shape;1409;p23"/>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0" name="Google Shape;1410;p23"/>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1" name="Google Shape;1411;p23"/>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2" name="Google Shape;1412;p23"/>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3" name="Google Shape;1413;p23"/>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4" name="Google Shape;1414;p23"/>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5" name="Google Shape;1415;p23"/>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6" name="Google Shape;1416;p23"/>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7" name="Google Shape;1417;p23"/>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8" name="Google Shape;1418;p23"/>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9" name="Google Shape;1419;p23"/>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0" name="Google Shape;1420;p23"/>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1" name="Google Shape;1421;p23"/>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2" name="Google Shape;1422;p23"/>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23" name="Google Shape;1423;p23"/>
            <p:cNvGrpSpPr/>
            <p:nvPr/>
          </p:nvGrpSpPr>
          <p:grpSpPr>
            <a:xfrm>
              <a:off x="6577933" y="308678"/>
              <a:ext cx="246464" cy="231319"/>
              <a:chOff x="5946283" y="1650903"/>
              <a:chExt cx="246464" cy="231319"/>
            </a:xfrm>
          </p:grpSpPr>
          <p:sp>
            <p:nvSpPr>
              <p:cNvPr id="1424" name="Google Shape;1424;p2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5" name="Google Shape;1425;p2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26" name="Google Shape;1426;p23"/>
            <p:cNvGrpSpPr/>
            <p:nvPr/>
          </p:nvGrpSpPr>
          <p:grpSpPr>
            <a:xfrm>
              <a:off x="8639433" y="1650903"/>
              <a:ext cx="246464" cy="231319"/>
              <a:chOff x="5946283" y="1650903"/>
              <a:chExt cx="246464" cy="231319"/>
            </a:xfrm>
          </p:grpSpPr>
          <p:sp>
            <p:nvSpPr>
              <p:cNvPr id="1427" name="Google Shape;1427;p2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8" name="Google Shape;1428;p2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29" name="Google Shape;1429;p23"/>
            <p:cNvSpPr/>
            <p:nvPr/>
          </p:nvSpPr>
          <p:spPr>
            <a:xfrm>
              <a:off x="8342187" y="8113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6514094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1430"/>
        <p:cNvGrpSpPr/>
        <p:nvPr/>
      </p:nvGrpSpPr>
      <p:grpSpPr>
        <a:xfrm>
          <a:off x="0" y="0"/>
          <a:ext cx="0" cy="0"/>
          <a:chOff x="0" y="0"/>
          <a:chExt cx="0" cy="0"/>
        </a:xfrm>
      </p:grpSpPr>
      <p:sp>
        <p:nvSpPr>
          <p:cNvPr id="1431" name="Google Shape;1431;p24"/>
          <p:cNvSpPr txBox="1">
            <a:spLocks noGrp="1"/>
          </p:cNvSpPr>
          <p:nvPr>
            <p:ph type="subTitle" idx="1"/>
          </p:nvPr>
        </p:nvSpPr>
        <p:spPr>
          <a:xfrm>
            <a:off x="1505533" y="2930000"/>
            <a:ext cx="4084000" cy="316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32" name="Google Shape;1432;p24"/>
          <p:cNvSpPr txBox="1">
            <a:spLocks noGrp="1"/>
          </p:cNvSpPr>
          <p:nvPr>
            <p:ph type="subTitle" idx="2"/>
          </p:nvPr>
        </p:nvSpPr>
        <p:spPr>
          <a:xfrm>
            <a:off x="6602433" y="2930000"/>
            <a:ext cx="4084000" cy="316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33" name="Google Shape;1433;p24"/>
          <p:cNvSpPr txBox="1">
            <a:spLocks noGrp="1"/>
          </p:cNvSpPr>
          <p:nvPr>
            <p:ph type="subTitle" idx="3"/>
          </p:nvPr>
        </p:nvSpPr>
        <p:spPr>
          <a:xfrm>
            <a:off x="6602333" y="2307200"/>
            <a:ext cx="40840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434" name="Google Shape;1434;p24"/>
          <p:cNvSpPr txBox="1">
            <a:spLocks noGrp="1"/>
          </p:cNvSpPr>
          <p:nvPr>
            <p:ph type="subTitle" idx="4"/>
          </p:nvPr>
        </p:nvSpPr>
        <p:spPr>
          <a:xfrm>
            <a:off x="1505533" y="2307200"/>
            <a:ext cx="40840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435" name="Google Shape;1435;p24"/>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436" name="Google Shape;1436;p24"/>
          <p:cNvGrpSpPr/>
          <p:nvPr/>
        </p:nvGrpSpPr>
        <p:grpSpPr>
          <a:xfrm>
            <a:off x="-314503" y="33994"/>
            <a:ext cx="13251161" cy="8019969"/>
            <a:chOff x="-235878" y="25495"/>
            <a:chExt cx="9938371" cy="6014977"/>
          </a:xfrm>
        </p:grpSpPr>
        <p:sp>
          <p:nvSpPr>
            <p:cNvPr id="1437" name="Google Shape;1437;p24"/>
            <p:cNvSpPr/>
            <p:nvPr/>
          </p:nvSpPr>
          <p:spPr>
            <a:xfrm>
              <a:off x="8491422" y="3648652"/>
              <a:ext cx="955872" cy="1231408"/>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8" name="Google Shape;1438;p24"/>
            <p:cNvSpPr/>
            <p:nvPr/>
          </p:nvSpPr>
          <p:spPr>
            <a:xfrm flipH="1">
              <a:off x="-235878" y="3648652"/>
              <a:ext cx="955872" cy="1231408"/>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39" name="Google Shape;1439;p24"/>
            <p:cNvGrpSpPr/>
            <p:nvPr/>
          </p:nvGrpSpPr>
          <p:grpSpPr>
            <a:xfrm flipH="1">
              <a:off x="-194744" y="4684108"/>
              <a:ext cx="3985391" cy="1356364"/>
              <a:chOff x="715728" y="1849983"/>
              <a:chExt cx="3985391" cy="1356364"/>
            </a:xfrm>
          </p:grpSpPr>
          <p:sp>
            <p:nvSpPr>
              <p:cNvPr id="1440" name="Google Shape;1440;p24"/>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 name="Google Shape;1441;p24"/>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2" name="Google Shape;1442;p24"/>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3" name="Google Shape;1443;p24"/>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4" name="Google Shape;1444;p24"/>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5" name="Google Shape;1445;p24"/>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6" name="Google Shape;1446;p24"/>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7" name="Google Shape;1447;p24"/>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 name="Google Shape;1448;p24"/>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9" name="Google Shape;1449;p24"/>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0" name="Google Shape;1450;p24"/>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 name="Google Shape;1451;p24"/>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 name="Google Shape;1452;p24"/>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 name="Google Shape;1453;p24"/>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4" name="Google Shape;1454;p24"/>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5" name="Google Shape;1455;p24"/>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 name="Google Shape;1456;p24"/>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 name="Google Shape;1457;p24"/>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 name="Google Shape;1458;p24"/>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 name="Google Shape;1459;p24"/>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 name="Google Shape;1460;p24"/>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24"/>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 name="Google Shape;1462;p24"/>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63" name="Google Shape;1463;p24"/>
            <p:cNvGrpSpPr/>
            <p:nvPr/>
          </p:nvGrpSpPr>
          <p:grpSpPr>
            <a:xfrm flipH="1">
              <a:off x="4844586" y="4610508"/>
              <a:ext cx="4543534" cy="1429961"/>
              <a:chOff x="-1192669" y="1924020"/>
              <a:chExt cx="4543534" cy="1429961"/>
            </a:xfrm>
          </p:grpSpPr>
          <p:sp>
            <p:nvSpPr>
              <p:cNvPr id="1464" name="Google Shape;1464;p24"/>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 name="Google Shape;1465;p24"/>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24"/>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24"/>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24"/>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 name="Google Shape;1469;p24"/>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24"/>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24"/>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24"/>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24"/>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24"/>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24"/>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 name="Google Shape;1476;p24"/>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 name="Google Shape;1477;p24"/>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24"/>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24"/>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24"/>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 name="Google Shape;1481;p24"/>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24"/>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 name="Google Shape;1483;p24"/>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 name="Google Shape;1484;p24"/>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 name="Google Shape;1485;p24"/>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 name="Google Shape;1486;p24"/>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24"/>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24"/>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24"/>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24"/>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24"/>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24"/>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24"/>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24"/>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95" name="Google Shape;1495;p24"/>
            <p:cNvGrpSpPr/>
            <p:nvPr/>
          </p:nvGrpSpPr>
          <p:grpSpPr>
            <a:xfrm>
              <a:off x="8307485" y="4369389"/>
              <a:ext cx="697686" cy="574234"/>
              <a:chOff x="6522431" y="1681510"/>
              <a:chExt cx="420647" cy="346216"/>
            </a:xfrm>
          </p:grpSpPr>
          <p:sp>
            <p:nvSpPr>
              <p:cNvPr id="1496" name="Google Shape;1496;p24"/>
              <p:cNvSpPr/>
              <p:nvPr/>
            </p:nvSpPr>
            <p:spPr>
              <a:xfrm>
                <a:off x="6522431" y="1681510"/>
                <a:ext cx="420647" cy="346216"/>
              </a:xfrm>
              <a:custGeom>
                <a:avLst/>
                <a:gdLst/>
                <a:ahLst/>
                <a:cxnLst/>
                <a:rect l="l" t="t" r="r" b="b"/>
                <a:pathLst>
                  <a:path w="14072" h="11583" extrusionOk="0">
                    <a:moveTo>
                      <a:pt x="6987" y="0"/>
                    </a:moveTo>
                    <a:cubicBezTo>
                      <a:pt x="6834" y="0"/>
                      <a:pt x="6683" y="13"/>
                      <a:pt x="6531" y="35"/>
                    </a:cubicBezTo>
                    <a:cubicBezTo>
                      <a:pt x="4887" y="296"/>
                      <a:pt x="2027" y="1588"/>
                      <a:pt x="1286" y="3014"/>
                    </a:cubicBezTo>
                    <a:cubicBezTo>
                      <a:pt x="889" y="3777"/>
                      <a:pt x="984" y="4681"/>
                      <a:pt x="1215" y="5454"/>
                    </a:cubicBezTo>
                    <a:cubicBezTo>
                      <a:pt x="754" y="5851"/>
                      <a:pt x="359" y="6386"/>
                      <a:pt x="277" y="7079"/>
                    </a:cubicBezTo>
                    <a:cubicBezTo>
                      <a:pt x="261" y="7217"/>
                      <a:pt x="257" y="7362"/>
                      <a:pt x="264" y="7518"/>
                    </a:cubicBezTo>
                    <a:cubicBezTo>
                      <a:pt x="93" y="7797"/>
                      <a:pt x="0" y="8129"/>
                      <a:pt x="1" y="8477"/>
                    </a:cubicBezTo>
                    <a:cubicBezTo>
                      <a:pt x="7" y="9310"/>
                      <a:pt x="594" y="10260"/>
                      <a:pt x="1311" y="10593"/>
                    </a:cubicBezTo>
                    <a:cubicBezTo>
                      <a:pt x="1390" y="10630"/>
                      <a:pt x="1469" y="10661"/>
                      <a:pt x="1553" y="10685"/>
                    </a:cubicBezTo>
                    <a:cubicBezTo>
                      <a:pt x="1852" y="10962"/>
                      <a:pt x="2254" y="11178"/>
                      <a:pt x="2783" y="11178"/>
                    </a:cubicBezTo>
                    <a:cubicBezTo>
                      <a:pt x="2867" y="11178"/>
                      <a:pt x="2949" y="11172"/>
                      <a:pt x="3030" y="11159"/>
                    </a:cubicBezTo>
                    <a:cubicBezTo>
                      <a:pt x="3255" y="11306"/>
                      <a:pt x="3499" y="11416"/>
                      <a:pt x="3755" y="11481"/>
                    </a:cubicBezTo>
                    <a:cubicBezTo>
                      <a:pt x="4017" y="11547"/>
                      <a:pt x="4287" y="11583"/>
                      <a:pt x="4561" y="11583"/>
                    </a:cubicBezTo>
                    <a:cubicBezTo>
                      <a:pt x="5505" y="11583"/>
                      <a:pt x="6408" y="11172"/>
                      <a:pt x="6978" y="10485"/>
                    </a:cubicBezTo>
                    <a:cubicBezTo>
                      <a:pt x="7155" y="10270"/>
                      <a:pt x="7293" y="10034"/>
                      <a:pt x="7395" y="9785"/>
                    </a:cubicBezTo>
                    <a:cubicBezTo>
                      <a:pt x="7705" y="9663"/>
                      <a:pt x="8006" y="9545"/>
                      <a:pt x="8298" y="9429"/>
                    </a:cubicBezTo>
                    <a:cubicBezTo>
                      <a:pt x="8363" y="9451"/>
                      <a:pt x="8429" y="9473"/>
                      <a:pt x="8497" y="9491"/>
                    </a:cubicBezTo>
                    <a:cubicBezTo>
                      <a:pt x="8760" y="9557"/>
                      <a:pt x="9029" y="9593"/>
                      <a:pt x="9303" y="9593"/>
                    </a:cubicBezTo>
                    <a:cubicBezTo>
                      <a:pt x="10239" y="9593"/>
                      <a:pt x="11137" y="9189"/>
                      <a:pt x="11707" y="8510"/>
                    </a:cubicBezTo>
                    <a:cubicBezTo>
                      <a:pt x="11900" y="8278"/>
                      <a:pt x="12050" y="8024"/>
                      <a:pt x="12154" y="7756"/>
                    </a:cubicBezTo>
                    <a:cubicBezTo>
                      <a:pt x="13030" y="7305"/>
                      <a:pt x="13723" y="6775"/>
                      <a:pt x="13730" y="5824"/>
                    </a:cubicBezTo>
                    <a:cubicBezTo>
                      <a:pt x="13730" y="5773"/>
                      <a:pt x="13732" y="5676"/>
                      <a:pt x="13714" y="5516"/>
                    </a:cubicBezTo>
                    <a:cubicBezTo>
                      <a:pt x="13735" y="5470"/>
                      <a:pt x="13754" y="5424"/>
                      <a:pt x="13769" y="5379"/>
                    </a:cubicBezTo>
                    <a:cubicBezTo>
                      <a:pt x="14071" y="4535"/>
                      <a:pt x="13693" y="3541"/>
                      <a:pt x="13368" y="3078"/>
                    </a:cubicBezTo>
                    <a:cubicBezTo>
                      <a:pt x="13192" y="2829"/>
                      <a:pt x="12972" y="2630"/>
                      <a:pt x="12725" y="2490"/>
                    </a:cubicBezTo>
                    <a:cubicBezTo>
                      <a:pt x="12547" y="2237"/>
                      <a:pt x="12324" y="2018"/>
                      <a:pt x="12025" y="1870"/>
                    </a:cubicBezTo>
                    <a:cubicBezTo>
                      <a:pt x="11770" y="1743"/>
                      <a:pt x="11483" y="1678"/>
                      <a:pt x="11171" y="1678"/>
                    </a:cubicBezTo>
                    <a:cubicBezTo>
                      <a:pt x="10847" y="1678"/>
                      <a:pt x="10420" y="1762"/>
                      <a:pt x="9972" y="1879"/>
                    </a:cubicBezTo>
                    <a:cubicBezTo>
                      <a:pt x="9378" y="980"/>
                      <a:pt x="8404" y="0"/>
                      <a:pt x="6987"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 name="Google Shape;1497;p24"/>
              <p:cNvSpPr/>
              <p:nvPr/>
            </p:nvSpPr>
            <p:spPr>
              <a:xfrm>
                <a:off x="6576476" y="1729544"/>
                <a:ext cx="308461" cy="237924"/>
              </a:xfrm>
              <a:custGeom>
                <a:avLst/>
                <a:gdLst/>
                <a:ahLst/>
                <a:cxnLst/>
                <a:rect l="l" t="t" r="r" b="b"/>
                <a:pathLst>
                  <a:path w="10319" h="7960" extrusionOk="0">
                    <a:moveTo>
                      <a:pt x="5180" y="0"/>
                    </a:moveTo>
                    <a:cubicBezTo>
                      <a:pt x="5115" y="0"/>
                      <a:pt x="5048" y="5"/>
                      <a:pt x="4980" y="16"/>
                    </a:cubicBezTo>
                    <a:cubicBezTo>
                      <a:pt x="3501" y="251"/>
                      <a:pt x="1292" y="1408"/>
                      <a:pt x="909" y="2146"/>
                    </a:cubicBezTo>
                    <a:cubicBezTo>
                      <a:pt x="527" y="2883"/>
                      <a:pt x="1437" y="4503"/>
                      <a:pt x="1437" y="4503"/>
                    </a:cubicBezTo>
                    <a:cubicBezTo>
                      <a:pt x="1437" y="4503"/>
                      <a:pt x="147" y="5006"/>
                      <a:pt x="72" y="5654"/>
                    </a:cubicBezTo>
                    <a:cubicBezTo>
                      <a:pt x="0" y="6287"/>
                      <a:pt x="621" y="7959"/>
                      <a:pt x="979" y="7959"/>
                    </a:cubicBezTo>
                    <a:cubicBezTo>
                      <a:pt x="986" y="7959"/>
                      <a:pt x="994" y="7959"/>
                      <a:pt x="1001" y="7957"/>
                    </a:cubicBezTo>
                    <a:cubicBezTo>
                      <a:pt x="1355" y="7885"/>
                      <a:pt x="2616" y="7589"/>
                      <a:pt x="2616" y="7589"/>
                    </a:cubicBezTo>
                    <a:cubicBezTo>
                      <a:pt x="2616" y="7589"/>
                      <a:pt x="10311" y="4746"/>
                      <a:pt x="10315" y="4204"/>
                    </a:cubicBezTo>
                    <a:cubicBezTo>
                      <a:pt x="10318" y="3665"/>
                      <a:pt x="9787" y="1847"/>
                      <a:pt x="9497" y="1702"/>
                    </a:cubicBezTo>
                    <a:cubicBezTo>
                      <a:pt x="9467" y="1687"/>
                      <a:pt x="9422" y="1680"/>
                      <a:pt x="9364" y="1680"/>
                    </a:cubicBezTo>
                    <a:cubicBezTo>
                      <a:pt x="8850" y="1680"/>
                      <a:pt x="7361" y="2211"/>
                      <a:pt x="7361" y="2211"/>
                    </a:cubicBezTo>
                    <a:cubicBezTo>
                      <a:pt x="7361" y="2211"/>
                      <a:pt x="6539" y="0"/>
                      <a:pt x="5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 name="Google Shape;1498;p24"/>
              <p:cNvSpPr/>
              <p:nvPr/>
            </p:nvSpPr>
            <p:spPr>
              <a:xfrm>
                <a:off x="6617997" y="1770882"/>
                <a:ext cx="80979" cy="89521"/>
              </a:xfrm>
              <a:custGeom>
                <a:avLst/>
                <a:gdLst/>
                <a:ahLst/>
                <a:cxnLst/>
                <a:rect l="l" t="t" r="r" b="b"/>
                <a:pathLst>
                  <a:path w="2709" h="2995" extrusionOk="0">
                    <a:moveTo>
                      <a:pt x="1663" y="1"/>
                    </a:moveTo>
                    <a:cubicBezTo>
                      <a:pt x="1663" y="1"/>
                      <a:pt x="1662" y="1"/>
                      <a:pt x="1661" y="1"/>
                    </a:cubicBezTo>
                    <a:cubicBezTo>
                      <a:pt x="1498" y="15"/>
                      <a:pt x="45" y="750"/>
                      <a:pt x="23" y="868"/>
                    </a:cubicBezTo>
                    <a:cubicBezTo>
                      <a:pt x="0" y="983"/>
                      <a:pt x="700" y="2907"/>
                      <a:pt x="824" y="2989"/>
                    </a:cubicBezTo>
                    <a:cubicBezTo>
                      <a:pt x="830" y="2993"/>
                      <a:pt x="839" y="2995"/>
                      <a:pt x="850" y="2995"/>
                    </a:cubicBezTo>
                    <a:cubicBezTo>
                      <a:pt x="1101" y="2995"/>
                      <a:pt x="2709" y="2178"/>
                      <a:pt x="2680" y="2131"/>
                    </a:cubicBezTo>
                    <a:cubicBezTo>
                      <a:pt x="2680" y="2131"/>
                      <a:pt x="1830" y="1"/>
                      <a:pt x="1663" y="1"/>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 name="Google Shape;1499;p24"/>
              <p:cNvSpPr/>
              <p:nvPr/>
            </p:nvSpPr>
            <p:spPr>
              <a:xfrm>
                <a:off x="6680233" y="1741828"/>
                <a:ext cx="93833" cy="89341"/>
              </a:xfrm>
              <a:custGeom>
                <a:avLst/>
                <a:gdLst/>
                <a:ahLst/>
                <a:cxnLst/>
                <a:rect l="l" t="t" r="r" b="b"/>
                <a:pathLst>
                  <a:path w="3139" h="2989" extrusionOk="0">
                    <a:moveTo>
                      <a:pt x="1941" y="0"/>
                    </a:moveTo>
                    <a:cubicBezTo>
                      <a:pt x="1794" y="0"/>
                      <a:pt x="35" y="694"/>
                      <a:pt x="17" y="799"/>
                    </a:cubicBezTo>
                    <a:cubicBezTo>
                      <a:pt x="0" y="905"/>
                      <a:pt x="730" y="2924"/>
                      <a:pt x="879" y="2986"/>
                    </a:cubicBezTo>
                    <a:cubicBezTo>
                      <a:pt x="884" y="2988"/>
                      <a:pt x="891" y="2989"/>
                      <a:pt x="899" y="2989"/>
                    </a:cubicBezTo>
                    <a:cubicBezTo>
                      <a:pt x="1160" y="2989"/>
                      <a:pt x="3139" y="2106"/>
                      <a:pt x="3083" y="2053"/>
                    </a:cubicBezTo>
                    <a:cubicBezTo>
                      <a:pt x="3083" y="2053"/>
                      <a:pt x="2072" y="8"/>
                      <a:pt x="1944" y="0"/>
                    </a:cubicBezTo>
                    <a:cubicBezTo>
                      <a:pt x="1943" y="0"/>
                      <a:pt x="1942" y="0"/>
                      <a:pt x="1941" y="0"/>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 name="Google Shape;1500;p24"/>
              <p:cNvSpPr/>
              <p:nvPr/>
            </p:nvSpPr>
            <p:spPr>
              <a:xfrm>
                <a:off x="6850082" y="1797065"/>
                <a:ext cx="40983" cy="32939"/>
              </a:xfrm>
              <a:custGeom>
                <a:avLst/>
                <a:gdLst/>
                <a:ahLst/>
                <a:cxnLst/>
                <a:rect l="l" t="t" r="r" b="b"/>
                <a:pathLst>
                  <a:path w="1371" h="1102" extrusionOk="0">
                    <a:moveTo>
                      <a:pt x="888" y="1"/>
                    </a:moveTo>
                    <a:cubicBezTo>
                      <a:pt x="870" y="1"/>
                      <a:pt x="853" y="4"/>
                      <a:pt x="835" y="10"/>
                    </a:cubicBezTo>
                    <a:cubicBezTo>
                      <a:pt x="537" y="119"/>
                      <a:pt x="1" y="776"/>
                      <a:pt x="334" y="926"/>
                    </a:cubicBezTo>
                    <a:cubicBezTo>
                      <a:pt x="537" y="1017"/>
                      <a:pt x="818" y="1102"/>
                      <a:pt x="1025" y="1102"/>
                    </a:cubicBezTo>
                    <a:cubicBezTo>
                      <a:pt x="1159" y="1102"/>
                      <a:pt x="1262" y="1067"/>
                      <a:pt x="1294" y="975"/>
                    </a:cubicBezTo>
                    <a:cubicBezTo>
                      <a:pt x="1371" y="755"/>
                      <a:pt x="1162" y="1"/>
                      <a:pt x="8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 name="Google Shape;1501;p24"/>
              <p:cNvSpPr/>
              <p:nvPr/>
            </p:nvSpPr>
            <p:spPr>
              <a:xfrm>
                <a:off x="6870051" y="1798978"/>
                <a:ext cx="21433" cy="27319"/>
              </a:xfrm>
              <a:custGeom>
                <a:avLst/>
                <a:gdLst/>
                <a:ahLst/>
                <a:cxnLst/>
                <a:rect l="l" t="t" r="r" b="b"/>
                <a:pathLst>
                  <a:path w="717" h="914" extrusionOk="0">
                    <a:moveTo>
                      <a:pt x="230" y="0"/>
                    </a:moveTo>
                    <a:cubicBezTo>
                      <a:pt x="224" y="0"/>
                      <a:pt x="218" y="1"/>
                      <a:pt x="212" y="2"/>
                    </a:cubicBezTo>
                    <a:cubicBezTo>
                      <a:pt x="1" y="55"/>
                      <a:pt x="162" y="913"/>
                      <a:pt x="434" y="913"/>
                    </a:cubicBezTo>
                    <a:cubicBezTo>
                      <a:pt x="438" y="913"/>
                      <a:pt x="442" y="913"/>
                      <a:pt x="446" y="913"/>
                    </a:cubicBezTo>
                    <a:cubicBezTo>
                      <a:pt x="717" y="888"/>
                      <a:pt x="441" y="0"/>
                      <a:pt x="2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2" name="Google Shape;1502;p24"/>
              <p:cNvSpPr/>
              <p:nvPr/>
            </p:nvSpPr>
            <p:spPr>
              <a:xfrm>
                <a:off x="6565954" y="1928432"/>
                <a:ext cx="33808" cy="26453"/>
              </a:xfrm>
              <a:custGeom>
                <a:avLst/>
                <a:gdLst/>
                <a:ahLst/>
                <a:cxnLst/>
                <a:rect l="l" t="t" r="r" b="b"/>
                <a:pathLst>
                  <a:path w="1131" h="885" extrusionOk="0">
                    <a:moveTo>
                      <a:pt x="545" y="0"/>
                    </a:moveTo>
                    <a:cubicBezTo>
                      <a:pt x="423" y="0"/>
                      <a:pt x="308" y="18"/>
                      <a:pt x="236" y="53"/>
                    </a:cubicBezTo>
                    <a:cubicBezTo>
                      <a:pt x="1" y="166"/>
                      <a:pt x="352" y="787"/>
                      <a:pt x="536" y="873"/>
                    </a:cubicBezTo>
                    <a:cubicBezTo>
                      <a:pt x="553" y="881"/>
                      <a:pt x="571" y="885"/>
                      <a:pt x="589" y="885"/>
                    </a:cubicBezTo>
                    <a:cubicBezTo>
                      <a:pt x="762" y="885"/>
                      <a:pt x="963" y="539"/>
                      <a:pt x="1058" y="284"/>
                    </a:cubicBezTo>
                    <a:cubicBezTo>
                      <a:pt x="1130" y="91"/>
                      <a:pt x="820" y="0"/>
                      <a:pt x="5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24"/>
              <p:cNvSpPr/>
              <p:nvPr/>
            </p:nvSpPr>
            <p:spPr>
              <a:xfrm>
                <a:off x="6569093" y="1931421"/>
                <a:ext cx="20865" cy="20624"/>
              </a:xfrm>
              <a:custGeom>
                <a:avLst/>
                <a:gdLst/>
                <a:ahLst/>
                <a:cxnLst/>
                <a:rect l="l" t="t" r="r" b="b"/>
                <a:pathLst>
                  <a:path w="698" h="690" extrusionOk="0">
                    <a:moveTo>
                      <a:pt x="175" y="1"/>
                    </a:moveTo>
                    <a:cubicBezTo>
                      <a:pt x="161" y="1"/>
                      <a:pt x="149" y="4"/>
                      <a:pt x="138" y="11"/>
                    </a:cubicBezTo>
                    <a:cubicBezTo>
                      <a:pt x="0" y="96"/>
                      <a:pt x="295" y="690"/>
                      <a:pt x="481" y="690"/>
                    </a:cubicBezTo>
                    <a:cubicBezTo>
                      <a:pt x="501" y="690"/>
                      <a:pt x="519" y="684"/>
                      <a:pt x="535" y="670"/>
                    </a:cubicBezTo>
                    <a:cubicBezTo>
                      <a:pt x="698" y="533"/>
                      <a:pt x="347" y="1"/>
                      <a:pt x="1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 name="Google Shape;1504;p24"/>
              <p:cNvSpPr/>
              <p:nvPr/>
            </p:nvSpPr>
            <p:spPr>
              <a:xfrm>
                <a:off x="6746535" y="1842887"/>
                <a:ext cx="99961" cy="77266"/>
              </a:xfrm>
              <a:custGeom>
                <a:avLst/>
                <a:gdLst/>
                <a:ahLst/>
                <a:cxnLst/>
                <a:rect l="l" t="t" r="r" b="b"/>
                <a:pathLst>
                  <a:path w="3344" h="2585" extrusionOk="0">
                    <a:moveTo>
                      <a:pt x="1843" y="0"/>
                    </a:moveTo>
                    <a:cubicBezTo>
                      <a:pt x="1760" y="0"/>
                      <a:pt x="1672" y="6"/>
                      <a:pt x="1579" y="18"/>
                    </a:cubicBezTo>
                    <a:cubicBezTo>
                      <a:pt x="1" y="227"/>
                      <a:pt x="471" y="2292"/>
                      <a:pt x="1404" y="2534"/>
                    </a:cubicBezTo>
                    <a:cubicBezTo>
                      <a:pt x="1538" y="2568"/>
                      <a:pt x="1673" y="2584"/>
                      <a:pt x="1807" y="2584"/>
                    </a:cubicBezTo>
                    <a:cubicBezTo>
                      <a:pt x="2607" y="2584"/>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 name="Google Shape;1505;p24"/>
              <p:cNvSpPr/>
              <p:nvPr/>
            </p:nvSpPr>
            <p:spPr>
              <a:xfrm>
                <a:off x="6766114" y="1857921"/>
                <a:ext cx="62386" cy="41697"/>
              </a:xfrm>
              <a:custGeom>
                <a:avLst/>
                <a:gdLst/>
                <a:ahLst/>
                <a:cxnLst/>
                <a:rect l="l" t="t" r="r" b="b"/>
                <a:pathLst>
                  <a:path w="2087" h="1395" extrusionOk="0">
                    <a:moveTo>
                      <a:pt x="1133" y="1"/>
                    </a:moveTo>
                    <a:cubicBezTo>
                      <a:pt x="1054" y="1"/>
                      <a:pt x="968" y="12"/>
                      <a:pt x="876" y="35"/>
                    </a:cubicBezTo>
                    <a:cubicBezTo>
                      <a:pt x="0" y="256"/>
                      <a:pt x="353" y="1395"/>
                      <a:pt x="1097" y="1395"/>
                    </a:cubicBezTo>
                    <a:cubicBezTo>
                      <a:pt x="1168" y="1395"/>
                      <a:pt x="1243" y="1384"/>
                      <a:pt x="1321" y="1362"/>
                    </a:cubicBezTo>
                    <a:cubicBezTo>
                      <a:pt x="2086" y="1136"/>
                      <a:pt x="1953" y="1"/>
                      <a:pt x="11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 name="Google Shape;1506;p24"/>
              <p:cNvSpPr/>
              <p:nvPr/>
            </p:nvSpPr>
            <p:spPr>
              <a:xfrm>
                <a:off x="6787727" y="1872866"/>
                <a:ext cx="19101" cy="12733"/>
              </a:xfrm>
              <a:custGeom>
                <a:avLst/>
                <a:gdLst/>
                <a:ahLst/>
                <a:cxnLst/>
                <a:rect l="l" t="t" r="r" b="b"/>
                <a:pathLst>
                  <a:path w="639" h="426" extrusionOk="0">
                    <a:moveTo>
                      <a:pt x="347" y="0"/>
                    </a:moveTo>
                    <a:cubicBezTo>
                      <a:pt x="322" y="0"/>
                      <a:pt x="296" y="3"/>
                      <a:pt x="267" y="10"/>
                    </a:cubicBezTo>
                    <a:cubicBezTo>
                      <a:pt x="1" y="77"/>
                      <a:pt x="108" y="426"/>
                      <a:pt x="336" y="426"/>
                    </a:cubicBezTo>
                    <a:cubicBezTo>
                      <a:pt x="358" y="426"/>
                      <a:pt x="380" y="422"/>
                      <a:pt x="404" y="416"/>
                    </a:cubicBezTo>
                    <a:cubicBezTo>
                      <a:pt x="638" y="346"/>
                      <a:pt x="598" y="0"/>
                      <a:pt x="3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24"/>
              <p:cNvSpPr/>
              <p:nvPr/>
            </p:nvSpPr>
            <p:spPr>
              <a:xfrm>
                <a:off x="6604725" y="1902368"/>
                <a:ext cx="99961" cy="77266"/>
              </a:xfrm>
              <a:custGeom>
                <a:avLst/>
                <a:gdLst/>
                <a:ahLst/>
                <a:cxnLst/>
                <a:rect l="l" t="t" r="r" b="b"/>
                <a:pathLst>
                  <a:path w="3344" h="2585" extrusionOk="0">
                    <a:moveTo>
                      <a:pt x="1843" y="0"/>
                    </a:moveTo>
                    <a:cubicBezTo>
                      <a:pt x="1760" y="0"/>
                      <a:pt x="1672" y="6"/>
                      <a:pt x="1579" y="19"/>
                    </a:cubicBezTo>
                    <a:cubicBezTo>
                      <a:pt x="1" y="226"/>
                      <a:pt x="471" y="2292"/>
                      <a:pt x="1404" y="2534"/>
                    </a:cubicBezTo>
                    <a:cubicBezTo>
                      <a:pt x="1537" y="2568"/>
                      <a:pt x="1673" y="2585"/>
                      <a:pt x="1807" y="2585"/>
                    </a:cubicBezTo>
                    <a:cubicBezTo>
                      <a:pt x="2607" y="2585"/>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24"/>
              <p:cNvSpPr/>
              <p:nvPr/>
            </p:nvSpPr>
            <p:spPr>
              <a:xfrm>
                <a:off x="6628818" y="1923261"/>
                <a:ext cx="57752" cy="38588"/>
              </a:xfrm>
              <a:custGeom>
                <a:avLst/>
                <a:gdLst/>
                <a:ahLst/>
                <a:cxnLst/>
                <a:rect l="l" t="t" r="r" b="b"/>
                <a:pathLst>
                  <a:path w="1932" h="1291" extrusionOk="0">
                    <a:moveTo>
                      <a:pt x="1051" y="1"/>
                    </a:moveTo>
                    <a:cubicBezTo>
                      <a:pt x="978" y="1"/>
                      <a:pt x="898" y="11"/>
                      <a:pt x="812" y="32"/>
                    </a:cubicBezTo>
                    <a:cubicBezTo>
                      <a:pt x="1" y="236"/>
                      <a:pt x="329" y="1291"/>
                      <a:pt x="1018" y="1291"/>
                    </a:cubicBezTo>
                    <a:cubicBezTo>
                      <a:pt x="1084" y="1291"/>
                      <a:pt x="1153" y="1281"/>
                      <a:pt x="1225" y="1260"/>
                    </a:cubicBezTo>
                    <a:cubicBezTo>
                      <a:pt x="1932" y="1051"/>
                      <a:pt x="1808" y="1"/>
                      <a:pt x="10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24"/>
              <p:cNvSpPr/>
              <p:nvPr/>
            </p:nvSpPr>
            <p:spPr>
              <a:xfrm>
                <a:off x="6649384" y="1935546"/>
                <a:ext cx="19101" cy="12763"/>
              </a:xfrm>
              <a:custGeom>
                <a:avLst/>
                <a:gdLst/>
                <a:ahLst/>
                <a:cxnLst/>
                <a:rect l="l" t="t" r="r" b="b"/>
                <a:pathLst>
                  <a:path w="639" h="427" extrusionOk="0">
                    <a:moveTo>
                      <a:pt x="346" y="1"/>
                    </a:moveTo>
                    <a:cubicBezTo>
                      <a:pt x="322" y="1"/>
                      <a:pt x="296" y="4"/>
                      <a:pt x="268" y="11"/>
                    </a:cubicBezTo>
                    <a:cubicBezTo>
                      <a:pt x="1" y="78"/>
                      <a:pt x="107" y="426"/>
                      <a:pt x="335" y="426"/>
                    </a:cubicBezTo>
                    <a:cubicBezTo>
                      <a:pt x="357" y="426"/>
                      <a:pt x="380" y="423"/>
                      <a:pt x="404" y="416"/>
                    </a:cubicBezTo>
                    <a:cubicBezTo>
                      <a:pt x="638" y="348"/>
                      <a:pt x="598" y="1"/>
                      <a:pt x="3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24"/>
              <p:cNvSpPr/>
              <p:nvPr/>
            </p:nvSpPr>
            <p:spPr>
              <a:xfrm>
                <a:off x="6718645" y="1837148"/>
                <a:ext cx="21044" cy="14556"/>
              </a:xfrm>
              <a:custGeom>
                <a:avLst/>
                <a:gdLst/>
                <a:ahLst/>
                <a:cxnLst/>
                <a:rect l="l" t="t" r="r" b="b"/>
                <a:pathLst>
                  <a:path w="704" h="487" extrusionOk="0">
                    <a:moveTo>
                      <a:pt x="592" y="0"/>
                    </a:moveTo>
                    <a:cubicBezTo>
                      <a:pt x="592" y="0"/>
                      <a:pt x="1" y="157"/>
                      <a:pt x="2" y="247"/>
                    </a:cubicBezTo>
                    <a:cubicBezTo>
                      <a:pt x="5" y="337"/>
                      <a:pt x="86" y="487"/>
                      <a:pt x="86" y="487"/>
                    </a:cubicBezTo>
                    <a:cubicBezTo>
                      <a:pt x="86" y="487"/>
                      <a:pt x="633" y="312"/>
                      <a:pt x="670" y="224"/>
                    </a:cubicBezTo>
                    <a:cubicBezTo>
                      <a:pt x="704" y="136"/>
                      <a:pt x="592" y="0"/>
                      <a:pt x="5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24"/>
              <p:cNvSpPr/>
              <p:nvPr/>
            </p:nvSpPr>
            <p:spPr>
              <a:xfrm>
                <a:off x="6653898" y="1863242"/>
                <a:ext cx="21074" cy="14586"/>
              </a:xfrm>
              <a:custGeom>
                <a:avLst/>
                <a:gdLst/>
                <a:ahLst/>
                <a:cxnLst/>
                <a:rect l="l" t="t" r="r" b="b"/>
                <a:pathLst>
                  <a:path w="705" h="488" extrusionOk="0">
                    <a:moveTo>
                      <a:pt x="592" y="1"/>
                    </a:moveTo>
                    <a:cubicBezTo>
                      <a:pt x="592" y="1"/>
                      <a:pt x="0" y="157"/>
                      <a:pt x="2" y="248"/>
                    </a:cubicBezTo>
                    <a:cubicBezTo>
                      <a:pt x="4" y="337"/>
                      <a:pt x="85" y="488"/>
                      <a:pt x="85" y="488"/>
                    </a:cubicBezTo>
                    <a:cubicBezTo>
                      <a:pt x="85" y="488"/>
                      <a:pt x="633" y="313"/>
                      <a:pt x="669" y="224"/>
                    </a:cubicBezTo>
                    <a:cubicBezTo>
                      <a:pt x="705" y="136"/>
                      <a:pt x="592" y="1"/>
                      <a:pt x="5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24"/>
              <p:cNvSpPr/>
              <p:nvPr/>
            </p:nvSpPr>
            <p:spPr>
              <a:xfrm>
                <a:off x="6683850" y="1744578"/>
                <a:ext cx="85522" cy="84469"/>
              </a:xfrm>
              <a:custGeom>
                <a:avLst/>
                <a:gdLst/>
                <a:ahLst/>
                <a:cxnLst/>
                <a:rect l="l" t="t" r="r" b="b"/>
                <a:pathLst>
                  <a:path w="2861" h="2826" extrusionOk="0">
                    <a:moveTo>
                      <a:pt x="1772" y="1"/>
                    </a:moveTo>
                    <a:cubicBezTo>
                      <a:pt x="1546" y="1"/>
                      <a:pt x="30" y="607"/>
                      <a:pt x="16" y="727"/>
                    </a:cubicBezTo>
                    <a:cubicBezTo>
                      <a:pt x="1" y="851"/>
                      <a:pt x="683" y="2826"/>
                      <a:pt x="839" y="2826"/>
                    </a:cubicBezTo>
                    <a:cubicBezTo>
                      <a:pt x="842" y="2826"/>
                      <a:pt x="844" y="2826"/>
                      <a:pt x="846" y="2825"/>
                    </a:cubicBezTo>
                    <a:cubicBezTo>
                      <a:pt x="988" y="2765"/>
                      <a:pt x="2860" y="1962"/>
                      <a:pt x="2860" y="1962"/>
                    </a:cubicBezTo>
                    <a:cubicBezTo>
                      <a:pt x="2860" y="1962"/>
                      <a:pt x="1950" y="34"/>
                      <a:pt x="1786" y="2"/>
                    </a:cubicBezTo>
                    <a:cubicBezTo>
                      <a:pt x="1782" y="1"/>
                      <a:pt x="1777" y="1"/>
                      <a:pt x="17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 name="Google Shape;1513;p24"/>
              <p:cNvSpPr/>
              <p:nvPr/>
            </p:nvSpPr>
            <p:spPr>
              <a:xfrm>
                <a:off x="6621584" y="1774259"/>
                <a:ext cx="72160" cy="82168"/>
              </a:xfrm>
              <a:custGeom>
                <a:avLst/>
                <a:gdLst/>
                <a:ahLst/>
                <a:cxnLst/>
                <a:rect l="l" t="t" r="r" b="b"/>
                <a:pathLst>
                  <a:path w="2414" h="2749" extrusionOk="0">
                    <a:moveTo>
                      <a:pt x="1504" y="1"/>
                    </a:moveTo>
                    <a:cubicBezTo>
                      <a:pt x="1503" y="1"/>
                      <a:pt x="1503" y="1"/>
                      <a:pt x="1502" y="1"/>
                    </a:cubicBezTo>
                    <a:cubicBezTo>
                      <a:pt x="1396" y="29"/>
                      <a:pt x="127" y="544"/>
                      <a:pt x="64" y="756"/>
                    </a:cubicBezTo>
                    <a:cubicBezTo>
                      <a:pt x="1" y="965"/>
                      <a:pt x="599" y="2749"/>
                      <a:pt x="775" y="2749"/>
                    </a:cubicBezTo>
                    <a:cubicBezTo>
                      <a:pt x="777" y="2749"/>
                      <a:pt x="780" y="2748"/>
                      <a:pt x="782" y="2748"/>
                    </a:cubicBezTo>
                    <a:cubicBezTo>
                      <a:pt x="946" y="2695"/>
                      <a:pt x="2414" y="2014"/>
                      <a:pt x="2414" y="2014"/>
                    </a:cubicBezTo>
                    <a:cubicBezTo>
                      <a:pt x="2414" y="2014"/>
                      <a:pt x="1620" y="1"/>
                      <a:pt x="15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4" name="Google Shape;1514;p24"/>
              <p:cNvSpPr/>
              <p:nvPr/>
            </p:nvSpPr>
            <p:spPr>
              <a:xfrm>
                <a:off x="6691443" y="1754651"/>
                <a:ext cx="65853" cy="23912"/>
              </a:xfrm>
              <a:custGeom>
                <a:avLst/>
                <a:gdLst/>
                <a:ahLst/>
                <a:cxnLst/>
                <a:rect l="l" t="t" r="r" b="b"/>
                <a:pathLst>
                  <a:path w="2203" h="800" extrusionOk="0">
                    <a:moveTo>
                      <a:pt x="514" y="1"/>
                    </a:moveTo>
                    <a:cubicBezTo>
                      <a:pt x="322" y="80"/>
                      <a:pt x="139" y="161"/>
                      <a:pt x="0" y="229"/>
                    </a:cubicBezTo>
                    <a:lnTo>
                      <a:pt x="2202" y="799"/>
                    </a:lnTo>
                    <a:cubicBezTo>
                      <a:pt x="2130" y="655"/>
                      <a:pt x="2054" y="507"/>
                      <a:pt x="1981" y="366"/>
                    </a:cubicBezTo>
                    <a:lnTo>
                      <a:pt x="514"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5" name="Google Shape;1515;p24"/>
              <p:cNvSpPr/>
              <p:nvPr/>
            </p:nvSpPr>
            <p:spPr>
              <a:xfrm>
                <a:off x="6685016" y="1770045"/>
                <a:ext cx="84147" cy="32730"/>
              </a:xfrm>
              <a:custGeom>
                <a:avLst/>
                <a:gdLst/>
                <a:ahLst/>
                <a:cxnLst/>
                <a:rect l="l" t="t" r="r" b="b"/>
                <a:pathLst>
                  <a:path w="2815" h="1095" extrusionOk="0">
                    <a:moveTo>
                      <a:pt x="1" y="1"/>
                    </a:moveTo>
                    <a:cubicBezTo>
                      <a:pt x="29" y="108"/>
                      <a:pt x="81" y="276"/>
                      <a:pt x="146" y="468"/>
                    </a:cubicBezTo>
                    <a:lnTo>
                      <a:pt x="2814" y="1095"/>
                    </a:lnTo>
                    <a:cubicBezTo>
                      <a:pt x="2793" y="1048"/>
                      <a:pt x="2725" y="904"/>
                      <a:pt x="2631" y="714"/>
                    </a:cubicBezTo>
                    <a:lnTo>
                      <a:pt x="1"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6" name="Google Shape;1516;p24"/>
              <p:cNvSpPr/>
              <p:nvPr/>
            </p:nvSpPr>
            <p:spPr>
              <a:xfrm>
                <a:off x="6623258" y="1791237"/>
                <a:ext cx="63522" cy="25915"/>
              </a:xfrm>
              <a:custGeom>
                <a:avLst/>
                <a:gdLst/>
                <a:ahLst/>
                <a:cxnLst/>
                <a:rect l="l" t="t" r="r" b="b"/>
                <a:pathLst>
                  <a:path w="2125" h="867" extrusionOk="0">
                    <a:moveTo>
                      <a:pt x="218" y="0"/>
                    </a:moveTo>
                    <a:cubicBezTo>
                      <a:pt x="102" y="74"/>
                      <a:pt x="23" y="139"/>
                      <a:pt x="9" y="188"/>
                    </a:cubicBezTo>
                    <a:cubicBezTo>
                      <a:pt x="0" y="219"/>
                      <a:pt x="6" y="285"/>
                      <a:pt x="22" y="373"/>
                    </a:cubicBezTo>
                    <a:lnTo>
                      <a:pt x="2125" y="867"/>
                    </a:lnTo>
                    <a:cubicBezTo>
                      <a:pt x="2073" y="744"/>
                      <a:pt x="2018" y="610"/>
                      <a:pt x="1961" y="473"/>
                    </a:cubicBezTo>
                    <a:lnTo>
                      <a:pt x="218" y="0"/>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7" name="Google Shape;1517;p24"/>
              <p:cNvSpPr/>
              <p:nvPr/>
            </p:nvSpPr>
            <p:spPr>
              <a:xfrm>
                <a:off x="6642748" y="1777308"/>
                <a:ext cx="33779" cy="15782"/>
              </a:xfrm>
              <a:custGeom>
                <a:avLst/>
                <a:gdLst/>
                <a:ahLst/>
                <a:cxnLst/>
                <a:rect l="l" t="t" r="r" b="b"/>
                <a:pathLst>
                  <a:path w="1130" h="528" extrusionOk="0">
                    <a:moveTo>
                      <a:pt x="527" y="1"/>
                    </a:moveTo>
                    <a:cubicBezTo>
                      <a:pt x="377" y="63"/>
                      <a:pt x="187" y="146"/>
                      <a:pt x="1" y="233"/>
                    </a:cubicBezTo>
                    <a:lnTo>
                      <a:pt x="1130" y="527"/>
                    </a:lnTo>
                    <a:cubicBezTo>
                      <a:pt x="1058" y="363"/>
                      <a:pt x="989" y="215"/>
                      <a:pt x="932" y="102"/>
                    </a:cubicBezTo>
                    <a:lnTo>
                      <a:pt x="527"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18" name="Google Shape;1518;p24"/>
            <p:cNvGrpSpPr/>
            <p:nvPr/>
          </p:nvGrpSpPr>
          <p:grpSpPr>
            <a:xfrm>
              <a:off x="8462308" y="1991278"/>
              <a:ext cx="246464" cy="231319"/>
              <a:chOff x="5946283" y="1650903"/>
              <a:chExt cx="246464" cy="231319"/>
            </a:xfrm>
          </p:grpSpPr>
          <p:sp>
            <p:nvSpPr>
              <p:cNvPr id="1519" name="Google Shape;1519;p2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0" name="Google Shape;1520;p2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21" name="Google Shape;1521;p24"/>
            <p:cNvSpPr/>
            <p:nvPr/>
          </p:nvSpPr>
          <p:spPr>
            <a:xfrm>
              <a:off x="8543300" y="132937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522" name="Google Shape;1522;p24"/>
            <p:cNvGrpSpPr/>
            <p:nvPr/>
          </p:nvGrpSpPr>
          <p:grpSpPr>
            <a:xfrm>
              <a:off x="-123129" y="1784113"/>
              <a:ext cx="1027610" cy="993820"/>
              <a:chOff x="-123129" y="1784113"/>
              <a:chExt cx="1027610" cy="993820"/>
            </a:xfrm>
          </p:grpSpPr>
          <p:sp>
            <p:nvSpPr>
              <p:cNvPr id="1523" name="Google Shape;1523;p24"/>
              <p:cNvSpPr/>
              <p:nvPr/>
            </p:nvSpPr>
            <p:spPr>
              <a:xfrm rot="-1883868" flipH="1">
                <a:off x="-2369" y="1938762"/>
                <a:ext cx="786090" cy="684523"/>
              </a:xfrm>
              <a:custGeom>
                <a:avLst/>
                <a:gdLst/>
                <a:ahLst/>
                <a:cxnLst/>
                <a:rect l="l" t="t" r="r" b="b"/>
                <a:pathLst>
                  <a:path w="15855" h="13808" extrusionOk="0">
                    <a:moveTo>
                      <a:pt x="3218" y="1"/>
                    </a:moveTo>
                    <a:cubicBezTo>
                      <a:pt x="2663" y="1"/>
                      <a:pt x="2103" y="48"/>
                      <a:pt x="1542" y="147"/>
                    </a:cubicBezTo>
                    <a:cubicBezTo>
                      <a:pt x="1279" y="193"/>
                      <a:pt x="1008" y="252"/>
                      <a:pt x="794" y="410"/>
                    </a:cubicBezTo>
                    <a:cubicBezTo>
                      <a:pt x="0" y="986"/>
                      <a:pt x="283" y="2570"/>
                      <a:pt x="438" y="3386"/>
                    </a:cubicBezTo>
                    <a:cubicBezTo>
                      <a:pt x="671" y="4610"/>
                      <a:pt x="1200" y="5771"/>
                      <a:pt x="1928" y="6778"/>
                    </a:cubicBezTo>
                    <a:cubicBezTo>
                      <a:pt x="2390" y="7416"/>
                      <a:pt x="2946" y="7999"/>
                      <a:pt x="3526" y="8532"/>
                    </a:cubicBezTo>
                    <a:cubicBezTo>
                      <a:pt x="3856" y="8836"/>
                      <a:pt x="4202" y="9124"/>
                      <a:pt x="4559" y="9397"/>
                    </a:cubicBezTo>
                    <a:cubicBezTo>
                      <a:pt x="4737" y="9533"/>
                      <a:pt x="5577" y="9962"/>
                      <a:pt x="5622" y="10148"/>
                    </a:cubicBezTo>
                    <a:cubicBezTo>
                      <a:pt x="5859" y="11125"/>
                      <a:pt x="6355" y="12716"/>
                      <a:pt x="7165" y="13331"/>
                    </a:cubicBezTo>
                    <a:cubicBezTo>
                      <a:pt x="7597" y="13660"/>
                      <a:pt x="8154" y="13807"/>
                      <a:pt x="8975" y="13807"/>
                    </a:cubicBezTo>
                    <a:cubicBezTo>
                      <a:pt x="8984" y="13807"/>
                      <a:pt x="8993" y="13807"/>
                      <a:pt x="9003" y="13807"/>
                    </a:cubicBezTo>
                    <a:cubicBezTo>
                      <a:pt x="9811" y="13807"/>
                      <a:pt x="12342" y="13683"/>
                      <a:pt x="13028" y="12270"/>
                    </a:cubicBezTo>
                    <a:cubicBezTo>
                      <a:pt x="13137" y="12044"/>
                      <a:pt x="13195" y="11805"/>
                      <a:pt x="13205" y="11566"/>
                    </a:cubicBezTo>
                    <a:cubicBezTo>
                      <a:pt x="13535" y="11430"/>
                      <a:pt x="13820" y="11208"/>
                      <a:pt x="14026" y="10915"/>
                    </a:cubicBezTo>
                    <a:cubicBezTo>
                      <a:pt x="14173" y="10707"/>
                      <a:pt x="14306" y="10435"/>
                      <a:pt x="14357" y="10098"/>
                    </a:cubicBezTo>
                    <a:cubicBezTo>
                      <a:pt x="14875" y="9913"/>
                      <a:pt x="15295" y="9482"/>
                      <a:pt x="15491" y="8899"/>
                    </a:cubicBezTo>
                    <a:cubicBezTo>
                      <a:pt x="15854" y="7817"/>
                      <a:pt x="15565" y="4718"/>
                      <a:pt x="14385" y="3823"/>
                    </a:cubicBezTo>
                    <a:cubicBezTo>
                      <a:pt x="14132" y="3633"/>
                      <a:pt x="13542" y="3187"/>
                      <a:pt x="11247" y="3187"/>
                    </a:cubicBezTo>
                    <a:lnTo>
                      <a:pt x="11082" y="3187"/>
                    </a:lnTo>
                    <a:cubicBezTo>
                      <a:pt x="8880" y="1283"/>
                      <a:pt x="6116" y="1"/>
                      <a:pt x="3218"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4" name="Google Shape;1524;p24"/>
              <p:cNvSpPr/>
              <p:nvPr/>
            </p:nvSpPr>
            <p:spPr>
              <a:xfrm rot="-1883868" flipH="1">
                <a:off x="213291" y="2369986"/>
                <a:ext cx="158705" cy="177625"/>
              </a:xfrm>
              <a:custGeom>
                <a:avLst/>
                <a:gdLst/>
                <a:ahLst/>
                <a:cxnLst/>
                <a:rect l="l" t="t" r="r" b="b"/>
                <a:pathLst>
                  <a:path w="3201" h="3583" extrusionOk="0">
                    <a:moveTo>
                      <a:pt x="2133" y="0"/>
                    </a:moveTo>
                    <a:cubicBezTo>
                      <a:pt x="2122" y="0"/>
                      <a:pt x="2112" y="3"/>
                      <a:pt x="2105" y="10"/>
                    </a:cubicBezTo>
                    <a:cubicBezTo>
                      <a:pt x="1975" y="130"/>
                      <a:pt x="1" y="2980"/>
                      <a:pt x="1" y="2980"/>
                    </a:cubicBezTo>
                    <a:cubicBezTo>
                      <a:pt x="1" y="2980"/>
                      <a:pt x="754" y="3583"/>
                      <a:pt x="1186" y="3583"/>
                    </a:cubicBezTo>
                    <a:cubicBezTo>
                      <a:pt x="1269" y="3583"/>
                      <a:pt x="1339" y="3561"/>
                      <a:pt x="1391" y="3509"/>
                    </a:cubicBezTo>
                    <a:cubicBezTo>
                      <a:pt x="1714" y="3183"/>
                      <a:pt x="3200" y="1368"/>
                      <a:pt x="3120" y="1132"/>
                    </a:cubicBezTo>
                    <a:cubicBezTo>
                      <a:pt x="3043" y="907"/>
                      <a:pt x="2322" y="0"/>
                      <a:pt x="21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5" name="Google Shape;1525;p24"/>
              <p:cNvSpPr/>
              <p:nvPr/>
            </p:nvSpPr>
            <p:spPr>
              <a:xfrm rot="-1883868" flipH="1">
                <a:off x="301508" y="2399104"/>
                <a:ext cx="243041" cy="156358"/>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rgbClr val="6DA2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6" name="Google Shape;1526;p24"/>
              <p:cNvSpPr/>
              <p:nvPr/>
            </p:nvSpPr>
            <p:spPr>
              <a:xfrm rot="-1883868" flipH="1">
                <a:off x="99656" y="2290319"/>
                <a:ext cx="203476" cy="188036"/>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rgbClr val="6DA2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7" name="Google Shape;1527;p24"/>
              <p:cNvSpPr/>
              <p:nvPr/>
            </p:nvSpPr>
            <p:spPr>
              <a:xfrm rot="-1883868" flipH="1">
                <a:off x="301508" y="2399104"/>
                <a:ext cx="243041" cy="156358"/>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8" name="Google Shape;1528;p24"/>
              <p:cNvSpPr/>
              <p:nvPr/>
            </p:nvSpPr>
            <p:spPr>
              <a:xfrm rot="-1883868" flipH="1">
                <a:off x="452125" y="2399699"/>
                <a:ext cx="69858" cy="94786"/>
              </a:xfrm>
              <a:custGeom>
                <a:avLst/>
                <a:gdLst/>
                <a:ahLst/>
                <a:cxnLst/>
                <a:rect l="l" t="t" r="r" b="b"/>
                <a:pathLst>
                  <a:path w="1409" h="1912" extrusionOk="0">
                    <a:moveTo>
                      <a:pt x="295" y="0"/>
                    </a:moveTo>
                    <a:cubicBezTo>
                      <a:pt x="288" y="0"/>
                      <a:pt x="281" y="1"/>
                      <a:pt x="275" y="2"/>
                    </a:cubicBezTo>
                    <a:cubicBezTo>
                      <a:pt x="1" y="68"/>
                      <a:pt x="669" y="1912"/>
                      <a:pt x="1021" y="1912"/>
                    </a:cubicBezTo>
                    <a:cubicBezTo>
                      <a:pt x="1047" y="1912"/>
                      <a:pt x="1072" y="1902"/>
                      <a:pt x="1094" y="1880"/>
                    </a:cubicBezTo>
                    <a:cubicBezTo>
                      <a:pt x="1409" y="1569"/>
                      <a:pt x="605" y="0"/>
                      <a:pt x="295"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9" name="Google Shape;1529;p24"/>
              <p:cNvSpPr/>
              <p:nvPr/>
            </p:nvSpPr>
            <p:spPr>
              <a:xfrm rot="-1883868" flipH="1">
                <a:off x="99656" y="2290319"/>
                <a:ext cx="203476" cy="188036"/>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0" name="Google Shape;1530;p24"/>
              <p:cNvSpPr/>
              <p:nvPr/>
            </p:nvSpPr>
            <p:spPr>
              <a:xfrm rot="-1883868" flipH="1">
                <a:off x="134227" y="2002765"/>
                <a:ext cx="539777" cy="444286"/>
              </a:xfrm>
              <a:custGeom>
                <a:avLst/>
                <a:gdLst/>
                <a:ahLst/>
                <a:cxnLst/>
                <a:rect l="l" t="t" r="r" b="b"/>
                <a:pathLst>
                  <a:path w="10887" h="8962" extrusionOk="0">
                    <a:moveTo>
                      <a:pt x="1567" y="0"/>
                    </a:moveTo>
                    <a:cubicBezTo>
                      <a:pt x="743" y="0"/>
                      <a:pt x="254" y="132"/>
                      <a:pt x="254" y="132"/>
                    </a:cubicBezTo>
                    <a:cubicBezTo>
                      <a:pt x="0" y="5949"/>
                      <a:pt x="8233" y="8961"/>
                      <a:pt x="8233" y="8961"/>
                    </a:cubicBezTo>
                    <a:lnTo>
                      <a:pt x="10887" y="5541"/>
                    </a:lnTo>
                    <a:cubicBezTo>
                      <a:pt x="7256" y="722"/>
                      <a:pt x="3495" y="0"/>
                      <a:pt x="15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1" name="Google Shape;1531;p24"/>
              <p:cNvSpPr/>
              <p:nvPr/>
            </p:nvSpPr>
            <p:spPr>
              <a:xfrm rot="-1883868" flipH="1">
                <a:off x="253553" y="2094208"/>
                <a:ext cx="258460" cy="208807"/>
              </a:xfrm>
              <a:custGeom>
                <a:avLst/>
                <a:gdLst/>
                <a:ahLst/>
                <a:cxnLst/>
                <a:rect l="l" t="t" r="r" b="b"/>
                <a:pathLst>
                  <a:path w="5213" h="4212" extrusionOk="0">
                    <a:moveTo>
                      <a:pt x="2019" y="0"/>
                    </a:moveTo>
                    <a:cubicBezTo>
                      <a:pt x="1475" y="0"/>
                      <a:pt x="877" y="205"/>
                      <a:pt x="410" y="852"/>
                    </a:cubicBezTo>
                    <a:cubicBezTo>
                      <a:pt x="63" y="1333"/>
                      <a:pt x="1" y="1825"/>
                      <a:pt x="56" y="2242"/>
                    </a:cubicBezTo>
                    <a:cubicBezTo>
                      <a:pt x="146" y="2937"/>
                      <a:pt x="581" y="3531"/>
                      <a:pt x="1181" y="3890"/>
                    </a:cubicBezTo>
                    <a:cubicBezTo>
                      <a:pt x="1484" y="4070"/>
                      <a:pt x="1883" y="4212"/>
                      <a:pt x="2312" y="4212"/>
                    </a:cubicBezTo>
                    <a:cubicBezTo>
                      <a:pt x="2797" y="4212"/>
                      <a:pt x="3320" y="4030"/>
                      <a:pt x="3782" y="3517"/>
                    </a:cubicBezTo>
                    <a:cubicBezTo>
                      <a:pt x="5212" y="1932"/>
                      <a:pt x="3774" y="659"/>
                      <a:pt x="3215" y="323"/>
                    </a:cubicBezTo>
                    <a:cubicBezTo>
                      <a:pt x="2950" y="165"/>
                      <a:pt x="2506" y="0"/>
                      <a:pt x="2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2" name="Google Shape;1532;p24"/>
              <p:cNvSpPr/>
              <p:nvPr/>
            </p:nvSpPr>
            <p:spPr>
              <a:xfrm rot="-1883868" flipH="1">
                <a:off x="294049" y="2099258"/>
                <a:ext cx="219837" cy="169247"/>
              </a:xfrm>
              <a:custGeom>
                <a:avLst/>
                <a:gdLst/>
                <a:ahLst/>
                <a:cxnLst/>
                <a:rect l="l" t="t" r="r" b="b"/>
                <a:pathLst>
                  <a:path w="4434" h="3414" extrusionOk="0">
                    <a:moveTo>
                      <a:pt x="2196" y="0"/>
                    </a:moveTo>
                    <a:cubicBezTo>
                      <a:pt x="1724" y="0"/>
                      <a:pt x="1244" y="241"/>
                      <a:pt x="878" y="834"/>
                    </a:cubicBezTo>
                    <a:cubicBezTo>
                      <a:pt x="0" y="2253"/>
                      <a:pt x="1243" y="3414"/>
                      <a:pt x="2409" y="3414"/>
                    </a:cubicBezTo>
                    <a:cubicBezTo>
                      <a:pt x="2914" y="3414"/>
                      <a:pt x="3404" y="3196"/>
                      <a:pt x="3701" y="2686"/>
                    </a:cubicBezTo>
                    <a:cubicBezTo>
                      <a:pt x="4434" y="1426"/>
                      <a:pt x="3342" y="0"/>
                      <a:pt x="21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3" name="Google Shape;1533;p24"/>
              <p:cNvSpPr/>
              <p:nvPr/>
            </p:nvSpPr>
            <p:spPr>
              <a:xfrm rot="-1883868" flipH="1">
                <a:off x="409572" y="2086043"/>
                <a:ext cx="50373" cy="161811"/>
              </a:xfrm>
              <a:custGeom>
                <a:avLst/>
                <a:gdLst/>
                <a:ahLst/>
                <a:cxnLst/>
                <a:rect l="l" t="t" r="r" b="b"/>
                <a:pathLst>
                  <a:path w="1016" h="3264" extrusionOk="0">
                    <a:moveTo>
                      <a:pt x="673" y="0"/>
                    </a:moveTo>
                    <a:cubicBezTo>
                      <a:pt x="433" y="100"/>
                      <a:pt x="203" y="277"/>
                      <a:pt x="1" y="547"/>
                    </a:cubicBezTo>
                    <a:lnTo>
                      <a:pt x="235" y="2905"/>
                    </a:lnTo>
                    <a:cubicBezTo>
                      <a:pt x="464" y="3079"/>
                      <a:pt x="733" y="3203"/>
                      <a:pt x="1016" y="3264"/>
                    </a:cubicBezTo>
                    <a:lnTo>
                      <a:pt x="673" y="0"/>
                    </a:ln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4" name="Google Shape;1534;p24"/>
              <p:cNvSpPr/>
              <p:nvPr/>
            </p:nvSpPr>
            <p:spPr>
              <a:xfrm rot="-1883868" flipH="1">
                <a:off x="374373" y="2103900"/>
                <a:ext cx="44324" cy="169098"/>
              </a:xfrm>
              <a:custGeom>
                <a:avLst/>
                <a:gdLst/>
                <a:ahLst/>
                <a:cxnLst/>
                <a:rect l="l" t="t" r="r" b="b"/>
                <a:pathLst>
                  <a:path w="894" h="3411" extrusionOk="0">
                    <a:moveTo>
                      <a:pt x="246" y="0"/>
                    </a:moveTo>
                    <a:cubicBezTo>
                      <a:pt x="164" y="0"/>
                      <a:pt x="82" y="8"/>
                      <a:pt x="0" y="23"/>
                    </a:cubicBezTo>
                    <a:lnTo>
                      <a:pt x="477" y="3411"/>
                    </a:lnTo>
                    <a:cubicBezTo>
                      <a:pt x="618" y="3410"/>
                      <a:pt x="759" y="3393"/>
                      <a:pt x="894" y="3355"/>
                    </a:cubicBezTo>
                    <a:lnTo>
                      <a:pt x="457" y="16"/>
                    </a:lnTo>
                    <a:cubicBezTo>
                      <a:pt x="388" y="6"/>
                      <a:pt x="317" y="0"/>
                      <a:pt x="246"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5" name="Google Shape;1535;p24"/>
              <p:cNvSpPr/>
              <p:nvPr/>
            </p:nvSpPr>
            <p:spPr>
              <a:xfrm rot="-1883868" flipH="1">
                <a:off x="374216" y="1936495"/>
                <a:ext cx="206253" cy="207766"/>
              </a:xfrm>
              <a:custGeom>
                <a:avLst/>
                <a:gdLst/>
                <a:ahLst/>
                <a:cxnLst/>
                <a:rect l="l" t="t" r="r" b="b"/>
                <a:pathLst>
                  <a:path w="4160" h="4191" extrusionOk="0">
                    <a:moveTo>
                      <a:pt x="1380" y="0"/>
                    </a:moveTo>
                    <a:cubicBezTo>
                      <a:pt x="556" y="0"/>
                      <a:pt x="68" y="132"/>
                      <a:pt x="68" y="132"/>
                    </a:cubicBezTo>
                    <a:cubicBezTo>
                      <a:pt x="0" y="1686"/>
                      <a:pt x="540" y="3041"/>
                      <a:pt x="1364" y="4190"/>
                    </a:cubicBezTo>
                    <a:cubicBezTo>
                      <a:pt x="2259" y="3212"/>
                      <a:pt x="3427" y="1812"/>
                      <a:pt x="4160" y="464"/>
                    </a:cubicBezTo>
                    <a:cubicBezTo>
                      <a:pt x="3049" y="99"/>
                      <a:pt x="2090" y="0"/>
                      <a:pt x="13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6" name="Google Shape;1536;p24"/>
              <p:cNvSpPr/>
              <p:nvPr/>
            </p:nvSpPr>
            <p:spPr>
              <a:xfrm rot="-1883868" flipH="1">
                <a:off x="188940" y="2326651"/>
                <a:ext cx="257122" cy="170932"/>
              </a:xfrm>
              <a:custGeom>
                <a:avLst/>
                <a:gdLst/>
                <a:ahLst/>
                <a:cxnLst/>
                <a:rect l="l" t="t" r="r" b="b"/>
                <a:pathLst>
                  <a:path w="5186" h="3448" extrusionOk="0">
                    <a:moveTo>
                      <a:pt x="1501" y="0"/>
                    </a:moveTo>
                    <a:cubicBezTo>
                      <a:pt x="1291" y="0"/>
                      <a:pt x="1107" y="68"/>
                      <a:pt x="964" y="223"/>
                    </a:cubicBezTo>
                    <a:cubicBezTo>
                      <a:pt x="0" y="1268"/>
                      <a:pt x="3268" y="3447"/>
                      <a:pt x="4410" y="3447"/>
                    </a:cubicBezTo>
                    <a:cubicBezTo>
                      <a:pt x="4564" y="3447"/>
                      <a:pt x="4679" y="3408"/>
                      <a:pt x="4740" y="3321"/>
                    </a:cubicBezTo>
                    <a:cubicBezTo>
                      <a:pt x="5186" y="2689"/>
                      <a:pt x="2824" y="0"/>
                      <a:pt x="15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7" name="Google Shape;1537;p24"/>
              <p:cNvSpPr/>
              <p:nvPr/>
            </p:nvSpPr>
            <p:spPr>
              <a:xfrm rot="-1883868" flipH="1">
                <a:off x="225644" y="2368715"/>
                <a:ext cx="178289" cy="126068"/>
              </a:xfrm>
              <a:custGeom>
                <a:avLst/>
                <a:gdLst/>
                <a:ahLst/>
                <a:cxnLst/>
                <a:rect l="l" t="t" r="r" b="b"/>
                <a:pathLst>
                  <a:path w="3596" h="2543" extrusionOk="0">
                    <a:moveTo>
                      <a:pt x="352" y="1"/>
                    </a:moveTo>
                    <a:cubicBezTo>
                      <a:pt x="279" y="1"/>
                      <a:pt x="229" y="28"/>
                      <a:pt x="207" y="87"/>
                    </a:cubicBezTo>
                    <a:cubicBezTo>
                      <a:pt x="0" y="659"/>
                      <a:pt x="2828" y="2542"/>
                      <a:pt x="3341" y="2542"/>
                    </a:cubicBezTo>
                    <a:cubicBezTo>
                      <a:pt x="3374" y="2542"/>
                      <a:pt x="3398" y="2534"/>
                      <a:pt x="3410" y="2518"/>
                    </a:cubicBezTo>
                    <a:cubicBezTo>
                      <a:pt x="3596" y="2274"/>
                      <a:pt x="1022" y="1"/>
                      <a:pt x="352"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8" name="Google Shape;1538;p24"/>
              <p:cNvSpPr/>
              <p:nvPr/>
            </p:nvSpPr>
            <p:spPr>
              <a:xfrm rot="-1883868" flipH="1">
                <a:off x="480228" y="1938845"/>
                <a:ext cx="88550" cy="152838"/>
              </a:xfrm>
              <a:custGeom>
                <a:avLst/>
                <a:gdLst/>
                <a:ahLst/>
                <a:cxnLst/>
                <a:rect l="l" t="t" r="r" b="b"/>
                <a:pathLst>
                  <a:path w="1786" h="3083" extrusionOk="0">
                    <a:moveTo>
                      <a:pt x="246" y="1"/>
                    </a:moveTo>
                    <a:cubicBezTo>
                      <a:pt x="224" y="1"/>
                      <a:pt x="207" y="13"/>
                      <a:pt x="194" y="38"/>
                    </a:cubicBezTo>
                    <a:cubicBezTo>
                      <a:pt x="1" y="417"/>
                      <a:pt x="1000" y="3082"/>
                      <a:pt x="1400" y="3082"/>
                    </a:cubicBezTo>
                    <a:cubicBezTo>
                      <a:pt x="1427" y="3082"/>
                      <a:pt x="1451" y="3070"/>
                      <a:pt x="1472" y="3045"/>
                    </a:cubicBezTo>
                    <a:cubicBezTo>
                      <a:pt x="1786" y="2663"/>
                      <a:pt x="569" y="1"/>
                      <a:pt x="246"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39" name="Google Shape;1539;p24"/>
            <p:cNvGrpSpPr/>
            <p:nvPr/>
          </p:nvGrpSpPr>
          <p:grpSpPr>
            <a:xfrm>
              <a:off x="340983" y="2906003"/>
              <a:ext cx="246464" cy="231319"/>
              <a:chOff x="5946283" y="1650903"/>
              <a:chExt cx="246464" cy="231319"/>
            </a:xfrm>
          </p:grpSpPr>
          <p:sp>
            <p:nvSpPr>
              <p:cNvPr id="1540" name="Google Shape;1540;p2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1" name="Google Shape;1541;p2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2" name="Google Shape;1542;p24"/>
            <p:cNvGrpSpPr/>
            <p:nvPr/>
          </p:nvGrpSpPr>
          <p:grpSpPr>
            <a:xfrm>
              <a:off x="165808" y="1424753"/>
              <a:ext cx="246464" cy="231319"/>
              <a:chOff x="5946283" y="1650903"/>
              <a:chExt cx="246464" cy="231319"/>
            </a:xfrm>
          </p:grpSpPr>
          <p:sp>
            <p:nvSpPr>
              <p:cNvPr id="1543" name="Google Shape;1543;p2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4" name="Google Shape;1544;p2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5" name="Google Shape;1545;p24"/>
            <p:cNvGrpSpPr/>
            <p:nvPr/>
          </p:nvGrpSpPr>
          <p:grpSpPr>
            <a:xfrm>
              <a:off x="8674608" y="610303"/>
              <a:ext cx="246464" cy="231319"/>
              <a:chOff x="5946283" y="1650903"/>
              <a:chExt cx="246464" cy="231319"/>
            </a:xfrm>
          </p:grpSpPr>
          <p:sp>
            <p:nvSpPr>
              <p:cNvPr id="1546" name="Google Shape;1546;p2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7" name="Google Shape;1547;p2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8" name="Google Shape;1548;p24"/>
            <p:cNvGrpSpPr/>
            <p:nvPr/>
          </p:nvGrpSpPr>
          <p:grpSpPr>
            <a:xfrm rot="-2905128">
              <a:off x="8332296" y="2467544"/>
              <a:ext cx="1345374" cy="671268"/>
              <a:chOff x="3928210" y="1337178"/>
              <a:chExt cx="913545" cy="455852"/>
            </a:xfrm>
          </p:grpSpPr>
          <p:sp>
            <p:nvSpPr>
              <p:cNvPr id="1549" name="Google Shape;1549;p24"/>
              <p:cNvSpPr/>
              <p:nvPr/>
            </p:nvSpPr>
            <p:spPr>
              <a:xfrm>
                <a:off x="3928210" y="1337178"/>
                <a:ext cx="913545" cy="455852"/>
              </a:xfrm>
              <a:custGeom>
                <a:avLst/>
                <a:gdLst/>
                <a:ahLst/>
                <a:cxnLst/>
                <a:rect l="l" t="t" r="r" b="b"/>
                <a:pathLst>
                  <a:path w="30561" h="15251" extrusionOk="0">
                    <a:moveTo>
                      <a:pt x="15519" y="1"/>
                    </a:moveTo>
                    <a:cubicBezTo>
                      <a:pt x="15210" y="1"/>
                      <a:pt x="14892" y="8"/>
                      <a:pt x="14574" y="22"/>
                    </a:cubicBezTo>
                    <a:cubicBezTo>
                      <a:pt x="8213" y="300"/>
                      <a:pt x="4413" y="3690"/>
                      <a:pt x="2345" y="6482"/>
                    </a:cubicBezTo>
                    <a:cubicBezTo>
                      <a:pt x="1567" y="7534"/>
                      <a:pt x="890" y="8689"/>
                      <a:pt x="337" y="9912"/>
                    </a:cubicBezTo>
                    <a:cubicBezTo>
                      <a:pt x="1" y="10653"/>
                      <a:pt x="270" y="11528"/>
                      <a:pt x="965" y="11952"/>
                    </a:cubicBezTo>
                    <a:cubicBezTo>
                      <a:pt x="965" y="11952"/>
                      <a:pt x="1277" y="12142"/>
                      <a:pt x="1385" y="12210"/>
                    </a:cubicBezTo>
                    <a:cubicBezTo>
                      <a:pt x="1566" y="12322"/>
                      <a:pt x="1744" y="12438"/>
                      <a:pt x="1926" y="12559"/>
                    </a:cubicBezTo>
                    <a:cubicBezTo>
                      <a:pt x="2293" y="12803"/>
                      <a:pt x="2681" y="13078"/>
                      <a:pt x="3119" y="13403"/>
                    </a:cubicBezTo>
                    <a:cubicBezTo>
                      <a:pt x="3449" y="13649"/>
                      <a:pt x="3778" y="13897"/>
                      <a:pt x="4105" y="14151"/>
                    </a:cubicBezTo>
                    <a:lnTo>
                      <a:pt x="4136" y="14175"/>
                    </a:lnTo>
                    <a:cubicBezTo>
                      <a:pt x="4448" y="14418"/>
                      <a:pt x="4759" y="14661"/>
                      <a:pt x="5069" y="14906"/>
                    </a:cubicBezTo>
                    <a:cubicBezTo>
                      <a:pt x="5368" y="15140"/>
                      <a:pt x="5717" y="15250"/>
                      <a:pt x="6060" y="15250"/>
                    </a:cubicBezTo>
                    <a:cubicBezTo>
                      <a:pt x="6694" y="15250"/>
                      <a:pt x="7310" y="14877"/>
                      <a:pt x="7565" y="14224"/>
                    </a:cubicBezTo>
                    <a:cubicBezTo>
                      <a:pt x="7820" y="13568"/>
                      <a:pt x="8122" y="12954"/>
                      <a:pt x="8460" y="12404"/>
                    </a:cubicBezTo>
                    <a:cubicBezTo>
                      <a:pt x="9936" y="9994"/>
                      <a:pt x="11981" y="8824"/>
                      <a:pt x="14710" y="8824"/>
                    </a:cubicBezTo>
                    <a:cubicBezTo>
                      <a:pt x="14793" y="8824"/>
                      <a:pt x="14875" y="8825"/>
                      <a:pt x="14960" y="8828"/>
                    </a:cubicBezTo>
                    <a:cubicBezTo>
                      <a:pt x="18484" y="8917"/>
                      <a:pt x="21046" y="10494"/>
                      <a:pt x="23264" y="13939"/>
                    </a:cubicBezTo>
                    <a:cubicBezTo>
                      <a:pt x="23570" y="14416"/>
                      <a:pt x="24087" y="14678"/>
                      <a:pt x="24617" y="14678"/>
                    </a:cubicBezTo>
                    <a:cubicBezTo>
                      <a:pt x="24890" y="14678"/>
                      <a:pt x="25166" y="14608"/>
                      <a:pt x="25419" y="14463"/>
                    </a:cubicBezTo>
                    <a:cubicBezTo>
                      <a:pt x="25710" y="14295"/>
                      <a:pt x="25981" y="14126"/>
                      <a:pt x="26233" y="13968"/>
                    </a:cubicBezTo>
                    <a:cubicBezTo>
                      <a:pt x="26233" y="13968"/>
                      <a:pt x="26537" y="13771"/>
                      <a:pt x="26630" y="13709"/>
                    </a:cubicBezTo>
                    <a:cubicBezTo>
                      <a:pt x="26856" y="13564"/>
                      <a:pt x="27080" y="13416"/>
                      <a:pt x="27305" y="13263"/>
                    </a:cubicBezTo>
                    <a:lnTo>
                      <a:pt x="27331" y="13246"/>
                    </a:lnTo>
                    <a:cubicBezTo>
                      <a:pt x="27727" y="12980"/>
                      <a:pt x="28122" y="12714"/>
                      <a:pt x="28519" y="12453"/>
                    </a:cubicBezTo>
                    <a:lnTo>
                      <a:pt x="28630" y="12381"/>
                    </a:lnTo>
                    <a:cubicBezTo>
                      <a:pt x="28719" y="12323"/>
                      <a:pt x="28809" y="12262"/>
                      <a:pt x="28900" y="12206"/>
                    </a:cubicBezTo>
                    <a:cubicBezTo>
                      <a:pt x="29077" y="12095"/>
                      <a:pt x="29268" y="11984"/>
                      <a:pt x="29485" y="11867"/>
                    </a:cubicBezTo>
                    <a:cubicBezTo>
                      <a:pt x="30269" y="11447"/>
                      <a:pt x="30561" y="10470"/>
                      <a:pt x="30140" y="9686"/>
                    </a:cubicBezTo>
                    <a:cubicBezTo>
                      <a:pt x="27566" y="4894"/>
                      <a:pt x="23813" y="1"/>
                      <a:pt x="15519"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0" name="Google Shape;1550;p24"/>
              <p:cNvSpPr/>
              <p:nvPr/>
            </p:nvSpPr>
            <p:spPr>
              <a:xfrm>
                <a:off x="3982017" y="1385301"/>
                <a:ext cx="804856" cy="294566"/>
              </a:xfrm>
              <a:custGeom>
                <a:avLst/>
                <a:gdLst/>
                <a:ahLst/>
                <a:cxnLst/>
                <a:rect l="l" t="t" r="r" b="b"/>
                <a:pathLst>
                  <a:path w="26925" h="9855" extrusionOk="0">
                    <a:moveTo>
                      <a:pt x="13720" y="0"/>
                    </a:moveTo>
                    <a:cubicBezTo>
                      <a:pt x="13434" y="0"/>
                      <a:pt x="13142" y="7"/>
                      <a:pt x="12844" y="20"/>
                    </a:cubicBezTo>
                    <a:cubicBezTo>
                      <a:pt x="7116" y="271"/>
                      <a:pt x="3697" y="3318"/>
                      <a:pt x="1840" y="5829"/>
                    </a:cubicBezTo>
                    <a:cubicBezTo>
                      <a:pt x="1014" y="6946"/>
                      <a:pt x="417" y="8048"/>
                      <a:pt x="0" y="8966"/>
                    </a:cubicBezTo>
                    <a:cubicBezTo>
                      <a:pt x="143" y="9055"/>
                      <a:pt x="288" y="9141"/>
                      <a:pt x="431" y="9230"/>
                    </a:cubicBezTo>
                    <a:cubicBezTo>
                      <a:pt x="754" y="9429"/>
                      <a:pt x="1067" y="9640"/>
                      <a:pt x="1381" y="9855"/>
                    </a:cubicBezTo>
                    <a:cubicBezTo>
                      <a:pt x="1765" y="8973"/>
                      <a:pt x="2342" y="7861"/>
                      <a:pt x="3175" y="6747"/>
                    </a:cubicBezTo>
                    <a:cubicBezTo>
                      <a:pt x="5573" y="3536"/>
                      <a:pt x="8849" y="1815"/>
                      <a:pt x="12914" y="1637"/>
                    </a:cubicBezTo>
                    <a:cubicBezTo>
                      <a:pt x="13182" y="1625"/>
                      <a:pt x="13444" y="1620"/>
                      <a:pt x="13701" y="1620"/>
                    </a:cubicBezTo>
                    <a:cubicBezTo>
                      <a:pt x="20608" y="1620"/>
                      <a:pt x="23463" y="5806"/>
                      <a:pt x="25543" y="9686"/>
                    </a:cubicBezTo>
                    <a:cubicBezTo>
                      <a:pt x="25774" y="9533"/>
                      <a:pt x="26009" y="9379"/>
                      <a:pt x="26244" y="9231"/>
                    </a:cubicBezTo>
                    <a:cubicBezTo>
                      <a:pt x="26466" y="9090"/>
                      <a:pt x="26693" y="8962"/>
                      <a:pt x="26925" y="8836"/>
                    </a:cubicBezTo>
                    <a:cubicBezTo>
                      <a:pt x="24718" y="4737"/>
                      <a:pt x="21470" y="0"/>
                      <a:pt x="137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1" name="Google Shape;1551;p24"/>
              <p:cNvSpPr/>
              <p:nvPr/>
            </p:nvSpPr>
            <p:spPr>
              <a:xfrm>
                <a:off x="4012447" y="1420690"/>
                <a:ext cx="742739" cy="279561"/>
              </a:xfrm>
              <a:custGeom>
                <a:avLst/>
                <a:gdLst/>
                <a:ahLst/>
                <a:cxnLst/>
                <a:rect l="l" t="t" r="r" b="b"/>
                <a:pathLst>
                  <a:path w="24847" h="9353" extrusionOk="0">
                    <a:moveTo>
                      <a:pt x="12167" y="1"/>
                    </a:moveTo>
                    <a:cubicBezTo>
                      <a:pt x="12049" y="1"/>
                      <a:pt x="11930" y="2"/>
                      <a:pt x="11810" y="4"/>
                    </a:cubicBezTo>
                    <a:cubicBezTo>
                      <a:pt x="6428" y="113"/>
                      <a:pt x="3287" y="3043"/>
                      <a:pt x="1602" y="5481"/>
                    </a:cubicBezTo>
                    <a:cubicBezTo>
                      <a:pt x="885" y="6521"/>
                      <a:pt x="366" y="7552"/>
                      <a:pt x="0" y="8424"/>
                    </a:cubicBezTo>
                    <a:cubicBezTo>
                      <a:pt x="447" y="8720"/>
                      <a:pt x="882" y="9034"/>
                      <a:pt x="1311" y="9353"/>
                    </a:cubicBezTo>
                    <a:cubicBezTo>
                      <a:pt x="1650" y="8506"/>
                      <a:pt x="2157" y="7461"/>
                      <a:pt x="2882" y="6422"/>
                    </a:cubicBezTo>
                    <a:cubicBezTo>
                      <a:pt x="5057" y="3303"/>
                      <a:pt x="8098" y="1683"/>
                      <a:pt x="11917" y="1606"/>
                    </a:cubicBezTo>
                    <a:cubicBezTo>
                      <a:pt x="12026" y="1604"/>
                      <a:pt x="12133" y="1603"/>
                      <a:pt x="12240" y="1603"/>
                    </a:cubicBezTo>
                    <a:cubicBezTo>
                      <a:pt x="18607" y="1603"/>
                      <a:pt x="21523" y="5386"/>
                      <a:pt x="23588" y="9133"/>
                    </a:cubicBezTo>
                    <a:cubicBezTo>
                      <a:pt x="24007" y="8850"/>
                      <a:pt x="24425" y="8568"/>
                      <a:pt x="24847" y="8293"/>
                    </a:cubicBezTo>
                    <a:cubicBezTo>
                      <a:pt x="22630" y="4295"/>
                      <a:pt x="19317" y="1"/>
                      <a:pt x="12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2" name="Google Shape;1552;p24"/>
              <p:cNvSpPr/>
              <p:nvPr/>
            </p:nvSpPr>
            <p:spPr>
              <a:xfrm>
                <a:off x="4042818" y="1458292"/>
                <a:ext cx="680891" cy="263779"/>
              </a:xfrm>
              <a:custGeom>
                <a:avLst/>
                <a:gdLst/>
                <a:ahLst/>
                <a:cxnLst/>
                <a:rect l="l" t="t" r="r" b="b"/>
                <a:pathLst>
                  <a:path w="22778" h="8825" extrusionOk="0">
                    <a:moveTo>
                      <a:pt x="10698" y="1"/>
                    </a:moveTo>
                    <a:cubicBezTo>
                      <a:pt x="5717" y="1"/>
                      <a:pt x="2877" y="2795"/>
                      <a:pt x="1372" y="5150"/>
                    </a:cubicBezTo>
                    <a:cubicBezTo>
                      <a:pt x="761" y="6103"/>
                      <a:pt x="318" y="7056"/>
                      <a:pt x="0" y="7879"/>
                    </a:cubicBezTo>
                    <a:cubicBezTo>
                      <a:pt x="424" y="8188"/>
                      <a:pt x="840" y="8505"/>
                      <a:pt x="1255" y="8824"/>
                    </a:cubicBezTo>
                    <a:cubicBezTo>
                      <a:pt x="1550" y="8024"/>
                      <a:pt x="1982" y="7064"/>
                      <a:pt x="2596" y="6113"/>
                    </a:cubicBezTo>
                    <a:cubicBezTo>
                      <a:pt x="4536" y="3109"/>
                      <a:pt x="7315" y="1589"/>
                      <a:pt x="10852" y="1589"/>
                    </a:cubicBezTo>
                    <a:cubicBezTo>
                      <a:pt x="10880" y="1589"/>
                      <a:pt x="10907" y="1589"/>
                      <a:pt x="10935" y="1589"/>
                    </a:cubicBezTo>
                    <a:cubicBezTo>
                      <a:pt x="16662" y="1630"/>
                      <a:pt x="19564" y="4975"/>
                      <a:pt x="21607" y="8511"/>
                    </a:cubicBezTo>
                    <a:cubicBezTo>
                      <a:pt x="22003" y="8260"/>
                      <a:pt x="22389" y="8002"/>
                      <a:pt x="22778" y="7740"/>
                    </a:cubicBezTo>
                    <a:cubicBezTo>
                      <a:pt x="20559" y="3904"/>
                      <a:pt x="17266" y="48"/>
                      <a:pt x="10791" y="1"/>
                    </a:cubicBezTo>
                    <a:cubicBezTo>
                      <a:pt x="10760" y="1"/>
                      <a:pt x="10729" y="1"/>
                      <a:pt x="106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3" name="Google Shape;1553;p24"/>
              <p:cNvSpPr/>
              <p:nvPr/>
            </p:nvSpPr>
            <p:spPr>
              <a:xfrm>
                <a:off x="4073159" y="1505578"/>
                <a:ext cx="624843" cy="239269"/>
              </a:xfrm>
              <a:custGeom>
                <a:avLst/>
                <a:gdLst/>
                <a:ahLst/>
                <a:cxnLst/>
                <a:rect l="l" t="t" r="r" b="b"/>
                <a:pathLst>
                  <a:path w="20903" h="8005" extrusionOk="0">
                    <a:moveTo>
                      <a:pt x="9672" y="0"/>
                    </a:moveTo>
                    <a:cubicBezTo>
                      <a:pt x="5039" y="0"/>
                      <a:pt x="2429" y="2676"/>
                      <a:pt x="1049" y="4949"/>
                    </a:cubicBezTo>
                    <a:cubicBezTo>
                      <a:pt x="611" y="5671"/>
                      <a:pt x="267" y="6394"/>
                      <a:pt x="0" y="7059"/>
                    </a:cubicBezTo>
                    <a:cubicBezTo>
                      <a:pt x="91" y="7128"/>
                      <a:pt x="182" y="7199"/>
                      <a:pt x="273" y="7268"/>
                    </a:cubicBezTo>
                    <a:cubicBezTo>
                      <a:pt x="586" y="7511"/>
                      <a:pt x="901" y="7758"/>
                      <a:pt x="1214" y="8005"/>
                    </a:cubicBezTo>
                    <a:cubicBezTo>
                      <a:pt x="1468" y="7354"/>
                      <a:pt x="1801" y="6638"/>
                      <a:pt x="2237" y="5927"/>
                    </a:cubicBezTo>
                    <a:cubicBezTo>
                      <a:pt x="4008" y="3038"/>
                      <a:pt x="6573" y="1577"/>
                      <a:pt x="9864" y="1577"/>
                    </a:cubicBezTo>
                    <a:cubicBezTo>
                      <a:pt x="9959" y="1577"/>
                      <a:pt x="10053" y="1579"/>
                      <a:pt x="10149" y="1581"/>
                    </a:cubicBezTo>
                    <a:cubicBezTo>
                      <a:pt x="15007" y="1705"/>
                      <a:pt x="17791" y="4362"/>
                      <a:pt x="19767" y="7430"/>
                    </a:cubicBezTo>
                    <a:cubicBezTo>
                      <a:pt x="20028" y="7281"/>
                      <a:pt x="20282" y="7121"/>
                      <a:pt x="20528" y="6967"/>
                    </a:cubicBezTo>
                    <a:cubicBezTo>
                      <a:pt x="20655" y="6888"/>
                      <a:pt x="20777" y="6805"/>
                      <a:pt x="20903" y="6724"/>
                    </a:cubicBezTo>
                    <a:cubicBezTo>
                      <a:pt x="18731" y="3297"/>
                      <a:pt x="15562" y="145"/>
                      <a:pt x="9987" y="4"/>
                    </a:cubicBezTo>
                    <a:cubicBezTo>
                      <a:pt x="9881" y="2"/>
                      <a:pt x="9776" y="0"/>
                      <a:pt x="96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54" name="Google Shape;1554;p24"/>
            <p:cNvSpPr/>
            <p:nvPr/>
          </p:nvSpPr>
          <p:spPr>
            <a:xfrm>
              <a:off x="34487" y="761395"/>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5" name="Google Shape;1555;p24"/>
            <p:cNvSpPr/>
            <p:nvPr/>
          </p:nvSpPr>
          <p:spPr>
            <a:xfrm>
              <a:off x="3683062" y="14227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6" name="Google Shape;1556;p24"/>
            <p:cNvSpPr/>
            <p:nvPr/>
          </p:nvSpPr>
          <p:spPr>
            <a:xfrm>
              <a:off x="5418787" y="25495"/>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7223182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1557"/>
        <p:cNvGrpSpPr/>
        <p:nvPr/>
      </p:nvGrpSpPr>
      <p:grpSpPr>
        <a:xfrm>
          <a:off x="0" y="0"/>
          <a:ext cx="0" cy="0"/>
          <a:chOff x="0" y="0"/>
          <a:chExt cx="0" cy="0"/>
        </a:xfrm>
      </p:grpSpPr>
      <p:sp>
        <p:nvSpPr>
          <p:cNvPr id="1558" name="Google Shape;1558;p25"/>
          <p:cNvSpPr/>
          <p:nvPr/>
        </p:nvSpPr>
        <p:spPr>
          <a:xfrm>
            <a:off x="-1307344" y="4753654"/>
            <a:ext cx="2197816" cy="1347999"/>
          </a:xfrm>
          <a:custGeom>
            <a:avLst/>
            <a:gdLst/>
            <a:ahLst/>
            <a:cxnLst/>
            <a:rect l="l" t="t" r="r" b="b"/>
            <a:pathLst>
              <a:path w="55143" h="33824" extrusionOk="0">
                <a:moveTo>
                  <a:pt x="27167" y="1"/>
                </a:moveTo>
                <a:cubicBezTo>
                  <a:pt x="25932" y="1"/>
                  <a:pt x="24688" y="473"/>
                  <a:pt x="23706" y="1237"/>
                </a:cubicBezTo>
                <a:cubicBezTo>
                  <a:pt x="22860" y="1895"/>
                  <a:pt x="22154" y="2813"/>
                  <a:pt x="22013" y="3876"/>
                </a:cubicBezTo>
                <a:cubicBezTo>
                  <a:pt x="21750" y="3560"/>
                  <a:pt x="21345" y="3407"/>
                  <a:pt x="20938" y="3407"/>
                </a:cubicBezTo>
                <a:cubicBezTo>
                  <a:pt x="20442" y="3407"/>
                  <a:pt x="19942" y="3633"/>
                  <a:pt x="19690" y="4065"/>
                </a:cubicBezTo>
                <a:cubicBezTo>
                  <a:pt x="19409" y="3807"/>
                  <a:pt x="19038" y="3688"/>
                  <a:pt x="18663" y="3688"/>
                </a:cubicBezTo>
                <a:cubicBezTo>
                  <a:pt x="18126" y="3688"/>
                  <a:pt x="17579" y="3931"/>
                  <a:pt x="17270" y="4362"/>
                </a:cubicBezTo>
                <a:lnTo>
                  <a:pt x="17270" y="4362"/>
                </a:lnTo>
                <a:cubicBezTo>
                  <a:pt x="16648" y="3586"/>
                  <a:pt x="15645" y="3149"/>
                  <a:pt x="14651" y="3149"/>
                </a:cubicBezTo>
                <a:cubicBezTo>
                  <a:pt x="14159" y="3149"/>
                  <a:pt x="13670" y="3256"/>
                  <a:pt x="13231" y="3482"/>
                </a:cubicBezTo>
                <a:cubicBezTo>
                  <a:pt x="11828" y="4207"/>
                  <a:pt x="11124" y="6051"/>
                  <a:pt x="11688" y="7526"/>
                </a:cubicBezTo>
                <a:cubicBezTo>
                  <a:pt x="11315" y="7487"/>
                  <a:pt x="10936" y="7452"/>
                  <a:pt x="10560" y="7452"/>
                </a:cubicBezTo>
                <a:cubicBezTo>
                  <a:pt x="10122" y="7452"/>
                  <a:pt x="9688" y="7499"/>
                  <a:pt x="9274" y="7639"/>
                </a:cubicBezTo>
                <a:cubicBezTo>
                  <a:pt x="7818" y="8133"/>
                  <a:pt x="6923" y="9883"/>
                  <a:pt x="7376" y="11355"/>
                </a:cubicBezTo>
                <a:cubicBezTo>
                  <a:pt x="7413" y="11475"/>
                  <a:pt x="7458" y="11605"/>
                  <a:pt x="7408" y="11721"/>
                </a:cubicBezTo>
                <a:cubicBezTo>
                  <a:pt x="7345" y="11869"/>
                  <a:pt x="7176" y="11905"/>
                  <a:pt x="7004" y="11905"/>
                </a:cubicBezTo>
                <a:cubicBezTo>
                  <a:pt x="6936" y="11905"/>
                  <a:pt x="6868" y="11899"/>
                  <a:pt x="6806" y="11893"/>
                </a:cubicBezTo>
                <a:cubicBezTo>
                  <a:pt x="6661" y="11878"/>
                  <a:pt x="6498" y="11869"/>
                  <a:pt x="6325" y="11869"/>
                </a:cubicBezTo>
                <a:cubicBezTo>
                  <a:pt x="5674" y="11869"/>
                  <a:pt x="4899" y="11998"/>
                  <a:pt x="4553" y="12426"/>
                </a:cubicBezTo>
                <a:cubicBezTo>
                  <a:pt x="3863" y="13282"/>
                  <a:pt x="3619" y="15285"/>
                  <a:pt x="4240" y="15988"/>
                </a:cubicBezTo>
                <a:cubicBezTo>
                  <a:pt x="4539" y="16328"/>
                  <a:pt x="3240" y="16194"/>
                  <a:pt x="2098" y="17923"/>
                </a:cubicBezTo>
                <a:cubicBezTo>
                  <a:pt x="1" y="21098"/>
                  <a:pt x="2594" y="25001"/>
                  <a:pt x="5691" y="25001"/>
                </a:cubicBezTo>
                <a:cubicBezTo>
                  <a:pt x="6253" y="25001"/>
                  <a:pt x="6831" y="24872"/>
                  <a:pt x="7401" y="24588"/>
                </a:cubicBezTo>
                <a:lnTo>
                  <a:pt x="7401" y="24588"/>
                </a:lnTo>
                <a:cubicBezTo>
                  <a:pt x="6619" y="25295"/>
                  <a:pt x="6484" y="26476"/>
                  <a:pt x="6619" y="27521"/>
                </a:cubicBezTo>
                <a:cubicBezTo>
                  <a:pt x="6734" y="28403"/>
                  <a:pt x="7029" y="29302"/>
                  <a:pt x="7671" y="29916"/>
                </a:cubicBezTo>
                <a:cubicBezTo>
                  <a:pt x="8357" y="30575"/>
                  <a:pt x="9332" y="30817"/>
                  <a:pt x="10264" y="31010"/>
                </a:cubicBezTo>
                <a:cubicBezTo>
                  <a:pt x="10885" y="31137"/>
                  <a:pt x="11516" y="31252"/>
                  <a:pt x="12147" y="31252"/>
                </a:cubicBezTo>
                <a:cubicBezTo>
                  <a:pt x="12304" y="31252"/>
                  <a:pt x="12462" y="31245"/>
                  <a:pt x="12620" y="31229"/>
                </a:cubicBezTo>
                <a:cubicBezTo>
                  <a:pt x="13407" y="31147"/>
                  <a:pt x="14201" y="30814"/>
                  <a:pt x="14678" y="30180"/>
                </a:cubicBezTo>
                <a:cubicBezTo>
                  <a:pt x="14678" y="30180"/>
                  <a:pt x="15554" y="33213"/>
                  <a:pt x="19451" y="33213"/>
                </a:cubicBezTo>
                <a:cubicBezTo>
                  <a:pt x="23348" y="33213"/>
                  <a:pt x="25529" y="30256"/>
                  <a:pt x="25529" y="30256"/>
                </a:cubicBezTo>
                <a:cubicBezTo>
                  <a:pt x="25529" y="30256"/>
                  <a:pt x="28173" y="33823"/>
                  <a:pt x="31806" y="33823"/>
                </a:cubicBezTo>
                <a:cubicBezTo>
                  <a:pt x="35438" y="33823"/>
                  <a:pt x="38099" y="30454"/>
                  <a:pt x="38099" y="30454"/>
                </a:cubicBezTo>
                <a:cubicBezTo>
                  <a:pt x="38099" y="30454"/>
                  <a:pt x="39543" y="33212"/>
                  <a:pt x="42974" y="33212"/>
                </a:cubicBezTo>
                <a:cubicBezTo>
                  <a:pt x="46405" y="33212"/>
                  <a:pt x="49708" y="31378"/>
                  <a:pt x="48849" y="28141"/>
                </a:cubicBezTo>
                <a:cubicBezTo>
                  <a:pt x="48849" y="28141"/>
                  <a:pt x="54458" y="25286"/>
                  <a:pt x="49389" y="20424"/>
                </a:cubicBezTo>
                <a:cubicBezTo>
                  <a:pt x="49389" y="20424"/>
                  <a:pt x="55142" y="17957"/>
                  <a:pt x="50302" y="13646"/>
                </a:cubicBezTo>
                <a:cubicBezTo>
                  <a:pt x="50302" y="13646"/>
                  <a:pt x="51741" y="11917"/>
                  <a:pt x="50956" y="9359"/>
                </a:cubicBezTo>
                <a:cubicBezTo>
                  <a:pt x="50335" y="7334"/>
                  <a:pt x="48614" y="5638"/>
                  <a:pt x="46545" y="5180"/>
                </a:cubicBezTo>
                <a:cubicBezTo>
                  <a:pt x="46195" y="5102"/>
                  <a:pt x="45836" y="5064"/>
                  <a:pt x="45477" y="5064"/>
                </a:cubicBezTo>
                <a:cubicBezTo>
                  <a:pt x="43715" y="5064"/>
                  <a:pt x="41942" y="5972"/>
                  <a:pt x="41104" y="7520"/>
                </a:cubicBezTo>
                <a:cubicBezTo>
                  <a:pt x="41012" y="6821"/>
                  <a:pt x="40814" y="6092"/>
                  <a:pt x="40292" y="5619"/>
                </a:cubicBezTo>
                <a:cubicBezTo>
                  <a:pt x="40024" y="5376"/>
                  <a:pt x="39648" y="5239"/>
                  <a:pt x="39288" y="5239"/>
                </a:cubicBezTo>
                <a:cubicBezTo>
                  <a:pt x="38947" y="5239"/>
                  <a:pt x="38620" y="5361"/>
                  <a:pt x="38411" y="5633"/>
                </a:cubicBezTo>
                <a:cubicBezTo>
                  <a:pt x="38402" y="5020"/>
                  <a:pt x="38008" y="4432"/>
                  <a:pt x="37448" y="4187"/>
                </a:cubicBezTo>
                <a:cubicBezTo>
                  <a:pt x="37250" y="4101"/>
                  <a:pt x="37036" y="4059"/>
                  <a:pt x="36821" y="4059"/>
                </a:cubicBezTo>
                <a:cubicBezTo>
                  <a:pt x="36425" y="4059"/>
                  <a:pt x="36028" y="4201"/>
                  <a:pt x="35733" y="4467"/>
                </a:cubicBezTo>
                <a:cubicBezTo>
                  <a:pt x="35431" y="3603"/>
                  <a:pt x="34625" y="2937"/>
                  <a:pt x="33720" y="2803"/>
                </a:cubicBezTo>
                <a:cubicBezTo>
                  <a:pt x="33604" y="2786"/>
                  <a:pt x="33488" y="2777"/>
                  <a:pt x="33371" y="2777"/>
                </a:cubicBezTo>
                <a:cubicBezTo>
                  <a:pt x="32575" y="2777"/>
                  <a:pt x="31781" y="3167"/>
                  <a:pt x="31311" y="3813"/>
                </a:cubicBezTo>
                <a:cubicBezTo>
                  <a:pt x="31330" y="2145"/>
                  <a:pt x="30015" y="628"/>
                  <a:pt x="28409" y="170"/>
                </a:cubicBezTo>
                <a:cubicBezTo>
                  <a:pt x="28003" y="55"/>
                  <a:pt x="27585" y="1"/>
                  <a:pt x="27167"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59" name="Google Shape;1559;p25"/>
          <p:cNvGrpSpPr/>
          <p:nvPr/>
        </p:nvGrpSpPr>
        <p:grpSpPr>
          <a:xfrm>
            <a:off x="3830366" y="6143338"/>
            <a:ext cx="8695061" cy="2959225"/>
            <a:chOff x="715728" y="1849983"/>
            <a:chExt cx="3985391" cy="1356364"/>
          </a:xfrm>
        </p:grpSpPr>
        <p:sp>
          <p:nvSpPr>
            <p:cNvPr id="1560" name="Google Shape;1560;p25"/>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1" name="Google Shape;1561;p25"/>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2" name="Google Shape;1562;p25"/>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3" name="Google Shape;1563;p25"/>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4" name="Google Shape;1564;p25"/>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5" name="Google Shape;1565;p25"/>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6" name="Google Shape;1566;p25"/>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7" name="Google Shape;1567;p25"/>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8" name="Google Shape;1568;p25"/>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9" name="Google Shape;1569;p25"/>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0" name="Google Shape;1570;p25"/>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1" name="Google Shape;1571;p25"/>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2" name="Google Shape;1572;p25"/>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3" name="Google Shape;1573;p25"/>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4" name="Google Shape;1574;p25"/>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5" name="Google Shape;1575;p25"/>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6" name="Google Shape;1576;p25"/>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7" name="Google Shape;1577;p25"/>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8" name="Google Shape;1578;p25"/>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9" name="Google Shape;1579;p25"/>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0" name="Google Shape;1580;p25"/>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1" name="Google Shape;1581;p25"/>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2" name="Google Shape;1582;p25"/>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83" name="Google Shape;1583;p25"/>
          <p:cNvGrpSpPr/>
          <p:nvPr/>
        </p:nvGrpSpPr>
        <p:grpSpPr>
          <a:xfrm>
            <a:off x="-333248" y="6101668"/>
            <a:ext cx="9912779" cy="3119795"/>
            <a:chOff x="-1192669" y="1924020"/>
            <a:chExt cx="4543534" cy="1429961"/>
          </a:xfrm>
        </p:grpSpPr>
        <p:sp>
          <p:nvSpPr>
            <p:cNvPr id="1584" name="Google Shape;1584;p25"/>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5" name="Google Shape;1585;p25"/>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6" name="Google Shape;1586;p25"/>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7" name="Google Shape;1587;p25"/>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8" name="Google Shape;1588;p25"/>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9" name="Google Shape;1589;p25"/>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0" name="Google Shape;1590;p25"/>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1" name="Google Shape;1591;p25"/>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2" name="Google Shape;1592;p25"/>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3" name="Google Shape;1593;p25"/>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4" name="Google Shape;1594;p25"/>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5" name="Google Shape;1595;p25"/>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6" name="Google Shape;1596;p25"/>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7" name="Google Shape;1597;p25"/>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8" name="Google Shape;1598;p25"/>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9" name="Google Shape;1599;p25"/>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0" name="Google Shape;1600;p25"/>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1" name="Google Shape;1601;p25"/>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2" name="Google Shape;1602;p25"/>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3" name="Google Shape;1603;p25"/>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4" name="Google Shape;1604;p25"/>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5" name="Google Shape;1605;p25"/>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6" name="Google Shape;1606;p25"/>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7" name="Google Shape;1607;p25"/>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8" name="Google Shape;1608;p25"/>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9" name="Google Shape;1609;p25"/>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0" name="Google Shape;1610;p25"/>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1" name="Google Shape;1611;p25"/>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2" name="Google Shape;1612;p25"/>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3" name="Google Shape;1613;p25"/>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4" name="Google Shape;1614;p25"/>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15" name="Google Shape;1615;p25"/>
          <p:cNvSpPr/>
          <p:nvPr/>
        </p:nvSpPr>
        <p:spPr>
          <a:xfrm>
            <a:off x="11384758" y="2532947"/>
            <a:ext cx="1079823" cy="551799"/>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16" name="Google Shape;1616;p25"/>
          <p:cNvGrpSpPr/>
          <p:nvPr/>
        </p:nvGrpSpPr>
        <p:grpSpPr>
          <a:xfrm>
            <a:off x="185711" y="534172"/>
            <a:ext cx="328619" cy="308425"/>
            <a:chOff x="5946283" y="1650903"/>
            <a:chExt cx="246464" cy="231319"/>
          </a:xfrm>
        </p:grpSpPr>
        <p:sp>
          <p:nvSpPr>
            <p:cNvPr id="1617" name="Google Shape;1617;p2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8" name="Google Shape;1618;p2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19" name="Google Shape;1619;p25"/>
          <p:cNvGrpSpPr/>
          <p:nvPr/>
        </p:nvGrpSpPr>
        <p:grpSpPr>
          <a:xfrm>
            <a:off x="1226077" y="182038"/>
            <a:ext cx="328619" cy="308425"/>
            <a:chOff x="5946283" y="1650903"/>
            <a:chExt cx="246464" cy="231319"/>
          </a:xfrm>
        </p:grpSpPr>
        <p:sp>
          <p:nvSpPr>
            <p:cNvPr id="1620" name="Google Shape;1620;p2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1" name="Google Shape;1621;p2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22" name="Google Shape;1622;p25"/>
          <p:cNvGrpSpPr/>
          <p:nvPr/>
        </p:nvGrpSpPr>
        <p:grpSpPr>
          <a:xfrm>
            <a:off x="348477" y="1287872"/>
            <a:ext cx="328619" cy="308425"/>
            <a:chOff x="5946283" y="1650903"/>
            <a:chExt cx="246464" cy="231319"/>
          </a:xfrm>
        </p:grpSpPr>
        <p:sp>
          <p:nvSpPr>
            <p:cNvPr id="1623" name="Google Shape;1623;p2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4" name="Google Shape;1624;p2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25" name="Google Shape;1625;p25"/>
          <p:cNvSpPr txBox="1">
            <a:spLocks noGrp="1"/>
          </p:cNvSpPr>
          <p:nvPr>
            <p:ph type="subTitle" idx="1"/>
          </p:nvPr>
        </p:nvSpPr>
        <p:spPr>
          <a:xfrm>
            <a:off x="1505533" y="2930000"/>
            <a:ext cx="4084000" cy="317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26" name="Google Shape;1626;p25"/>
          <p:cNvSpPr txBox="1">
            <a:spLocks noGrp="1"/>
          </p:cNvSpPr>
          <p:nvPr>
            <p:ph type="subTitle" idx="2"/>
          </p:nvPr>
        </p:nvSpPr>
        <p:spPr>
          <a:xfrm>
            <a:off x="6602433" y="2930000"/>
            <a:ext cx="4084000" cy="317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27" name="Google Shape;1627;p25"/>
          <p:cNvSpPr txBox="1">
            <a:spLocks noGrp="1"/>
          </p:cNvSpPr>
          <p:nvPr>
            <p:ph type="subTitle" idx="3"/>
          </p:nvPr>
        </p:nvSpPr>
        <p:spPr>
          <a:xfrm>
            <a:off x="6602333" y="2307200"/>
            <a:ext cx="40840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628" name="Google Shape;1628;p25"/>
          <p:cNvSpPr txBox="1">
            <a:spLocks noGrp="1"/>
          </p:cNvSpPr>
          <p:nvPr>
            <p:ph type="subTitle" idx="4"/>
          </p:nvPr>
        </p:nvSpPr>
        <p:spPr>
          <a:xfrm>
            <a:off x="1505533" y="2307200"/>
            <a:ext cx="40840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629" name="Google Shape;1629;p25"/>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346228327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630"/>
        <p:cNvGrpSpPr/>
        <p:nvPr/>
      </p:nvGrpSpPr>
      <p:grpSpPr>
        <a:xfrm>
          <a:off x="0" y="0"/>
          <a:ext cx="0" cy="0"/>
          <a:chOff x="0" y="0"/>
          <a:chExt cx="0" cy="0"/>
        </a:xfrm>
      </p:grpSpPr>
      <p:sp>
        <p:nvSpPr>
          <p:cNvPr id="1631" name="Google Shape;1631;p26"/>
          <p:cNvSpPr txBox="1">
            <a:spLocks noGrp="1"/>
          </p:cNvSpPr>
          <p:nvPr>
            <p:ph type="subTitle" idx="1"/>
          </p:nvPr>
        </p:nvSpPr>
        <p:spPr>
          <a:xfrm>
            <a:off x="960000" y="5292005"/>
            <a:ext cx="304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32" name="Google Shape;1632;p26"/>
          <p:cNvSpPr txBox="1">
            <a:spLocks noGrp="1"/>
          </p:cNvSpPr>
          <p:nvPr>
            <p:ph type="subTitle" idx="2"/>
          </p:nvPr>
        </p:nvSpPr>
        <p:spPr>
          <a:xfrm>
            <a:off x="4571804" y="5291989"/>
            <a:ext cx="304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33" name="Google Shape;1633;p26"/>
          <p:cNvSpPr txBox="1">
            <a:spLocks noGrp="1"/>
          </p:cNvSpPr>
          <p:nvPr>
            <p:ph type="subTitle" idx="3"/>
          </p:nvPr>
        </p:nvSpPr>
        <p:spPr>
          <a:xfrm>
            <a:off x="8183592" y="5292005"/>
            <a:ext cx="304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34" name="Google Shape;1634;p26"/>
          <p:cNvSpPr txBox="1">
            <a:spLocks noGrp="1"/>
          </p:cNvSpPr>
          <p:nvPr>
            <p:ph type="subTitle" idx="4"/>
          </p:nvPr>
        </p:nvSpPr>
        <p:spPr>
          <a:xfrm>
            <a:off x="960000" y="2615333"/>
            <a:ext cx="304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635" name="Google Shape;1635;p26"/>
          <p:cNvSpPr txBox="1">
            <a:spLocks noGrp="1"/>
          </p:cNvSpPr>
          <p:nvPr>
            <p:ph type="subTitle" idx="5"/>
          </p:nvPr>
        </p:nvSpPr>
        <p:spPr>
          <a:xfrm>
            <a:off x="4571800" y="2615333"/>
            <a:ext cx="304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636" name="Google Shape;1636;p26"/>
          <p:cNvSpPr txBox="1">
            <a:spLocks noGrp="1"/>
          </p:cNvSpPr>
          <p:nvPr>
            <p:ph type="subTitle" idx="6"/>
          </p:nvPr>
        </p:nvSpPr>
        <p:spPr>
          <a:xfrm>
            <a:off x="8183600" y="2615333"/>
            <a:ext cx="304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637" name="Google Shape;1637;p26"/>
          <p:cNvSpPr txBox="1">
            <a:spLocks noGrp="1"/>
          </p:cNvSpPr>
          <p:nvPr>
            <p:ph type="subTitle" idx="7"/>
          </p:nvPr>
        </p:nvSpPr>
        <p:spPr>
          <a:xfrm>
            <a:off x="960000" y="1801167"/>
            <a:ext cx="10272000" cy="52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38" name="Google Shape;1638;p26"/>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639" name="Google Shape;1639;p26"/>
          <p:cNvGrpSpPr/>
          <p:nvPr/>
        </p:nvGrpSpPr>
        <p:grpSpPr>
          <a:xfrm>
            <a:off x="-18" y="137976"/>
            <a:ext cx="12618575" cy="8019923"/>
            <a:chOff x="-14" y="103482"/>
            <a:chExt cx="9463931" cy="6014942"/>
          </a:xfrm>
        </p:grpSpPr>
        <p:sp>
          <p:nvSpPr>
            <p:cNvPr id="1640" name="Google Shape;1640;p26"/>
            <p:cNvSpPr/>
            <p:nvPr/>
          </p:nvSpPr>
          <p:spPr>
            <a:xfrm>
              <a:off x="96812" y="17432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1" name="Google Shape;1641;p26"/>
            <p:cNvSpPr/>
            <p:nvPr/>
          </p:nvSpPr>
          <p:spPr>
            <a:xfrm>
              <a:off x="8176551" y="3968998"/>
              <a:ext cx="1156048" cy="1489205"/>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642" name="Google Shape;1642;p26"/>
            <p:cNvGrpSpPr/>
            <p:nvPr/>
          </p:nvGrpSpPr>
          <p:grpSpPr>
            <a:xfrm>
              <a:off x="96808" y="2510803"/>
              <a:ext cx="246464" cy="231319"/>
              <a:chOff x="5946283" y="1650903"/>
              <a:chExt cx="246464" cy="231319"/>
            </a:xfrm>
          </p:grpSpPr>
          <p:sp>
            <p:nvSpPr>
              <p:cNvPr id="1643" name="Google Shape;1643;p2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4" name="Google Shape;1644;p2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45" name="Google Shape;1645;p26"/>
            <p:cNvGrpSpPr/>
            <p:nvPr/>
          </p:nvGrpSpPr>
          <p:grpSpPr>
            <a:xfrm>
              <a:off x="-14" y="4629189"/>
              <a:ext cx="9143881" cy="1489235"/>
              <a:chOff x="626075" y="3657856"/>
              <a:chExt cx="5447326" cy="1489235"/>
            </a:xfrm>
          </p:grpSpPr>
          <p:sp>
            <p:nvSpPr>
              <p:cNvPr id="1646" name="Google Shape;1646;p26"/>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7" name="Google Shape;1647;p26"/>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8" name="Google Shape;1648;p26"/>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9" name="Google Shape;1649;p26"/>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0" name="Google Shape;1650;p26"/>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1" name="Google Shape;1651;p26"/>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2" name="Google Shape;1652;p26"/>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3" name="Google Shape;1653;p26"/>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4" name="Google Shape;1654;p26"/>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5" name="Google Shape;1655;p26"/>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6" name="Google Shape;1656;p26"/>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7" name="Google Shape;1657;p26"/>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8" name="Google Shape;1658;p26"/>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9" name="Google Shape;1659;p26"/>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0" name="Google Shape;1660;p26"/>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1" name="Google Shape;1661;p26"/>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2" name="Google Shape;1662;p26"/>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3" name="Google Shape;1663;p26"/>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4" name="Google Shape;1664;p26"/>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5" name="Google Shape;1665;p26"/>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6" name="Google Shape;1666;p26"/>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7" name="Google Shape;1667;p26"/>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8" name="Google Shape;1668;p26"/>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9" name="Google Shape;1669;p26"/>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0" name="Google Shape;1670;p26"/>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1" name="Google Shape;1671;p26"/>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2" name="Google Shape;1672;p26"/>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3" name="Google Shape;1673;p26"/>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74" name="Google Shape;1674;p26"/>
            <p:cNvGrpSpPr/>
            <p:nvPr/>
          </p:nvGrpSpPr>
          <p:grpSpPr>
            <a:xfrm>
              <a:off x="187149" y="4333098"/>
              <a:ext cx="578573" cy="634011"/>
              <a:chOff x="7969377" y="2856516"/>
              <a:chExt cx="402682" cy="441266"/>
            </a:xfrm>
          </p:grpSpPr>
          <p:sp>
            <p:nvSpPr>
              <p:cNvPr id="1675" name="Google Shape;1675;p26"/>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6" name="Google Shape;1676;p26"/>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7" name="Google Shape;1677;p26"/>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8" name="Google Shape;1678;p26"/>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9" name="Google Shape;1679;p26"/>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0" name="Google Shape;1680;p26"/>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1" name="Google Shape;1681;p26"/>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2" name="Google Shape;1682;p26"/>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3" name="Google Shape;1683;p26"/>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4" name="Google Shape;1684;p26"/>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5" name="Google Shape;1685;p26"/>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86" name="Google Shape;1686;p26"/>
            <p:cNvGrpSpPr/>
            <p:nvPr/>
          </p:nvGrpSpPr>
          <p:grpSpPr>
            <a:xfrm>
              <a:off x="218883" y="3346578"/>
              <a:ext cx="246464" cy="231319"/>
              <a:chOff x="5946283" y="1650903"/>
              <a:chExt cx="246464" cy="231319"/>
            </a:xfrm>
          </p:grpSpPr>
          <p:sp>
            <p:nvSpPr>
              <p:cNvPr id="1687" name="Google Shape;1687;p2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8" name="Google Shape;1688;p2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89" name="Google Shape;1689;p26"/>
            <p:cNvGrpSpPr/>
            <p:nvPr/>
          </p:nvGrpSpPr>
          <p:grpSpPr>
            <a:xfrm>
              <a:off x="8584383" y="1012378"/>
              <a:ext cx="246464" cy="231319"/>
              <a:chOff x="5946283" y="1650903"/>
              <a:chExt cx="246464" cy="231319"/>
            </a:xfrm>
          </p:grpSpPr>
          <p:sp>
            <p:nvSpPr>
              <p:cNvPr id="1690" name="Google Shape;1690;p2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1" name="Google Shape;1691;p2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92" name="Google Shape;1692;p26"/>
            <p:cNvGrpSpPr/>
            <p:nvPr/>
          </p:nvGrpSpPr>
          <p:grpSpPr>
            <a:xfrm>
              <a:off x="8764858" y="1470203"/>
              <a:ext cx="246464" cy="231319"/>
              <a:chOff x="5946283" y="1650903"/>
              <a:chExt cx="246464" cy="231319"/>
            </a:xfrm>
          </p:grpSpPr>
          <p:sp>
            <p:nvSpPr>
              <p:cNvPr id="1693" name="Google Shape;1693;p2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4" name="Google Shape;1694;p2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95" name="Google Shape;1695;p26"/>
            <p:cNvGrpSpPr/>
            <p:nvPr/>
          </p:nvGrpSpPr>
          <p:grpSpPr>
            <a:xfrm>
              <a:off x="8176879" y="1973636"/>
              <a:ext cx="1287038" cy="1788135"/>
              <a:chOff x="8176879" y="1973636"/>
              <a:chExt cx="1287038" cy="1788135"/>
            </a:xfrm>
          </p:grpSpPr>
          <p:sp>
            <p:nvSpPr>
              <p:cNvPr id="1696" name="Google Shape;1696;p26"/>
              <p:cNvSpPr/>
              <p:nvPr/>
            </p:nvSpPr>
            <p:spPr>
              <a:xfrm rot="4267454">
                <a:off x="8013774" y="2463392"/>
                <a:ext cx="1613249" cy="808624"/>
              </a:xfrm>
              <a:custGeom>
                <a:avLst/>
                <a:gdLst/>
                <a:ahLst/>
                <a:cxnLst/>
                <a:rect l="l" t="t" r="r" b="b"/>
                <a:pathLst>
                  <a:path w="34581" h="17336" extrusionOk="0">
                    <a:moveTo>
                      <a:pt x="743" y="0"/>
                    </a:moveTo>
                    <a:cubicBezTo>
                      <a:pt x="287" y="0"/>
                      <a:pt x="1" y="500"/>
                      <a:pt x="236" y="896"/>
                    </a:cubicBezTo>
                    <a:lnTo>
                      <a:pt x="4443" y="7949"/>
                    </a:lnTo>
                    <a:cubicBezTo>
                      <a:pt x="4558" y="8140"/>
                      <a:pt x="4755" y="8237"/>
                      <a:pt x="4952" y="8237"/>
                    </a:cubicBezTo>
                    <a:cubicBezTo>
                      <a:pt x="5130" y="8237"/>
                      <a:pt x="5309" y="8158"/>
                      <a:pt x="5429" y="7996"/>
                    </a:cubicBezTo>
                    <a:lnTo>
                      <a:pt x="6181" y="6972"/>
                    </a:lnTo>
                    <a:cubicBezTo>
                      <a:pt x="6294" y="6819"/>
                      <a:pt x="6471" y="6732"/>
                      <a:pt x="6655" y="6732"/>
                    </a:cubicBezTo>
                    <a:cubicBezTo>
                      <a:pt x="6702" y="6732"/>
                      <a:pt x="6749" y="6738"/>
                      <a:pt x="6795" y="6749"/>
                    </a:cubicBezTo>
                    <a:cubicBezTo>
                      <a:pt x="6904" y="6775"/>
                      <a:pt x="7004" y="6828"/>
                      <a:pt x="7080" y="6907"/>
                    </a:cubicBezTo>
                    <a:cubicBezTo>
                      <a:pt x="7621" y="7479"/>
                      <a:pt x="7993" y="8302"/>
                      <a:pt x="8382" y="9170"/>
                    </a:cubicBezTo>
                    <a:cubicBezTo>
                      <a:pt x="8510" y="9455"/>
                      <a:pt x="8637" y="9739"/>
                      <a:pt x="8771" y="10017"/>
                    </a:cubicBezTo>
                    <a:cubicBezTo>
                      <a:pt x="9086" y="10668"/>
                      <a:pt x="9559" y="11652"/>
                      <a:pt x="10418" y="12367"/>
                    </a:cubicBezTo>
                    <a:cubicBezTo>
                      <a:pt x="10943" y="12802"/>
                      <a:pt x="11552" y="13069"/>
                      <a:pt x="12198" y="13145"/>
                    </a:cubicBezTo>
                    <a:cubicBezTo>
                      <a:pt x="12313" y="13159"/>
                      <a:pt x="12420" y="13201"/>
                      <a:pt x="12510" y="13273"/>
                    </a:cubicBezTo>
                    <a:cubicBezTo>
                      <a:pt x="13031" y="13687"/>
                      <a:pt x="13613" y="14006"/>
                      <a:pt x="14234" y="14218"/>
                    </a:cubicBezTo>
                    <a:cubicBezTo>
                      <a:pt x="14790" y="14407"/>
                      <a:pt x="15377" y="14501"/>
                      <a:pt x="15977" y="14501"/>
                    </a:cubicBezTo>
                    <a:cubicBezTo>
                      <a:pt x="16496" y="14501"/>
                      <a:pt x="17020" y="14431"/>
                      <a:pt x="17536" y="14290"/>
                    </a:cubicBezTo>
                    <a:cubicBezTo>
                      <a:pt x="18588" y="14004"/>
                      <a:pt x="19489" y="13485"/>
                      <a:pt x="20155" y="13066"/>
                    </a:cubicBezTo>
                    <a:cubicBezTo>
                      <a:pt x="20347" y="12943"/>
                      <a:pt x="20542" y="12819"/>
                      <a:pt x="20738" y="12689"/>
                    </a:cubicBezTo>
                    <a:cubicBezTo>
                      <a:pt x="21700" y="12061"/>
                      <a:pt x="22609" y="11468"/>
                      <a:pt x="23479" y="11468"/>
                    </a:cubicBezTo>
                    <a:cubicBezTo>
                      <a:pt x="23520" y="11468"/>
                      <a:pt x="23561" y="11471"/>
                      <a:pt x="23600" y="11472"/>
                    </a:cubicBezTo>
                    <a:cubicBezTo>
                      <a:pt x="23802" y="11485"/>
                      <a:pt x="23897" y="11563"/>
                      <a:pt x="23963" y="11635"/>
                    </a:cubicBezTo>
                    <a:cubicBezTo>
                      <a:pt x="24176" y="11873"/>
                      <a:pt x="24361" y="12261"/>
                      <a:pt x="24556" y="12671"/>
                    </a:cubicBezTo>
                    <a:lnTo>
                      <a:pt x="24594" y="12752"/>
                    </a:lnTo>
                    <a:cubicBezTo>
                      <a:pt x="25157" y="13935"/>
                      <a:pt x="26209" y="15554"/>
                      <a:pt x="28010" y="16568"/>
                    </a:cubicBezTo>
                    <a:cubicBezTo>
                      <a:pt x="28889" y="17062"/>
                      <a:pt x="29890" y="17333"/>
                      <a:pt x="30823" y="17336"/>
                    </a:cubicBezTo>
                    <a:cubicBezTo>
                      <a:pt x="32056" y="17336"/>
                      <a:pt x="33126" y="16850"/>
                      <a:pt x="33839" y="15971"/>
                    </a:cubicBezTo>
                    <a:cubicBezTo>
                      <a:pt x="34250" y="15465"/>
                      <a:pt x="34494" y="14860"/>
                      <a:pt x="34544" y="14223"/>
                    </a:cubicBezTo>
                    <a:cubicBezTo>
                      <a:pt x="34580" y="13750"/>
                      <a:pt x="34421" y="13280"/>
                      <a:pt x="34100" y="12935"/>
                    </a:cubicBezTo>
                    <a:cubicBezTo>
                      <a:pt x="33781" y="12590"/>
                      <a:pt x="33324" y="12391"/>
                      <a:pt x="32848" y="12391"/>
                    </a:cubicBezTo>
                    <a:cubicBezTo>
                      <a:pt x="31986" y="12391"/>
                      <a:pt x="31276" y="13008"/>
                      <a:pt x="31149" y="13845"/>
                    </a:cubicBezTo>
                    <a:cubicBezTo>
                      <a:pt x="31122" y="13862"/>
                      <a:pt x="31085" y="13880"/>
                      <a:pt x="31044" y="13893"/>
                    </a:cubicBezTo>
                    <a:cubicBezTo>
                      <a:pt x="30980" y="13910"/>
                      <a:pt x="30899" y="13921"/>
                      <a:pt x="30807" y="13921"/>
                    </a:cubicBezTo>
                    <a:cubicBezTo>
                      <a:pt x="30596" y="13921"/>
                      <a:pt x="30339" y="13870"/>
                      <a:pt x="30085" y="13776"/>
                    </a:cubicBezTo>
                    <a:cubicBezTo>
                      <a:pt x="29301" y="13489"/>
                      <a:pt x="28524" y="12767"/>
                      <a:pt x="27952" y="11800"/>
                    </a:cubicBezTo>
                    <a:cubicBezTo>
                      <a:pt x="27840" y="11611"/>
                      <a:pt x="27727" y="11379"/>
                      <a:pt x="27610" y="11133"/>
                    </a:cubicBezTo>
                    <a:cubicBezTo>
                      <a:pt x="27190" y="10264"/>
                      <a:pt x="26667" y="9180"/>
                      <a:pt x="25486" y="8532"/>
                    </a:cubicBezTo>
                    <a:cubicBezTo>
                      <a:pt x="24904" y="8213"/>
                      <a:pt x="24237" y="8052"/>
                      <a:pt x="23497" y="8052"/>
                    </a:cubicBezTo>
                    <a:cubicBezTo>
                      <a:pt x="23264" y="8052"/>
                      <a:pt x="23020" y="8068"/>
                      <a:pt x="22776" y="8102"/>
                    </a:cubicBezTo>
                    <a:cubicBezTo>
                      <a:pt x="21897" y="8216"/>
                      <a:pt x="21033" y="8531"/>
                      <a:pt x="20055" y="9085"/>
                    </a:cubicBezTo>
                    <a:cubicBezTo>
                      <a:pt x="19633" y="9325"/>
                      <a:pt x="19236" y="9582"/>
                      <a:pt x="18853" y="9831"/>
                    </a:cubicBezTo>
                    <a:cubicBezTo>
                      <a:pt x="18030" y="10366"/>
                      <a:pt x="17253" y="10870"/>
                      <a:pt x="16450" y="11036"/>
                    </a:cubicBezTo>
                    <a:cubicBezTo>
                      <a:pt x="16308" y="11066"/>
                      <a:pt x="16163" y="11080"/>
                      <a:pt x="16018" y="11080"/>
                    </a:cubicBezTo>
                    <a:cubicBezTo>
                      <a:pt x="15963" y="11080"/>
                      <a:pt x="15909" y="11078"/>
                      <a:pt x="15855" y="11073"/>
                    </a:cubicBezTo>
                    <a:cubicBezTo>
                      <a:pt x="16005" y="10783"/>
                      <a:pt x="16124" y="10474"/>
                      <a:pt x="16201" y="10153"/>
                    </a:cubicBezTo>
                    <a:cubicBezTo>
                      <a:pt x="16526" y="8809"/>
                      <a:pt x="16138" y="7471"/>
                      <a:pt x="15185" y="6655"/>
                    </a:cubicBezTo>
                    <a:cubicBezTo>
                      <a:pt x="14649" y="6196"/>
                      <a:pt x="13971" y="5943"/>
                      <a:pt x="13277" y="5943"/>
                    </a:cubicBezTo>
                    <a:cubicBezTo>
                      <a:pt x="12735" y="5943"/>
                      <a:pt x="12208" y="6097"/>
                      <a:pt x="11755" y="6388"/>
                    </a:cubicBezTo>
                    <a:cubicBezTo>
                      <a:pt x="11713" y="6415"/>
                      <a:pt x="11672" y="6443"/>
                      <a:pt x="11634" y="6471"/>
                    </a:cubicBezTo>
                    <a:cubicBezTo>
                      <a:pt x="11532" y="6544"/>
                      <a:pt x="11417" y="6578"/>
                      <a:pt x="11302" y="6578"/>
                    </a:cubicBezTo>
                    <a:cubicBezTo>
                      <a:pt x="11094" y="6578"/>
                      <a:pt x="10889" y="6465"/>
                      <a:pt x="10780" y="6265"/>
                    </a:cubicBezTo>
                    <a:cubicBezTo>
                      <a:pt x="10576" y="5891"/>
                      <a:pt x="10348" y="5520"/>
                      <a:pt x="10075" y="5159"/>
                    </a:cubicBezTo>
                    <a:cubicBezTo>
                      <a:pt x="9801" y="4793"/>
                      <a:pt x="9501" y="4466"/>
                      <a:pt x="9180" y="4182"/>
                    </a:cubicBezTo>
                    <a:cubicBezTo>
                      <a:pt x="9173" y="4176"/>
                      <a:pt x="9166" y="4171"/>
                      <a:pt x="9161" y="4165"/>
                    </a:cubicBezTo>
                    <a:lnTo>
                      <a:pt x="9156" y="4144"/>
                    </a:lnTo>
                    <a:cubicBezTo>
                      <a:pt x="9106" y="3936"/>
                      <a:pt x="9171" y="3718"/>
                      <a:pt x="9327" y="3571"/>
                    </a:cubicBezTo>
                    <a:lnTo>
                      <a:pt x="11566" y="1482"/>
                    </a:lnTo>
                    <a:cubicBezTo>
                      <a:pt x="11950" y="1123"/>
                      <a:pt x="11713" y="481"/>
                      <a:pt x="11189" y="458"/>
                    </a:cubicBezTo>
                    <a:lnTo>
                      <a:pt x="771" y="1"/>
                    </a:lnTo>
                    <a:cubicBezTo>
                      <a:pt x="761" y="1"/>
                      <a:pt x="752" y="0"/>
                      <a:pt x="743"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7" name="Google Shape;1697;p26"/>
              <p:cNvSpPr/>
              <p:nvPr/>
            </p:nvSpPr>
            <p:spPr>
              <a:xfrm rot="4267454">
                <a:off x="8774835" y="2223246"/>
                <a:ext cx="284993" cy="73744"/>
              </a:xfrm>
              <a:custGeom>
                <a:avLst/>
                <a:gdLst/>
                <a:ahLst/>
                <a:cxnLst/>
                <a:rect l="l" t="t" r="r" b="b"/>
                <a:pathLst>
                  <a:path w="6109" h="1581" extrusionOk="0">
                    <a:moveTo>
                      <a:pt x="1" y="1"/>
                    </a:moveTo>
                    <a:lnTo>
                      <a:pt x="4701" y="1580"/>
                    </a:lnTo>
                    <a:lnTo>
                      <a:pt x="6108" y="269"/>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8" name="Google Shape;1698;p26"/>
              <p:cNvSpPr/>
              <p:nvPr/>
            </p:nvSpPr>
            <p:spPr>
              <a:xfrm rot="4267454">
                <a:off x="8757288" y="2129690"/>
                <a:ext cx="171677" cy="191848"/>
              </a:xfrm>
              <a:custGeom>
                <a:avLst/>
                <a:gdLst/>
                <a:ahLst/>
                <a:cxnLst/>
                <a:rect l="l" t="t" r="r" b="b"/>
                <a:pathLst>
                  <a:path w="3680" h="4113" extrusionOk="0">
                    <a:moveTo>
                      <a:pt x="1" y="1"/>
                    </a:moveTo>
                    <a:lnTo>
                      <a:pt x="2455" y="4112"/>
                    </a:lnTo>
                    <a:lnTo>
                      <a:pt x="3679" y="2450"/>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9" name="Google Shape;1699;p26"/>
              <p:cNvSpPr/>
              <p:nvPr/>
            </p:nvSpPr>
            <p:spPr>
              <a:xfrm rot="4267454">
                <a:off x="8743669" y="2170848"/>
                <a:ext cx="242867" cy="169738"/>
              </a:xfrm>
              <a:custGeom>
                <a:avLst/>
                <a:gdLst/>
                <a:ahLst/>
                <a:cxnLst/>
                <a:rect l="l" t="t" r="r" b="b"/>
                <a:pathLst>
                  <a:path w="5206" h="3639" extrusionOk="0">
                    <a:moveTo>
                      <a:pt x="1" y="1"/>
                    </a:moveTo>
                    <a:lnTo>
                      <a:pt x="3679" y="2450"/>
                    </a:lnTo>
                    <a:lnTo>
                      <a:pt x="5205" y="3638"/>
                    </a:lnTo>
                    <a:lnTo>
                      <a:pt x="4701" y="1580"/>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0" name="Google Shape;1700;p26"/>
              <p:cNvSpPr/>
              <p:nvPr/>
            </p:nvSpPr>
            <p:spPr>
              <a:xfrm rot="4267454">
                <a:off x="8787334" y="2316297"/>
                <a:ext cx="95215" cy="55507"/>
              </a:xfrm>
              <a:custGeom>
                <a:avLst/>
                <a:gdLst/>
                <a:ahLst/>
                <a:cxnLst/>
                <a:rect l="l" t="t" r="r" b="b"/>
                <a:pathLst>
                  <a:path w="2041" h="1190" extrusionOk="0">
                    <a:moveTo>
                      <a:pt x="514" y="1"/>
                    </a:moveTo>
                    <a:lnTo>
                      <a:pt x="0" y="699"/>
                    </a:lnTo>
                    <a:lnTo>
                      <a:pt x="2040" y="1189"/>
                    </a:lnTo>
                    <a:lnTo>
                      <a:pt x="51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1" name="Google Shape;1701;p26"/>
              <p:cNvSpPr/>
              <p:nvPr/>
            </p:nvSpPr>
            <p:spPr>
              <a:xfrm rot="4267454">
                <a:off x="8200487" y="2792411"/>
                <a:ext cx="1168895" cy="483514"/>
              </a:xfrm>
              <a:custGeom>
                <a:avLst/>
                <a:gdLst/>
                <a:ahLst/>
                <a:cxnLst/>
                <a:rect l="l" t="t" r="r" b="b"/>
                <a:pathLst>
                  <a:path w="25056" h="10366" extrusionOk="0">
                    <a:moveTo>
                      <a:pt x="5395" y="2389"/>
                    </a:moveTo>
                    <a:cubicBezTo>
                      <a:pt x="5948" y="2389"/>
                      <a:pt x="6401" y="2844"/>
                      <a:pt x="6545" y="3366"/>
                    </a:cubicBezTo>
                    <a:cubicBezTo>
                      <a:pt x="6732" y="4031"/>
                      <a:pt x="6513" y="4786"/>
                      <a:pt x="6070" y="5302"/>
                    </a:cubicBezTo>
                    <a:cubicBezTo>
                      <a:pt x="5827" y="5584"/>
                      <a:pt x="5509" y="5815"/>
                      <a:pt x="5159" y="5930"/>
                    </a:cubicBezTo>
                    <a:lnTo>
                      <a:pt x="5159" y="5930"/>
                    </a:lnTo>
                    <a:cubicBezTo>
                      <a:pt x="5113" y="5876"/>
                      <a:pt x="5069" y="5820"/>
                      <a:pt x="5026" y="5763"/>
                    </a:cubicBezTo>
                    <a:cubicBezTo>
                      <a:pt x="4603" y="5199"/>
                      <a:pt x="4283" y="4483"/>
                      <a:pt x="4277" y="3766"/>
                    </a:cubicBezTo>
                    <a:cubicBezTo>
                      <a:pt x="4271" y="3155"/>
                      <a:pt x="4587" y="2493"/>
                      <a:pt x="5251" y="2400"/>
                    </a:cubicBezTo>
                    <a:cubicBezTo>
                      <a:pt x="5300" y="2393"/>
                      <a:pt x="5348" y="2389"/>
                      <a:pt x="5395" y="2389"/>
                    </a:cubicBezTo>
                    <a:close/>
                    <a:moveTo>
                      <a:pt x="155" y="1"/>
                    </a:moveTo>
                    <a:cubicBezTo>
                      <a:pt x="73" y="1"/>
                      <a:pt x="1" y="103"/>
                      <a:pt x="78" y="171"/>
                    </a:cubicBezTo>
                    <a:cubicBezTo>
                      <a:pt x="1203" y="1172"/>
                      <a:pt x="1694" y="2642"/>
                      <a:pt x="2329" y="3962"/>
                    </a:cubicBezTo>
                    <a:cubicBezTo>
                      <a:pt x="2641" y="4611"/>
                      <a:pt x="2988" y="5303"/>
                      <a:pt x="3551" y="5770"/>
                    </a:cubicBezTo>
                    <a:cubicBezTo>
                      <a:pt x="3893" y="6054"/>
                      <a:pt x="4292" y="6205"/>
                      <a:pt x="4702" y="6205"/>
                    </a:cubicBezTo>
                    <a:cubicBezTo>
                      <a:pt x="4831" y="6205"/>
                      <a:pt x="4962" y="6190"/>
                      <a:pt x="5092" y="6159"/>
                    </a:cubicBezTo>
                    <a:lnTo>
                      <a:pt x="5092" y="6159"/>
                    </a:lnTo>
                    <a:cubicBezTo>
                      <a:pt x="5571" y="6691"/>
                      <a:pt x="6184" y="7104"/>
                      <a:pt x="6856" y="7331"/>
                    </a:cubicBezTo>
                    <a:cubicBezTo>
                      <a:pt x="7256" y="7467"/>
                      <a:pt x="7670" y="7530"/>
                      <a:pt x="8085" y="7530"/>
                    </a:cubicBezTo>
                    <a:cubicBezTo>
                      <a:pt x="8466" y="7530"/>
                      <a:pt x="8848" y="7477"/>
                      <a:pt x="9220" y="7377"/>
                    </a:cubicBezTo>
                    <a:cubicBezTo>
                      <a:pt x="10002" y="7165"/>
                      <a:pt x="10723" y="6771"/>
                      <a:pt x="11405" y="6343"/>
                    </a:cubicBezTo>
                    <a:cubicBezTo>
                      <a:pt x="12685" y="5540"/>
                      <a:pt x="14008" y="4500"/>
                      <a:pt x="15585" y="4500"/>
                    </a:cubicBezTo>
                    <a:cubicBezTo>
                      <a:pt x="15659" y="4500"/>
                      <a:pt x="15733" y="4502"/>
                      <a:pt x="15807" y="4507"/>
                    </a:cubicBezTo>
                    <a:cubicBezTo>
                      <a:pt x="16379" y="4542"/>
                      <a:pt x="16884" y="4774"/>
                      <a:pt x="17268" y="5200"/>
                    </a:cubicBezTo>
                    <a:cubicBezTo>
                      <a:pt x="17658" y="5635"/>
                      <a:pt x="17908" y="6181"/>
                      <a:pt x="18158" y="6702"/>
                    </a:cubicBezTo>
                    <a:cubicBezTo>
                      <a:pt x="18757" y="7958"/>
                      <a:pt x="19679" y="9116"/>
                      <a:pt x="20910" y="9806"/>
                    </a:cubicBezTo>
                    <a:cubicBezTo>
                      <a:pt x="21486" y="10129"/>
                      <a:pt x="22225" y="10365"/>
                      <a:pt x="22933" y="10365"/>
                    </a:cubicBezTo>
                    <a:cubicBezTo>
                      <a:pt x="23606" y="10365"/>
                      <a:pt x="24251" y="10152"/>
                      <a:pt x="24701" y="9597"/>
                    </a:cubicBezTo>
                    <a:cubicBezTo>
                      <a:pt x="24902" y="9348"/>
                      <a:pt x="25026" y="9056"/>
                      <a:pt x="25050" y="8737"/>
                    </a:cubicBezTo>
                    <a:cubicBezTo>
                      <a:pt x="25056" y="8672"/>
                      <a:pt x="25008" y="8640"/>
                      <a:pt x="24958" y="8640"/>
                    </a:cubicBezTo>
                    <a:cubicBezTo>
                      <a:pt x="24907" y="8640"/>
                      <a:pt x="24854" y="8672"/>
                      <a:pt x="24849" y="8737"/>
                    </a:cubicBezTo>
                    <a:cubicBezTo>
                      <a:pt x="24796" y="9409"/>
                      <a:pt x="24210" y="9905"/>
                      <a:pt x="23595" y="10080"/>
                    </a:cubicBezTo>
                    <a:cubicBezTo>
                      <a:pt x="23376" y="10142"/>
                      <a:pt x="23147" y="10169"/>
                      <a:pt x="22916" y="10169"/>
                    </a:cubicBezTo>
                    <a:cubicBezTo>
                      <a:pt x="22479" y="10169"/>
                      <a:pt x="22035" y="10071"/>
                      <a:pt x="21638" y="9926"/>
                    </a:cubicBezTo>
                    <a:cubicBezTo>
                      <a:pt x="20369" y="9458"/>
                      <a:pt x="19353" y="8403"/>
                      <a:pt x="18676" y="7259"/>
                    </a:cubicBezTo>
                    <a:cubicBezTo>
                      <a:pt x="18132" y="6342"/>
                      <a:pt x="17820" y="5132"/>
                      <a:pt x="16818" y="4582"/>
                    </a:cubicBezTo>
                    <a:cubicBezTo>
                      <a:pt x="16446" y="4377"/>
                      <a:pt x="16025" y="4300"/>
                      <a:pt x="15603" y="4300"/>
                    </a:cubicBezTo>
                    <a:cubicBezTo>
                      <a:pt x="15432" y="4300"/>
                      <a:pt x="15260" y="4313"/>
                      <a:pt x="15092" y="4335"/>
                    </a:cubicBezTo>
                    <a:cubicBezTo>
                      <a:pt x="14332" y="4435"/>
                      <a:pt x="13620" y="4746"/>
                      <a:pt x="12958" y="5121"/>
                    </a:cubicBezTo>
                    <a:cubicBezTo>
                      <a:pt x="11625" y="5879"/>
                      <a:pt x="10424" y="6932"/>
                      <a:pt x="8884" y="7251"/>
                    </a:cubicBezTo>
                    <a:cubicBezTo>
                      <a:pt x="8630" y="7303"/>
                      <a:pt x="8376" y="7329"/>
                      <a:pt x="8123" y="7329"/>
                    </a:cubicBezTo>
                    <a:cubicBezTo>
                      <a:pt x="7060" y="7329"/>
                      <a:pt x="6038" y="6877"/>
                      <a:pt x="5305" y="6095"/>
                    </a:cubicBezTo>
                    <a:lnTo>
                      <a:pt x="5305" y="6095"/>
                    </a:lnTo>
                    <a:cubicBezTo>
                      <a:pt x="5360" y="6074"/>
                      <a:pt x="5415" y="6051"/>
                      <a:pt x="5470" y="6024"/>
                    </a:cubicBezTo>
                    <a:cubicBezTo>
                      <a:pt x="6108" y="5718"/>
                      <a:pt x="6578" y="5094"/>
                      <a:pt x="6743" y="4412"/>
                    </a:cubicBezTo>
                    <a:cubicBezTo>
                      <a:pt x="6904" y="3749"/>
                      <a:pt x="6785" y="2980"/>
                      <a:pt x="6246" y="2517"/>
                    </a:cubicBezTo>
                    <a:cubicBezTo>
                      <a:pt x="6001" y="2308"/>
                      <a:pt x="5692" y="2193"/>
                      <a:pt x="5383" y="2193"/>
                    </a:cubicBezTo>
                    <a:cubicBezTo>
                      <a:pt x="5158" y="2193"/>
                      <a:pt x="4933" y="2254"/>
                      <a:pt x="4731" y="2383"/>
                    </a:cubicBezTo>
                    <a:cubicBezTo>
                      <a:pt x="4115" y="2779"/>
                      <a:pt x="4002" y="3574"/>
                      <a:pt x="4125" y="4246"/>
                    </a:cubicBezTo>
                    <a:cubicBezTo>
                      <a:pt x="4243" y="4884"/>
                      <a:pt x="4535" y="5480"/>
                      <a:pt x="4943" y="5985"/>
                    </a:cubicBezTo>
                    <a:lnTo>
                      <a:pt x="4943" y="5985"/>
                    </a:lnTo>
                    <a:cubicBezTo>
                      <a:pt x="4857" y="6000"/>
                      <a:pt x="4769" y="6009"/>
                      <a:pt x="4680" y="6009"/>
                    </a:cubicBezTo>
                    <a:cubicBezTo>
                      <a:pt x="4537" y="6009"/>
                      <a:pt x="4392" y="5987"/>
                      <a:pt x="4247" y="5940"/>
                    </a:cubicBezTo>
                    <a:cubicBezTo>
                      <a:pt x="3577" y="5721"/>
                      <a:pt x="3146" y="5072"/>
                      <a:pt x="2823" y="4486"/>
                    </a:cubicBezTo>
                    <a:cubicBezTo>
                      <a:pt x="2148" y="3265"/>
                      <a:pt x="1742" y="1891"/>
                      <a:pt x="896" y="767"/>
                    </a:cubicBezTo>
                    <a:cubicBezTo>
                      <a:pt x="695" y="498"/>
                      <a:pt x="472" y="248"/>
                      <a:pt x="220" y="25"/>
                    </a:cubicBezTo>
                    <a:cubicBezTo>
                      <a:pt x="200" y="8"/>
                      <a:pt x="177" y="1"/>
                      <a:pt x="1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02" name="Google Shape;1702;p26"/>
            <p:cNvSpPr/>
            <p:nvPr/>
          </p:nvSpPr>
          <p:spPr>
            <a:xfrm>
              <a:off x="1503437" y="1034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3" name="Google Shape;1703;p26"/>
            <p:cNvSpPr/>
            <p:nvPr/>
          </p:nvSpPr>
          <p:spPr>
            <a:xfrm>
              <a:off x="7358212" y="1609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4" name="Google Shape;1704;p26"/>
            <p:cNvSpPr/>
            <p:nvPr/>
          </p:nvSpPr>
          <p:spPr>
            <a:xfrm>
              <a:off x="8929412" y="273762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6332967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spTree>
      <p:nvGrpSpPr>
        <p:cNvPr id="1" name="Shape 1705"/>
        <p:cNvGrpSpPr/>
        <p:nvPr/>
      </p:nvGrpSpPr>
      <p:grpSpPr>
        <a:xfrm>
          <a:off x="0" y="0"/>
          <a:ext cx="0" cy="0"/>
          <a:chOff x="0" y="0"/>
          <a:chExt cx="0" cy="0"/>
        </a:xfrm>
      </p:grpSpPr>
      <p:sp>
        <p:nvSpPr>
          <p:cNvPr id="1706" name="Google Shape;1706;p27"/>
          <p:cNvSpPr txBox="1">
            <a:spLocks noGrp="1"/>
          </p:cNvSpPr>
          <p:nvPr>
            <p:ph type="subTitle" idx="1"/>
          </p:nvPr>
        </p:nvSpPr>
        <p:spPr>
          <a:xfrm>
            <a:off x="2025767" y="3122767"/>
            <a:ext cx="3822800" cy="83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707" name="Google Shape;1707;p27"/>
          <p:cNvSpPr txBox="1">
            <a:spLocks noGrp="1"/>
          </p:cNvSpPr>
          <p:nvPr>
            <p:ph type="subTitle" idx="2"/>
          </p:nvPr>
        </p:nvSpPr>
        <p:spPr>
          <a:xfrm>
            <a:off x="7409201" y="3122767"/>
            <a:ext cx="3822800" cy="83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708" name="Google Shape;1708;p27"/>
          <p:cNvSpPr txBox="1">
            <a:spLocks noGrp="1"/>
          </p:cNvSpPr>
          <p:nvPr>
            <p:ph type="subTitle" idx="3"/>
          </p:nvPr>
        </p:nvSpPr>
        <p:spPr>
          <a:xfrm>
            <a:off x="2025767" y="5104000"/>
            <a:ext cx="3822800" cy="83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709" name="Google Shape;1709;p27"/>
          <p:cNvSpPr txBox="1">
            <a:spLocks noGrp="1"/>
          </p:cNvSpPr>
          <p:nvPr>
            <p:ph type="subTitle" idx="4"/>
          </p:nvPr>
        </p:nvSpPr>
        <p:spPr>
          <a:xfrm>
            <a:off x="7409201" y="5104000"/>
            <a:ext cx="3822800" cy="83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710" name="Google Shape;1710;p27"/>
          <p:cNvSpPr txBox="1">
            <a:spLocks noGrp="1"/>
          </p:cNvSpPr>
          <p:nvPr>
            <p:ph type="subTitle" idx="5"/>
          </p:nvPr>
        </p:nvSpPr>
        <p:spPr>
          <a:xfrm>
            <a:off x="2025733" y="2479167"/>
            <a:ext cx="3822800" cy="622800"/>
          </a:xfrm>
          <a:prstGeom prst="rect">
            <a:avLst/>
          </a:prstGeom>
          <a:solidFill>
            <a:schemeClr val="lt2"/>
          </a:solidFill>
        </p:spPr>
        <p:txBody>
          <a:bodyPr spcFirstLastPara="1" wrap="square" lIns="91425" tIns="91425" rIns="91425" bIns="91425" anchor="b" anchorCtr="0">
            <a:noAutofit/>
          </a:bodyPr>
          <a:lstStyle>
            <a:lvl1pPr lvl="0"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711" name="Google Shape;1711;p27"/>
          <p:cNvSpPr txBox="1">
            <a:spLocks noGrp="1"/>
          </p:cNvSpPr>
          <p:nvPr>
            <p:ph type="subTitle" idx="6"/>
          </p:nvPr>
        </p:nvSpPr>
        <p:spPr>
          <a:xfrm>
            <a:off x="2025733" y="4460467"/>
            <a:ext cx="3822800" cy="622800"/>
          </a:xfrm>
          <a:prstGeom prst="rect">
            <a:avLst/>
          </a:prstGeom>
          <a:solidFill>
            <a:schemeClr val="lt2"/>
          </a:solidFill>
        </p:spPr>
        <p:txBody>
          <a:bodyPr spcFirstLastPara="1" wrap="square" lIns="91425" tIns="91425" rIns="91425" bIns="91425" anchor="b" anchorCtr="0">
            <a:noAutofit/>
          </a:bodyPr>
          <a:lstStyle>
            <a:lvl1pPr lvl="0"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712" name="Google Shape;1712;p27"/>
          <p:cNvSpPr txBox="1">
            <a:spLocks noGrp="1"/>
          </p:cNvSpPr>
          <p:nvPr>
            <p:ph type="subTitle" idx="7"/>
          </p:nvPr>
        </p:nvSpPr>
        <p:spPr>
          <a:xfrm>
            <a:off x="7409200" y="2479167"/>
            <a:ext cx="3822800" cy="622800"/>
          </a:xfrm>
          <a:prstGeom prst="rect">
            <a:avLst/>
          </a:prstGeom>
          <a:solidFill>
            <a:schemeClr val="lt2"/>
          </a:solidFill>
        </p:spPr>
        <p:txBody>
          <a:bodyPr spcFirstLastPara="1" wrap="square" lIns="91425" tIns="91425" rIns="91425" bIns="91425" anchor="b" anchorCtr="0">
            <a:noAutofit/>
          </a:bodyPr>
          <a:lstStyle>
            <a:lvl1pPr lvl="0"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713" name="Google Shape;1713;p27"/>
          <p:cNvSpPr txBox="1">
            <a:spLocks noGrp="1"/>
          </p:cNvSpPr>
          <p:nvPr>
            <p:ph type="subTitle" idx="8"/>
          </p:nvPr>
        </p:nvSpPr>
        <p:spPr>
          <a:xfrm>
            <a:off x="7409200" y="4460467"/>
            <a:ext cx="3822800" cy="622800"/>
          </a:xfrm>
          <a:prstGeom prst="rect">
            <a:avLst/>
          </a:prstGeom>
          <a:solidFill>
            <a:schemeClr val="lt2"/>
          </a:solidFill>
        </p:spPr>
        <p:txBody>
          <a:bodyPr spcFirstLastPara="1" wrap="square" lIns="91425" tIns="91425" rIns="91425" bIns="91425" anchor="b" anchorCtr="0">
            <a:noAutofit/>
          </a:bodyPr>
          <a:lstStyle>
            <a:lvl1pPr lvl="0"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714" name="Google Shape;1714;p27"/>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715" name="Google Shape;1715;p27"/>
          <p:cNvGrpSpPr/>
          <p:nvPr/>
        </p:nvGrpSpPr>
        <p:grpSpPr>
          <a:xfrm>
            <a:off x="-341542" y="71934"/>
            <a:ext cx="13164540" cy="8110735"/>
            <a:chOff x="-256157" y="53950"/>
            <a:chExt cx="9873405" cy="6083051"/>
          </a:xfrm>
        </p:grpSpPr>
        <p:grpSp>
          <p:nvGrpSpPr>
            <p:cNvPr id="1716" name="Google Shape;1716;p27"/>
            <p:cNvGrpSpPr/>
            <p:nvPr/>
          </p:nvGrpSpPr>
          <p:grpSpPr>
            <a:xfrm>
              <a:off x="4737514" y="4603496"/>
              <a:ext cx="4505884" cy="1533506"/>
              <a:chOff x="715728" y="1849983"/>
              <a:chExt cx="3985391" cy="1356364"/>
            </a:xfrm>
          </p:grpSpPr>
          <p:sp>
            <p:nvSpPr>
              <p:cNvPr id="1717" name="Google Shape;1717;p27"/>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8" name="Google Shape;1718;p27"/>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9" name="Google Shape;1719;p27"/>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0" name="Google Shape;1720;p27"/>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1" name="Google Shape;1721;p27"/>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2" name="Google Shape;1722;p27"/>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3" name="Google Shape;1723;p27"/>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4" name="Google Shape;1724;p27"/>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5" name="Google Shape;1725;p27"/>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6" name="Google Shape;1726;p27"/>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7" name="Google Shape;1727;p27"/>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8" name="Google Shape;1728;p27"/>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9" name="Google Shape;1729;p27"/>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0" name="Google Shape;1730;p27"/>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1" name="Google Shape;1731;p27"/>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2" name="Google Shape;1732;p27"/>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3" name="Google Shape;1733;p27"/>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4" name="Google Shape;1734;p27"/>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5" name="Google Shape;1735;p27"/>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6" name="Google Shape;1736;p27"/>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7" name="Google Shape;1737;p27"/>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8" name="Google Shape;1738;p27"/>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9" name="Google Shape;1739;p27"/>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40" name="Google Shape;1740;p27"/>
            <p:cNvGrpSpPr/>
            <p:nvPr/>
          </p:nvGrpSpPr>
          <p:grpSpPr>
            <a:xfrm>
              <a:off x="8041354" y="1265261"/>
              <a:ext cx="1575895" cy="789903"/>
              <a:chOff x="6554834" y="4413128"/>
              <a:chExt cx="1033713" cy="518173"/>
            </a:xfrm>
          </p:grpSpPr>
          <p:sp>
            <p:nvSpPr>
              <p:cNvPr id="1741" name="Google Shape;1741;p27"/>
              <p:cNvSpPr/>
              <p:nvPr/>
            </p:nvSpPr>
            <p:spPr>
              <a:xfrm>
                <a:off x="6554834" y="4413128"/>
                <a:ext cx="1033713" cy="518173"/>
              </a:xfrm>
              <a:custGeom>
                <a:avLst/>
                <a:gdLst/>
                <a:ahLst/>
                <a:cxnLst/>
                <a:rect l="l" t="t" r="r" b="b"/>
                <a:pathLst>
                  <a:path w="34581" h="17336" extrusionOk="0">
                    <a:moveTo>
                      <a:pt x="743" y="0"/>
                    </a:moveTo>
                    <a:cubicBezTo>
                      <a:pt x="287" y="0"/>
                      <a:pt x="1" y="500"/>
                      <a:pt x="236" y="896"/>
                    </a:cubicBezTo>
                    <a:lnTo>
                      <a:pt x="4443" y="7949"/>
                    </a:lnTo>
                    <a:cubicBezTo>
                      <a:pt x="4558" y="8140"/>
                      <a:pt x="4755" y="8237"/>
                      <a:pt x="4952" y="8237"/>
                    </a:cubicBezTo>
                    <a:cubicBezTo>
                      <a:pt x="5130" y="8237"/>
                      <a:pt x="5309" y="8158"/>
                      <a:pt x="5429" y="7996"/>
                    </a:cubicBezTo>
                    <a:lnTo>
                      <a:pt x="6181" y="6972"/>
                    </a:lnTo>
                    <a:cubicBezTo>
                      <a:pt x="6294" y="6819"/>
                      <a:pt x="6471" y="6732"/>
                      <a:pt x="6655" y="6732"/>
                    </a:cubicBezTo>
                    <a:cubicBezTo>
                      <a:pt x="6702" y="6732"/>
                      <a:pt x="6749" y="6738"/>
                      <a:pt x="6795" y="6749"/>
                    </a:cubicBezTo>
                    <a:cubicBezTo>
                      <a:pt x="6904" y="6775"/>
                      <a:pt x="7004" y="6828"/>
                      <a:pt x="7080" y="6907"/>
                    </a:cubicBezTo>
                    <a:cubicBezTo>
                      <a:pt x="7621" y="7479"/>
                      <a:pt x="7993" y="8302"/>
                      <a:pt x="8382" y="9170"/>
                    </a:cubicBezTo>
                    <a:cubicBezTo>
                      <a:pt x="8510" y="9455"/>
                      <a:pt x="8637" y="9739"/>
                      <a:pt x="8771" y="10017"/>
                    </a:cubicBezTo>
                    <a:cubicBezTo>
                      <a:pt x="9086" y="10668"/>
                      <a:pt x="9559" y="11652"/>
                      <a:pt x="10418" y="12367"/>
                    </a:cubicBezTo>
                    <a:cubicBezTo>
                      <a:pt x="10943" y="12802"/>
                      <a:pt x="11552" y="13069"/>
                      <a:pt x="12198" y="13145"/>
                    </a:cubicBezTo>
                    <a:cubicBezTo>
                      <a:pt x="12313" y="13159"/>
                      <a:pt x="12420" y="13201"/>
                      <a:pt x="12510" y="13273"/>
                    </a:cubicBezTo>
                    <a:cubicBezTo>
                      <a:pt x="13031" y="13687"/>
                      <a:pt x="13613" y="14006"/>
                      <a:pt x="14234" y="14218"/>
                    </a:cubicBezTo>
                    <a:cubicBezTo>
                      <a:pt x="14790" y="14407"/>
                      <a:pt x="15377" y="14501"/>
                      <a:pt x="15977" y="14501"/>
                    </a:cubicBezTo>
                    <a:cubicBezTo>
                      <a:pt x="16496" y="14501"/>
                      <a:pt x="17020" y="14431"/>
                      <a:pt x="17536" y="14290"/>
                    </a:cubicBezTo>
                    <a:cubicBezTo>
                      <a:pt x="18588" y="14004"/>
                      <a:pt x="19489" y="13485"/>
                      <a:pt x="20155" y="13066"/>
                    </a:cubicBezTo>
                    <a:cubicBezTo>
                      <a:pt x="20347" y="12943"/>
                      <a:pt x="20542" y="12819"/>
                      <a:pt x="20738" y="12689"/>
                    </a:cubicBezTo>
                    <a:cubicBezTo>
                      <a:pt x="21700" y="12061"/>
                      <a:pt x="22609" y="11468"/>
                      <a:pt x="23479" y="11468"/>
                    </a:cubicBezTo>
                    <a:cubicBezTo>
                      <a:pt x="23520" y="11468"/>
                      <a:pt x="23561" y="11471"/>
                      <a:pt x="23600" y="11472"/>
                    </a:cubicBezTo>
                    <a:cubicBezTo>
                      <a:pt x="23802" y="11485"/>
                      <a:pt x="23897" y="11563"/>
                      <a:pt x="23963" y="11635"/>
                    </a:cubicBezTo>
                    <a:cubicBezTo>
                      <a:pt x="24176" y="11873"/>
                      <a:pt x="24361" y="12261"/>
                      <a:pt x="24556" y="12671"/>
                    </a:cubicBezTo>
                    <a:lnTo>
                      <a:pt x="24594" y="12752"/>
                    </a:lnTo>
                    <a:cubicBezTo>
                      <a:pt x="25157" y="13935"/>
                      <a:pt x="26209" y="15554"/>
                      <a:pt x="28010" y="16568"/>
                    </a:cubicBezTo>
                    <a:cubicBezTo>
                      <a:pt x="28889" y="17062"/>
                      <a:pt x="29890" y="17333"/>
                      <a:pt x="30823" y="17336"/>
                    </a:cubicBezTo>
                    <a:cubicBezTo>
                      <a:pt x="32056" y="17336"/>
                      <a:pt x="33126" y="16850"/>
                      <a:pt x="33839" y="15971"/>
                    </a:cubicBezTo>
                    <a:cubicBezTo>
                      <a:pt x="34250" y="15465"/>
                      <a:pt x="34494" y="14860"/>
                      <a:pt x="34544" y="14223"/>
                    </a:cubicBezTo>
                    <a:cubicBezTo>
                      <a:pt x="34580" y="13750"/>
                      <a:pt x="34421" y="13280"/>
                      <a:pt x="34100" y="12935"/>
                    </a:cubicBezTo>
                    <a:cubicBezTo>
                      <a:pt x="33781" y="12590"/>
                      <a:pt x="33324" y="12391"/>
                      <a:pt x="32848" y="12391"/>
                    </a:cubicBezTo>
                    <a:cubicBezTo>
                      <a:pt x="31986" y="12391"/>
                      <a:pt x="31276" y="13008"/>
                      <a:pt x="31149" y="13845"/>
                    </a:cubicBezTo>
                    <a:cubicBezTo>
                      <a:pt x="31122" y="13862"/>
                      <a:pt x="31085" y="13880"/>
                      <a:pt x="31044" y="13893"/>
                    </a:cubicBezTo>
                    <a:cubicBezTo>
                      <a:pt x="30980" y="13910"/>
                      <a:pt x="30899" y="13921"/>
                      <a:pt x="30807" y="13921"/>
                    </a:cubicBezTo>
                    <a:cubicBezTo>
                      <a:pt x="30596" y="13921"/>
                      <a:pt x="30339" y="13870"/>
                      <a:pt x="30085" y="13776"/>
                    </a:cubicBezTo>
                    <a:cubicBezTo>
                      <a:pt x="29301" y="13489"/>
                      <a:pt x="28524" y="12767"/>
                      <a:pt x="27952" y="11800"/>
                    </a:cubicBezTo>
                    <a:cubicBezTo>
                      <a:pt x="27840" y="11611"/>
                      <a:pt x="27727" y="11379"/>
                      <a:pt x="27610" y="11133"/>
                    </a:cubicBezTo>
                    <a:cubicBezTo>
                      <a:pt x="27190" y="10264"/>
                      <a:pt x="26667" y="9180"/>
                      <a:pt x="25486" y="8532"/>
                    </a:cubicBezTo>
                    <a:cubicBezTo>
                      <a:pt x="24904" y="8213"/>
                      <a:pt x="24237" y="8052"/>
                      <a:pt x="23497" y="8052"/>
                    </a:cubicBezTo>
                    <a:cubicBezTo>
                      <a:pt x="23264" y="8052"/>
                      <a:pt x="23020" y="8068"/>
                      <a:pt x="22776" y="8102"/>
                    </a:cubicBezTo>
                    <a:cubicBezTo>
                      <a:pt x="21897" y="8216"/>
                      <a:pt x="21033" y="8531"/>
                      <a:pt x="20055" y="9085"/>
                    </a:cubicBezTo>
                    <a:cubicBezTo>
                      <a:pt x="19633" y="9325"/>
                      <a:pt x="19236" y="9582"/>
                      <a:pt x="18853" y="9831"/>
                    </a:cubicBezTo>
                    <a:cubicBezTo>
                      <a:pt x="18030" y="10366"/>
                      <a:pt x="17253" y="10870"/>
                      <a:pt x="16450" y="11036"/>
                    </a:cubicBezTo>
                    <a:cubicBezTo>
                      <a:pt x="16308" y="11066"/>
                      <a:pt x="16163" y="11080"/>
                      <a:pt x="16018" y="11080"/>
                    </a:cubicBezTo>
                    <a:cubicBezTo>
                      <a:pt x="15963" y="11080"/>
                      <a:pt x="15909" y="11078"/>
                      <a:pt x="15855" y="11073"/>
                    </a:cubicBezTo>
                    <a:cubicBezTo>
                      <a:pt x="16005" y="10783"/>
                      <a:pt x="16124" y="10474"/>
                      <a:pt x="16201" y="10153"/>
                    </a:cubicBezTo>
                    <a:cubicBezTo>
                      <a:pt x="16526" y="8809"/>
                      <a:pt x="16138" y="7471"/>
                      <a:pt x="15185" y="6655"/>
                    </a:cubicBezTo>
                    <a:cubicBezTo>
                      <a:pt x="14649" y="6196"/>
                      <a:pt x="13971" y="5943"/>
                      <a:pt x="13277" y="5943"/>
                    </a:cubicBezTo>
                    <a:cubicBezTo>
                      <a:pt x="12735" y="5943"/>
                      <a:pt x="12208" y="6097"/>
                      <a:pt x="11755" y="6388"/>
                    </a:cubicBezTo>
                    <a:cubicBezTo>
                      <a:pt x="11713" y="6415"/>
                      <a:pt x="11672" y="6443"/>
                      <a:pt x="11634" y="6471"/>
                    </a:cubicBezTo>
                    <a:cubicBezTo>
                      <a:pt x="11532" y="6544"/>
                      <a:pt x="11417" y="6578"/>
                      <a:pt x="11302" y="6578"/>
                    </a:cubicBezTo>
                    <a:cubicBezTo>
                      <a:pt x="11094" y="6578"/>
                      <a:pt x="10889" y="6465"/>
                      <a:pt x="10780" y="6265"/>
                    </a:cubicBezTo>
                    <a:cubicBezTo>
                      <a:pt x="10576" y="5891"/>
                      <a:pt x="10348" y="5520"/>
                      <a:pt x="10075" y="5159"/>
                    </a:cubicBezTo>
                    <a:cubicBezTo>
                      <a:pt x="9801" y="4793"/>
                      <a:pt x="9501" y="4466"/>
                      <a:pt x="9180" y="4182"/>
                    </a:cubicBezTo>
                    <a:cubicBezTo>
                      <a:pt x="9173" y="4176"/>
                      <a:pt x="9166" y="4171"/>
                      <a:pt x="9161" y="4165"/>
                    </a:cubicBezTo>
                    <a:lnTo>
                      <a:pt x="9156" y="4144"/>
                    </a:lnTo>
                    <a:cubicBezTo>
                      <a:pt x="9106" y="3936"/>
                      <a:pt x="9171" y="3718"/>
                      <a:pt x="9327" y="3571"/>
                    </a:cubicBezTo>
                    <a:lnTo>
                      <a:pt x="11566" y="1482"/>
                    </a:lnTo>
                    <a:cubicBezTo>
                      <a:pt x="11950" y="1123"/>
                      <a:pt x="11713" y="481"/>
                      <a:pt x="11189" y="458"/>
                    </a:cubicBezTo>
                    <a:lnTo>
                      <a:pt x="771" y="1"/>
                    </a:lnTo>
                    <a:cubicBezTo>
                      <a:pt x="761" y="1"/>
                      <a:pt x="752" y="0"/>
                      <a:pt x="743"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2" name="Google Shape;1742;p27"/>
              <p:cNvSpPr/>
              <p:nvPr/>
            </p:nvSpPr>
            <p:spPr>
              <a:xfrm>
                <a:off x="6632106" y="4463851"/>
                <a:ext cx="182613" cy="47256"/>
              </a:xfrm>
              <a:custGeom>
                <a:avLst/>
                <a:gdLst/>
                <a:ahLst/>
                <a:cxnLst/>
                <a:rect l="l" t="t" r="r" b="b"/>
                <a:pathLst>
                  <a:path w="6109" h="1581" extrusionOk="0">
                    <a:moveTo>
                      <a:pt x="1" y="1"/>
                    </a:moveTo>
                    <a:lnTo>
                      <a:pt x="4701" y="1580"/>
                    </a:lnTo>
                    <a:lnTo>
                      <a:pt x="6108" y="269"/>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3" name="Google Shape;1743;p27"/>
              <p:cNvSpPr/>
              <p:nvPr/>
            </p:nvSpPr>
            <p:spPr>
              <a:xfrm>
                <a:off x="6632106" y="4463851"/>
                <a:ext cx="110004" cy="122938"/>
              </a:xfrm>
              <a:custGeom>
                <a:avLst/>
                <a:gdLst/>
                <a:ahLst/>
                <a:cxnLst/>
                <a:rect l="l" t="t" r="r" b="b"/>
                <a:pathLst>
                  <a:path w="3680" h="4113" extrusionOk="0">
                    <a:moveTo>
                      <a:pt x="1" y="1"/>
                    </a:moveTo>
                    <a:lnTo>
                      <a:pt x="2455" y="4112"/>
                    </a:lnTo>
                    <a:lnTo>
                      <a:pt x="3679" y="2450"/>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4" name="Google Shape;1744;p27"/>
              <p:cNvSpPr/>
              <p:nvPr/>
            </p:nvSpPr>
            <p:spPr>
              <a:xfrm>
                <a:off x="6632106" y="4463851"/>
                <a:ext cx="155620" cy="108770"/>
              </a:xfrm>
              <a:custGeom>
                <a:avLst/>
                <a:gdLst/>
                <a:ahLst/>
                <a:cxnLst/>
                <a:rect l="l" t="t" r="r" b="b"/>
                <a:pathLst>
                  <a:path w="5206" h="3639" extrusionOk="0">
                    <a:moveTo>
                      <a:pt x="1" y="1"/>
                    </a:moveTo>
                    <a:lnTo>
                      <a:pt x="3679" y="2450"/>
                    </a:lnTo>
                    <a:lnTo>
                      <a:pt x="5205" y="3638"/>
                    </a:lnTo>
                    <a:lnTo>
                      <a:pt x="4701" y="1580"/>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5" name="Google Shape;1745;p27"/>
              <p:cNvSpPr/>
              <p:nvPr/>
            </p:nvSpPr>
            <p:spPr>
              <a:xfrm>
                <a:off x="6726716" y="4537052"/>
                <a:ext cx="61011" cy="35569"/>
              </a:xfrm>
              <a:custGeom>
                <a:avLst/>
                <a:gdLst/>
                <a:ahLst/>
                <a:cxnLst/>
                <a:rect l="l" t="t" r="r" b="b"/>
                <a:pathLst>
                  <a:path w="2041" h="1190" extrusionOk="0">
                    <a:moveTo>
                      <a:pt x="514" y="1"/>
                    </a:moveTo>
                    <a:lnTo>
                      <a:pt x="0" y="699"/>
                    </a:lnTo>
                    <a:lnTo>
                      <a:pt x="2040" y="1189"/>
                    </a:lnTo>
                    <a:lnTo>
                      <a:pt x="51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6" name="Google Shape;1746;p27"/>
              <p:cNvSpPr/>
              <p:nvPr/>
            </p:nvSpPr>
            <p:spPr>
              <a:xfrm>
                <a:off x="6790776" y="4573308"/>
                <a:ext cx="748986" cy="309840"/>
              </a:xfrm>
              <a:custGeom>
                <a:avLst/>
                <a:gdLst/>
                <a:ahLst/>
                <a:cxnLst/>
                <a:rect l="l" t="t" r="r" b="b"/>
                <a:pathLst>
                  <a:path w="25056" h="10366" extrusionOk="0">
                    <a:moveTo>
                      <a:pt x="5395" y="2389"/>
                    </a:moveTo>
                    <a:cubicBezTo>
                      <a:pt x="5948" y="2389"/>
                      <a:pt x="6401" y="2844"/>
                      <a:pt x="6545" y="3366"/>
                    </a:cubicBezTo>
                    <a:cubicBezTo>
                      <a:pt x="6732" y="4031"/>
                      <a:pt x="6513" y="4786"/>
                      <a:pt x="6070" y="5302"/>
                    </a:cubicBezTo>
                    <a:cubicBezTo>
                      <a:pt x="5827" y="5584"/>
                      <a:pt x="5509" y="5815"/>
                      <a:pt x="5159" y="5930"/>
                    </a:cubicBezTo>
                    <a:lnTo>
                      <a:pt x="5159" y="5930"/>
                    </a:lnTo>
                    <a:cubicBezTo>
                      <a:pt x="5113" y="5876"/>
                      <a:pt x="5069" y="5820"/>
                      <a:pt x="5026" y="5763"/>
                    </a:cubicBezTo>
                    <a:cubicBezTo>
                      <a:pt x="4603" y="5199"/>
                      <a:pt x="4283" y="4483"/>
                      <a:pt x="4277" y="3766"/>
                    </a:cubicBezTo>
                    <a:cubicBezTo>
                      <a:pt x="4271" y="3155"/>
                      <a:pt x="4587" y="2493"/>
                      <a:pt x="5251" y="2400"/>
                    </a:cubicBezTo>
                    <a:cubicBezTo>
                      <a:pt x="5300" y="2393"/>
                      <a:pt x="5348" y="2389"/>
                      <a:pt x="5395" y="2389"/>
                    </a:cubicBezTo>
                    <a:close/>
                    <a:moveTo>
                      <a:pt x="155" y="1"/>
                    </a:moveTo>
                    <a:cubicBezTo>
                      <a:pt x="73" y="1"/>
                      <a:pt x="1" y="103"/>
                      <a:pt x="78" y="171"/>
                    </a:cubicBezTo>
                    <a:cubicBezTo>
                      <a:pt x="1203" y="1172"/>
                      <a:pt x="1694" y="2642"/>
                      <a:pt x="2329" y="3962"/>
                    </a:cubicBezTo>
                    <a:cubicBezTo>
                      <a:pt x="2641" y="4611"/>
                      <a:pt x="2988" y="5303"/>
                      <a:pt x="3551" y="5770"/>
                    </a:cubicBezTo>
                    <a:cubicBezTo>
                      <a:pt x="3893" y="6054"/>
                      <a:pt x="4292" y="6205"/>
                      <a:pt x="4702" y="6205"/>
                    </a:cubicBezTo>
                    <a:cubicBezTo>
                      <a:pt x="4831" y="6205"/>
                      <a:pt x="4962" y="6190"/>
                      <a:pt x="5092" y="6159"/>
                    </a:cubicBezTo>
                    <a:lnTo>
                      <a:pt x="5092" y="6159"/>
                    </a:lnTo>
                    <a:cubicBezTo>
                      <a:pt x="5571" y="6691"/>
                      <a:pt x="6184" y="7104"/>
                      <a:pt x="6856" y="7331"/>
                    </a:cubicBezTo>
                    <a:cubicBezTo>
                      <a:pt x="7256" y="7467"/>
                      <a:pt x="7670" y="7530"/>
                      <a:pt x="8085" y="7530"/>
                    </a:cubicBezTo>
                    <a:cubicBezTo>
                      <a:pt x="8466" y="7530"/>
                      <a:pt x="8848" y="7477"/>
                      <a:pt x="9220" y="7377"/>
                    </a:cubicBezTo>
                    <a:cubicBezTo>
                      <a:pt x="10002" y="7165"/>
                      <a:pt x="10723" y="6771"/>
                      <a:pt x="11405" y="6343"/>
                    </a:cubicBezTo>
                    <a:cubicBezTo>
                      <a:pt x="12685" y="5540"/>
                      <a:pt x="14008" y="4500"/>
                      <a:pt x="15585" y="4500"/>
                    </a:cubicBezTo>
                    <a:cubicBezTo>
                      <a:pt x="15659" y="4500"/>
                      <a:pt x="15733" y="4502"/>
                      <a:pt x="15807" y="4507"/>
                    </a:cubicBezTo>
                    <a:cubicBezTo>
                      <a:pt x="16379" y="4542"/>
                      <a:pt x="16884" y="4774"/>
                      <a:pt x="17268" y="5200"/>
                    </a:cubicBezTo>
                    <a:cubicBezTo>
                      <a:pt x="17658" y="5635"/>
                      <a:pt x="17908" y="6181"/>
                      <a:pt x="18158" y="6702"/>
                    </a:cubicBezTo>
                    <a:cubicBezTo>
                      <a:pt x="18757" y="7958"/>
                      <a:pt x="19679" y="9116"/>
                      <a:pt x="20910" y="9806"/>
                    </a:cubicBezTo>
                    <a:cubicBezTo>
                      <a:pt x="21486" y="10129"/>
                      <a:pt x="22225" y="10365"/>
                      <a:pt x="22933" y="10365"/>
                    </a:cubicBezTo>
                    <a:cubicBezTo>
                      <a:pt x="23606" y="10365"/>
                      <a:pt x="24251" y="10152"/>
                      <a:pt x="24701" y="9597"/>
                    </a:cubicBezTo>
                    <a:cubicBezTo>
                      <a:pt x="24902" y="9348"/>
                      <a:pt x="25026" y="9056"/>
                      <a:pt x="25050" y="8737"/>
                    </a:cubicBezTo>
                    <a:cubicBezTo>
                      <a:pt x="25056" y="8672"/>
                      <a:pt x="25008" y="8640"/>
                      <a:pt x="24958" y="8640"/>
                    </a:cubicBezTo>
                    <a:cubicBezTo>
                      <a:pt x="24907" y="8640"/>
                      <a:pt x="24854" y="8672"/>
                      <a:pt x="24849" y="8737"/>
                    </a:cubicBezTo>
                    <a:cubicBezTo>
                      <a:pt x="24796" y="9409"/>
                      <a:pt x="24210" y="9905"/>
                      <a:pt x="23595" y="10080"/>
                    </a:cubicBezTo>
                    <a:cubicBezTo>
                      <a:pt x="23376" y="10142"/>
                      <a:pt x="23147" y="10169"/>
                      <a:pt x="22916" y="10169"/>
                    </a:cubicBezTo>
                    <a:cubicBezTo>
                      <a:pt x="22479" y="10169"/>
                      <a:pt x="22035" y="10071"/>
                      <a:pt x="21638" y="9926"/>
                    </a:cubicBezTo>
                    <a:cubicBezTo>
                      <a:pt x="20369" y="9458"/>
                      <a:pt x="19353" y="8403"/>
                      <a:pt x="18676" y="7259"/>
                    </a:cubicBezTo>
                    <a:cubicBezTo>
                      <a:pt x="18132" y="6342"/>
                      <a:pt x="17820" y="5132"/>
                      <a:pt x="16818" y="4582"/>
                    </a:cubicBezTo>
                    <a:cubicBezTo>
                      <a:pt x="16446" y="4377"/>
                      <a:pt x="16025" y="4300"/>
                      <a:pt x="15603" y="4300"/>
                    </a:cubicBezTo>
                    <a:cubicBezTo>
                      <a:pt x="15432" y="4300"/>
                      <a:pt x="15260" y="4313"/>
                      <a:pt x="15092" y="4335"/>
                    </a:cubicBezTo>
                    <a:cubicBezTo>
                      <a:pt x="14332" y="4435"/>
                      <a:pt x="13620" y="4746"/>
                      <a:pt x="12958" y="5121"/>
                    </a:cubicBezTo>
                    <a:cubicBezTo>
                      <a:pt x="11625" y="5879"/>
                      <a:pt x="10424" y="6932"/>
                      <a:pt x="8884" y="7251"/>
                    </a:cubicBezTo>
                    <a:cubicBezTo>
                      <a:pt x="8630" y="7303"/>
                      <a:pt x="8376" y="7329"/>
                      <a:pt x="8123" y="7329"/>
                    </a:cubicBezTo>
                    <a:cubicBezTo>
                      <a:pt x="7060" y="7329"/>
                      <a:pt x="6038" y="6877"/>
                      <a:pt x="5305" y="6095"/>
                    </a:cubicBezTo>
                    <a:lnTo>
                      <a:pt x="5305" y="6095"/>
                    </a:lnTo>
                    <a:cubicBezTo>
                      <a:pt x="5360" y="6074"/>
                      <a:pt x="5415" y="6051"/>
                      <a:pt x="5470" y="6024"/>
                    </a:cubicBezTo>
                    <a:cubicBezTo>
                      <a:pt x="6108" y="5718"/>
                      <a:pt x="6578" y="5094"/>
                      <a:pt x="6743" y="4412"/>
                    </a:cubicBezTo>
                    <a:cubicBezTo>
                      <a:pt x="6904" y="3749"/>
                      <a:pt x="6785" y="2980"/>
                      <a:pt x="6246" y="2517"/>
                    </a:cubicBezTo>
                    <a:cubicBezTo>
                      <a:pt x="6001" y="2308"/>
                      <a:pt x="5692" y="2193"/>
                      <a:pt x="5383" y="2193"/>
                    </a:cubicBezTo>
                    <a:cubicBezTo>
                      <a:pt x="5158" y="2193"/>
                      <a:pt x="4933" y="2254"/>
                      <a:pt x="4731" y="2383"/>
                    </a:cubicBezTo>
                    <a:cubicBezTo>
                      <a:pt x="4115" y="2779"/>
                      <a:pt x="4002" y="3574"/>
                      <a:pt x="4125" y="4246"/>
                    </a:cubicBezTo>
                    <a:cubicBezTo>
                      <a:pt x="4243" y="4884"/>
                      <a:pt x="4535" y="5480"/>
                      <a:pt x="4943" y="5985"/>
                    </a:cubicBezTo>
                    <a:lnTo>
                      <a:pt x="4943" y="5985"/>
                    </a:lnTo>
                    <a:cubicBezTo>
                      <a:pt x="4857" y="6000"/>
                      <a:pt x="4769" y="6009"/>
                      <a:pt x="4680" y="6009"/>
                    </a:cubicBezTo>
                    <a:cubicBezTo>
                      <a:pt x="4537" y="6009"/>
                      <a:pt x="4392" y="5987"/>
                      <a:pt x="4247" y="5940"/>
                    </a:cubicBezTo>
                    <a:cubicBezTo>
                      <a:pt x="3577" y="5721"/>
                      <a:pt x="3146" y="5072"/>
                      <a:pt x="2823" y="4486"/>
                    </a:cubicBezTo>
                    <a:cubicBezTo>
                      <a:pt x="2148" y="3265"/>
                      <a:pt x="1742" y="1891"/>
                      <a:pt x="896" y="767"/>
                    </a:cubicBezTo>
                    <a:cubicBezTo>
                      <a:pt x="695" y="498"/>
                      <a:pt x="472" y="248"/>
                      <a:pt x="220" y="25"/>
                    </a:cubicBezTo>
                    <a:cubicBezTo>
                      <a:pt x="200" y="8"/>
                      <a:pt x="177" y="1"/>
                      <a:pt x="1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47" name="Google Shape;1747;p27"/>
            <p:cNvGrpSpPr/>
            <p:nvPr/>
          </p:nvGrpSpPr>
          <p:grpSpPr>
            <a:xfrm>
              <a:off x="-256157" y="2326482"/>
              <a:ext cx="1348673" cy="789947"/>
              <a:chOff x="6479176" y="2546587"/>
              <a:chExt cx="992401" cy="581271"/>
            </a:xfrm>
          </p:grpSpPr>
          <p:sp>
            <p:nvSpPr>
              <p:cNvPr id="1748" name="Google Shape;1748;p27"/>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9" name="Google Shape;1749;p27"/>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0" name="Google Shape;1750;p27"/>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1" name="Google Shape;1751;p27"/>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2" name="Google Shape;1752;p27"/>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3" name="Google Shape;1753;p27"/>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54" name="Google Shape;1754;p27"/>
            <p:cNvGrpSpPr/>
            <p:nvPr/>
          </p:nvGrpSpPr>
          <p:grpSpPr>
            <a:xfrm>
              <a:off x="171133" y="1358953"/>
              <a:ext cx="246464" cy="231319"/>
              <a:chOff x="5946283" y="1650903"/>
              <a:chExt cx="246464" cy="231319"/>
            </a:xfrm>
          </p:grpSpPr>
          <p:sp>
            <p:nvSpPr>
              <p:cNvPr id="1755" name="Google Shape;1755;p2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6" name="Google Shape;1756;p2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57" name="Google Shape;1757;p27"/>
            <p:cNvGrpSpPr/>
            <p:nvPr/>
          </p:nvGrpSpPr>
          <p:grpSpPr>
            <a:xfrm>
              <a:off x="2244247" y="4658976"/>
              <a:ext cx="699987" cy="699866"/>
              <a:chOff x="6714640" y="951029"/>
              <a:chExt cx="404804" cy="404711"/>
            </a:xfrm>
          </p:grpSpPr>
          <p:sp>
            <p:nvSpPr>
              <p:cNvPr id="1758" name="Google Shape;1758;p27"/>
              <p:cNvSpPr/>
              <p:nvPr/>
            </p:nvSpPr>
            <p:spPr>
              <a:xfrm>
                <a:off x="6714640" y="951029"/>
                <a:ext cx="404804" cy="404711"/>
              </a:xfrm>
              <a:custGeom>
                <a:avLst/>
                <a:gdLst/>
                <a:ahLst/>
                <a:cxnLst/>
                <a:rect l="l" t="t" r="r" b="b"/>
                <a:pathLst>
                  <a:path w="13542" h="13540" extrusionOk="0">
                    <a:moveTo>
                      <a:pt x="6769" y="0"/>
                    </a:moveTo>
                    <a:cubicBezTo>
                      <a:pt x="6285" y="0"/>
                      <a:pt x="5803" y="53"/>
                      <a:pt x="5339" y="153"/>
                    </a:cubicBezTo>
                    <a:cubicBezTo>
                      <a:pt x="3338" y="583"/>
                      <a:pt x="1656" y="1882"/>
                      <a:pt x="728" y="3717"/>
                    </a:cubicBezTo>
                    <a:cubicBezTo>
                      <a:pt x="253" y="4656"/>
                      <a:pt x="1" y="5713"/>
                      <a:pt x="1" y="6769"/>
                    </a:cubicBezTo>
                    <a:cubicBezTo>
                      <a:pt x="1" y="8218"/>
                      <a:pt x="452" y="9601"/>
                      <a:pt x="1306" y="10766"/>
                    </a:cubicBezTo>
                    <a:cubicBezTo>
                      <a:pt x="2581" y="12503"/>
                      <a:pt x="4623" y="13539"/>
                      <a:pt x="6773" y="13539"/>
                    </a:cubicBezTo>
                    <a:cubicBezTo>
                      <a:pt x="9034" y="13539"/>
                      <a:pt x="11139" y="12415"/>
                      <a:pt x="12399" y="10534"/>
                    </a:cubicBezTo>
                    <a:cubicBezTo>
                      <a:pt x="13146" y="9419"/>
                      <a:pt x="13541" y="8119"/>
                      <a:pt x="13541" y="6770"/>
                    </a:cubicBezTo>
                    <a:cubicBezTo>
                      <a:pt x="13541" y="6728"/>
                      <a:pt x="13541" y="6684"/>
                      <a:pt x="13538" y="6642"/>
                    </a:cubicBezTo>
                    <a:cubicBezTo>
                      <a:pt x="13537" y="6568"/>
                      <a:pt x="13536" y="6495"/>
                      <a:pt x="13531" y="6437"/>
                    </a:cubicBezTo>
                    <a:cubicBezTo>
                      <a:pt x="13530" y="6406"/>
                      <a:pt x="13529" y="6375"/>
                      <a:pt x="13524" y="6342"/>
                    </a:cubicBezTo>
                    <a:cubicBezTo>
                      <a:pt x="13521" y="6287"/>
                      <a:pt x="13517" y="6232"/>
                      <a:pt x="13513" y="6170"/>
                    </a:cubicBezTo>
                    <a:cubicBezTo>
                      <a:pt x="13510" y="6133"/>
                      <a:pt x="13507" y="6095"/>
                      <a:pt x="13503" y="6057"/>
                    </a:cubicBezTo>
                    <a:lnTo>
                      <a:pt x="13493" y="5963"/>
                    </a:lnTo>
                    <a:lnTo>
                      <a:pt x="13452" y="5673"/>
                    </a:lnTo>
                    <a:cubicBezTo>
                      <a:pt x="13452" y="5673"/>
                      <a:pt x="13435" y="5574"/>
                      <a:pt x="13431" y="5553"/>
                    </a:cubicBezTo>
                    <a:lnTo>
                      <a:pt x="13431" y="5397"/>
                    </a:lnTo>
                    <a:lnTo>
                      <a:pt x="13365" y="5230"/>
                    </a:lnTo>
                    <a:lnTo>
                      <a:pt x="13362" y="5220"/>
                    </a:lnTo>
                    <a:cubicBezTo>
                      <a:pt x="13344" y="5138"/>
                      <a:pt x="13322" y="5058"/>
                      <a:pt x="13298" y="4977"/>
                    </a:cubicBezTo>
                    <a:lnTo>
                      <a:pt x="13290" y="4946"/>
                    </a:lnTo>
                    <a:cubicBezTo>
                      <a:pt x="13283" y="4918"/>
                      <a:pt x="13276" y="4891"/>
                      <a:pt x="13269" y="4867"/>
                    </a:cubicBezTo>
                    <a:cubicBezTo>
                      <a:pt x="13231" y="4735"/>
                      <a:pt x="13184" y="4596"/>
                      <a:pt x="13135" y="4459"/>
                    </a:cubicBezTo>
                    <a:cubicBezTo>
                      <a:pt x="13122" y="4425"/>
                      <a:pt x="13111" y="4394"/>
                      <a:pt x="13094" y="4352"/>
                    </a:cubicBezTo>
                    <a:cubicBezTo>
                      <a:pt x="13056" y="4250"/>
                      <a:pt x="13016" y="4152"/>
                      <a:pt x="12974" y="4058"/>
                    </a:cubicBezTo>
                    <a:cubicBezTo>
                      <a:pt x="12953" y="4010"/>
                      <a:pt x="12931" y="3961"/>
                      <a:pt x="12903" y="3905"/>
                    </a:cubicBezTo>
                    <a:cubicBezTo>
                      <a:pt x="12888" y="3868"/>
                      <a:pt x="12872" y="3833"/>
                      <a:pt x="12852" y="3795"/>
                    </a:cubicBezTo>
                    <a:cubicBezTo>
                      <a:pt x="12836" y="3759"/>
                      <a:pt x="12819" y="3725"/>
                      <a:pt x="12810" y="3707"/>
                    </a:cubicBezTo>
                    <a:cubicBezTo>
                      <a:pt x="12795" y="3676"/>
                      <a:pt x="12779" y="3646"/>
                      <a:pt x="12761" y="3615"/>
                    </a:cubicBezTo>
                    <a:cubicBezTo>
                      <a:pt x="12732" y="3562"/>
                      <a:pt x="12701" y="3508"/>
                      <a:pt x="12670" y="3453"/>
                    </a:cubicBezTo>
                    <a:lnTo>
                      <a:pt x="12652" y="3420"/>
                    </a:lnTo>
                    <a:cubicBezTo>
                      <a:pt x="12627" y="3374"/>
                      <a:pt x="12603" y="3329"/>
                      <a:pt x="12570" y="3276"/>
                    </a:cubicBezTo>
                    <a:lnTo>
                      <a:pt x="12384" y="2973"/>
                    </a:lnTo>
                    <a:lnTo>
                      <a:pt x="12358" y="2953"/>
                    </a:lnTo>
                    <a:cubicBezTo>
                      <a:pt x="12356" y="2949"/>
                      <a:pt x="12309" y="2884"/>
                      <a:pt x="12309" y="2884"/>
                    </a:cubicBezTo>
                    <a:cubicBezTo>
                      <a:pt x="12278" y="2836"/>
                      <a:pt x="12244" y="2790"/>
                      <a:pt x="12209" y="2743"/>
                    </a:cubicBezTo>
                    <a:cubicBezTo>
                      <a:pt x="12190" y="2718"/>
                      <a:pt x="12174" y="2694"/>
                      <a:pt x="12147" y="2658"/>
                    </a:cubicBezTo>
                    <a:cubicBezTo>
                      <a:pt x="12123" y="2626"/>
                      <a:pt x="12097" y="2596"/>
                      <a:pt x="12076" y="2568"/>
                    </a:cubicBezTo>
                    <a:cubicBezTo>
                      <a:pt x="12048" y="2533"/>
                      <a:pt x="12020" y="2499"/>
                      <a:pt x="11984" y="2455"/>
                    </a:cubicBezTo>
                    <a:lnTo>
                      <a:pt x="11922" y="2382"/>
                    </a:lnTo>
                    <a:lnTo>
                      <a:pt x="11887" y="2341"/>
                    </a:lnTo>
                    <a:cubicBezTo>
                      <a:pt x="11781" y="2218"/>
                      <a:pt x="11672" y="2101"/>
                      <a:pt x="11567" y="1995"/>
                    </a:cubicBezTo>
                    <a:cubicBezTo>
                      <a:pt x="11534" y="1961"/>
                      <a:pt x="11502" y="1930"/>
                      <a:pt x="11476" y="1905"/>
                    </a:cubicBezTo>
                    <a:cubicBezTo>
                      <a:pt x="11389" y="1820"/>
                      <a:pt x="11298" y="1737"/>
                      <a:pt x="11219" y="1667"/>
                    </a:cubicBezTo>
                    <a:lnTo>
                      <a:pt x="11188" y="1642"/>
                    </a:lnTo>
                    <a:cubicBezTo>
                      <a:pt x="11130" y="1593"/>
                      <a:pt x="11073" y="1543"/>
                      <a:pt x="11027" y="1508"/>
                    </a:cubicBezTo>
                    <a:cubicBezTo>
                      <a:pt x="10982" y="1471"/>
                      <a:pt x="10936" y="1433"/>
                      <a:pt x="10892" y="1401"/>
                    </a:cubicBezTo>
                    <a:cubicBezTo>
                      <a:pt x="10858" y="1375"/>
                      <a:pt x="10827" y="1350"/>
                      <a:pt x="10804" y="1334"/>
                    </a:cubicBezTo>
                    <a:cubicBezTo>
                      <a:pt x="10780" y="1319"/>
                      <a:pt x="10759" y="1303"/>
                      <a:pt x="10734" y="1285"/>
                    </a:cubicBezTo>
                    <a:cubicBezTo>
                      <a:pt x="10631" y="1211"/>
                      <a:pt x="10529" y="1141"/>
                      <a:pt x="10423" y="1073"/>
                    </a:cubicBezTo>
                    <a:cubicBezTo>
                      <a:pt x="10385" y="1049"/>
                      <a:pt x="10347" y="1027"/>
                      <a:pt x="10293" y="994"/>
                    </a:cubicBezTo>
                    <a:cubicBezTo>
                      <a:pt x="10200" y="938"/>
                      <a:pt x="10107" y="883"/>
                      <a:pt x="10004" y="826"/>
                    </a:cubicBezTo>
                    <a:cubicBezTo>
                      <a:pt x="10004" y="826"/>
                      <a:pt x="9915" y="777"/>
                      <a:pt x="9883" y="761"/>
                    </a:cubicBezTo>
                    <a:cubicBezTo>
                      <a:pt x="9734" y="684"/>
                      <a:pt x="9598" y="619"/>
                      <a:pt x="9465" y="561"/>
                    </a:cubicBezTo>
                    <a:cubicBezTo>
                      <a:pt x="8611" y="190"/>
                      <a:pt x="7703" y="0"/>
                      <a:pt x="6769"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9" name="Google Shape;1759;p27"/>
              <p:cNvSpPr/>
              <p:nvPr/>
            </p:nvSpPr>
            <p:spPr>
              <a:xfrm>
                <a:off x="6762946" y="999211"/>
                <a:ext cx="308461" cy="308435"/>
              </a:xfrm>
              <a:custGeom>
                <a:avLst/>
                <a:gdLst/>
                <a:ahLst/>
                <a:cxnLst/>
                <a:rect l="l" t="t" r="r" b="b"/>
                <a:pathLst>
                  <a:path w="10319" h="10319" extrusionOk="0">
                    <a:moveTo>
                      <a:pt x="5159" y="0"/>
                    </a:moveTo>
                    <a:cubicBezTo>
                      <a:pt x="4785" y="0"/>
                      <a:pt x="4419" y="40"/>
                      <a:pt x="4067" y="116"/>
                    </a:cubicBezTo>
                    <a:cubicBezTo>
                      <a:pt x="2529" y="446"/>
                      <a:pt x="1244" y="1464"/>
                      <a:pt x="553" y="2833"/>
                    </a:cubicBezTo>
                    <a:cubicBezTo>
                      <a:pt x="200" y="3532"/>
                      <a:pt x="1" y="4322"/>
                      <a:pt x="1" y="5159"/>
                    </a:cubicBezTo>
                    <a:cubicBezTo>
                      <a:pt x="1" y="6298"/>
                      <a:pt x="369" y="7350"/>
                      <a:pt x="996" y="8204"/>
                    </a:cubicBezTo>
                    <a:cubicBezTo>
                      <a:pt x="1935" y="9486"/>
                      <a:pt x="3451" y="10318"/>
                      <a:pt x="5160" y="10318"/>
                    </a:cubicBezTo>
                    <a:cubicBezTo>
                      <a:pt x="6947" y="10318"/>
                      <a:pt x="8524" y="9408"/>
                      <a:pt x="9449" y="8026"/>
                    </a:cubicBezTo>
                    <a:cubicBezTo>
                      <a:pt x="9999" y="7206"/>
                      <a:pt x="10319" y="6219"/>
                      <a:pt x="10319" y="5159"/>
                    </a:cubicBezTo>
                    <a:cubicBezTo>
                      <a:pt x="10316" y="4159"/>
                      <a:pt x="10030" y="3223"/>
                      <a:pt x="9536" y="2431"/>
                    </a:cubicBezTo>
                    <a:cubicBezTo>
                      <a:pt x="8985" y="1549"/>
                      <a:pt x="8175" y="844"/>
                      <a:pt x="7212" y="425"/>
                    </a:cubicBezTo>
                    <a:cubicBezTo>
                      <a:pt x="6581" y="151"/>
                      <a:pt x="5887" y="0"/>
                      <a:pt x="51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0" name="Google Shape;1760;p27"/>
              <p:cNvSpPr/>
              <p:nvPr/>
            </p:nvSpPr>
            <p:spPr>
              <a:xfrm>
                <a:off x="6767818" y="1002679"/>
                <a:ext cx="117448" cy="247041"/>
              </a:xfrm>
              <a:custGeom>
                <a:avLst/>
                <a:gdLst/>
                <a:ahLst/>
                <a:cxnLst/>
                <a:rect l="l" t="t" r="r" b="b"/>
                <a:pathLst>
                  <a:path w="3929" h="8265" extrusionOk="0">
                    <a:moveTo>
                      <a:pt x="3903" y="0"/>
                    </a:moveTo>
                    <a:lnTo>
                      <a:pt x="3903" y="0"/>
                    </a:lnTo>
                    <a:cubicBezTo>
                      <a:pt x="2365" y="330"/>
                      <a:pt x="1080" y="1348"/>
                      <a:pt x="388" y="2717"/>
                    </a:cubicBezTo>
                    <a:cubicBezTo>
                      <a:pt x="521" y="2858"/>
                      <a:pt x="593" y="2956"/>
                      <a:pt x="506" y="3206"/>
                    </a:cubicBezTo>
                    <a:cubicBezTo>
                      <a:pt x="407" y="3489"/>
                      <a:pt x="304" y="3774"/>
                      <a:pt x="201" y="4058"/>
                    </a:cubicBezTo>
                    <a:cubicBezTo>
                      <a:pt x="127" y="4264"/>
                      <a:pt x="0" y="4496"/>
                      <a:pt x="69" y="4719"/>
                    </a:cubicBezTo>
                    <a:cubicBezTo>
                      <a:pt x="140" y="4949"/>
                      <a:pt x="309" y="5166"/>
                      <a:pt x="427" y="5374"/>
                    </a:cubicBezTo>
                    <a:lnTo>
                      <a:pt x="870" y="6150"/>
                    </a:lnTo>
                    <a:cubicBezTo>
                      <a:pt x="1029" y="6428"/>
                      <a:pt x="1186" y="6703"/>
                      <a:pt x="1344" y="6980"/>
                    </a:cubicBezTo>
                    <a:cubicBezTo>
                      <a:pt x="1481" y="7477"/>
                      <a:pt x="1729" y="8136"/>
                      <a:pt x="2245" y="8262"/>
                    </a:cubicBezTo>
                    <a:cubicBezTo>
                      <a:pt x="2251" y="8263"/>
                      <a:pt x="2259" y="8264"/>
                      <a:pt x="2266" y="8264"/>
                    </a:cubicBezTo>
                    <a:cubicBezTo>
                      <a:pt x="2305" y="8264"/>
                      <a:pt x="2345" y="8239"/>
                      <a:pt x="2353" y="8199"/>
                    </a:cubicBezTo>
                    <a:cubicBezTo>
                      <a:pt x="2405" y="7982"/>
                      <a:pt x="2345" y="7800"/>
                      <a:pt x="2270" y="7595"/>
                    </a:cubicBezTo>
                    <a:cubicBezTo>
                      <a:pt x="2157" y="7289"/>
                      <a:pt x="2136" y="7000"/>
                      <a:pt x="2201" y="6678"/>
                    </a:cubicBezTo>
                    <a:cubicBezTo>
                      <a:pt x="2308" y="6150"/>
                      <a:pt x="2548" y="5660"/>
                      <a:pt x="2592" y="5118"/>
                    </a:cubicBezTo>
                    <a:cubicBezTo>
                      <a:pt x="2616" y="4834"/>
                      <a:pt x="2566" y="4566"/>
                      <a:pt x="2548" y="4285"/>
                    </a:cubicBezTo>
                    <a:cubicBezTo>
                      <a:pt x="2538" y="4116"/>
                      <a:pt x="2571" y="3979"/>
                      <a:pt x="2631" y="3821"/>
                    </a:cubicBezTo>
                    <a:cubicBezTo>
                      <a:pt x="2658" y="3749"/>
                      <a:pt x="2689" y="3680"/>
                      <a:pt x="2676" y="3601"/>
                    </a:cubicBezTo>
                    <a:cubicBezTo>
                      <a:pt x="2660" y="3477"/>
                      <a:pt x="2525" y="3367"/>
                      <a:pt x="2355" y="3268"/>
                    </a:cubicBezTo>
                    <a:cubicBezTo>
                      <a:pt x="2256" y="3172"/>
                      <a:pt x="2126" y="3124"/>
                      <a:pt x="1992" y="3079"/>
                    </a:cubicBezTo>
                    <a:cubicBezTo>
                      <a:pt x="1854" y="3008"/>
                      <a:pt x="1724" y="2942"/>
                      <a:pt x="1638" y="2871"/>
                    </a:cubicBezTo>
                    <a:cubicBezTo>
                      <a:pt x="1783" y="2484"/>
                      <a:pt x="2058" y="2273"/>
                      <a:pt x="2324" y="1951"/>
                    </a:cubicBezTo>
                    <a:cubicBezTo>
                      <a:pt x="2532" y="1702"/>
                      <a:pt x="2672" y="1417"/>
                      <a:pt x="2590" y="1090"/>
                    </a:cubicBezTo>
                    <a:cubicBezTo>
                      <a:pt x="2585" y="1067"/>
                      <a:pt x="2566" y="1050"/>
                      <a:pt x="2545" y="1043"/>
                    </a:cubicBezTo>
                    <a:cubicBezTo>
                      <a:pt x="2507" y="1033"/>
                      <a:pt x="2470" y="1026"/>
                      <a:pt x="2435" y="1019"/>
                    </a:cubicBezTo>
                    <a:cubicBezTo>
                      <a:pt x="2816" y="847"/>
                      <a:pt x="3206" y="707"/>
                      <a:pt x="3607" y="575"/>
                    </a:cubicBezTo>
                    <a:cubicBezTo>
                      <a:pt x="3724" y="536"/>
                      <a:pt x="3823" y="494"/>
                      <a:pt x="3873" y="374"/>
                    </a:cubicBezTo>
                    <a:cubicBezTo>
                      <a:pt x="3928" y="257"/>
                      <a:pt x="3900" y="127"/>
                      <a:pt x="39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1" name="Google Shape;1761;p27"/>
              <p:cNvSpPr/>
              <p:nvPr/>
            </p:nvSpPr>
            <p:spPr>
              <a:xfrm>
                <a:off x="6923498" y="1008776"/>
                <a:ext cx="147848" cy="230362"/>
              </a:xfrm>
              <a:custGeom>
                <a:avLst/>
                <a:gdLst/>
                <a:ahLst/>
                <a:cxnLst/>
                <a:rect l="l" t="t" r="r" b="b"/>
                <a:pathLst>
                  <a:path w="4946" h="7707" extrusionOk="0">
                    <a:moveTo>
                      <a:pt x="1151" y="0"/>
                    </a:moveTo>
                    <a:cubicBezTo>
                      <a:pt x="1101" y="0"/>
                      <a:pt x="1052" y="8"/>
                      <a:pt x="1010" y="30"/>
                    </a:cubicBezTo>
                    <a:cubicBezTo>
                      <a:pt x="867" y="105"/>
                      <a:pt x="824" y="292"/>
                      <a:pt x="680" y="386"/>
                    </a:cubicBezTo>
                    <a:cubicBezTo>
                      <a:pt x="544" y="474"/>
                      <a:pt x="390" y="529"/>
                      <a:pt x="255" y="616"/>
                    </a:cubicBezTo>
                    <a:cubicBezTo>
                      <a:pt x="160" y="678"/>
                      <a:pt x="57" y="756"/>
                      <a:pt x="33" y="874"/>
                    </a:cubicBezTo>
                    <a:cubicBezTo>
                      <a:pt x="1" y="1026"/>
                      <a:pt x="246" y="1258"/>
                      <a:pt x="157" y="1377"/>
                    </a:cubicBezTo>
                    <a:cubicBezTo>
                      <a:pt x="140" y="1400"/>
                      <a:pt x="142" y="1445"/>
                      <a:pt x="157" y="1469"/>
                    </a:cubicBezTo>
                    <a:cubicBezTo>
                      <a:pt x="234" y="1576"/>
                      <a:pt x="330" y="1637"/>
                      <a:pt x="458" y="1668"/>
                    </a:cubicBezTo>
                    <a:cubicBezTo>
                      <a:pt x="623" y="1710"/>
                      <a:pt x="874" y="1678"/>
                      <a:pt x="1000" y="1809"/>
                    </a:cubicBezTo>
                    <a:cubicBezTo>
                      <a:pt x="1141" y="1957"/>
                      <a:pt x="1044" y="2224"/>
                      <a:pt x="1195" y="2383"/>
                    </a:cubicBezTo>
                    <a:cubicBezTo>
                      <a:pt x="1370" y="2568"/>
                      <a:pt x="1646" y="2399"/>
                      <a:pt x="1793" y="2660"/>
                    </a:cubicBezTo>
                    <a:cubicBezTo>
                      <a:pt x="1799" y="2668"/>
                      <a:pt x="1805" y="2676"/>
                      <a:pt x="1809" y="2681"/>
                    </a:cubicBezTo>
                    <a:cubicBezTo>
                      <a:pt x="1806" y="2715"/>
                      <a:pt x="1820" y="2750"/>
                      <a:pt x="1861" y="2766"/>
                    </a:cubicBezTo>
                    <a:cubicBezTo>
                      <a:pt x="1936" y="2794"/>
                      <a:pt x="2010" y="2807"/>
                      <a:pt x="2085" y="2807"/>
                    </a:cubicBezTo>
                    <a:cubicBezTo>
                      <a:pt x="2149" y="2807"/>
                      <a:pt x="2213" y="2798"/>
                      <a:pt x="2279" y="2781"/>
                    </a:cubicBezTo>
                    <a:cubicBezTo>
                      <a:pt x="2410" y="2748"/>
                      <a:pt x="2624" y="2638"/>
                      <a:pt x="2796" y="2638"/>
                    </a:cubicBezTo>
                    <a:cubicBezTo>
                      <a:pt x="2887" y="2638"/>
                      <a:pt x="2967" y="2669"/>
                      <a:pt x="3016" y="2759"/>
                    </a:cubicBezTo>
                    <a:cubicBezTo>
                      <a:pt x="2824" y="2866"/>
                      <a:pt x="2627" y="2971"/>
                      <a:pt x="2437" y="3082"/>
                    </a:cubicBezTo>
                    <a:cubicBezTo>
                      <a:pt x="2316" y="3154"/>
                      <a:pt x="2190" y="3230"/>
                      <a:pt x="2138" y="3367"/>
                    </a:cubicBezTo>
                    <a:cubicBezTo>
                      <a:pt x="2053" y="3586"/>
                      <a:pt x="2143" y="3769"/>
                      <a:pt x="1920" y="3932"/>
                    </a:cubicBezTo>
                    <a:cubicBezTo>
                      <a:pt x="1757" y="4052"/>
                      <a:pt x="1558" y="4124"/>
                      <a:pt x="1383" y="4223"/>
                    </a:cubicBezTo>
                    <a:cubicBezTo>
                      <a:pt x="1186" y="4335"/>
                      <a:pt x="689" y="4560"/>
                      <a:pt x="781" y="4872"/>
                    </a:cubicBezTo>
                    <a:cubicBezTo>
                      <a:pt x="825" y="5023"/>
                      <a:pt x="1008" y="5116"/>
                      <a:pt x="1131" y="5188"/>
                    </a:cubicBezTo>
                    <a:cubicBezTo>
                      <a:pt x="1303" y="5291"/>
                      <a:pt x="1488" y="5373"/>
                      <a:pt x="1652" y="5490"/>
                    </a:cubicBezTo>
                    <a:cubicBezTo>
                      <a:pt x="1840" y="5620"/>
                      <a:pt x="1968" y="5802"/>
                      <a:pt x="2126" y="5963"/>
                    </a:cubicBezTo>
                    <a:cubicBezTo>
                      <a:pt x="2275" y="6113"/>
                      <a:pt x="2450" y="6237"/>
                      <a:pt x="2625" y="6352"/>
                    </a:cubicBezTo>
                    <a:cubicBezTo>
                      <a:pt x="2771" y="6451"/>
                      <a:pt x="2898" y="6526"/>
                      <a:pt x="3071" y="6563"/>
                    </a:cubicBezTo>
                    <a:cubicBezTo>
                      <a:pt x="3174" y="6584"/>
                      <a:pt x="3254" y="6583"/>
                      <a:pt x="3175" y="6683"/>
                    </a:cubicBezTo>
                    <a:cubicBezTo>
                      <a:pt x="3144" y="6724"/>
                      <a:pt x="3058" y="6746"/>
                      <a:pt x="3016" y="6776"/>
                    </a:cubicBezTo>
                    <a:cubicBezTo>
                      <a:pt x="2795" y="6928"/>
                      <a:pt x="2832" y="7081"/>
                      <a:pt x="2986" y="7221"/>
                    </a:cubicBezTo>
                    <a:cubicBezTo>
                      <a:pt x="3253" y="7462"/>
                      <a:pt x="3867" y="7658"/>
                      <a:pt x="4071" y="7706"/>
                    </a:cubicBezTo>
                    <a:cubicBezTo>
                      <a:pt x="4621" y="6886"/>
                      <a:pt x="4941" y="5899"/>
                      <a:pt x="4941" y="4839"/>
                    </a:cubicBezTo>
                    <a:cubicBezTo>
                      <a:pt x="4945" y="4805"/>
                      <a:pt x="4945" y="4773"/>
                      <a:pt x="4942" y="4741"/>
                    </a:cubicBezTo>
                    <a:cubicBezTo>
                      <a:pt x="4941" y="4687"/>
                      <a:pt x="4941" y="4635"/>
                      <a:pt x="4938" y="4582"/>
                    </a:cubicBezTo>
                    <a:cubicBezTo>
                      <a:pt x="4932" y="4482"/>
                      <a:pt x="4925" y="4383"/>
                      <a:pt x="4914" y="4285"/>
                    </a:cubicBezTo>
                    <a:cubicBezTo>
                      <a:pt x="4913" y="4263"/>
                      <a:pt x="4910" y="4241"/>
                      <a:pt x="4907" y="4220"/>
                    </a:cubicBezTo>
                    <a:cubicBezTo>
                      <a:pt x="4906" y="4200"/>
                      <a:pt x="4903" y="4183"/>
                      <a:pt x="4900" y="4165"/>
                    </a:cubicBezTo>
                    <a:cubicBezTo>
                      <a:pt x="4893" y="4108"/>
                      <a:pt x="4884" y="4052"/>
                      <a:pt x="4876" y="3997"/>
                    </a:cubicBezTo>
                    <a:cubicBezTo>
                      <a:pt x="4872" y="3980"/>
                      <a:pt x="4870" y="3960"/>
                      <a:pt x="4868" y="3943"/>
                    </a:cubicBezTo>
                    <a:cubicBezTo>
                      <a:pt x="4863" y="3918"/>
                      <a:pt x="4858" y="3891"/>
                      <a:pt x="4853" y="3867"/>
                    </a:cubicBezTo>
                    <a:cubicBezTo>
                      <a:pt x="4848" y="3839"/>
                      <a:pt x="4842" y="3810"/>
                      <a:pt x="4835" y="3782"/>
                    </a:cubicBezTo>
                    <a:cubicBezTo>
                      <a:pt x="4835" y="3781"/>
                      <a:pt x="4835" y="3778"/>
                      <a:pt x="4834" y="3777"/>
                    </a:cubicBezTo>
                    <a:cubicBezTo>
                      <a:pt x="4829" y="3758"/>
                      <a:pt x="4827" y="3740"/>
                      <a:pt x="4821" y="3721"/>
                    </a:cubicBezTo>
                    <a:cubicBezTo>
                      <a:pt x="4815" y="3700"/>
                      <a:pt x="4812" y="3679"/>
                      <a:pt x="4807" y="3658"/>
                    </a:cubicBezTo>
                    <a:cubicBezTo>
                      <a:pt x="4719" y="3280"/>
                      <a:pt x="4587" y="2915"/>
                      <a:pt x="4419" y="2574"/>
                    </a:cubicBezTo>
                    <a:cubicBezTo>
                      <a:pt x="4406" y="2547"/>
                      <a:pt x="4395" y="2522"/>
                      <a:pt x="4381" y="2498"/>
                    </a:cubicBezTo>
                    <a:cubicBezTo>
                      <a:pt x="4326" y="2392"/>
                      <a:pt x="4269" y="2287"/>
                      <a:pt x="4207" y="2187"/>
                    </a:cubicBezTo>
                    <a:cubicBezTo>
                      <a:pt x="4193" y="2162"/>
                      <a:pt x="4177" y="2139"/>
                      <a:pt x="4163" y="2115"/>
                    </a:cubicBezTo>
                    <a:cubicBezTo>
                      <a:pt x="4145" y="2087"/>
                      <a:pt x="4128" y="2060"/>
                      <a:pt x="4110" y="2032"/>
                    </a:cubicBezTo>
                    <a:cubicBezTo>
                      <a:pt x="4039" y="1922"/>
                      <a:pt x="3964" y="1816"/>
                      <a:pt x="3887" y="1713"/>
                    </a:cubicBezTo>
                    <a:cubicBezTo>
                      <a:pt x="3867" y="1687"/>
                      <a:pt x="3848" y="1665"/>
                      <a:pt x="3830" y="1640"/>
                    </a:cubicBezTo>
                    <a:lnTo>
                      <a:pt x="3767" y="1560"/>
                    </a:lnTo>
                    <a:cubicBezTo>
                      <a:pt x="3750" y="1541"/>
                      <a:pt x="3734" y="1522"/>
                      <a:pt x="3717" y="1503"/>
                    </a:cubicBezTo>
                    <a:cubicBezTo>
                      <a:pt x="3628" y="1398"/>
                      <a:pt x="3536" y="1298"/>
                      <a:pt x="3439" y="1201"/>
                    </a:cubicBezTo>
                    <a:lnTo>
                      <a:pt x="3371" y="1131"/>
                    </a:lnTo>
                    <a:cubicBezTo>
                      <a:pt x="3301" y="1065"/>
                      <a:pt x="3230" y="1000"/>
                      <a:pt x="3155" y="937"/>
                    </a:cubicBezTo>
                    <a:lnTo>
                      <a:pt x="3023" y="825"/>
                    </a:lnTo>
                    <a:cubicBezTo>
                      <a:pt x="2993" y="800"/>
                      <a:pt x="2962" y="776"/>
                      <a:pt x="2930" y="750"/>
                    </a:cubicBezTo>
                    <a:cubicBezTo>
                      <a:pt x="2907" y="733"/>
                      <a:pt x="2882" y="714"/>
                      <a:pt x="2858" y="697"/>
                    </a:cubicBezTo>
                    <a:cubicBezTo>
                      <a:pt x="2543" y="461"/>
                      <a:pt x="2201" y="263"/>
                      <a:pt x="1837" y="105"/>
                    </a:cubicBezTo>
                    <a:cubicBezTo>
                      <a:pt x="1693" y="77"/>
                      <a:pt x="1548" y="52"/>
                      <a:pt x="1402" y="33"/>
                    </a:cubicBezTo>
                    <a:cubicBezTo>
                      <a:pt x="1327" y="23"/>
                      <a:pt x="1236" y="0"/>
                      <a:pt x="11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2" name="Google Shape;1762;p27"/>
              <p:cNvSpPr/>
              <p:nvPr/>
            </p:nvSpPr>
            <p:spPr>
              <a:xfrm>
                <a:off x="6792629" y="1071844"/>
                <a:ext cx="278718" cy="235802"/>
              </a:xfrm>
              <a:custGeom>
                <a:avLst/>
                <a:gdLst/>
                <a:ahLst/>
                <a:cxnLst/>
                <a:rect l="l" t="t" r="r" b="b"/>
                <a:pathLst>
                  <a:path w="9324" h="7889" extrusionOk="0">
                    <a:moveTo>
                      <a:pt x="8543" y="1"/>
                    </a:moveTo>
                    <a:cubicBezTo>
                      <a:pt x="8678" y="475"/>
                      <a:pt x="8751" y="976"/>
                      <a:pt x="8751" y="1493"/>
                    </a:cubicBezTo>
                    <a:cubicBezTo>
                      <a:pt x="8751" y="2609"/>
                      <a:pt x="8414" y="3645"/>
                      <a:pt x="7837" y="4508"/>
                    </a:cubicBezTo>
                    <a:cubicBezTo>
                      <a:pt x="6864" y="5959"/>
                      <a:pt x="5209" y="6916"/>
                      <a:pt x="3329" y="6916"/>
                    </a:cubicBezTo>
                    <a:cubicBezTo>
                      <a:pt x="2075" y="6916"/>
                      <a:pt x="919" y="6491"/>
                      <a:pt x="0" y="5774"/>
                    </a:cubicBezTo>
                    <a:lnTo>
                      <a:pt x="0" y="5774"/>
                    </a:lnTo>
                    <a:cubicBezTo>
                      <a:pt x="939" y="7057"/>
                      <a:pt x="2453" y="7888"/>
                      <a:pt x="4164" y="7888"/>
                    </a:cubicBezTo>
                    <a:cubicBezTo>
                      <a:pt x="5953" y="7888"/>
                      <a:pt x="7528" y="6978"/>
                      <a:pt x="8452" y="5596"/>
                    </a:cubicBezTo>
                    <a:cubicBezTo>
                      <a:pt x="9003" y="4776"/>
                      <a:pt x="9323" y="3789"/>
                      <a:pt x="9323" y="2729"/>
                    </a:cubicBezTo>
                    <a:cubicBezTo>
                      <a:pt x="9323" y="1729"/>
                      <a:pt x="9037" y="793"/>
                      <a:pt x="8543"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63" name="Google Shape;1763;p27"/>
            <p:cNvSpPr/>
            <p:nvPr/>
          </p:nvSpPr>
          <p:spPr>
            <a:xfrm flipH="1">
              <a:off x="-144753" y="4083902"/>
              <a:ext cx="955872" cy="1231408"/>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4" name="Google Shape;1764;p27"/>
            <p:cNvSpPr/>
            <p:nvPr/>
          </p:nvSpPr>
          <p:spPr>
            <a:xfrm>
              <a:off x="8634912" y="25235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65" name="Google Shape;1765;p27"/>
            <p:cNvGrpSpPr/>
            <p:nvPr/>
          </p:nvGrpSpPr>
          <p:grpSpPr>
            <a:xfrm>
              <a:off x="8817958" y="910178"/>
              <a:ext cx="246464" cy="231319"/>
              <a:chOff x="5946283" y="1650903"/>
              <a:chExt cx="246464" cy="231319"/>
            </a:xfrm>
          </p:grpSpPr>
          <p:sp>
            <p:nvSpPr>
              <p:cNvPr id="1766" name="Google Shape;1766;p2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7" name="Google Shape;1767;p2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68" name="Google Shape;1768;p27"/>
            <p:cNvGrpSpPr/>
            <p:nvPr/>
          </p:nvGrpSpPr>
          <p:grpSpPr>
            <a:xfrm>
              <a:off x="3234620" y="4786378"/>
              <a:ext cx="246464" cy="231319"/>
              <a:chOff x="5946283" y="1650903"/>
              <a:chExt cx="246464" cy="231319"/>
            </a:xfrm>
          </p:grpSpPr>
          <p:sp>
            <p:nvSpPr>
              <p:cNvPr id="1769" name="Google Shape;1769;p2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0" name="Google Shape;1770;p2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71" name="Google Shape;1771;p27"/>
            <p:cNvGrpSpPr/>
            <p:nvPr/>
          </p:nvGrpSpPr>
          <p:grpSpPr>
            <a:xfrm>
              <a:off x="1731708" y="4633778"/>
              <a:ext cx="246464" cy="231319"/>
              <a:chOff x="5946283" y="1650903"/>
              <a:chExt cx="246464" cy="231319"/>
            </a:xfrm>
          </p:grpSpPr>
          <p:sp>
            <p:nvSpPr>
              <p:cNvPr id="1772" name="Google Shape;1772;p2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3" name="Google Shape;1773;p2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74" name="Google Shape;1774;p27"/>
            <p:cNvSpPr/>
            <p:nvPr/>
          </p:nvSpPr>
          <p:spPr>
            <a:xfrm>
              <a:off x="8597751" y="3350250"/>
              <a:ext cx="804672" cy="411195"/>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5" name="Google Shape;1775;p27"/>
            <p:cNvSpPr/>
            <p:nvPr/>
          </p:nvSpPr>
          <p:spPr>
            <a:xfrm>
              <a:off x="921576" y="53950"/>
              <a:ext cx="804672" cy="411195"/>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6" name="Google Shape;1776;p27"/>
            <p:cNvSpPr/>
            <p:nvPr/>
          </p:nvSpPr>
          <p:spPr>
            <a:xfrm>
              <a:off x="2339700" y="977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6500325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777"/>
        <p:cNvGrpSpPr/>
        <p:nvPr/>
      </p:nvGrpSpPr>
      <p:grpSpPr>
        <a:xfrm>
          <a:off x="0" y="0"/>
          <a:ext cx="0" cy="0"/>
          <a:chOff x="0" y="0"/>
          <a:chExt cx="0" cy="0"/>
        </a:xfrm>
      </p:grpSpPr>
      <p:sp>
        <p:nvSpPr>
          <p:cNvPr id="1778" name="Google Shape;1778;p28"/>
          <p:cNvSpPr txBox="1">
            <a:spLocks noGrp="1"/>
          </p:cNvSpPr>
          <p:nvPr>
            <p:ph type="subTitle" idx="1"/>
          </p:nvPr>
        </p:nvSpPr>
        <p:spPr>
          <a:xfrm>
            <a:off x="960000" y="3065103"/>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79" name="Google Shape;1779;p28"/>
          <p:cNvSpPr txBox="1">
            <a:spLocks noGrp="1"/>
          </p:cNvSpPr>
          <p:nvPr>
            <p:ph type="subTitle" idx="2"/>
          </p:nvPr>
        </p:nvSpPr>
        <p:spPr>
          <a:xfrm>
            <a:off x="4491839" y="3065103"/>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0" name="Google Shape;1780;p28"/>
          <p:cNvSpPr txBox="1">
            <a:spLocks noGrp="1"/>
          </p:cNvSpPr>
          <p:nvPr>
            <p:ph type="subTitle" idx="3"/>
          </p:nvPr>
        </p:nvSpPr>
        <p:spPr>
          <a:xfrm>
            <a:off x="960000" y="4885600"/>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1" name="Google Shape;1781;p28"/>
          <p:cNvSpPr txBox="1">
            <a:spLocks noGrp="1"/>
          </p:cNvSpPr>
          <p:nvPr>
            <p:ph type="subTitle" idx="4"/>
          </p:nvPr>
        </p:nvSpPr>
        <p:spPr>
          <a:xfrm>
            <a:off x="4491833" y="4885600"/>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2" name="Google Shape;1782;p28"/>
          <p:cNvSpPr txBox="1">
            <a:spLocks noGrp="1"/>
          </p:cNvSpPr>
          <p:nvPr>
            <p:ph type="subTitle" idx="5"/>
          </p:nvPr>
        </p:nvSpPr>
        <p:spPr>
          <a:xfrm>
            <a:off x="8023667" y="3065103"/>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3" name="Google Shape;1783;p28"/>
          <p:cNvSpPr txBox="1">
            <a:spLocks noGrp="1"/>
          </p:cNvSpPr>
          <p:nvPr>
            <p:ph type="subTitle" idx="6"/>
          </p:nvPr>
        </p:nvSpPr>
        <p:spPr>
          <a:xfrm>
            <a:off x="8023667" y="4885600"/>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4" name="Google Shape;1784;p28"/>
          <p:cNvSpPr txBox="1">
            <a:spLocks noGrp="1"/>
          </p:cNvSpPr>
          <p:nvPr>
            <p:ph type="subTitle" idx="7"/>
          </p:nvPr>
        </p:nvSpPr>
        <p:spPr>
          <a:xfrm>
            <a:off x="960000" y="2442503"/>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85" name="Google Shape;1785;p28"/>
          <p:cNvSpPr txBox="1">
            <a:spLocks noGrp="1"/>
          </p:cNvSpPr>
          <p:nvPr>
            <p:ph type="subTitle" idx="8"/>
          </p:nvPr>
        </p:nvSpPr>
        <p:spPr>
          <a:xfrm>
            <a:off x="4491839" y="2442503"/>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86" name="Google Shape;1786;p28"/>
          <p:cNvSpPr txBox="1">
            <a:spLocks noGrp="1"/>
          </p:cNvSpPr>
          <p:nvPr>
            <p:ph type="subTitle" idx="9"/>
          </p:nvPr>
        </p:nvSpPr>
        <p:spPr>
          <a:xfrm>
            <a:off x="8023667" y="2442503"/>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87" name="Google Shape;1787;p28"/>
          <p:cNvSpPr txBox="1">
            <a:spLocks noGrp="1"/>
          </p:cNvSpPr>
          <p:nvPr>
            <p:ph type="subTitle" idx="13"/>
          </p:nvPr>
        </p:nvSpPr>
        <p:spPr>
          <a:xfrm>
            <a:off x="8023667" y="4262800"/>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88" name="Google Shape;1788;p28"/>
          <p:cNvSpPr txBox="1">
            <a:spLocks noGrp="1"/>
          </p:cNvSpPr>
          <p:nvPr>
            <p:ph type="subTitle" idx="14"/>
          </p:nvPr>
        </p:nvSpPr>
        <p:spPr>
          <a:xfrm>
            <a:off x="960000" y="4262800"/>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89" name="Google Shape;1789;p28"/>
          <p:cNvSpPr txBox="1">
            <a:spLocks noGrp="1"/>
          </p:cNvSpPr>
          <p:nvPr>
            <p:ph type="subTitle" idx="15"/>
          </p:nvPr>
        </p:nvSpPr>
        <p:spPr>
          <a:xfrm>
            <a:off x="4491839" y="4262800"/>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90" name="Google Shape;1790;p28"/>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791" name="Google Shape;1791;p28"/>
          <p:cNvGrpSpPr/>
          <p:nvPr/>
        </p:nvGrpSpPr>
        <p:grpSpPr>
          <a:xfrm>
            <a:off x="-696349" y="286471"/>
            <a:ext cx="13492460" cy="7810589"/>
            <a:chOff x="-522262" y="214853"/>
            <a:chExt cx="10119345" cy="5857942"/>
          </a:xfrm>
        </p:grpSpPr>
        <p:grpSp>
          <p:nvGrpSpPr>
            <p:cNvPr id="1792" name="Google Shape;1792;p28"/>
            <p:cNvGrpSpPr/>
            <p:nvPr/>
          </p:nvGrpSpPr>
          <p:grpSpPr>
            <a:xfrm>
              <a:off x="155208" y="1040478"/>
              <a:ext cx="246464" cy="231319"/>
              <a:chOff x="5946283" y="1650903"/>
              <a:chExt cx="246464" cy="231319"/>
            </a:xfrm>
          </p:grpSpPr>
          <p:sp>
            <p:nvSpPr>
              <p:cNvPr id="1793" name="Google Shape;1793;p2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4" name="Google Shape;1794;p2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95" name="Google Shape;1795;p28"/>
            <p:cNvSpPr/>
            <p:nvPr/>
          </p:nvSpPr>
          <p:spPr>
            <a:xfrm>
              <a:off x="8310972" y="4248477"/>
              <a:ext cx="955872" cy="1231408"/>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6" name="Google Shape;1796;p28"/>
            <p:cNvSpPr/>
            <p:nvPr/>
          </p:nvSpPr>
          <p:spPr>
            <a:xfrm>
              <a:off x="178412" y="14748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97" name="Google Shape;1797;p28"/>
            <p:cNvGrpSpPr/>
            <p:nvPr/>
          </p:nvGrpSpPr>
          <p:grpSpPr>
            <a:xfrm rot="-173684">
              <a:off x="-47718" y="4529056"/>
              <a:ext cx="4543424" cy="1429927"/>
              <a:chOff x="-1192669" y="1924020"/>
              <a:chExt cx="4543534" cy="1429961"/>
            </a:xfrm>
          </p:grpSpPr>
          <p:sp>
            <p:nvSpPr>
              <p:cNvPr id="1798" name="Google Shape;1798;p28"/>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9" name="Google Shape;1799;p28"/>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0" name="Google Shape;1800;p28"/>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1" name="Google Shape;1801;p28"/>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28"/>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28"/>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 name="Google Shape;1804;p28"/>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 name="Google Shape;1805;p28"/>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28"/>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28"/>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28"/>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28"/>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28"/>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 name="Google Shape;1811;p28"/>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 name="Google Shape;1812;p28"/>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28"/>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28"/>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28"/>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28"/>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 name="Google Shape;1817;p28"/>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 name="Google Shape;1818;p28"/>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 name="Google Shape;1819;p28"/>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0" name="Google Shape;1820;p28"/>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1" name="Google Shape;1821;p28"/>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2" name="Google Shape;1822;p28"/>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 name="Google Shape;1823;p28"/>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 name="Google Shape;1824;p28"/>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 name="Google Shape;1825;p28"/>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 name="Google Shape;1826;p28"/>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 name="Google Shape;1827;p28"/>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 name="Google Shape;1828;p28"/>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29" name="Google Shape;1829;p28"/>
            <p:cNvGrpSpPr/>
            <p:nvPr/>
          </p:nvGrpSpPr>
          <p:grpSpPr>
            <a:xfrm>
              <a:off x="177538" y="4193067"/>
              <a:ext cx="655526" cy="718337"/>
              <a:chOff x="7969377" y="2856516"/>
              <a:chExt cx="402682" cy="441266"/>
            </a:xfrm>
          </p:grpSpPr>
          <p:sp>
            <p:nvSpPr>
              <p:cNvPr id="1830" name="Google Shape;1830;p28"/>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1" name="Google Shape;1831;p28"/>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 name="Google Shape;1832;p28"/>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3" name="Google Shape;1833;p28"/>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4" name="Google Shape;1834;p28"/>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5" name="Google Shape;1835;p28"/>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6" name="Google Shape;1836;p28"/>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7" name="Google Shape;1837;p28"/>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8" name="Google Shape;1838;p28"/>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9" name="Google Shape;1839;p28"/>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0" name="Google Shape;1840;p28"/>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1" name="Google Shape;1841;p28"/>
            <p:cNvGrpSpPr/>
            <p:nvPr/>
          </p:nvGrpSpPr>
          <p:grpSpPr>
            <a:xfrm>
              <a:off x="833083" y="214853"/>
              <a:ext cx="246464" cy="231319"/>
              <a:chOff x="5946283" y="1650903"/>
              <a:chExt cx="246464" cy="231319"/>
            </a:xfrm>
          </p:grpSpPr>
          <p:sp>
            <p:nvSpPr>
              <p:cNvPr id="1842" name="Google Shape;1842;p2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3" name="Google Shape;1843;p2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4" name="Google Shape;1844;p28"/>
            <p:cNvGrpSpPr/>
            <p:nvPr/>
          </p:nvGrpSpPr>
          <p:grpSpPr>
            <a:xfrm>
              <a:off x="8554508" y="1585528"/>
              <a:ext cx="246464" cy="231319"/>
              <a:chOff x="5946283" y="1650903"/>
              <a:chExt cx="246464" cy="231319"/>
            </a:xfrm>
          </p:grpSpPr>
          <p:sp>
            <p:nvSpPr>
              <p:cNvPr id="1845" name="Google Shape;1845;p2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 name="Google Shape;1846;p2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7" name="Google Shape;1847;p28"/>
            <p:cNvGrpSpPr/>
            <p:nvPr/>
          </p:nvGrpSpPr>
          <p:grpSpPr>
            <a:xfrm>
              <a:off x="8721583" y="2961753"/>
              <a:ext cx="246464" cy="231319"/>
              <a:chOff x="5946283" y="1650903"/>
              <a:chExt cx="246464" cy="231319"/>
            </a:xfrm>
          </p:grpSpPr>
          <p:sp>
            <p:nvSpPr>
              <p:cNvPr id="1848" name="Google Shape;1848;p2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9" name="Google Shape;1849;p2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50" name="Google Shape;1850;p28"/>
            <p:cNvSpPr/>
            <p:nvPr/>
          </p:nvSpPr>
          <p:spPr>
            <a:xfrm>
              <a:off x="5321888" y="4792943"/>
              <a:ext cx="1042595" cy="53277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1" name="Google Shape;1851;p28"/>
            <p:cNvSpPr/>
            <p:nvPr/>
          </p:nvSpPr>
          <p:spPr>
            <a:xfrm>
              <a:off x="8554488" y="2038968"/>
              <a:ext cx="1042595" cy="53277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2" name="Google Shape;1852;p28"/>
            <p:cNvSpPr/>
            <p:nvPr/>
          </p:nvSpPr>
          <p:spPr>
            <a:xfrm>
              <a:off x="-522262" y="2715343"/>
              <a:ext cx="1042595" cy="53277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3" name="Google Shape;1853;p28"/>
            <p:cNvSpPr/>
            <p:nvPr/>
          </p:nvSpPr>
          <p:spPr>
            <a:xfrm>
              <a:off x="8458962" y="11032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854" name="Google Shape;1854;p28"/>
            <p:cNvGrpSpPr/>
            <p:nvPr/>
          </p:nvGrpSpPr>
          <p:grpSpPr>
            <a:xfrm>
              <a:off x="2706194" y="4415254"/>
              <a:ext cx="918609" cy="756066"/>
              <a:chOff x="6522431" y="1681510"/>
              <a:chExt cx="420647" cy="346216"/>
            </a:xfrm>
          </p:grpSpPr>
          <p:sp>
            <p:nvSpPr>
              <p:cNvPr id="1855" name="Google Shape;1855;p28"/>
              <p:cNvSpPr/>
              <p:nvPr/>
            </p:nvSpPr>
            <p:spPr>
              <a:xfrm>
                <a:off x="6522431" y="1681510"/>
                <a:ext cx="420647" cy="346216"/>
              </a:xfrm>
              <a:custGeom>
                <a:avLst/>
                <a:gdLst/>
                <a:ahLst/>
                <a:cxnLst/>
                <a:rect l="l" t="t" r="r" b="b"/>
                <a:pathLst>
                  <a:path w="14072" h="11583" extrusionOk="0">
                    <a:moveTo>
                      <a:pt x="6987" y="0"/>
                    </a:moveTo>
                    <a:cubicBezTo>
                      <a:pt x="6834" y="0"/>
                      <a:pt x="6683" y="13"/>
                      <a:pt x="6531" y="35"/>
                    </a:cubicBezTo>
                    <a:cubicBezTo>
                      <a:pt x="4887" y="296"/>
                      <a:pt x="2027" y="1588"/>
                      <a:pt x="1286" y="3014"/>
                    </a:cubicBezTo>
                    <a:cubicBezTo>
                      <a:pt x="889" y="3777"/>
                      <a:pt x="984" y="4681"/>
                      <a:pt x="1215" y="5454"/>
                    </a:cubicBezTo>
                    <a:cubicBezTo>
                      <a:pt x="754" y="5851"/>
                      <a:pt x="359" y="6386"/>
                      <a:pt x="277" y="7079"/>
                    </a:cubicBezTo>
                    <a:cubicBezTo>
                      <a:pt x="261" y="7217"/>
                      <a:pt x="257" y="7362"/>
                      <a:pt x="264" y="7518"/>
                    </a:cubicBezTo>
                    <a:cubicBezTo>
                      <a:pt x="93" y="7797"/>
                      <a:pt x="0" y="8129"/>
                      <a:pt x="1" y="8477"/>
                    </a:cubicBezTo>
                    <a:cubicBezTo>
                      <a:pt x="7" y="9310"/>
                      <a:pt x="594" y="10260"/>
                      <a:pt x="1311" y="10593"/>
                    </a:cubicBezTo>
                    <a:cubicBezTo>
                      <a:pt x="1390" y="10630"/>
                      <a:pt x="1469" y="10661"/>
                      <a:pt x="1553" y="10685"/>
                    </a:cubicBezTo>
                    <a:cubicBezTo>
                      <a:pt x="1852" y="10962"/>
                      <a:pt x="2254" y="11178"/>
                      <a:pt x="2783" y="11178"/>
                    </a:cubicBezTo>
                    <a:cubicBezTo>
                      <a:pt x="2867" y="11178"/>
                      <a:pt x="2949" y="11172"/>
                      <a:pt x="3030" y="11159"/>
                    </a:cubicBezTo>
                    <a:cubicBezTo>
                      <a:pt x="3255" y="11306"/>
                      <a:pt x="3499" y="11416"/>
                      <a:pt x="3755" y="11481"/>
                    </a:cubicBezTo>
                    <a:cubicBezTo>
                      <a:pt x="4017" y="11547"/>
                      <a:pt x="4287" y="11583"/>
                      <a:pt x="4561" y="11583"/>
                    </a:cubicBezTo>
                    <a:cubicBezTo>
                      <a:pt x="5505" y="11583"/>
                      <a:pt x="6408" y="11172"/>
                      <a:pt x="6978" y="10485"/>
                    </a:cubicBezTo>
                    <a:cubicBezTo>
                      <a:pt x="7155" y="10270"/>
                      <a:pt x="7293" y="10034"/>
                      <a:pt x="7395" y="9785"/>
                    </a:cubicBezTo>
                    <a:cubicBezTo>
                      <a:pt x="7705" y="9663"/>
                      <a:pt x="8006" y="9545"/>
                      <a:pt x="8298" y="9429"/>
                    </a:cubicBezTo>
                    <a:cubicBezTo>
                      <a:pt x="8363" y="9451"/>
                      <a:pt x="8429" y="9473"/>
                      <a:pt x="8497" y="9491"/>
                    </a:cubicBezTo>
                    <a:cubicBezTo>
                      <a:pt x="8760" y="9557"/>
                      <a:pt x="9029" y="9593"/>
                      <a:pt x="9303" y="9593"/>
                    </a:cubicBezTo>
                    <a:cubicBezTo>
                      <a:pt x="10239" y="9593"/>
                      <a:pt x="11137" y="9189"/>
                      <a:pt x="11707" y="8510"/>
                    </a:cubicBezTo>
                    <a:cubicBezTo>
                      <a:pt x="11900" y="8278"/>
                      <a:pt x="12050" y="8024"/>
                      <a:pt x="12154" y="7756"/>
                    </a:cubicBezTo>
                    <a:cubicBezTo>
                      <a:pt x="13030" y="7305"/>
                      <a:pt x="13723" y="6775"/>
                      <a:pt x="13730" y="5824"/>
                    </a:cubicBezTo>
                    <a:cubicBezTo>
                      <a:pt x="13730" y="5773"/>
                      <a:pt x="13732" y="5676"/>
                      <a:pt x="13714" y="5516"/>
                    </a:cubicBezTo>
                    <a:cubicBezTo>
                      <a:pt x="13735" y="5470"/>
                      <a:pt x="13754" y="5424"/>
                      <a:pt x="13769" y="5379"/>
                    </a:cubicBezTo>
                    <a:cubicBezTo>
                      <a:pt x="14071" y="4535"/>
                      <a:pt x="13693" y="3541"/>
                      <a:pt x="13368" y="3078"/>
                    </a:cubicBezTo>
                    <a:cubicBezTo>
                      <a:pt x="13192" y="2829"/>
                      <a:pt x="12972" y="2630"/>
                      <a:pt x="12725" y="2490"/>
                    </a:cubicBezTo>
                    <a:cubicBezTo>
                      <a:pt x="12547" y="2237"/>
                      <a:pt x="12324" y="2018"/>
                      <a:pt x="12025" y="1870"/>
                    </a:cubicBezTo>
                    <a:cubicBezTo>
                      <a:pt x="11770" y="1743"/>
                      <a:pt x="11483" y="1678"/>
                      <a:pt x="11171" y="1678"/>
                    </a:cubicBezTo>
                    <a:cubicBezTo>
                      <a:pt x="10847" y="1678"/>
                      <a:pt x="10420" y="1762"/>
                      <a:pt x="9972" y="1879"/>
                    </a:cubicBezTo>
                    <a:cubicBezTo>
                      <a:pt x="9378" y="980"/>
                      <a:pt x="8404" y="0"/>
                      <a:pt x="6987"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 name="Google Shape;1856;p28"/>
              <p:cNvSpPr/>
              <p:nvPr/>
            </p:nvSpPr>
            <p:spPr>
              <a:xfrm>
                <a:off x="6576476" y="1729544"/>
                <a:ext cx="308461" cy="237924"/>
              </a:xfrm>
              <a:custGeom>
                <a:avLst/>
                <a:gdLst/>
                <a:ahLst/>
                <a:cxnLst/>
                <a:rect l="l" t="t" r="r" b="b"/>
                <a:pathLst>
                  <a:path w="10319" h="7960" extrusionOk="0">
                    <a:moveTo>
                      <a:pt x="5180" y="0"/>
                    </a:moveTo>
                    <a:cubicBezTo>
                      <a:pt x="5115" y="0"/>
                      <a:pt x="5048" y="5"/>
                      <a:pt x="4980" y="16"/>
                    </a:cubicBezTo>
                    <a:cubicBezTo>
                      <a:pt x="3501" y="251"/>
                      <a:pt x="1292" y="1408"/>
                      <a:pt x="909" y="2146"/>
                    </a:cubicBezTo>
                    <a:cubicBezTo>
                      <a:pt x="527" y="2883"/>
                      <a:pt x="1437" y="4503"/>
                      <a:pt x="1437" y="4503"/>
                    </a:cubicBezTo>
                    <a:cubicBezTo>
                      <a:pt x="1437" y="4503"/>
                      <a:pt x="147" y="5006"/>
                      <a:pt x="72" y="5654"/>
                    </a:cubicBezTo>
                    <a:cubicBezTo>
                      <a:pt x="0" y="6287"/>
                      <a:pt x="621" y="7959"/>
                      <a:pt x="979" y="7959"/>
                    </a:cubicBezTo>
                    <a:cubicBezTo>
                      <a:pt x="986" y="7959"/>
                      <a:pt x="994" y="7959"/>
                      <a:pt x="1001" y="7957"/>
                    </a:cubicBezTo>
                    <a:cubicBezTo>
                      <a:pt x="1355" y="7885"/>
                      <a:pt x="2616" y="7589"/>
                      <a:pt x="2616" y="7589"/>
                    </a:cubicBezTo>
                    <a:cubicBezTo>
                      <a:pt x="2616" y="7589"/>
                      <a:pt x="10311" y="4746"/>
                      <a:pt x="10315" y="4204"/>
                    </a:cubicBezTo>
                    <a:cubicBezTo>
                      <a:pt x="10318" y="3665"/>
                      <a:pt x="9787" y="1847"/>
                      <a:pt x="9497" y="1702"/>
                    </a:cubicBezTo>
                    <a:cubicBezTo>
                      <a:pt x="9467" y="1687"/>
                      <a:pt x="9422" y="1680"/>
                      <a:pt x="9364" y="1680"/>
                    </a:cubicBezTo>
                    <a:cubicBezTo>
                      <a:pt x="8850" y="1680"/>
                      <a:pt x="7361" y="2211"/>
                      <a:pt x="7361" y="2211"/>
                    </a:cubicBezTo>
                    <a:cubicBezTo>
                      <a:pt x="7361" y="2211"/>
                      <a:pt x="6539" y="0"/>
                      <a:pt x="5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7" name="Google Shape;1857;p28"/>
              <p:cNvSpPr/>
              <p:nvPr/>
            </p:nvSpPr>
            <p:spPr>
              <a:xfrm>
                <a:off x="6617997" y="1770882"/>
                <a:ext cx="80979" cy="89521"/>
              </a:xfrm>
              <a:custGeom>
                <a:avLst/>
                <a:gdLst/>
                <a:ahLst/>
                <a:cxnLst/>
                <a:rect l="l" t="t" r="r" b="b"/>
                <a:pathLst>
                  <a:path w="2709" h="2995" extrusionOk="0">
                    <a:moveTo>
                      <a:pt x="1663" y="1"/>
                    </a:moveTo>
                    <a:cubicBezTo>
                      <a:pt x="1663" y="1"/>
                      <a:pt x="1662" y="1"/>
                      <a:pt x="1661" y="1"/>
                    </a:cubicBezTo>
                    <a:cubicBezTo>
                      <a:pt x="1498" y="15"/>
                      <a:pt x="45" y="750"/>
                      <a:pt x="23" y="868"/>
                    </a:cubicBezTo>
                    <a:cubicBezTo>
                      <a:pt x="0" y="983"/>
                      <a:pt x="700" y="2907"/>
                      <a:pt x="824" y="2989"/>
                    </a:cubicBezTo>
                    <a:cubicBezTo>
                      <a:pt x="830" y="2993"/>
                      <a:pt x="839" y="2995"/>
                      <a:pt x="850" y="2995"/>
                    </a:cubicBezTo>
                    <a:cubicBezTo>
                      <a:pt x="1101" y="2995"/>
                      <a:pt x="2709" y="2178"/>
                      <a:pt x="2680" y="2131"/>
                    </a:cubicBezTo>
                    <a:cubicBezTo>
                      <a:pt x="2680" y="2131"/>
                      <a:pt x="1830" y="1"/>
                      <a:pt x="1663" y="1"/>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 name="Google Shape;1858;p28"/>
              <p:cNvSpPr/>
              <p:nvPr/>
            </p:nvSpPr>
            <p:spPr>
              <a:xfrm>
                <a:off x="6680233" y="1741828"/>
                <a:ext cx="93833" cy="89341"/>
              </a:xfrm>
              <a:custGeom>
                <a:avLst/>
                <a:gdLst/>
                <a:ahLst/>
                <a:cxnLst/>
                <a:rect l="l" t="t" r="r" b="b"/>
                <a:pathLst>
                  <a:path w="3139" h="2989" extrusionOk="0">
                    <a:moveTo>
                      <a:pt x="1941" y="0"/>
                    </a:moveTo>
                    <a:cubicBezTo>
                      <a:pt x="1794" y="0"/>
                      <a:pt x="35" y="694"/>
                      <a:pt x="17" y="799"/>
                    </a:cubicBezTo>
                    <a:cubicBezTo>
                      <a:pt x="0" y="905"/>
                      <a:pt x="730" y="2924"/>
                      <a:pt x="879" y="2986"/>
                    </a:cubicBezTo>
                    <a:cubicBezTo>
                      <a:pt x="884" y="2988"/>
                      <a:pt x="891" y="2989"/>
                      <a:pt x="899" y="2989"/>
                    </a:cubicBezTo>
                    <a:cubicBezTo>
                      <a:pt x="1160" y="2989"/>
                      <a:pt x="3139" y="2106"/>
                      <a:pt x="3083" y="2053"/>
                    </a:cubicBezTo>
                    <a:cubicBezTo>
                      <a:pt x="3083" y="2053"/>
                      <a:pt x="2072" y="8"/>
                      <a:pt x="1944" y="0"/>
                    </a:cubicBezTo>
                    <a:cubicBezTo>
                      <a:pt x="1943" y="0"/>
                      <a:pt x="1942" y="0"/>
                      <a:pt x="1941" y="0"/>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9" name="Google Shape;1859;p28"/>
              <p:cNvSpPr/>
              <p:nvPr/>
            </p:nvSpPr>
            <p:spPr>
              <a:xfrm>
                <a:off x="6850082" y="1797065"/>
                <a:ext cx="40983" cy="32939"/>
              </a:xfrm>
              <a:custGeom>
                <a:avLst/>
                <a:gdLst/>
                <a:ahLst/>
                <a:cxnLst/>
                <a:rect l="l" t="t" r="r" b="b"/>
                <a:pathLst>
                  <a:path w="1371" h="1102" extrusionOk="0">
                    <a:moveTo>
                      <a:pt x="888" y="1"/>
                    </a:moveTo>
                    <a:cubicBezTo>
                      <a:pt x="870" y="1"/>
                      <a:pt x="853" y="4"/>
                      <a:pt x="835" y="10"/>
                    </a:cubicBezTo>
                    <a:cubicBezTo>
                      <a:pt x="537" y="119"/>
                      <a:pt x="1" y="776"/>
                      <a:pt x="334" y="926"/>
                    </a:cubicBezTo>
                    <a:cubicBezTo>
                      <a:pt x="537" y="1017"/>
                      <a:pt x="818" y="1102"/>
                      <a:pt x="1025" y="1102"/>
                    </a:cubicBezTo>
                    <a:cubicBezTo>
                      <a:pt x="1159" y="1102"/>
                      <a:pt x="1262" y="1067"/>
                      <a:pt x="1294" y="975"/>
                    </a:cubicBezTo>
                    <a:cubicBezTo>
                      <a:pt x="1371" y="755"/>
                      <a:pt x="1162" y="1"/>
                      <a:pt x="8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0" name="Google Shape;1860;p28"/>
              <p:cNvSpPr/>
              <p:nvPr/>
            </p:nvSpPr>
            <p:spPr>
              <a:xfrm>
                <a:off x="6870051" y="1798978"/>
                <a:ext cx="21433" cy="27319"/>
              </a:xfrm>
              <a:custGeom>
                <a:avLst/>
                <a:gdLst/>
                <a:ahLst/>
                <a:cxnLst/>
                <a:rect l="l" t="t" r="r" b="b"/>
                <a:pathLst>
                  <a:path w="717" h="914" extrusionOk="0">
                    <a:moveTo>
                      <a:pt x="230" y="0"/>
                    </a:moveTo>
                    <a:cubicBezTo>
                      <a:pt x="224" y="0"/>
                      <a:pt x="218" y="1"/>
                      <a:pt x="212" y="2"/>
                    </a:cubicBezTo>
                    <a:cubicBezTo>
                      <a:pt x="1" y="55"/>
                      <a:pt x="162" y="913"/>
                      <a:pt x="434" y="913"/>
                    </a:cubicBezTo>
                    <a:cubicBezTo>
                      <a:pt x="438" y="913"/>
                      <a:pt x="442" y="913"/>
                      <a:pt x="446" y="913"/>
                    </a:cubicBezTo>
                    <a:cubicBezTo>
                      <a:pt x="717" y="888"/>
                      <a:pt x="441" y="0"/>
                      <a:pt x="2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1" name="Google Shape;1861;p28"/>
              <p:cNvSpPr/>
              <p:nvPr/>
            </p:nvSpPr>
            <p:spPr>
              <a:xfrm>
                <a:off x="6565954" y="1928432"/>
                <a:ext cx="33808" cy="26453"/>
              </a:xfrm>
              <a:custGeom>
                <a:avLst/>
                <a:gdLst/>
                <a:ahLst/>
                <a:cxnLst/>
                <a:rect l="l" t="t" r="r" b="b"/>
                <a:pathLst>
                  <a:path w="1131" h="885" extrusionOk="0">
                    <a:moveTo>
                      <a:pt x="545" y="0"/>
                    </a:moveTo>
                    <a:cubicBezTo>
                      <a:pt x="423" y="0"/>
                      <a:pt x="308" y="18"/>
                      <a:pt x="236" y="53"/>
                    </a:cubicBezTo>
                    <a:cubicBezTo>
                      <a:pt x="1" y="166"/>
                      <a:pt x="352" y="787"/>
                      <a:pt x="536" y="873"/>
                    </a:cubicBezTo>
                    <a:cubicBezTo>
                      <a:pt x="553" y="881"/>
                      <a:pt x="571" y="885"/>
                      <a:pt x="589" y="885"/>
                    </a:cubicBezTo>
                    <a:cubicBezTo>
                      <a:pt x="762" y="885"/>
                      <a:pt x="963" y="539"/>
                      <a:pt x="1058" y="284"/>
                    </a:cubicBezTo>
                    <a:cubicBezTo>
                      <a:pt x="1130" y="91"/>
                      <a:pt x="820" y="0"/>
                      <a:pt x="5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2" name="Google Shape;1862;p28"/>
              <p:cNvSpPr/>
              <p:nvPr/>
            </p:nvSpPr>
            <p:spPr>
              <a:xfrm>
                <a:off x="6569093" y="1931421"/>
                <a:ext cx="20865" cy="20624"/>
              </a:xfrm>
              <a:custGeom>
                <a:avLst/>
                <a:gdLst/>
                <a:ahLst/>
                <a:cxnLst/>
                <a:rect l="l" t="t" r="r" b="b"/>
                <a:pathLst>
                  <a:path w="698" h="690" extrusionOk="0">
                    <a:moveTo>
                      <a:pt x="175" y="1"/>
                    </a:moveTo>
                    <a:cubicBezTo>
                      <a:pt x="161" y="1"/>
                      <a:pt x="149" y="4"/>
                      <a:pt x="138" y="11"/>
                    </a:cubicBezTo>
                    <a:cubicBezTo>
                      <a:pt x="0" y="96"/>
                      <a:pt x="295" y="690"/>
                      <a:pt x="481" y="690"/>
                    </a:cubicBezTo>
                    <a:cubicBezTo>
                      <a:pt x="501" y="690"/>
                      <a:pt x="519" y="684"/>
                      <a:pt x="535" y="670"/>
                    </a:cubicBezTo>
                    <a:cubicBezTo>
                      <a:pt x="698" y="533"/>
                      <a:pt x="347" y="1"/>
                      <a:pt x="1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3" name="Google Shape;1863;p28"/>
              <p:cNvSpPr/>
              <p:nvPr/>
            </p:nvSpPr>
            <p:spPr>
              <a:xfrm>
                <a:off x="6746535" y="1842887"/>
                <a:ext cx="99961" cy="77266"/>
              </a:xfrm>
              <a:custGeom>
                <a:avLst/>
                <a:gdLst/>
                <a:ahLst/>
                <a:cxnLst/>
                <a:rect l="l" t="t" r="r" b="b"/>
                <a:pathLst>
                  <a:path w="3344" h="2585" extrusionOk="0">
                    <a:moveTo>
                      <a:pt x="1843" y="0"/>
                    </a:moveTo>
                    <a:cubicBezTo>
                      <a:pt x="1760" y="0"/>
                      <a:pt x="1672" y="6"/>
                      <a:pt x="1579" y="18"/>
                    </a:cubicBezTo>
                    <a:cubicBezTo>
                      <a:pt x="1" y="227"/>
                      <a:pt x="471" y="2292"/>
                      <a:pt x="1404" y="2534"/>
                    </a:cubicBezTo>
                    <a:cubicBezTo>
                      <a:pt x="1538" y="2568"/>
                      <a:pt x="1673" y="2584"/>
                      <a:pt x="1807" y="2584"/>
                    </a:cubicBezTo>
                    <a:cubicBezTo>
                      <a:pt x="2607" y="2584"/>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4" name="Google Shape;1864;p28"/>
              <p:cNvSpPr/>
              <p:nvPr/>
            </p:nvSpPr>
            <p:spPr>
              <a:xfrm>
                <a:off x="6766114" y="1857921"/>
                <a:ext cx="62386" cy="41697"/>
              </a:xfrm>
              <a:custGeom>
                <a:avLst/>
                <a:gdLst/>
                <a:ahLst/>
                <a:cxnLst/>
                <a:rect l="l" t="t" r="r" b="b"/>
                <a:pathLst>
                  <a:path w="2087" h="1395" extrusionOk="0">
                    <a:moveTo>
                      <a:pt x="1133" y="1"/>
                    </a:moveTo>
                    <a:cubicBezTo>
                      <a:pt x="1054" y="1"/>
                      <a:pt x="968" y="12"/>
                      <a:pt x="876" y="35"/>
                    </a:cubicBezTo>
                    <a:cubicBezTo>
                      <a:pt x="0" y="256"/>
                      <a:pt x="353" y="1395"/>
                      <a:pt x="1097" y="1395"/>
                    </a:cubicBezTo>
                    <a:cubicBezTo>
                      <a:pt x="1168" y="1395"/>
                      <a:pt x="1243" y="1384"/>
                      <a:pt x="1321" y="1362"/>
                    </a:cubicBezTo>
                    <a:cubicBezTo>
                      <a:pt x="2086" y="1136"/>
                      <a:pt x="1953" y="1"/>
                      <a:pt x="11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5" name="Google Shape;1865;p28"/>
              <p:cNvSpPr/>
              <p:nvPr/>
            </p:nvSpPr>
            <p:spPr>
              <a:xfrm>
                <a:off x="6787727" y="1872866"/>
                <a:ext cx="19101" cy="12733"/>
              </a:xfrm>
              <a:custGeom>
                <a:avLst/>
                <a:gdLst/>
                <a:ahLst/>
                <a:cxnLst/>
                <a:rect l="l" t="t" r="r" b="b"/>
                <a:pathLst>
                  <a:path w="639" h="426" extrusionOk="0">
                    <a:moveTo>
                      <a:pt x="347" y="0"/>
                    </a:moveTo>
                    <a:cubicBezTo>
                      <a:pt x="322" y="0"/>
                      <a:pt x="296" y="3"/>
                      <a:pt x="267" y="10"/>
                    </a:cubicBezTo>
                    <a:cubicBezTo>
                      <a:pt x="1" y="77"/>
                      <a:pt x="108" y="426"/>
                      <a:pt x="336" y="426"/>
                    </a:cubicBezTo>
                    <a:cubicBezTo>
                      <a:pt x="358" y="426"/>
                      <a:pt x="380" y="422"/>
                      <a:pt x="404" y="416"/>
                    </a:cubicBezTo>
                    <a:cubicBezTo>
                      <a:pt x="638" y="346"/>
                      <a:pt x="598" y="0"/>
                      <a:pt x="3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6" name="Google Shape;1866;p28"/>
              <p:cNvSpPr/>
              <p:nvPr/>
            </p:nvSpPr>
            <p:spPr>
              <a:xfrm>
                <a:off x="6604725" y="1902368"/>
                <a:ext cx="99961" cy="77266"/>
              </a:xfrm>
              <a:custGeom>
                <a:avLst/>
                <a:gdLst/>
                <a:ahLst/>
                <a:cxnLst/>
                <a:rect l="l" t="t" r="r" b="b"/>
                <a:pathLst>
                  <a:path w="3344" h="2585" extrusionOk="0">
                    <a:moveTo>
                      <a:pt x="1843" y="0"/>
                    </a:moveTo>
                    <a:cubicBezTo>
                      <a:pt x="1760" y="0"/>
                      <a:pt x="1672" y="6"/>
                      <a:pt x="1579" y="19"/>
                    </a:cubicBezTo>
                    <a:cubicBezTo>
                      <a:pt x="1" y="226"/>
                      <a:pt x="471" y="2292"/>
                      <a:pt x="1404" y="2534"/>
                    </a:cubicBezTo>
                    <a:cubicBezTo>
                      <a:pt x="1537" y="2568"/>
                      <a:pt x="1673" y="2585"/>
                      <a:pt x="1807" y="2585"/>
                    </a:cubicBezTo>
                    <a:cubicBezTo>
                      <a:pt x="2607" y="2585"/>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7" name="Google Shape;1867;p28"/>
              <p:cNvSpPr/>
              <p:nvPr/>
            </p:nvSpPr>
            <p:spPr>
              <a:xfrm>
                <a:off x="6628818" y="1923261"/>
                <a:ext cx="57752" cy="38588"/>
              </a:xfrm>
              <a:custGeom>
                <a:avLst/>
                <a:gdLst/>
                <a:ahLst/>
                <a:cxnLst/>
                <a:rect l="l" t="t" r="r" b="b"/>
                <a:pathLst>
                  <a:path w="1932" h="1291" extrusionOk="0">
                    <a:moveTo>
                      <a:pt x="1051" y="1"/>
                    </a:moveTo>
                    <a:cubicBezTo>
                      <a:pt x="978" y="1"/>
                      <a:pt x="898" y="11"/>
                      <a:pt x="812" y="32"/>
                    </a:cubicBezTo>
                    <a:cubicBezTo>
                      <a:pt x="1" y="236"/>
                      <a:pt x="329" y="1291"/>
                      <a:pt x="1018" y="1291"/>
                    </a:cubicBezTo>
                    <a:cubicBezTo>
                      <a:pt x="1084" y="1291"/>
                      <a:pt x="1153" y="1281"/>
                      <a:pt x="1225" y="1260"/>
                    </a:cubicBezTo>
                    <a:cubicBezTo>
                      <a:pt x="1932" y="1051"/>
                      <a:pt x="1808" y="1"/>
                      <a:pt x="10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8" name="Google Shape;1868;p28"/>
              <p:cNvSpPr/>
              <p:nvPr/>
            </p:nvSpPr>
            <p:spPr>
              <a:xfrm>
                <a:off x="6649384" y="1935546"/>
                <a:ext cx="19101" cy="12763"/>
              </a:xfrm>
              <a:custGeom>
                <a:avLst/>
                <a:gdLst/>
                <a:ahLst/>
                <a:cxnLst/>
                <a:rect l="l" t="t" r="r" b="b"/>
                <a:pathLst>
                  <a:path w="639" h="427" extrusionOk="0">
                    <a:moveTo>
                      <a:pt x="346" y="1"/>
                    </a:moveTo>
                    <a:cubicBezTo>
                      <a:pt x="322" y="1"/>
                      <a:pt x="296" y="4"/>
                      <a:pt x="268" y="11"/>
                    </a:cubicBezTo>
                    <a:cubicBezTo>
                      <a:pt x="1" y="78"/>
                      <a:pt x="107" y="426"/>
                      <a:pt x="335" y="426"/>
                    </a:cubicBezTo>
                    <a:cubicBezTo>
                      <a:pt x="357" y="426"/>
                      <a:pt x="380" y="423"/>
                      <a:pt x="404" y="416"/>
                    </a:cubicBezTo>
                    <a:cubicBezTo>
                      <a:pt x="638" y="348"/>
                      <a:pt x="598" y="1"/>
                      <a:pt x="3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9" name="Google Shape;1869;p28"/>
              <p:cNvSpPr/>
              <p:nvPr/>
            </p:nvSpPr>
            <p:spPr>
              <a:xfrm>
                <a:off x="6718645" y="1837148"/>
                <a:ext cx="21044" cy="14556"/>
              </a:xfrm>
              <a:custGeom>
                <a:avLst/>
                <a:gdLst/>
                <a:ahLst/>
                <a:cxnLst/>
                <a:rect l="l" t="t" r="r" b="b"/>
                <a:pathLst>
                  <a:path w="704" h="487" extrusionOk="0">
                    <a:moveTo>
                      <a:pt x="592" y="0"/>
                    </a:moveTo>
                    <a:cubicBezTo>
                      <a:pt x="592" y="0"/>
                      <a:pt x="1" y="157"/>
                      <a:pt x="2" y="247"/>
                    </a:cubicBezTo>
                    <a:cubicBezTo>
                      <a:pt x="5" y="337"/>
                      <a:pt x="86" y="487"/>
                      <a:pt x="86" y="487"/>
                    </a:cubicBezTo>
                    <a:cubicBezTo>
                      <a:pt x="86" y="487"/>
                      <a:pt x="633" y="312"/>
                      <a:pt x="670" y="224"/>
                    </a:cubicBezTo>
                    <a:cubicBezTo>
                      <a:pt x="704" y="136"/>
                      <a:pt x="592" y="0"/>
                      <a:pt x="5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0" name="Google Shape;1870;p28"/>
              <p:cNvSpPr/>
              <p:nvPr/>
            </p:nvSpPr>
            <p:spPr>
              <a:xfrm>
                <a:off x="6653898" y="1863242"/>
                <a:ext cx="21074" cy="14586"/>
              </a:xfrm>
              <a:custGeom>
                <a:avLst/>
                <a:gdLst/>
                <a:ahLst/>
                <a:cxnLst/>
                <a:rect l="l" t="t" r="r" b="b"/>
                <a:pathLst>
                  <a:path w="705" h="488" extrusionOk="0">
                    <a:moveTo>
                      <a:pt x="592" y="1"/>
                    </a:moveTo>
                    <a:cubicBezTo>
                      <a:pt x="592" y="1"/>
                      <a:pt x="0" y="157"/>
                      <a:pt x="2" y="248"/>
                    </a:cubicBezTo>
                    <a:cubicBezTo>
                      <a:pt x="4" y="337"/>
                      <a:pt x="85" y="488"/>
                      <a:pt x="85" y="488"/>
                    </a:cubicBezTo>
                    <a:cubicBezTo>
                      <a:pt x="85" y="488"/>
                      <a:pt x="633" y="313"/>
                      <a:pt x="669" y="224"/>
                    </a:cubicBezTo>
                    <a:cubicBezTo>
                      <a:pt x="705" y="136"/>
                      <a:pt x="592" y="1"/>
                      <a:pt x="5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1" name="Google Shape;1871;p28"/>
              <p:cNvSpPr/>
              <p:nvPr/>
            </p:nvSpPr>
            <p:spPr>
              <a:xfrm>
                <a:off x="6683850" y="1744578"/>
                <a:ext cx="85522" cy="84469"/>
              </a:xfrm>
              <a:custGeom>
                <a:avLst/>
                <a:gdLst/>
                <a:ahLst/>
                <a:cxnLst/>
                <a:rect l="l" t="t" r="r" b="b"/>
                <a:pathLst>
                  <a:path w="2861" h="2826" extrusionOk="0">
                    <a:moveTo>
                      <a:pt x="1772" y="1"/>
                    </a:moveTo>
                    <a:cubicBezTo>
                      <a:pt x="1546" y="1"/>
                      <a:pt x="30" y="607"/>
                      <a:pt x="16" y="727"/>
                    </a:cubicBezTo>
                    <a:cubicBezTo>
                      <a:pt x="1" y="851"/>
                      <a:pt x="683" y="2826"/>
                      <a:pt x="839" y="2826"/>
                    </a:cubicBezTo>
                    <a:cubicBezTo>
                      <a:pt x="842" y="2826"/>
                      <a:pt x="844" y="2826"/>
                      <a:pt x="846" y="2825"/>
                    </a:cubicBezTo>
                    <a:cubicBezTo>
                      <a:pt x="988" y="2765"/>
                      <a:pt x="2860" y="1962"/>
                      <a:pt x="2860" y="1962"/>
                    </a:cubicBezTo>
                    <a:cubicBezTo>
                      <a:pt x="2860" y="1962"/>
                      <a:pt x="1950" y="34"/>
                      <a:pt x="1786" y="2"/>
                    </a:cubicBezTo>
                    <a:cubicBezTo>
                      <a:pt x="1782" y="1"/>
                      <a:pt x="1777" y="1"/>
                      <a:pt x="17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2" name="Google Shape;1872;p28"/>
              <p:cNvSpPr/>
              <p:nvPr/>
            </p:nvSpPr>
            <p:spPr>
              <a:xfrm>
                <a:off x="6621584" y="1774259"/>
                <a:ext cx="72160" cy="82168"/>
              </a:xfrm>
              <a:custGeom>
                <a:avLst/>
                <a:gdLst/>
                <a:ahLst/>
                <a:cxnLst/>
                <a:rect l="l" t="t" r="r" b="b"/>
                <a:pathLst>
                  <a:path w="2414" h="2749" extrusionOk="0">
                    <a:moveTo>
                      <a:pt x="1504" y="1"/>
                    </a:moveTo>
                    <a:cubicBezTo>
                      <a:pt x="1503" y="1"/>
                      <a:pt x="1503" y="1"/>
                      <a:pt x="1502" y="1"/>
                    </a:cubicBezTo>
                    <a:cubicBezTo>
                      <a:pt x="1396" y="29"/>
                      <a:pt x="127" y="544"/>
                      <a:pt x="64" y="756"/>
                    </a:cubicBezTo>
                    <a:cubicBezTo>
                      <a:pt x="1" y="965"/>
                      <a:pt x="599" y="2749"/>
                      <a:pt x="775" y="2749"/>
                    </a:cubicBezTo>
                    <a:cubicBezTo>
                      <a:pt x="777" y="2749"/>
                      <a:pt x="780" y="2748"/>
                      <a:pt x="782" y="2748"/>
                    </a:cubicBezTo>
                    <a:cubicBezTo>
                      <a:pt x="946" y="2695"/>
                      <a:pt x="2414" y="2014"/>
                      <a:pt x="2414" y="2014"/>
                    </a:cubicBezTo>
                    <a:cubicBezTo>
                      <a:pt x="2414" y="2014"/>
                      <a:pt x="1620" y="1"/>
                      <a:pt x="15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3" name="Google Shape;1873;p28"/>
              <p:cNvSpPr/>
              <p:nvPr/>
            </p:nvSpPr>
            <p:spPr>
              <a:xfrm>
                <a:off x="6691443" y="1754651"/>
                <a:ext cx="65853" cy="23912"/>
              </a:xfrm>
              <a:custGeom>
                <a:avLst/>
                <a:gdLst/>
                <a:ahLst/>
                <a:cxnLst/>
                <a:rect l="l" t="t" r="r" b="b"/>
                <a:pathLst>
                  <a:path w="2203" h="800" extrusionOk="0">
                    <a:moveTo>
                      <a:pt x="514" y="1"/>
                    </a:moveTo>
                    <a:cubicBezTo>
                      <a:pt x="322" y="80"/>
                      <a:pt x="139" y="161"/>
                      <a:pt x="0" y="229"/>
                    </a:cubicBezTo>
                    <a:lnTo>
                      <a:pt x="2202" y="799"/>
                    </a:lnTo>
                    <a:cubicBezTo>
                      <a:pt x="2130" y="655"/>
                      <a:pt x="2054" y="507"/>
                      <a:pt x="1981" y="366"/>
                    </a:cubicBezTo>
                    <a:lnTo>
                      <a:pt x="514"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4" name="Google Shape;1874;p28"/>
              <p:cNvSpPr/>
              <p:nvPr/>
            </p:nvSpPr>
            <p:spPr>
              <a:xfrm>
                <a:off x="6685016" y="1770045"/>
                <a:ext cx="84147" cy="32730"/>
              </a:xfrm>
              <a:custGeom>
                <a:avLst/>
                <a:gdLst/>
                <a:ahLst/>
                <a:cxnLst/>
                <a:rect l="l" t="t" r="r" b="b"/>
                <a:pathLst>
                  <a:path w="2815" h="1095" extrusionOk="0">
                    <a:moveTo>
                      <a:pt x="1" y="1"/>
                    </a:moveTo>
                    <a:cubicBezTo>
                      <a:pt x="29" y="108"/>
                      <a:pt x="81" y="276"/>
                      <a:pt x="146" y="468"/>
                    </a:cubicBezTo>
                    <a:lnTo>
                      <a:pt x="2814" y="1095"/>
                    </a:lnTo>
                    <a:cubicBezTo>
                      <a:pt x="2793" y="1048"/>
                      <a:pt x="2725" y="904"/>
                      <a:pt x="2631" y="714"/>
                    </a:cubicBezTo>
                    <a:lnTo>
                      <a:pt x="1"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5" name="Google Shape;1875;p28"/>
              <p:cNvSpPr/>
              <p:nvPr/>
            </p:nvSpPr>
            <p:spPr>
              <a:xfrm>
                <a:off x="6623258" y="1791237"/>
                <a:ext cx="63522" cy="25915"/>
              </a:xfrm>
              <a:custGeom>
                <a:avLst/>
                <a:gdLst/>
                <a:ahLst/>
                <a:cxnLst/>
                <a:rect l="l" t="t" r="r" b="b"/>
                <a:pathLst>
                  <a:path w="2125" h="867" extrusionOk="0">
                    <a:moveTo>
                      <a:pt x="218" y="0"/>
                    </a:moveTo>
                    <a:cubicBezTo>
                      <a:pt x="102" y="74"/>
                      <a:pt x="23" y="139"/>
                      <a:pt x="9" y="188"/>
                    </a:cubicBezTo>
                    <a:cubicBezTo>
                      <a:pt x="0" y="219"/>
                      <a:pt x="6" y="285"/>
                      <a:pt x="22" y="373"/>
                    </a:cubicBezTo>
                    <a:lnTo>
                      <a:pt x="2125" y="867"/>
                    </a:lnTo>
                    <a:cubicBezTo>
                      <a:pt x="2073" y="744"/>
                      <a:pt x="2018" y="610"/>
                      <a:pt x="1961" y="473"/>
                    </a:cubicBezTo>
                    <a:lnTo>
                      <a:pt x="218" y="0"/>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6" name="Google Shape;1876;p28"/>
              <p:cNvSpPr/>
              <p:nvPr/>
            </p:nvSpPr>
            <p:spPr>
              <a:xfrm>
                <a:off x="6642748" y="1777308"/>
                <a:ext cx="33779" cy="15782"/>
              </a:xfrm>
              <a:custGeom>
                <a:avLst/>
                <a:gdLst/>
                <a:ahLst/>
                <a:cxnLst/>
                <a:rect l="l" t="t" r="r" b="b"/>
                <a:pathLst>
                  <a:path w="1130" h="528" extrusionOk="0">
                    <a:moveTo>
                      <a:pt x="527" y="1"/>
                    </a:moveTo>
                    <a:cubicBezTo>
                      <a:pt x="377" y="63"/>
                      <a:pt x="187" y="146"/>
                      <a:pt x="1" y="233"/>
                    </a:cubicBezTo>
                    <a:lnTo>
                      <a:pt x="1130" y="527"/>
                    </a:lnTo>
                    <a:cubicBezTo>
                      <a:pt x="1058" y="363"/>
                      <a:pt x="989" y="215"/>
                      <a:pt x="932" y="102"/>
                    </a:cubicBezTo>
                    <a:lnTo>
                      <a:pt x="527"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7099058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877"/>
        <p:cNvGrpSpPr/>
        <p:nvPr/>
      </p:nvGrpSpPr>
      <p:grpSpPr>
        <a:xfrm>
          <a:off x="0" y="0"/>
          <a:ext cx="0" cy="0"/>
          <a:chOff x="0" y="0"/>
          <a:chExt cx="0" cy="0"/>
        </a:xfrm>
      </p:grpSpPr>
      <p:sp>
        <p:nvSpPr>
          <p:cNvPr id="1878" name="Google Shape;1878;p29"/>
          <p:cNvSpPr txBox="1">
            <a:spLocks noGrp="1"/>
          </p:cNvSpPr>
          <p:nvPr>
            <p:ph type="title" hasCustomPrompt="1"/>
          </p:nvPr>
        </p:nvSpPr>
        <p:spPr>
          <a:xfrm rot="-396">
            <a:off x="6364227" y="720200"/>
            <a:ext cx="3469600" cy="15864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rtl="0">
              <a:spcBef>
                <a:spcPts val="0"/>
              </a:spcBef>
              <a:spcAft>
                <a:spcPts val="0"/>
              </a:spcAft>
              <a:buSzPts val="6200"/>
              <a:buNone/>
              <a:defRPr sz="8266"/>
            </a:lvl2pPr>
            <a:lvl3pPr lvl="2" rtl="0">
              <a:spcBef>
                <a:spcPts val="0"/>
              </a:spcBef>
              <a:spcAft>
                <a:spcPts val="0"/>
              </a:spcAft>
              <a:buSzPts val="6200"/>
              <a:buNone/>
              <a:defRPr sz="8266"/>
            </a:lvl3pPr>
            <a:lvl4pPr lvl="3" rtl="0">
              <a:spcBef>
                <a:spcPts val="0"/>
              </a:spcBef>
              <a:spcAft>
                <a:spcPts val="0"/>
              </a:spcAft>
              <a:buSzPts val="6200"/>
              <a:buNone/>
              <a:defRPr sz="8266"/>
            </a:lvl4pPr>
            <a:lvl5pPr lvl="4" rtl="0">
              <a:spcBef>
                <a:spcPts val="0"/>
              </a:spcBef>
              <a:spcAft>
                <a:spcPts val="0"/>
              </a:spcAft>
              <a:buSzPts val="6200"/>
              <a:buNone/>
              <a:defRPr sz="8266"/>
            </a:lvl5pPr>
            <a:lvl6pPr lvl="5" rtl="0">
              <a:spcBef>
                <a:spcPts val="0"/>
              </a:spcBef>
              <a:spcAft>
                <a:spcPts val="0"/>
              </a:spcAft>
              <a:buSzPts val="6200"/>
              <a:buNone/>
              <a:defRPr sz="8266"/>
            </a:lvl6pPr>
            <a:lvl7pPr lvl="6" rtl="0">
              <a:spcBef>
                <a:spcPts val="0"/>
              </a:spcBef>
              <a:spcAft>
                <a:spcPts val="0"/>
              </a:spcAft>
              <a:buSzPts val="6200"/>
              <a:buNone/>
              <a:defRPr sz="8266"/>
            </a:lvl7pPr>
            <a:lvl8pPr lvl="7" rtl="0">
              <a:spcBef>
                <a:spcPts val="0"/>
              </a:spcBef>
              <a:spcAft>
                <a:spcPts val="0"/>
              </a:spcAft>
              <a:buSzPts val="6200"/>
              <a:buNone/>
              <a:defRPr sz="8266"/>
            </a:lvl8pPr>
            <a:lvl9pPr lvl="8" rtl="0">
              <a:spcBef>
                <a:spcPts val="0"/>
              </a:spcBef>
              <a:spcAft>
                <a:spcPts val="0"/>
              </a:spcAft>
              <a:buSzPts val="6200"/>
              <a:buNone/>
              <a:defRPr sz="8266"/>
            </a:lvl9pPr>
          </a:lstStyle>
          <a:p>
            <a:r>
              <a:t>xx%</a:t>
            </a:r>
          </a:p>
        </p:txBody>
      </p:sp>
      <p:sp>
        <p:nvSpPr>
          <p:cNvPr id="1879" name="Google Shape;1879;p29"/>
          <p:cNvSpPr txBox="1">
            <a:spLocks noGrp="1"/>
          </p:cNvSpPr>
          <p:nvPr>
            <p:ph type="subTitle" idx="1"/>
          </p:nvPr>
        </p:nvSpPr>
        <p:spPr>
          <a:xfrm>
            <a:off x="6364200" y="2306655"/>
            <a:ext cx="3469600" cy="521200"/>
          </a:xfrm>
          <a:prstGeom prst="rect">
            <a:avLst/>
          </a:prstGeom>
          <a:solidFill>
            <a:schemeClr val="l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880" name="Google Shape;1880;p29"/>
          <p:cNvSpPr txBox="1">
            <a:spLocks noGrp="1"/>
          </p:cNvSpPr>
          <p:nvPr>
            <p:ph type="title" idx="2" hasCustomPrompt="1"/>
          </p:nvPr>
        </p:nvSpPr>
        <p:spPr>
          <a:xfrm>
            <a:off x="6364227" y="3504609"/>
            <a:ext cx="3469600" cy="15868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rtl="0">
              <a:spcBef>
                <a:spcPts val="0"/>
              </a:spcBef>
              <a:spcAft>
                <a:spcPts val="0"/>
              </a:spcAft>
              <a:buSzPts val="6200"/>
              <a:buNone/>
              <a:defRPr sz="8266"/>
            </a:lvl2pPr>
            <a:lvl3pPr lvl="2" rtl="0">
              <a:spcBef>
                <a:spcPts val="0"/>
              </a:spcBef>
              <a:spcAft>
                <a:spcPts val="0"/>
              </a:spcAft>
              <a:buSzPts val="6200"/>
              <a:buNone/>
              <a:defRPr sz="8266"/>
            </a:lvl3pPr>
            <a:lvl4pPr lvl="3" rtl="0">
              <a:spcBef>
                <a:spcPts val="0"/>
              </a:spcBef>
              <a:spcAft>
                <a:spcPts val="0"/>
              </a:spcAft>
              <a:buSzPts val="6200"/>
              <a:buNone/>
              <a:defRPr sz="8266"/>
            </a:lvl4pPr>
            <a:lvl5pPr lvl="4" rtl="0">
              <a:spcBef>
                <a:spcPts val="0"/>
              </a:spcBef>
              <a:spcAft>
                <a:spcPts val="0"/>
              </a:spcAft>
              <a:buSzPts val="6200"/>
              <a:buNone/>
              <a:defRPr sz="8266"/>
            </a:lvl5pPr>
            <a:lvl6pPr lvl="5" rtl="0">
              <a:spcBef>
                <a:spcPts val="0"/>
              </a:spcBef>
              <a:spcAft>
                <a:spcPts val="0"/>
              </a:spcAft>
              <a:buSzPts val="6200"/>
              <a:buNone/>
              <a:defRPr sz="8266"/>
            </a:lvl6pPr>
            <a:lvl7pPr lvl="6" rtl="0">
              <a:spcBef>
                <a:spcPts val="0"/>
              </a:spcBef>
              <a:spcAft>
                <a:spcPts val="0"/>
              </a:spcAft>
              <a:buSzPts val="6200"/>
              <a:buNone/>
              <a:defRPr sz="8266"/>
            </a:lvl7pPr>
            <a:lvl8pPr lvl="7" rtl="0">
              <a:spcBef>
                <a:spcPts val="0"/>
              </a:spcBef>
              <a:spcAft>
                <a:spcPts val="0"/>
              </a:spcAft>
              <a:buSzPts val="6200"/>
              <a:buNone/>
              <a:defRPr sz="8266"/>
            </a:lvl8pPr>
            <a:lvl9pPr lvl="8" rtl="0">
              <a:spcBef>
                <a:spcPts val="0"/>
              </a:spcBef>
              <a:spcAft>
                <a:spcPts val="0"/>
              </a:spcAft>
              <a:buSzPts val="6200"/>
              <a:buNone/>
              <a:defRPr sz="8266"/>
            </a:lvl9pPr>
          </a:lstStyle>
          <a:p>
            <a:r>
              <a:t>xx%</a:t>
            </a:r>
          </a:p>
        </p:txBody>
      </p:sp>
      <p:sp>
        <p:nvSpPr>
          <p:cNvPr id="1881" name="Google Shape;1881;p29"/>
          <p:cNvSpPr txBox="1">
            <a:spLocks noGrp="1"/>
          </p:cNvSpPr>
          <p:nvPr>
            <p:ph type="subTitle" idx="3"/>
          </p:nvPr>
        </p:nvSpPr>
        <p:spPr>
          <a:xfrm>
            <a:off x="6364200" y="5090999"/>
            <a:ext cx="3469600" cy="521200"/>
          </a:xfrm>
          <a:prstGeom prst="rect">
            <a:avLst/>
          </a:prstGeom>
          <a:solidFill>
            <a:schemeClr val="l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882" name="Google Shape;1882;p29"/>
          <p:cNvSpPr txBox="1">
            <a:spLocks noGrp="1"/>
          </p:cNvSpPr>
          <p:nvPr>
            <p:ph type="title" idx="4" hasCustomPrompt="1"/>
          </p:nvPr>
        </p:nvSpPr>
        <p:spPr>
          <a:xfrm rot="-396">
            <a:off x="2358177" y="720200"/>
            <a:ext cx="3469600" cy="15864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algn="r" rtl="0">
              <a:spcBef>
                <a:spcPts val="0"/>
              </a:spcBef>
              <a:spcAft>
                <a:spcPts val="0"/>
              </a:spcAft>
              <a:buSzPts val="6200"/>
              <a:buNone/>
              <a:defRPr sz="8266"/>
            </a:lvl2pPr>
            <a:lvl3pPr lvl="2" algn="r" rtl="0">
              <a:spcBef>
                <a:spcPts val="0"/>
              </a:spcBef>
              <a:spcAft>
                <a:spcPts val="0"/>
              </a:spcAft>
              <a:buSzPts val="6200"/>
              <a:buNone/>
              <a:defRPr sz="8266"/>
            </a:lvl3pPr>
            <a:lvl4pPr lvl="3" algn="r" rtl="0">
              <a:spcBef>
                <a:spcPts val="0"/>
              </a:spcBef>
              <a:spcAft>
                <a:spcPts val="0"/>
              </a:spcAft>
              <a:buSzPts val="6200"/>
              <a:buNone/>
              <a:defRPr sz="8266"/>
            </a:lvl4pPr>
            <a:lvl5pPr lvl="4" algn="r" rtl="0">
              <a:spcBef>
                <a:spcPts val="0"/>
              </a:spcBef>
              <a:spcAft>
                <a:spcPts val="0"/>
              </a:spcAft>
              <a:buSzPts val="6200"/>
              <a:buNone/>
              <a:defRPr sz="8266"/>
            </a:lvl5pPr>
            <a:lvl6pPr lvl="5" algn="r" rtl="0">
              <a:spcBef>
                <a:spcPts val="0"/>
              </a:spcBef>
              <a:spcAft>
                <a:spcPts val="0"/>
              </a:spcAft>
              <a:buSzPts val="6200"/>
              <a:buNone/>
              <a:defRPr sz="8266"/>
            </a:lvl6pPr>
            <a:lvl7pPr lvl="6" algn="r" rtl="0">
              <a:spcBef>
                <a:spcPts val="0"/>
              </a:spcBef>
              <a:spcAft>
                <a:spcPts val="0"/>
              </a:spcAft>
              <a:buSzPts val="6200"/>
              <a:buNone/>
              <a:defRPr sz="8266"/>
            </a:lvl7pPr>
            <a:lvl8pPr lvl="7" algn="r" rtl="0">
              <a:spcBef>
                <a:spcPts val="0"/>
              </a:spcBef>
              <a:spcAft>
                <a:spcPts val="0"/>
              </a:spcAft>
              <a:buSzPts val="6200"/>
              <a:buNone/>
              <a:defRPr sz="8266"/>
            </a:lvl8pPr>
            <a:lvl9pPr lvl="8" algn="r" rtl="0">
              <a:spcBef>
                <a:spcPts val="0"/>
              </a:spcBef>
              <a:spcAft>
                <a:spcPts val="0"/>
              </a:spcAft>
              <a:buSzPts val="6200"/>
              <a:buNone/>
              <a:defRPr sz="8266"/>
            </a:lvl9pPr>
          </a:lstStyle>
          <a:p>
            <a:r>
              <a:t>xx%</a:t>
            </a:r>
          </a:p>
        </p:txBody>
      </p:sp>
      <p:sp>
        <p:nvSpPr>
          <p:cNvPr id="1883" name="Google Shape;1883;p29"/>
          <p:cNvSpPr txBox="1">
            <a:spLocks noGrp="1"/>
          </p:cNvSpPr>
          <p:nvPr>
            <p:ph type="subTitle" idx="5"/>
          </p:nvPr>
        </p:nvSpPr>
        <p:spPr>
          <a:xfrm>
            <a:off x="2358151" y="2306656"/>
            <a:ext cx="3469600" cy="521200"/>
          </a:xfrm>
          <a:prstGeom prst="rect">
            <a:avLst/>
          </a:prstGeom>
          <a:solidFill>
            <a:schemeClr val="l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1884" name="Google Shape;1884;p29"/>
          <p:cNvSpPr txBox="1">
            <a:spLocks noGrp="1"/>
          </p:cNvSpPr>
          <p:nvPr>
            <p:ph type="title" idx="6" hasCustomPrompt="1"/>
          </p:nvPr>
        </p:nvSpPr>
        <p:spPr>
          <a:xfrm>
            <a:off x="2358177" y="3504611"/>
            <a:ext cx="3469600" cy="15868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algn="r" rtl="0">
              <a:spcBef>
                <a:spcPts val="0"/>
              </a:spcBef>
              <a:spcAft>
                <a:spcPts val="0"/>
              </a:spcAft>
              <a:buSzPts val="6200"/>
              <a:buNone/>
              <a:defRPr sz="8266"/>
            </a:lvl2pPr>
            <a:lvl3pPr lvl="2" algn="r" rtl="0">
              <a:spcBef>
                <a:spcPts val="0"/>
              </a:spcBef>
              <a:spcAft>
                <a:spcPts val="0"/>
              </a:spcAft>
              <a:buSzPts val="6200"/>
              <a:buNone/>
              <a:defRPr sz="8266"/>
            </a:lvl3pPr>
            <a:lvl4pPr lvl="3" algn="r" rtl="0">
              <a:spcBef>
                <a:spcPts val="0"/>
              </a:spcBef>
              <a:spcAft>
                <a:spcPts val="0"/>
              </a:spcAft>
              <a:buSzPts val="6200"/>
              <a:buNone/>
              <a:defRPr sz="8266"/>
            </a:lvl4pPr>
            <a:lvl5pPr lvl="4" algn="r" rtl="0">
              <a:spcBef>
                <a:spcPts val="0"/>
              </a:spcBef>
              <a:spcAft>
                <a:spcPts val="0"/>
              </a:spcAft>
              <a:buSzPts val="6200"/>
              <a:buNone/>
              <a:defRPr sz="8266"/>
            </a:lvl5pPr>
            <a:lvl6pPr lvl="5" algn="r" rtl="0">
              <a:spcBef>
                <a:spcPts val="0"/>
              </a:spcBef>
              <a:spcAft>
                <a:spcPts val="0"/>
              </a:spcAft>
              <a:buSzPts val="6200"/>
              <a:buNone/>
              <a:defRPr sz="8266"/>
            </a:lvl6pPr>
            <a:lvl7pPr lvl="6" algn="r" rtl="0">
              <a:spcBef>
                <a:spcPts val="0"/>
              </a:spcBef>
              <a:spcAft>
                <a:spcPts val="0"/>
              </a:spcAft>
              <a:buSzPts val="6200"/>
              <a:buNone/>
              <a:defRPr sz="8266"/>
            </a:lvl7pPr>
            <a:lvl8pPr lvl="7" algn="r" rtl="0">
              <a:spcBef>
                <a:spcPts val="0"/>
              </a:spcBef>
              <a:spcAft>
                <a:spcPts val="0"/>
              </a:spcAft>
              <a:buSzPts val="6200"/>
              <a:buNone/>
              <a:defRPr sz="8266"/>
            </a:lvl8pPr>
            <a:lvl9pPr lvl="8" algn="r" rtl="0">
              <a:spcBef>
                <a:spcPts val="0"/>
              </a:spcBef>
              <a:spcAft>
                <a:spcPts val="0"/>
              </a:spcAft>
              <a:buSzPts val="6200"/>
              <a:buNone/>
              <a:defRPr sz="8266"/>
            </a:lvl9pPr>
          </a:lstStyle>
          <a:p>
            <a:r>
              <a:t>xx%</a:t>
            </a:r>
          </a:p>
        </p:txBody>
      </p:sp>
      <p:sp>
        <p:nvSpPr>
          <p:cNvPr id="1885" name="Google Shape;1885;p29"/>
          <p:cNvSpPr txBox="1">
            <a:spLocks noGrp="1"/>
          </p:cNvSpPr>
          <p:nvPr>
            <p:ph type="subTitle" idx="7"/>
          </p:nvPr>
        </p:nvSpPr>
        <p:spPr>
          <a:xfrm>
            <a:off x="2358151" y="5091000"/>
            <a:ext cx="3469600" cy="521200"/>
          </a:xfrm>
          <a:prstGeom prst="rect">
            <a:avLst/>
          </a:prstGeom>
          <a:solidFill>
            <a:schemeClr val="l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grpSp>
        <p:nvGrpSpPr>
          <p:cNvPr id="1886" name="Google Shape;1886;p29"/>
          <p:cNvGrpSpPr/>
          <p:nvPr/>
        </p:nvGrpSpPr>
        <p:grpSpPr>
          <a:xfrm>
            <a:off x="-274639" y="0"/>
            <a:ext cx="12631733" cy="8137507"/>
            <a:chOff x="-205979" y="0"/>
            <a:chExt cx="9473800" cy="6103130"/>
          </a:xfrm>
        </p:grpSpPr>
        <p:sp>
          <p:nvSpPr>
            <p:cNvPr id="1887" name="Google Shape;1887;p29"/>
            <p:cNvSpPr/>
            <p:nvPr/>
          </p:nvSpPr>
          <p:spPr>
            <a:xfrm rot="5400000">
              <a:off x="-1757202" y="1757197"/>
              <a:ext cx="5181124" cy="1666730"/>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8" name="Google Shape;1888;p29"/>
            <p:cNvSpPr/>
            <p:nvPr/>
          </p:nvSpPr>
          <p:spPr>
            <a:xfrm rot="-5400000" flipH="1">
              <a:off x="5720073" y="1757197"/>
              <a:ext cx="5181124" cy="1666730"/>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9" name="Google Shape;1889;p29"/>
            <p:cNvSpPr/>
            <p:nvPr/>
          </p:nvSpPr>
          <p:spPr>
            <a:xfrm>
              <a:off x="3756012" y="5400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890" name="Google Shape;1890;p29"/>
            <p:cNvGrpSpPr/>
            <p:nvPr/>
          </p:nvGrpSpPr>
          <p:grpSpPr>
            <a:xfrm>
              <a:off x="-205979" y="4451245"/>
              <a:ext cx="9473800" cy="1651885"/>
              <a:chOff x="2200235" y="3803690"/>
              <a:chExt cx="4618888" cy="1651885"/>
            </a:xfrm>
          </p:grpSpPr>
          <p:sp>
            <p:nvSpPr>
              <p:cNvPr id="1891" name="Google Shape;1891;p29"/>
              <p:cNvSpPr/>
              <p:nvPr/>
            </p:nvSpPr>
            <p:spPr>
              <a:xfrm rot="-209802">
                <a:off x="4171744" y="4416006"/>
                <a:ext cx="85665" cy="100475"/>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2" name="Google Shape;1892;p29"/>
              <p:cNvSpPr/>
              <p:nvPr/>
            </p:nvSpPr>
            <p:spPr>
              <a:xfrm rot="-209802">
                <a:off x="2238013" y="3940959"/>
                <a:ext cx="4543332" cy="1377347"/>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3" name="Google Shape;1893;p29"/>
              <p:cNvSpPr/>
              <p:nvPr/>
            </p:nvSpPr>
            <p:spPr>
              <a:xfrm rot="-209802">
                <a:off x="5211917" y="4103498"/>
                <a:ext cx="92386" cy="102348"/>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4" name="Google Shape;1894;p29"/>
              <p:cNvSpPr/>
              <p:nvPr/>
            </p:nvSpPr>
            <p:spPr>
              <a:xfrm rot="-209802">
                <a:off x="5005904" y="4085099"/>
                <a:ext cx="62031" cy="83013"/>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5" name="Google Shape;1895;p29"/>
              <p:cNvSpPr/>
              <p:nvPr/>
            </p:nvSpPr>
            <p:spPr>
              <a:xfrm rot="-209802">
                <a:off x="3711400" y="3933056"/>
                <a:ext cx="92496" cy="102348"/>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6" name="Google Shape;1896;p29"/>
              <p:cNvSpPr/>
              <p:nvPr/>
            </p:nvSpPr>
            <p:spPr>
              <a:xfrm rot="-209802">
                <a:off x="2334408" y="4056491"/>
                <a:ext cx="98501" cy="105157"/>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7" name="Google Shape;1897;p29"/>
              <p:cNvSpPr/>
              <p:nvPr/>
            </p:nvSpPr>
            <p:spPr>
              <a:xfrm rot="-209802">
                <a:off x="3832075" y="3957321"/>
                <a:ext cx="62527" cy="86208"/>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8" name="Google Shape;1898;p29"/>
              <p:cNvSpPr/>
              <p:nvPr/>
            </p:nvSpPr>
            <p:spPr>
              <a:xfrm rot="-209802">
                <a:off x="4987528" y="4385863"/>
                <a:ext cx="231984" cy="113971"/>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9" name="Google Shape;1899;p29"/>
              <p:cNvSpPr/>
              <p:nvPr/>
            </p:nvSpPr>
            <p:spPr>
              <a:xfrm rot="-209802">
                <a:off x="5220215" y="4236904"/>
                <a:ext cx="170449" cy="84831"/>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0" name="Google Shape;1900;p29"/>
              <p:cNvSpPr/>
              <p:nvPr/>
            </p:nvSpPr>
            <p:spPr>
              <a:xfrm rot="-209802">
                <a:off x="3215560" y="4549547"/>
                <a:ext cx="170338" cy="84831"/>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1" name="Google Shape;1901;p29"/>
              <p:cNvSpPr/>
              <p:nvPr/>
            </p:nvSpPr>
            <p:spPr>
              <a:xfrm rot="-209802">
                <a:off x="4001143" y="4096842"/>
                <a:ext cx="239256" cy="94746"/>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2" name="Google Shape;1902;p29"/>
              <p:cNvSpPr/>
              <p:nvPr/>
            </p:nvSpPr>
            <p:spPr>
              <a:xfrm rot="-209802">
                <a:off x="3590640" y="4337620"/>
                <a:ext cx="239972" cy="74475"/>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3" name="Google Shape;1903;p29"/>
              <p:cNvSpPr/>
              <p:nvPr/>
            </p:nvSpPr>
            <p:spPr>
              <a:xfrm rot="-209802">
                <a:off x="3810117" y="4406111"/>
                <a:ext cx="275726" cy="127026"/>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4" name="Google Shape;1904;p29"/>
              <p:cNvSpPr/>
              <p:nvPr/>
            </p:nvSpPr>
            <p:spPr>
              <a:xfrm rot="-209802">
                <a:off x="4951263" y="4539821"/>
                <a:ext cx="34266" cy="59437"/>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5" name="Google Shape;1905;p29"/>
              <p:cNvSpPr/>
              <p:nvPr/>
            </p:nvSpPr>
            <p:spPr>
              <a:xfrm rot="-209802">
                <a:off x="4993547" y="4515580"/>
                <a:ext cx="24625" cy="74089"/>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6" name="Google Shape;1906;p29"/>
              <p:cNvSpPr/>
              <p:nvPr/>
            </p:nvSpPr>
            <p:spPr>
              <a:xfrm rot="-209802">
                <a:off x="3139663" y="4316759"/>
                <a:ext cx="34321" cy="59437"/>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7" name="Google Shape;1907;p29"/>
              <p:cNvSpPr/>
              <p:nvPr/>
            </p:nvSpPr>
            <p:spPr>
              <a:xfrm rot="-209802">
                <a:off x="3181945" y="4292465"/>
                <a:ext cx="24625" cy="74145"/>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8" name="Google Shape;1908;p29"/>
              <p:cNvSpPr/>
              <p:nvPr/>
            </p:nvSpPr>
            <p:spPr>
              <a:xfrm rot="-209802">
                <a:off x="3697819" y="4666041"/>
                <a:ext cx="34266" cy="59492"/>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9" name="Google Shape;1909;p29"/>
              <p:cNvSpPr/>
              <p:nvPr/>
            </p:nvSpPr>
            <p:spPr>
              <a:xfrm rot="-209802">
                <a:off x="3740049" y="4641857"/>
                <a:ext cx="24680" cy="74089"/>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0" name="Google Shape;1910;p29"/>
              <p:cNvSpPr/>
              <p:nvPr/>
            </p:nvSpPr>
            <p:spPr>
              <a:xfrm rot="-209802">
                <a:off x="3519233" y="4386390"/>
                <a:ext cx="34266" cy="59492"/>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1" name="Google Shape;1911;p29"/>
              <p:cNvSpPr/>
              <p:nvPr/>
            </p:nvSpPr>
            <p:spPr>
              <a:xfrm rot="-209802">
                <a:off x="3561573" y="4362200"/>
                <a:ext cx="24625" cy="74089"/>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2" name="Google Shape;1912;p29"/>
              <p:cNvSpPr/>
              <p:nvPr/>
            </p:nvSpPr>
            <p:spPr>
              <a:xfrm rot="-209802">
                <a:off x="3147273" y="4835948"/>
                <a:ext cx="34266" cy="59382"/>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3" name="Google Shape;1913;p29"/>
              <p:cNvSpPr/>
              <p:nvPr/>
            </p:nvSpPr>
            <p:spPr>
              <a:xfrm rot="-209802">
                <a:off x="3189553" y="4811597"/>
                <a:ext cx="24625" cy="74145"/>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4" name="Google Shape;1914;p29"/>
              <p:cNvSpPr/>
              <p:nvPr/>
            </p:nvSpPr>
            <p:spPr>
              <a:xfrm rot="-209802">
                <a:off x="5506975" y="4331692"/>
                <a:ext cx="35919" cy="62962"/>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5" name="Google Shape;1915;p29"/>
              <p:cNvSpPr/>
              <p:nvPr/>
            </p:nvSpPr>
            <p:spPr>
              <a:xfrm rot="-209802">
                <a:off x="5551230" y="4305803"/>
                <a:ext cx="25727" cy="78606"/>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6" name="Google Shape;1916;p29"/>
              <p:cNvSpPr/>
              <p:nvPr/>
            </p:nvSpPr>
            <p:spPr>
              <a:xfrm rot="-209802">
                <a:off x="3945042" y="4319736"/>
                <a:ext cx="39995" cy="57013"/>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7" name="Google Shape;1917;p29"/>
              <p:cNvSpPr/>
              <p:nvPr/>
            </p:nvSpPr>
            <p:spPr>
              <a:xfrm rot="-209802">
                <a:off x="3918625" y="4293551"/>
                <a:ext cx="18345" cy="74585"/>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8" name="Google Shape;1918;p29"/>
              <p:cNvSpPr/>
              <p:nvPr/>
            </p:nvSpPr>
            <p:spPr>
              <a:xfrm rot="-209802">
                <a:off x="5263009" y="4335323"/>
                <a:ext cx="40050" cy="56958"/>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9" name="Google Shape;1919;p29"/>
              <p:cNvSpPr/>
              <p:nvPr/>
            </p:nvSpPr>
            <p:spPr>
              <a:xfrm rot="-209802">
                <a:off x="5236642" y="4309085"/>
                <a:ext cx="18235" cy="74475"/>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0" name="Google Shape;1920;p29"/>
              <p:cNvSpPr/>
              <p:nvPr/>
            </p:nvSpPr>
            <p:spPr>
              <a:xfrm rot="-209802">
                <a:off x="5326552" y="4591155"/>
                <a:ext cx="40050" cy="56958"/>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1" name="Google Shape;1921;p29"/>
              <p:cNvSpPr/>
              <p:nvPr/>
            </p:nvSpPr>
            <p:spPr>
              <a:xfrm rot="-209802">
                <a:off x="5300188" y="4564970"/>
                <a:ext cx="18290" cy="74475"/>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22" name="Google Shape;1922;p29"/>
            <p:cNvSpPr/>
            <p:nvPr/>
          </p:nvSpPr>
          <p:spPr>
            <a:xfrm>
              <a:off x="4825974" y="128042"/>
              <a:ext cx="1060691" cy="54202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5770678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1923"/>
        <p:cNvGrpSpPr/>
        <p:nvPr/>
      </p:nvGrpSpPr>
      <p:grpSpPr>
        <a:xfrm>
          <a:off x="0" y="0"/>
          <a:ext cx="0" cy="0"/>
          <a:chOff x="0" y="0"/>
          <a:chExt cx="0" cy="0"/>
        </a:xfrm>
      </p:grpSpPr>
      <p:sp>
        <p:nvSpPr>
          <p:cNvPr id="1924" name="Google Shape;1924;p30"/>
          <p:cNvSpPr txBox="1">
            <a:spLocks noGrp="1"/>
          </p:cNvSpPr>
          <p:nvPr>
            <p:ph type="subTitle" idx="1"/>
          </p:nvPr>
        </p:nvSpPr>
        <p:spPr>
          <a:xfrm>
            <a:off x="1124300" y="4291833"/>
            <a:ext cx="32196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25" name="Google Shape;1925;p30"/>
          <p:cNvSpPr txBox="1">
            <a:spLocks noGrp="1"/>
          </p:cNvSpPr>
          <p:nvPr>
            <p:ph type="subTitle" idx="2"/>
          </p:nvPr>
        </p:nvSpPr>
        <p:spPr>
          <a:xfrm>
            <a:off x="7848100" y="4291833"/>
            <a:ext cx="32196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26" name="Google Shape;1926;p30"/>
          <p:cNvSpPr txBox="1">
            <a:spLocks noGrp="1"/>
          </p:cNvSpPr>
          <p:nvPr>
            <p:ph type="title" hasCustomPrompt="1"/>
          </p:nvPr>
        </p:nvSpPr>
        <p:spPr>
          <a:xfrm>
            <a:off x="1772067" y="2692033"/>
            <a:ext cx="1924000" cy="10136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4000"/>
              <a:buNone/>
              <a:defRPr sz="5333">
                <a:solidFill>
                  <a:schemeClr val="lt1"/>
                </a:solidFill>
              </a:defRPr>
            </a:lvl1pPr>
            <a:lvl2pPr lvl="1" algn="ctr" rtl="0">
              <a:spcBef>
                <a:spcPts val="0"/>
              </a:spcBef>
              <a:spcAft>
                <a:spcPts val="0"/>
              </a:spcAft>
              <a:buSzPts val="4000"/>
              <a:buNone/>
              <a:defRPr sz="5333"/>
            </a:lvl2pPr>
            <a:lvl3pPr lvl="2" algn="ctr" rtl="0">
              <a:spcBef>
                <a:spcPts val="0"/>
              </a:spcBef>
              <a:spcAft>
                <a:spcPts val="0"/>
              </a:spcAft>
              <a:buSzPts val="4000"/>
              <a:buNone/>
              <a:defRPr sz="5333"/>
            </a:lvl3pPr>
            <a:lvl4pPr lvl="3" algn="ctr" rtl="0">
              <a:spcBef>
                <a:spcPts val="0"/>
              </a:spcBef>
              <a:spcAft>
                <a:spcPts val="0"/>
              </a:spcAft>
              <a:buSzPts val="4000"/>
              <a:buNone/>
              <a:defRPr sz="5333"/>
            </a:lvl4pPr>
            <a:lvl5pPr lvl="4" algn="ctr" rtl="0">
              <a:spcBef>
                <a:spcPts val="0"/>
              </a:spcBef>
              <a:spcAft>
                <a:spcPts val="0"/>
              </a:spcAft>
              <a:buSzPts val="4000"/>
              <a:buNone/>
              <a:defRPr sz="5333"/>
            </a:lvl5pPr>
            <a:lvl6pPr lvl="5" algn="ctr" rtl="0">
              <a:spcBef>
                <a:spcPts val="0"/>
              </a:spcBef>
              <a:spcAft>
                <a:spcPts val="0"/>
              </a:spcAft>
              <a:buSzPts val="4000"/>
              <a:buNone/>
              <a:defRPr sz="5333"/>
            </a:lvl6pPr>
            <a:lvl7pPr lvl="6" algn="ctr" rtl="0">
              <a:spcBef>
                <a:spcPts val="0"/>
              </a:spcBef>
              <a:spcAft>
                <a:spcPts val="0"/>
              </a:spcAft>
              <a:buSzPts val="4000"/>
              <a:buNone/>
              <a:defRPr sz="5333"/>
            </a:lvl7pPr>
            <a:lvl8pPr lvl="7" algn="ctr" rtl="0">
              <a:spcBef>
                <a:spcPts val="0"/>
              </a:spcBef>
              <a:spcAft>
                <a:spcPts val="0"/>
              </a:spcAft>
              <a:buSzPts val="4000"/>
              <a:buNone/>
              <a:defRPr sz="5333"/>
            </a:lvl8pPr>
            <a:lvl9pPr lvl="8" algn="ctr" rtl="0">
              <a:spcBef>
                <a:spcPts val="0"/>
              </a:spcBef>
              <a:spcAft>
                <a:spcPts val="0"/>
              </a:spcAft>
              <a:buSzPts val="4000"/>
              <a:buNone/>
              <a:defRPr sz="5333"/>
            </a:lvl9pPr>
          </a:lstStyle>
          <a:p>
            <a:r>
              <a:t>xx%</a:t>
            </a:r>
          </a:p>
        </p:txBody>
      </p:sp>
      <p:sp>
        <p:nvSpPr>
          <p:cNvPr id="1927" name="Google Shape;1927;p30"/>
          <p:cNvSpPr txBox="1">
            <a:spLocks noGrp="1"/>
          </p:cNvSpPr>
          <p:nvPr>
            <p:ph type="title" idx="3" hasCustomPrompt="1"/>
          </p:nvPr>
        </p:nvSpPr>
        <p:spPr>
          <a:xfrm>
            <a:off x="8495800" y="2692033"/>
            <a:ext cx="1924000" cy="10136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4000"/>
              <a:buNone/>
              <a:defRPr sz="5333">
                <a:solidFill>
                  <a:schemeClr val="accent4"/>
                </a:solidFill>
              </a:defRPr>
            </a:lvl1pPr>
            <a:lvl2pPr lvl="1" algn="ctr" rtl="0">
              <a:spcBef>
                <a:spcPts val="0"/>
              </a:spcBef>
              <a:spcAft>
                <a:spcPts val="0"/>
              </a:spcAft>
              <a:buSzPts val="4000"/>
              <a:buNone/>
              <a:defRPr sz="5333"/>
            </a:lvl2pPr>
            <a:lvl3pPr lvl="2" algn="ctr" rtl="0">
              <a:spcBef>
                <a:spcPts val="0"/>
              </a:spcBef>
              <a:spcAft>
                <a:spcPts val="0"/>
              </a:spcAft>
              <a:buSzPts val="4000"/>
              <a:buNone/>
              <a:defRPr sz="5333"/>
            </a:lvl3pPr>
            <a:lvl4pPr lvl="3" algn="ctr" rtl="0">
              <a:spcBef>
                <a:spcPts val="0"/>
              </a:spcBef>
              <a:spcAft>
                <a:spcPts val="0"/>
              </a:spcAft>
              <a:buSzPts val="4000"/>
              <a:buNone/>
              <a:defRPr sz="5333"/>
            </a:lvl4pPr>
            <a:lvl5pPr lvl="4" algn="ctr" rtl="0">
              <a:spcBef>
                <a:spcPts val="0"/>
              </a:spcBef>
              <a:spcAft>
                <a:spcPts val="0"/>
              </a:spcAft>
              <a:buSzPts val="4000"/>
              <a:buNone/>
              <a:defRPr sz="5333"/>
            </a:lvl5pPr>
            <a:lvl6pPr lvl="5" algn="ctr" rtl="0">
              <a:spcBef>
                <a:spcPts val="0"/>
              </a:spcBef>
              <a:spcAft>
                <a:spcPts val="0"/>
              </a:spcAft>
              <a:buSzPts val="4000"/>
              <a:buNone/>
              <a:defRPr sz="5333"/>
            </a:lvl6pPr>
            <a:lvl7pPr lvl="6" algn="ctr" rtl="0">
              <a:spcBef>
                <a:spcPts val="0"/>
              </a:spcBef>
              <a:spcAft>
                <a:spcPts val="0"/>
              </a:spcAft>
              <a:buSzPts val="4000"/>
              <a:buNone/>
              <a:defRPr sz="5333"/>
            </a:lvl7pPr>
            <a:lvl8pPr lvl="7" algn="ctr" rtl="0">
              <a:spcBef>
                <a:spcPts val="0"/>
              </a:spcBef>
              <a:spcAft>
                <a:spcPts val="0"/>
              </a:spcAft>
              <a:buSzPts val="4000"/>
              <a:buNone/>
              <a:defRPr sz="5333"/>
            </a:lvl8pPr>
            <a:lvl9pPr lvl="8" algn="ctr" rtl="0">
              <a:spcBef>
                <a:spcPts val="0"/>
              </a:spcBef>
              <a:spcAft>
                <a:spcPts val="0"/>
              </a:spcAft>
              <a:buSzPts val="4000"/>
              <a:buNone/>
              <a:defRPr sz="5333"/>
            </a:lvl9pPr>
          </a:lstStyle>
          <a:p>
            <a:r>
              <a:t>xx%</a:t>
            </a:r>
          </a:p>
        </p:txBody>
      </p:sp>
      <p:sp>
        <p:nvSpPr>
          <p:cNvPr id="1928" name="Google Shape;1928;p30"/>
          <p:cNvSpPr txBox="1">
            <a:spLocks noGrp="1"/>
          </p:cNvSpPr>
          <p:nvPr>
            <p:ph type="subTitle" idx="4"/>
          </p:nvPr>
        </p:nvSpPr>
        <p:spPr>
          <a:xfrm>
            <a:off x="1124300" y="3669033"/>
            <a:ext cx="32196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929" name="Google Shape;1929;p30"/>
          <p:cNvSpPr txBox="1">
            <a:spLocks noGrp="1"/>
          </p:cNvSpPr>
          <p:nvPr>
            <p:ph type="subTitle" idx="5"/>
          </p:nvPr>
        </p:nvSpPr>
        <p:spPr>
          <a:xfrm>
            <a:off x="7848100" y="3669033"/>
            <a:ext cx="32196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930" name="Google Shape;1930;p30"/>
          <p:cNvSpPr txBox="1">
            <a:spLocks noGrp="1"/>
          </p:cNvSpPr>
          <p:nvPr>
            <p:ph type="title" idx="6"/>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931" name="Google Shape;1931;p30"/>
          <p:cNvGrpSpPr/>
          <p:nvPr/>
        </p:nvGrpSpPr>
        <p:grpSpPr>
          <a:xfrm>
            <a:off x="-379778" y="176544"/>
            <a:ext cx="13080495" cy="7792945"/>
            <a:chOff x="-284834" y="132407"/>
            <a:chExt cx="9810371" cy="5844709"/>
          </a:xfrm>
        </p:grpSpPr>
        <p:grpSp>
          <p:nvGrpSpPr>
            <p:cNvPr id="1932" name="Google Shape;1932;p30"/>
            <p:cNvGrpSpPr/>
            <p:nvPr/>
          </p:nvGrpSpPr>
          <p:grpSpPr>
            <a:xfrm>
              <a:off x="5389970" y="4252632"/>
              <a:ext cx="3764636" cy="1175402"/>
              <a:chOff x="2132353" y="3387432"/>
              <a:chExt cx="3764636" cy="1175402"/>
            </a:xfrm>
          </p:grpSpPr>
          <p:sp>
            <p:nvSpPr>
              <p:cNvPr id="1933" name="Google Shape;1933;p30"/>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4" name="Google Shape;1934;p30"/>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5" name="Google Shape;1935;p30"/>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6" name="Google Shape;1936;p30"/>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7" name="Google Shape;1937;p30"/>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8" name="Google Shape;1938;p30"/>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9" name="Google Shape;1939;p30"/>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0" name="Google Shape;1940;p30"/>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1" name="Google Shape;1941;p30"/>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2" name="Google Shape;1942;p30"/>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3" name="Google Shape;1943;p30"/>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4" name="Google Shape;1944;p30"/>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5" name="Google Shape;1945;p30"/>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6" name="Google Shape;1946;p30"/>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7" name="Google Shape;1947;p30"/>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8" name="Google Shape;1948;p30"/>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49" name="Google Shape;1949;p30"/>
            <p:cNvGrpSpPr/>
            <p:nvPr/>
          </p:nvGrpSpPr>
          <p:grpSpPr>
            <a:xfrm>
              <a:off x="-10616" y="4487881"/>
              <a:ext cx="5447326" cy="1489235"/>
              <a:chOff x="626075" y="3657856"/>
              <a:chExt cx="5447326" cy="1489235"/>
            </a:xfrm>
          </p:grpSpPr>
          <p:sp>
            <p:nvSpPr>
              <p:cNvPr id="1950" name="Google Shape;1950;p30"/>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1" name="Google Shape;1951;p30"/>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2" name="Google Shape;1952;p30"/>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3" name="Google Shape;1953;p30"/>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4" name="Google Shape;1954;p30"/>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5" name="Google Shape;1955;p30"/>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6" name="Google Shape;1956;p30"/>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7" name="Google Shape;1957;p30"/>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8" name="Google Shape;1958;p30"/>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9" name="Google Shape;1959;p30"/>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0" name="Google Shape;1960;p30"/>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1" name="Google Shape;1961;p30"/>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2" name="Google Shape;1962;p30"/>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3" name="Google Shape;1963;p30"/>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4" name="Google Shape;1964;p30"/>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5" name="Google Shape;1965;p30"/>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6" name="Google Shape;1966;p30"/>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7" name="Google Shape;1967;p30"/>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8" name="Google Shape;1968;p30"/>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9" name="Google Shape;1969;p30"/>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0" name="Google Shape;1970;p30"/>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1" name="Google Shape;1971;p30"/>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2" name="Google Shape;1972;p30"/>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3" name="Google Shape;1973;p30"/>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4" name="Google Shape;1974;p30"/>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5" name="Google Shape;1975;p30"/>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6" name="Google Shape;1976;p30"/>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7" name="Google Shape;1977;p30"/>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78" name="Google Shape;1978;p30"/>
            <p:cNvGrpSpPr/>
            <p:nvPr/>
          </p:nvGrpSpPr>
          <p:grpSpPr>
            <a:xfrm>
              <a:off x="8727708" y="1417328"/>
              <a:ext cx="246464" cy="231319"/>
              <a:chOff x="5946283" y="1650903"/>
              <a:chExt cx="246464" cy="231319"/>
            </a:xfrm>
          </p:grpSpPr>
          <p:sp>
            <p:nvSpPr>
              <p:cNvPr id="1979" name="Google Shape;1979;p3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0" name="Google Shape;1980;p3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81" name="Google Shape;1981;p30"/>
            <p:cNvSpPr/>
            <p:nvPr/>
          </p:nvSpPr>
          <p:spPr>
            <a:xfrm>
              <a:off x="120162" y="132673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982" name="Google Shape;1982;p30"/>
            <p:cNvGrpSpPr/>
            <p:nvPr/>
          </p:nvGrpSpPr>
          <p:grpSpPr>
            <a:xfrm>
              <a:off x="398284" y="1882229"/>
              <a:ext cx="497474" cy="403112"/>
              <a:chOff x="7109370" y="3456528"/>
              <a:chExt cx="364958" cy="295732"/>
            </a:xfrm>
          </p:grpSpPr>
          <p:sp>
            <p:nvSpPr>
              <p:cNvPr id="1983" name="Google Shape;1983;p30"/>
              <p:cNvSpPr/>
              <p:nvPr/>
            </p:nvSpPr>
            <p:spPr>
              <a:xfrm>
                <a:off x="7109370" y="3456528"/>
                <a:ext cx="364958" cy="295732"/>
              </a:xfrm>
              <a:custGeom>
                <a:avLst/>
                <a:gdLst/>
                <a:ahLst/>
                <a:cxnLst/>
                <a:rect l="l" t="t" r="r" b="b"/>
                <a:pathLst>
                  <a:path w="12209" h="9894" extrusionOk="0">
                    <a:moveTo>
                      <a:pt x="1627" y="1"/>
                    </a:moveTo>
                    <a:cubicBezTo>
                      <a:pt x="850" y="1"/>
                      <a:pt x="266" y="842"/>
                      <a:pt x="652" y="1606"/>
                    </a:cubicBezTo>
                    <a:lnTo>
                      <a:pt x="1549" y="3370"/>
                    </a:lnTo>
                    <a:cubicBezTo>
                      <a:pt x="1729" y="3726"/>
                      <a:pt x="1704" y="4152"/>
                      <a:pt x="1482" y="4484"/>
                    </a:cubicBezTo>
                    <a:lnTo>
                      <a:pt x="459" y="6012"/>
                    </a:lnTo>
                    <a:cubicBezTo>
                      <a:pt x="0" y="6700"/>
                      <a:pt x="429" y="7627"/>
                      <a:pt x="1249" y="7720"/>
                    </a:cubicBezTo>
                    <a:lnTo>
                      <a:pt x="2843" y="7902"/>
                    </a:lnTo>
                    <a:cubicBezTo>
                      <a:pt x="3283" y="7950"/>
                      <a:pt x="3650" y="8261"/>
                      <a:pt x="3776" y="8686"/>
                    </a:cubicBezTo>
                    <a:lnTo>
                      <a:pt x="3897" y="9101"/>
                    </a:lnTo>
                    <a:cubicBezTo>
                      <a:pt x="4044" y="9600"/>
                      <a:pt x="4494" y="9894"/>
                      <a:pt x="4959" y="9894"/>
                    </a:cubicBezTo>
                    <a:cubicBezTo>
                      <a:pt x="5199" y="9894"/>
                      <a:pt x="5443" y="9815"/>
                      <a:pt x="5652" y="9646"/>
                    </a:cubicBezTo>
                    <a:lnTo>
                      <a:pt x="11527" y="4865"/>
                    </a:lnTo>
                    <a:cubicBezTo>
                      <a:pt x="12208" y="4310"/>
                      <a:pt x="11999" y="3222"/>
                      <a:pt x="11164" y="2959"/>
                    </a:cubicBezTo>
                    <a:lnTo>
                      <a:pt x="1968" y="54"/>
                    </a:lnTo>
                    <a:cubicBezTo>
                      <a:pt x="1852" y="18"/>
                      <a:pt x="1737" y="1"/>
                      <a:pt x="162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4" name="Google Shape;1984;p30"/>
              <p:cNvSpPr/>
              <p:nvPr/>
            </p:nvSpPr>
            <p:spPr>
              <a:xfrm>
                <a:off x="7188167" y="3514873"/>
                <a:ext cx="213582" cy="67492"/>
              </a:xfrm>
              <a:custGeom>
                <a:avLst/>
                <a:gdLst/>
                <a:ahLst/>
                <a:cxnLst/>
                <a:rect l="l" t="t" r="r" b="b"/>
                <a:pathLst>
                  <a:path w="7145" h="2258" extrusionOk="0">
                    <a:moveTo>
                      <a:pt x="1" y="1"/>
                    </a:moveTo>
                    <a:lnTo>
                      <a:pt x="1068" y="2104"/>
                    </a:lnTo>
                    <a:lnTo>
                      <a:pt x="7145" y="2258"/>
                    </a:lnTo>
                    <a:lnTo>
                      <a:pt x="7145" y="2258"/>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5" name="Google Shape;1985;p30"/>
              <p:cNvSpPr/>
              <p:nvPr/>
            </p:nvSpPr>
            <p:spPr>
              <a:xfrm>
                <a:off x="7244394" y="3582335"/>
                <a:ext cx="157354" cy="110802"/>
              </a:xfrm>
              <a:custGeom>
                <a:avLst/>
                <a:gdLst/>
                <a:ahLst/>
                <a:cxnLst/>
                <a:rect l="l" t="t" r="r" b="b"/>
                <a:pathLst>
                  <a:path w="5264" h="3707" extrusionOk="0">
                    <a:moveTo>
                      <a:pt x="5264" y="1"/>
                    </a:moveTo>
                    <a:lnTo>
                      <a:pt x="0" y="1278"/>
                    </a:lnTo>
                    <a:lnTo>
                      <a:pt x="711" y="3706"/>
                    </a:lnTo>
                    <a:lnTo>
                      <a:pt x="526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6" name="Google Shape;1986;p30"/>
              <p:cNvSpPr/>
              <p:nvPr/>
            </p:nvSpPr>
            <p:spPr>
              <a:xfrm>
                <a:off x="7176927" y="3577762"/>
                <a:ext cx="224821" cy="64533"/>
              </a:xfrm>
              <a:custGeom>
                <a:avLst/>
                <a:gdLst/>
                <a:ahLst/>
                <a:cxnLst/>
                <a:rect l="l" t="t" r="r" b="b"/>
                <a:pathLst>
                  <a:path w="7521" h="2159" extrusionOk="0">
                    <a:moveTo>
                      <a:pt x="1444" y="0"/>
                    </a:moveTo>
                    <a:lnTo>
                      <a:pt x="0" y="2158"/>
                    </a:lnTo>
                    <a:lnTo>
                      <a:pt x="2257" y="1431"/>
                    </a:lnTo>
                    <a:lnTo>
                      <a:pt x="7521" y="154"/>
                    </a:lnTo>
                    <a:lnTo>
                      <a:pt x="1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7" name="Google Shape;1987;p30"/>
              <p:cNvSpPr/>
              <p:nvPr/>
            </p:nvSpPr>
            <p:spPr>
              <a:xfrm>
                <a:off x="7176927" y="3620535"/>
                <a:ext cx="76375" cy="30428"/>
              </a:xfrm>
              <a:custGeom>
                <a:avLst/>
                <a:gdLst/>
                <a:ahLst/>
                <a:cxnLst/>
                <a:rect l="l" t="t" r="r" b="b"/>
                <a:pathLst>
                  <a:path w="2555" h="1018" extrusionOk="0">
                    <a:moveTo>
                      <a:pt x="2257" y="0"/>
                    </a:moveTo>
                    <a:lnTo>
                      <a:pt x="0" y="727"/>
                    </a:lnTo>
                    <a:lnTo>
                      <a:pt x="2555" y="1018"/>
                    </a:lnTo>
                    <a:lnTo>
                      <a:pt x="22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88" name="Google Shape;1988;p30"/>
            <p:cNvGrpSpPr/>
            <p:nvPr/>
          </p:nvGrpSpPr>
          <p:grpSpPr>
            <a:xfrm>
              <a:off x="8104784" y="3975202"/>
              <a:ext cx="548896" cy="601490"/>
              <a:chOff x="7969377" y="2856516"/>
              <a:chExt cx="402682" cy="441266"/>
            </a:xfrm>
          </p:grpSpPr>
          <p:sp>
            <p:nvSpPr>
              <p:cNvPr id="1989" name="Google Shape;1989;p30"/>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0" name="Google Shape;1990;p30"/>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1" name="Google Shape;1991;p30"/>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2" name="Google Shape;1992;p30"/>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3" name="Google Shape;1993;p30"/>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4" name="Google Shape;1994;p30"/>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5" name="Google Shape;1995;p30"/>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6" name="Google Shape;1996;p30"/>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7" name="Google Shape;1997;p30"/>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8" name="Google Shape;1998;p30"/>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9" name="Google Shape;1999;p30"/>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00" name="Google Shape;2000;p30"/>
            <p:cNvGrpSpPr/>
            <p:nvPr/>
          </p:nvGrpSpPr>
          <p:grpSpPr>
            <a:xfrm>
              <a:off x="2104377" y="4214441"/>
              <a:ext cx="365496" cy="565595"/>
              <a:chOff x="7706772" y="521151"/>
              <a:chExt cx="268136" cy="414933"/>
            </a:xfrm>
          </p:grpSpPr>
          <p:sp>
            <p:nvSpPr>
              <p:cNvPr id="2001" name="Google Shape;2001;p30"/>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2" name="Google Shape;2002;p30"/>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3" name="Google Shape;2003;p30"/>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4" name="Google Shape;2004;p30"/>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5" name="Google Shape;2005;p30"/>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6" name="Google Shape;2006;p30"/>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07" name="Google Shape;2007;p30"/>
            <p:cNvGrpSpPr/>
            <p:nvPr/>
          </p:nvGrpSpPr>
          <p:grpSpPr>
            <a:xfrm>
              <a:off x="8589683" y="3245728"/>
              <a:ext cx="246464" cy="231319"/>
              <a:chOff x="5946283" y="1650903"/>
              <a:chExt cx="246464" cy="231319"/>
            </a:xfrm>
          </p:grpSpPr>
          <p:sp>
            <p:nvSpPr>
              <p:cNvPr id="2008" name="Google Shape;2008;p3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9" name="Google Shape;2009;p3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10" name="Google Shape;2010;p30"/>
            <p:cNvGrpSpPr/>
            <p:nvPr/>
          </p:nvGrpSpPr>
          <p:grpSpPr>
            <a:xfrm>
              <a:off x="86208" y="800053"/>
              <a:ext cx="246464" cy="231319"/>
              <a:chOff x="5946283" y="1650903"/>
              <a:chExt cx="246464" cy="231319"/>
            </a:xfrm>
          </p:grpSpPr>
          <p:sp>
            <p:nvSpPr>
              <p:cNvPr id="2011" name="Google Shape;2011;p3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2" name="Google Shape;2012;p3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13" name="Google Shape;2013;p30"/>
            <p:cNvGrpSpPr/>
            <p:nvPr/>
          </p:nvGrpSpPr>
          <p:grpSpPr>
            <a:xfrm>
              <a:off x="182858" y="2484028"/>
              <a:ext cx="246464" cy="231319"/>
              <a:chOff x="5946283" y="1650903"/>
              <a:chExt cx="246464" cy="231319"/>
            </a:xfrm>
          </p:grpSpPr>
          <p:sp>
            <p:nvSpPr>
              <p:cNvPr id="2014" name="Google Shape;2014;p3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5" name="Google Shape;2015;p3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16" name="Google Shape;2016;p30"/>
            <p:cNvSpPr/>
            <p:nvPr/>
          </p:nvSpPr>
          <p:spPr>
            <a:xfrm>
              <a:off x="-284834" y="3785532"/>
              <a:ext cx="914096" cy="467090"/>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7" name="Google Shape;2017;p30"/>
            <p:cNvSpPr/>
            <p:nvPr/>
          </p:nvSpPr>
          <p:spPr>
            <a:xfrm>
              <a:off x="8611441" y="1922407"/>
              <a:ext cx="914096" cy="467090"/>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8" name="Google Shape;2018;p30"/>
            <p:cNvSpPr/>
            <p:nvPr/>
          </p:nvSpPr>
          <p:spPr>
            <a:xfrm>
              <a:off x="7567337" y="1324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2796186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32"/>
        <p:cNvGrpSpPr/>
        <p:nvPr/>
      </p:nvGrpSpPr>
      <p:grpSpPr>
        <a:xfrm>
          <a:off x="0" y="0"/>
          <a:ext cx="0" cy="0"/>
          <a:chOff x="0" y="0"/>
          <a:chExt cx="0" cy="0"/>
        </a:xfrm>
      </p:grpSpPr>
      <p:grpSp>
        <p:nvGrpSpPr>
          <p:cNvPr id="133" name="Google Shape;133;p4"/>
          <p:cNvGrpSpPr/>
          <p:nvPr/>
        </p:nvGrpSpPr>
        <p:grpSpPr>
          <a:xfrm>
            <a:off x="0" y="319458"/>
            <a:ext cx="12801189" cy="7804199"/>
            <a:chOff x="0" y="239593"/>
            <a:chExt cx="9600892" cy="5853149"/>
          </a:xfrm>
        </p:grpSpPr>
        <p:grpSp>
          <p:nvGrpSpPr>
            <p:cNvPr id="134" name="Google Shape;134;p4"/>
            <p:cNvGrpSpPr/>
            <p:nvPr/>
          </p:nvGrpSpPr>
          <p:grpSpPr>
            <a:xfrm>
              <a:off x="5373478" y="4654157"/>
              <a:ext cx="3764636" cy="1175402"/>
              <a:chOff x="2132353" y="3387432"/>
              <a:chExt cx="3764636" cy="1175402"/>
            </a:xfrm>
          </p:grpSpPr>
          <p:sp>
            <p:nvSpPr>
              <p:cNvPr id="135" name="Google Shape;135;p4"/>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4"/>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4"/>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4"/>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4"/>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4"/>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4"/>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4"/>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4"/>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4"/>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4"/>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4"/>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4"/>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4"/>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4"/>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4"/>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1" name="Google Shape;151;p4"/>
            <p:cNvGrpSpPr/>
            <p:nvPr/>
          </p:nvGrpSpPr>
          <p:grpSpPr>
            <a:xfrm>
              <a:off x="0" y="4603506"/>
              <a:ext cx="5447326" cy="1489235"/>
              <a:chOff x="626075" y="3657856"/>
              <a:chExt cx="5447326" cy="1489235"/>
            </a:xfrm>
          </p:grpSpPr>
          <p:sp>
            <p:nvSpPr>
              <p:cNvPr id="152" name="Google Shape;152;p4"/>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4"/>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4"/>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4"/>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4"/>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4"/>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4"/>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4"/>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4"/>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4"/>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4"/>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4"/>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4"/>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4"/>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4"/>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4"/>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4"/>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4"/>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4"/>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4"/>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4"/>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4"/>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4"/>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4"/>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4"/>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4"/>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4"/>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4"/>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0" name="Google Shape;180;p4"/>
            <p:cNvSpPr/>
            <p:nvPr/>
          </p:nvSpPr>
          <p:spPr>
            <a:xfrm>
              <a:off x="284569" y="2718443"/>
              <a:ext cx="796923" cy="407235"/>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4"/>
            <p:cNvSpPr/>
            <p:nvPr/>
          </p:nvSpPr>
          <p:spPr>
            <a:xfrm>
              <a:off x="8803969" y="239593"/>
              <a:ext cx="796923" cy="407235"/>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2" name="Google Shape;182;p4"/>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83" name="Google Shape;183;p4"/>
          <p:cNvSpPr txBox="1">
            <a:spLocks noGrp="1"/>
          </p:cNvSpPr>
          <p:nvPr>
            <p:ph type="body" idx="1"/>
          </p:nvPr>
        </p:nvSpPr>
        <p:spPr>
          <a:xfrm>
            <a:off x="960000" y="1566000"/>
            <a:ext cx="10272000" cy="10932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Clr>
                <a:schemeClr val="lt1"/>
              </a:buClr>
              <a:buSzPts val="1400"/>
              <a:buChar char="●"/>
              <a:defRPr/>
            </a:lvl1pPr>
            <a:lvl2pPr marL="1219170" lvl="1" indent="-423323" rtl="0">
              <a:lnSpc>
                <a:spcPct val="115000"/>
              </a:lnSpc>
              <a:spcBef>
                <a:spcPts val="0"/>
              </a:spcBef>
              <a:spcAft>
                <a:spcPts val="0"/>
              </a:spcAft>
              <a:buSzPts val="1400"/>
              <a:buChar char="○"/>
              <a:defRPr/>
            </a:lvl2pPr>
            <a:lvl3pPr marL="1828754" lvl="2" indent="-423323" rtl="0">
              <a:lnSpc>
                <a:spcPct val="115000"/>
              </a:lnSpc>
              <a:spcBef>
                <a:spcPts val="2133"/>
              </a:spcBef>
              <a:spcAft>
                <a:spcPts val="0"/>
              </a:spcAft>
              <a:buSzPts val="1400"/>
              <a:buChar char="■"/>
              <a:defRPr/>
            </a:lvl3pPr>
            <a:lvl4pPr marL="2438339" lvl="3" indent="-423323" rtl="0">
              <a:lnSpc>
                <a:spcPct val="115000"/>
              </a:lnSpc>
              <a:spcBef>
                <a:spcPts val="2133"/>
              </a:spcBef>
              <a:spcAft>
                <a:spcPts val="0"/>
              </a:spcAft>
              <a:buSzPts val="1400"/>
              <a:buChar char="●"/>
              <a:defRPr/>
            </a:lvl4pPr>
            <a:lvl5pPr marL="3047924" lvl="4" indent="-423323" rtl="0">
              <a:lnSpc>
                <a:spcPct val="115000"/>
              </a:lnSpc>
              <a:spcBef>
                <a:spcPts val="2133"/>
              </a:spcBef>
              <a:spcAft>
                <a:spcPts val="0"/>
              </a:spcAft>
              <a:buSzPts val="1400"/>
              <a:buChar char="○"/>
              <a:defRPr/>
            </a:lvl5pPr>
            <a:lvl6pPr marL="3657509" lvl="5" indent="-423323" rtl="0">
              <a:lnSpc>
                <a:spcPct val="115000"/>
              </a:lnSpc>
              <a:spcBef>
                <a:spcPts val="2133"/>
              </a:spcBef>
              <a:spcAft>
                <a:spcPts val="0"/>
              </a:spcAft>
              <a:buSzPts val="1400"/>
              <a:buChar char="■"/>
              <a:defRPr/>
            </a:lvl6pPr>
            <a:lvl7pPr marL="4267093" lvl="6" indent="-423323" rtl="0">
              <a:lnSpc>
                <a:spcPct val="115000"/>
              </a:lnSpc>
              <a:spcBef>
                <a:spcPts val="2133"/>
              </a:spcBef>
              <a:spcAft>
                <a:spcPts val="0"/>
              </a:spcAft>
              <a:buSzPts val="1400"/>
              <a:buChar char="●"/>
              <a:defRPr/>
            </a:lvl7pPr>
            <a:lvl8pPr marL="4876678" lvl="7" indent="-423323" rtl="0">
              <a:lnSpc>
                <a:spcPct val="115000"/>
              </a:lnSpc>
              <a:spcBef>
                <a:spcPts val="2133"/>
              </a:spcBef>
              <a:spcAft>
                <a:spcPts val="0"/>
              </a:spcAft>
              <a:buSzPts val="1400"/>
              <a:buChar char="○"/>
              <a:defRPr/>
            </a:lvl8pPr>
            <a:lvl9pPr marL="5486263" lvl="8" indent="-423323" rtl="0">
              <a:lnSpc>
                <a:spcPct val="115000"/>
              </a:lnSpc>
              <a:spcBef>
                <a:spcPts val="2133"/>
              </a:spcBef>
              <a:spcAft>
                <a:spcPts val="2133"/>
              </a:spcAft>
              <a:buSzPts val="1400"/>
              <a:buChar char="■"/>
              <a:defRPr/>
            </a:lvl9pPr>
          </a:lstStyle>
          <a:p>
            <a:endParaRPr/>
          </a:p>
        </p:txBody>
      </p:sp>
    </p:spTree>
    <p:extLst>
      <p:ext uri="{BB962C8B-B14F-4D97-AF65-F5344CB8AC3E}">
        <p14:creationId xmlns:p14="http://schemas.microsoft.com/office/powerpoint/2010/main" val="2453162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2019"/>
        <p:cNvGrpSpPr/>
        <p:nvPr/>
      </p:nvGrpSpPr>
      <p:grpSpPr>
        <a:xfrm>
          <a:off x="0" y="0"/>
          <a:ext cx="0" cy="0"/>
          <a:chOff x="0" y="0"/>
          <a:chExt cx="0" cy="0"/>
        </a:xfrm>
      </p:grpSpPr>
      <p:sp>
        <p:nvSpPr>
          <p:cNvPr id="2020" name="Google Shape;2020;p31"/>
          <p:cNvSpPr txBox="1">
            <a:spLocks noGrp="1"/>
          </p:cNvSpPr>
          <p:nvPr>
            <p:ph type="ctrTitle"/>
          </p:nvPr>
        </p:nvSpPr>
        <p:spPr>
          <a:xfrm>
            <a:off x="960000" y="720000"/>
            <a:ext cx="4288800" cy="1517600"/>
          </a:xfrm>
          <a:prstGeom prst="rect">
            <a:avLst/>
          </a:prstGeom>
          <a:noFill/>
          <a:ln>
            <a:noFill/>
          </a:ln>
        </p:spPr>
        <p:txBody>
          <a:bodyPr spcFirstLastPara="1" wrap="square" lIns="91425" tIns="91425" rIns="91425" bIns="91425" anchor="b" anchorCtr="0">
            <a:noAutofit/>
          </a:bodyPr>
          <a:lstStyle>
            <a:lvl1pPr lvl="0" algn="l" rtl="0">
              <a:spcBef>
                <a:spcPts val="0"/>
              </a:spcBef>
              <a:spcAft>
                <a:spcPts val="0"/>
              </a:spcAft>
              <a:buSzPts val="5200"/>
              <a:buNone/>
              <a:defRPr sz="80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021" name="Google Shape;2021;p31"/>
          <p:cNvSpPr txBox="1">
            <a:spLocks noGrp="1"/>
          </p:cNvSpPr>
          <p:nvPr>
            <p:ph type="subTitle" idx="1"/>
          </p:nvPr>
        </p:nvSpPr>
        <p:spPr>
          <a:xfrm>
            <a:off x="960000" y="2987967"/>
            <a:ext cx="4288800" cy="151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1333"/>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22" name="Google Shape;2022;p31"/>
          <p:cNvSpPr txBox="1">
            <a:spLocks noGrp="1"/>
          </p:cNvSpPr>
          <p:nvPr>
            <p:ph type="subTitle" idx="2"/>
          </p:nvPr>
        </p:nvSpPr>
        <p:spPr>
          <a:xfrm rot="-1283">
            <a:off x="960000" y="5578929"/>
            <a:ext cx="4288800" cy="558400"/>
          </a:xfrm>
          <a:prstGeom prst="rect">
            <a:avLst/>
          </a:prstGeom>
          <a:solidFill>
            <a:schemeClr val="lt2"/>
          </a:solid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23" name="Google Shape;2023;p31"/>
          <p:cNvSpPr txBox="1"/>
          <p:nvPr/>
        </p:nvSpPr>
        <p:spPr>
          <a:xfrm>
            <a:off x="960000" y="4467757"/>
            <a:ext cx="4288800" cy="1001600"/>
          </a:xfrm>
          <a:prstGeom prst="rect">
            <a:avLst/>
          </a:prstGeom>
          <a:noFill/>
          <a:ln>
            <a:noFill/>
          </a:ln>
        </p:spPr>
        <p:txBody>
          <a:bodyPr spcFirstLastPara="1" wrap="square" lIns="121900" tIns="121900" rIns="121900" bIns="121900" anchor="t" anchorCtr="0">
            <a:noAutofit/>
          </a:bodyPr>
          <a:lstStyle/>
          <a:p>
            <a:pPr marL="0" lvl="0" indent="0" algn="l" rtl="0">
              <a:spcBef>
                <a:spcPts val="400"/>
              </a:spcBef>
              <a:spcAft>
                <a:spcPts val="0"/>
              </a:spcAft>
              <a:buNone/>
            </a:pPr>
            <a:r>
              <a:rPr lang="en" sz="1467" b="1">
                <a:solidFill>
                  <a:schemeClr val="dk1"/>
                </a:solidFill>
                <a:latin typeface="Bellota Text"/>
                <a:ea typeface="Bellota Text"/>
                <a:cs typeface="Bellota Text"/>
                <a:sym typeface="Bellota Text"/>
              </a:rPr>
              <a:t>CREDITS:</a:t>
            </a:r>
            <a:r>
              <a:rPr lang="en" sz="1467">
                <a:solidFill>
                  <a:schemeClr val="dk1"/>
                </a:solidFill>
                <a:latin typeface="Bellota Text"/>
                <a:ea typeface="Bellota Text"/>
                <a:cs typeface="Bellota Text"/>
                <a:sym typeface="Bellota Text"/>
              </a:rPr>
              <a:t> This presentation template was created by </a:t>
            </a:r>
            <a:r>
              <a:rPr lang="en" sz="1467" b="1">
                <a:solidFill>
                  <a:schemeClr val="dk1"/>
                </a:solidFill>
                <a:uFill>
                  <a:noFill/>
                </a:uFill>
                <a:latin typeface="Bellota Text"/>
                <a:ea typeface="Bellota Text"/>
                <a:cs typeface="Bellota Text"/>
                <a:sym typeface="Bellota Text"/>
                <a:hlinkClick r:id="rId2">
                  <a:extLst>
                    <a:ext uri="{A12FA001-AC4F-418D-AE19-62706E023703}">
                      <ahyp:hlinkClr xmlns:ahyp="http://schemas.microsoft.com/office/drawing/2018/hyperlinkcolor" val="tx"/>
                    </a:ext>
                  </a:extLst>
                </a:hlinkClick>
              </a:rPr>
              <a:t>Slidesgo</a:t>
            </a:r>
            <a:r>
              <a:rPr lang="en" sz="1467" b="1">
                <a:solidFill>
                  <a:schemeClr val="dk1"/>
                </a:solidFill>
                <a:latin typeface="Bellota Text"/>
                <a:ea typeface="Bellota Text"/>
                <a:cs typeface="Bellota Text"/>
                <a:sym typeface="Bellota Text"/>
              </a:rPr>
              <a:t>,</a:t>
            </a:r>
            <a:r>
              <a:rPr lang="en" sz="1467">
                <a:solidFill>
                  <a:schemeClr val="dk1"/>
                </a:solidFill>
                <a:latin typeface="Bellota Text"/>
                <a:ea typeface="Bellota Text"/>
                <a:cs typeface="Bellota Text"/>
                <a:sym typeface="Bellota Text"/>
              </a:rPr>
              <a:t> and includes icons by </a:t>
            </a:r>
            <a:r>
              <a:rPr lang="en" sz="1467" b="1">
                <a:solidFill>
                  <a:schemeClr val="dk1"/>
                </a:solidFill>
                <a:uFill>
                  <a:noFill/>
                </a:uFill>
                <a:latin typeface="Bellota Text"/>
                <a:ea typeface="Bellota Text"/>
                <a:cs typeface="Bellota Text"/>
                <a:sym typeface="Bellota Text"/>
                <a:hlinkClick r:id="rId3">
                  <a:extLst>
                    <a:ext uri="{A12FA001-AC4F-418D-AE19-62706E023703}">
                      <ahyp:hlinkClr xmlns:ahyp="http://schemas.microsoft.com/office/drawing/2018/hyperlinkcolor" val="tx"/>
                    </a:ext>
                  </a:extLst>
                </a:hlinkClick>
              </a:rPr>
              <a:t>Flaticon</a:t>
            </a:r>
            <a:r>
              <a:rPr lang="en" sz="1467" b="1">
                <a:solidFill>
                  <a:schemeClr val="dk1"/>
                </a:solidFill>
                <a:latin typeface="Bellota Text"/>
                <a:ea typeface="Bellota Text"/>
                <a:cs typeface="Bellota Text"/>
                <a:sym typeface="Bellota Text"/>
              </a:rPr>
              <a:t>,</a:t>
            </a:r>
            <a:r>
              <a:rPr lang="en" sz="1467">
                <a:solidFill>
                  <a:schemeClr val="dk1"/>
                </a:solidFill>
                <a:latin typeface="Bellota Text"/>
                <a:ea typeface="Bellota Text"/>
                <a:cs typeface="Bellota Text"/>
                <a:sym typeface="Bellota Text"/>
              </a:rPr>
              <a:t> and infographics &amp; images by </a:t>
            </a:r>
            <a:r>
              <a:rPr lang="en" sz="1467" b="1">
                <a:solidFill>
                  <a:schemeClr val="dk1"/>
                </a:solidFill>
                <a:uFill>
                  <a:noFill/>
                </a:uFill>
                <a:latin typeface="Bellota Text"/>
                <a:ea typeface="Bellota Text"/>
                <a:cs typeface="Bellota Text"/>
                <a:sym typeface="Bellota Text"/>
                <a:hlinkClick r:id="rId4">
                  <a:extLst>
                    <a:ext uri="{A12FA001-AC4F-418D-AE19-62706E023703}">
                      <ahyp:hlinkClr xmlns:ahyp="http://schemas.microsoft.com/office/drawing/2018/hyperlinkcolor" val="tx"/>
                    </a:ext>
                  </a:extLst>
                </a:hlinkClick>
              </a:rPr>
              <a:t>Freepik</a:t>
            </a:r>
            <a:endParaRPr sz="1467" b="1">
              <a:solidFill>
                <a:schemeClr val="dk1"/>
              </a:solidFill>
              <a:latin typeface="Bellota Text"/>
              <a:ea typeface="Bellota Text"/>
              <a:cs typeface="Bellota Text"/>
              <a:sym typeface="Bellota Text"/>
            </a:endParaRPr>
          </a:p>
        </p:txBody>
      </p:sp>
      <p:grpSp>
        <p:nvGrpSpPr>
          <p:cNvPr id="2024" name="Google Shape;2024;p31"/>
          <p:cNvGrpSpPr/>
          <p:nvPr/>
        </p:nvGrpSpPr>
        <p:grpSpPr>
          <a:xfrm>
            <a:off x="4078507" y="3317094"/>
            <a:ext cx="8503231" cy="4994540"/>
            <a:chOff x="3058880" y="2487820"/>
            <a:chExt cx="6377423" cy="3745905"/>
          </a:xfrm>
        </p:grpSpPr>
        <p:sp>
          <p:nvSpPr>
            <p:cNvPr id="2025" name="Google Shape;2025;p31"/>
            <p:cNvSpPr/>
            <p:nvPr/>
          </p:nvSpPr>
          <p:spPr>
            <a:xfrm>
              <a:off x="7884729" y="2487820"/>
              <a:ext cx="1479976" cy="1906643"/>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026" name="Google Shape;2026;p31"/>
            <p:cNvGrpSpPr/>
            <p:nvPr/>
          </p:nvGrpSpPr>
          <p:grpSpPr>
            <a:xfrm>
              <a:off x="3058880" y="4063270"/>
              <a:ext cx="6377423" cy="2170454"/>
              <a:chOff x="715728" y="1849983"/>
              <a:chExt cx="3985391" cy="1356364"/>
            </a:xfrm>
          </p:grpSpPr>
          <p:sp>
            <p:nvSpPr>
              <p:cNvPr id="2027" name="Google Shape;2027;p31"/>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8" name="Google Shape;2028;p31"/>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9" name="Google Shape;2029;p31"/>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0" name="Google Shape;2030;p31"/>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1" name="Google Shape;2031;p31"/>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2" name="Google Shape;2032;p31"/>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3" name="Google Shape;2033;p31"/>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4" name="Google Shape;2034;p31"/>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5" name="Google Shape;2035;p31"/>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6" name="Google Shape;2036;p31"/>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7" name="Google Shape;2037;p31"/>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8" name="Google Shape;2038;p31"/>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9" name="Google Shape;2039;p31"/>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0" name="Google Shape;2040;p31"/>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1" name="Google Shape;2041;p31"/>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2" name="Google Shape;2042;p31"/>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3" name="Google Shape;2043;p31"/>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4" name="Google Shape;2044;p31"/>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5" name="Google Shape;2045;p31"/>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6" name="Google Shape;2046;p31"/>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7" name="Google Shape;2047;p31"/>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8" name="Google Shape;2048;p31"/>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9" name="Google Shape;2049;p31"/>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050" name="Google Shape;2050;p31"/>
          <p:cNvGrpSpPr/>
          <p:nvPr/>
        </p:nvGrpSpPr>
        <p:grpSpPr>
          <a:xfrm>
            <a:off x="7077311" y="411589"/>
            <a:ext cx="328619" cy="308425"/>
            <a:chOff x="5946283" y="1650903"/>
            <a:chExt cx="246464" cy="231319"/>
          </a:xfrm>
        </p:grpSpPr>
        <p:sp>
          <p:nvSpPr>
            <p:cNvPr id="2051" name="Google Shape;2051;p3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2" name="Google Shape;2052;p3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53" name="Google Shape;2053;p31"/>
          <p:cNvGrpSpPr/>
          <p:nvPr/>
        </p:nvGrpSpPr>
        <p:grpSpPr>
          <a:xfrm>
            <a:off x="11261844" y="2577956"/>
            <a:ext cx="328619" cy="308425"/>
            <a:chOff x="5946283" y="1650903"/>
            <a:chExt cx="246464" cy="231319"/>
          </a:xfrm>
        </p:grpSpPr>
        <p:sp>
          <p:nvSpPr>
            <p:cNvPr id="2054" name="Google Shape;2054;p3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5" name="Google Shape;2055;p3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95742026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056"/>
        <p:cNvGrpSpPr/>
        <p:nvPr/>
      </p:nvGrpSpPr>
      <p:grpSpPr>
        <a:xfrm>
          <a:off x="0" y="0"/>
          <a:ext cx="0" cy="0"/>
          <a:chOff x="0" y="0"/>
          <a:chExt cx="0" cy="0"/>
        </a:xfrm>
      </p:grpSpPr>
      <p:grpSp>
        <p:nvGrpSpPr>
          <p:cNvPr id="2057" name="Google Shape;2057;p32"/>
          <p:cNvGrpSpPr/>
          <p:nvPr/>
        </p:nvGrpSpPr>
        <p:grpSpPr>
          <a:xfrm>
            <a:off x="36" y="4"/>
            <a:ext cx="12191965" cy="6887888"/>
            <a:chOff x="27" y="3"/>
            <a:chExt cx="9143974" cy="5165916"/>
          </a:xfrm>
        </p:grpSpPr>
        <p:sp>
          <p:nvSpPr>
            <p:cNvPr id="2058" name="Google Shape;2058;p32"/>
            <p:cNvSpPr/>
            <p:nvPr/>
          </p:nvSpPr>
          <p:spPr>
            <a:xfrm>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9" name="Google Shape;2059;p32"/>
            <p:cNvSpPr/>
            <p:nvPr/>
          </p:nvSpPr>
          <p:spPr>
            <a:xfrm>
              <a:off x="352"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60" name="Google Shape;2060;p32"/>
          <p:cNvGrpSpPr/>
          <p:nvPr/>
        </p:nvGrpSpPr>
        <p:grpSpPr>
          <a:xfrm>
            <a:off x="1584706" y="1759115"/>
            <a:ext cx="2495293" cy="1461548"/>
            <a:chOff x="6479176" y="2546587"/>
            <a:chExt cx="992401" cy="581271"/>
          </a:xfrm>
        </p:grpSpPr>
        <p:sp>
          <p:nvSpPr>
            <p:cNvPr id="2061" name="Google Shape;2061;p32"/>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2" name="Google Shape;2062;p32"/>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3" name="Google Shape;2063;p32"/>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4" name="Google Shape;2064;p32"/>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5" name="Google Shape;2065;p32"/>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6" name="Google Shape;2066;p32"/>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67" name="Google Shape;2067;p32"/>
          <p:cNvGrpSpPr/>
          <p:nvPr/>
        </p:nvGrpSpPr>
        <p:grpSpPr>
          <a:xfrm>
            <a:off x="554011" y="1932138"/>
            <a:ext cx="328619" cy="308425"/>
            <a:chOff x="5946283" y="1650903"/>
            <a:chExt cx="246464" cy="231319"/>
          </a:xfrm>
        </p:grpSpPr>
        <p:sp>
          <p:nvSpPr>
            <p:cNvPr id="2068" name="Google Shape;2068;p3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9" name="Google Shape;2069;p3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70" name="Google Shape;2070;p32"/>
          <p:cNvSpPr/>
          <p:nvPr/>
        </p:nvSpPr>
        <p:spPr>
          <a:xfrm>
            <a:off x="2144417" y="1074477"/>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71" name="Google Shape;2071;p32"/>
          <p:cNvGrpSpPr/>
          <p:nvPr/>
        </p:nvGrpSpPr>
        <p:grpSpPr>
          <a:xfrm>
            <a:off x="778945" y="3271892"/>
            <a:ext cx="2771460" cy="2895235"/>
            <a:chOff x="7391346" y="1205004"/>
            <a:chExt cx="1237848" cy="1293131"/>
          </a:xfrm>
        </p:grpSpPr>
        <p:sp>
          <p:nvSpPr>
            <p:cNvPr id="2072" name="Google Shape;2072;p32"/>
            <p:cNvSpPr/>
            <p:nvPr/>
          </p:nvSpPr>
          <p:spPr>
            <a:xfrm>
              <a:off x="7391346" y="1205004"/>
              <a:ext cx="1237848" cy="1293131"/>
            </a:xfrm>
            <a:custGeom>
              <a:avLst/>
              <a:gdLst/>
              <a:ahLst/>
              <a:cxnLst/>
              <a:rect l="l" t="t" r="r" b="b"/>
              <a:pathLst>
                <a:path w="41410" h="43263" extrusionOk="0">
                  <a:moveTo>
                    <a:pt x="12872" y="1"/>
                  </a:moveTo>
                  <a:cubicBezTo>
                    <a:pt x="11093" y="1"/>
                    <a:pt x="10052" y="500"/>
                    <a:pt x="9445" y="1123"/>
                  </a:cubicBezTo>
                  <a:lnTo>
                    <a:pt x="9377" y="1123"/>
                  </a:lnTo>
                  <a:cubicBezTo>
                    <a:pt x="6455" y="1123"/>
                    <a:pt x="2750" y="4098"/>
                    <a:pt x="2168" y="8079"/>
                  </a:cubicBezTo>
                  <a:cubicBezTo>
                    <a:pt x="1677" y="11429"/>
                    <a:pt x="2756" y="14697"/>
                    <a:pt x="4895" y="16641"/>
                  </a:cubicBezTo>
                  <a:cubicBezTo>
                    <a:pt x="4790" y="17320"/>
                    <a:pt x="4894" y="18011"/>
                    <a:pt x="5220" y="18617"/>
                  </a:cubicBezTo>
                  <a:cubicBezTo>
                    <a:pt x="5495" y="19129"/>
                    <a:pt x="5912" y="19546"/>
                    <a:pt x="6413" y="19836"/>
                  </a:cubicBezTo>
                  <a:cubicBezTo>
                    <a:pt x="5155" y="20600"/>
                    <a:pt x="3772" y="21663"/>
                    <a:pt x="2818" y="23032"/>
                  </a:cubicBezTo>
                  <a:cubicBezTo>
                    <a:pt x="2486" y="23176"/>
                    <a:pt x="2222" y="23364"/>
                    <a:pt x="2019" y="23509"/>
                  </a:cubicBezTo>
                  <a:lnTo>
                    <a:pt x="2013" y="23513"/>
                  </a:lnTo>
                  <a:lnTo>
                    <a:pt x="1969" y="23513"/>
                  </a:lnTo>
                  <a:cubicBezTo>
                    <a:pt x="1697" y="23513"/>
                    <a:pt x="1447" y="23563"/>
                    <a:pt x="1203" y="23663"/>
                  </a:cubicBezTo>
                  <a:cubicBezTo>
                    <a:pt x="476" y="23962"/>
                    <a:pt x="29" y="24594"/>
                    <a:pt x="7" y="25351"/>
                  </a:cubicBezTo>
                  <a:cubicBezTo>
                    <a:pt x="2" y="25522"/>
                    <a:pt x="22" y="25701"/>
                    <a:pt x="65" y="25880"/>
                  </a:cubicBezTo>
                  <a:cubicBezTo>
                    <a:pt x="0" y="26182"/>
                    <a:pt x="10" y="26500"/>
                    <a:pt x="101" y="26816"/>
                  </a:cubicBezTo>
                  <a:cubicBezTo>
                    <a:pt x="178" y="27080"/>
                    <a:pt x="322" y="27350"/>
                    <a:pt x="540" y="27585"/>
                  </a:cubicBezTo>
                  <a:cubicBezTo>
                    <a:pt x="602" y="27803"/>
                    <a:pt x="703" y="28009"/>
                    <a:pt x="844" y="28201"/>
                  </a:cubicBezTo>
                  <a:cubicBezTo>
                    <a:pt x="1035" y="28456"/>
                    <a:pt x="1275" y="28658"/>
                    <a:pt x="1554" y="28801"/>
                  </a:cubicBezTo>
                  <a:cubicBezTo>
                    <a:pt x="1567" y="28829"/>
                    <a:pt x="1578" y="28857"/>
                    <a:pt x="1593" y="28884"/>
                  </a:cubicBezTo>
                  <a:cubicBezTo>
                    <a:pt x="1886" y="29473"/>
                    <a:pt x="2472" y="29851"/>
                    <a:pt x="3155" y="29896"/>
                  </a:cubicBezTo>
                  <a:lnTo>
                    <a:pt x="3226" y="29900"/>
                  </a:lnTo>
                  <a:lnTo>
                    <a:pt x="3279" y="29900"/>
                  </a:lnTo>
                  <a:cubicBezTo>
                    <a:pt x="4006" y="29900"/>
                    <a:pt x="4511" y="29488"/>
                    <a:pt x="4797" y="29190"/>
                  </a:cubicBezTo>
                  <a:cubicBezTo>
                    <a:pt x="4978" y="29250"/>
                    <a:pt x="5173" y="29284"/>
                    <a:pt x="5381" y="29284"/>
                  </a:cubicBezTo>
                  <a:cubicBezTo>
                    <a:pt x="5484" y="29284"/>
                    <a:pt x="5589" y="29276"/>
                    <a:pt x="5699" y="29258"/>
                  </a:cubicBezTo>
                  <a:cubicBezTo>
                    <a:pt x="6133" y="29187"/>
                    <a:pt x="6512" y="28938"/>
                    <a:pt x="6778" y="28589"/>
                  </a:cubicBezTo>
                  <a:cubicBezTo>
                    <a:pt x="7387" y="27789"/>
                    <a:pt x="7220" y="26994"/>
                    <a:pt x="7154" y="26689"/>
                  </a:cubicBezTo>
                  <a:cubicBezTo>
                    <a:pt x="7144" y="26634"/>
                    <a:pt x="7131" y="26580"/>
                    <a:pt x="7119" y="26527"/>
                  </a:cubicBezTo>
                  <a:cubicBezTo>
                    <a:pt x="7641" y="26232"/>
                    <a:pt x="8283" y="25897"/>
                    <a:pt x="8961" y="25604"/>
                  </a:cubicBezTo>
                  <a:lnTo>
                    <a:pt x="9349" y="26507"/>
                  </a:lnTo>
                  <a:cubicBezTo>
                    <a:pt x="9483" y="26820"/>
                    <a:pt x="9788" y="27004"/>
                    <a:pt x="10106" y="27004"/>
                  </a:cubicBezTo>
                  <a:cubicBezTo>
                    <a:pt x="10231" y="27004"/>
                    <a:pt x="10358" y="26976"/>
                    <a:pt x="10478" y="26915"/>
                  </a:cubicBezTo>
                  <a:lnTo>
                    <a:pt x="12708" y="25777"/>
                  </a:lnTo>
                  <a:lnTo>
                    <a:pt x="12711" y="25777"/>
                  </a:lnTo>
                  <a:cubicBezTo>
                    <a:pt x="12784" y="26047"/>
                    <a:pt x="12856" y="26311"/>
                    <a:pt x="12924" y="26578"/>
                  </a:cubicBezTo>
                  <a:cubicBezTo>
                    <a:pt x="13058" y="27094"/>
                    <a:pt x="13181" y="27628"/>
                    <a:pt x="13294" y="28164"/>
                  </a:cubicBezTo>
                  <a:cubicBezTo>
                    <a:pt x="13487" y="29089"/>
                    <a:pt x="13621" y="29937"/>
                    <a:pt x="13671" y="30552"/>
                  </a:cubicBezTo>
                  <a:lnTo>
                    <a:pt x="13805" y="32226"/>
                  </a:lnTo>
                  <a:lnTo>
                    <a:pt x="14038" y="32198"/>
                  </a:lnTo>
                  <a:cubicBezTo>
                    <a:pt x="14084" y="32674"/>
                    <a:pt x="14115" y="33109"/>
                    <a:pt x="14125" y="33485"/>
                  </a:cubicBezTo>
                  <a:cubicBezTo>
                    <a:pt x="13700" y="33391"/>
                    <a:pt x="13199" y="33231"/>
                    <a:pt x="12750" y="33065"/>
                  </a:cubicBezTo>
                  <a:cubicBezTo>
                    <a:pt x="12443" y="32071"/>
                    <a:pt x="11822" y="30785"/>
                    <a:pt x="10496" y="30729"/>
                  </a:cubicBezTo>
                  <a:lnTo>
                    <a:pt x="10460" y="30727"/>
                  </a:lnTo>
                  <a:lnTo>
                    <a:pt x="10426" y="30727"/>
                  </a:lnTo>
                  <a:cubicBezTo>
                    <a:pt x="9926" y="30727"/>
                    <a:pt x="9241" y="30727"/>
                    <a:pt x="6557" y="33672"/>
                  </a:cubicBezTo>
                  <a:cubicBezTo>
                    <a:pt x="3933" y="36546"/>
                    <a:pt x="3804" y="37576"/>
                    <a:pt x="3755" y="37964"/>
                  </a:cubicBezTo>
                  <a:cubicBezTo>
                    <a:pt x="3629" y="38962"/>
                    <a:pt x="4201" y="39826"/>
                    <a:pt x="5145" y="40067"/>
                  </a:cubicBezTo>
                  <a:cubicBezTo>
                    <a:pt x="5375" y="40127"/>
                    <a:pt x="5622" y="40156"/>
                    <a:pt x="5879" y="40156"/>
                  </a:cubicBezTo>
                  <a:cubicBezTo>
                    <a:pt x="6646" y="40156"/>
                    <a:pt x="7555" y="39894"/>
                    <a:pt x="8649" y="39352"/>
                  </a:cubicBezTo>
                  <a:cubicBezTo>
                    <a:pt x="8879" y="39288"/>
                    <a:pt x="9086" y="39177"/>
                    <a:pt x="9264" y="39028"/>
                  </a:cubicBezTo>
                  <a:cubicBezTo>
                    <a:pt x="9299" y="39014"/>
                    <a:pt x="9333" y="38995"/>
                    <a:pt x="9367" y="38978"/>
                  </a:cubicBezTo>
                  <a:cubicBezTo>
                    <a:pt x="9442" y="38954"/>
                    <a:pt x="9515" y="38924"/>
                    <a:pt x="9587" y="38892"/>
                  </a:cubicBezTo>
                  <a:cubicBezTo>
                    <a:pt x="9644" y="38865"/>
                    <a:pt x="9699" y="38835"/>
                    <a:pt x="9751" y="38803"/>
                  </a:cubicBezTo>
                  <a:cubicBezTo>
                    <a:pt x="11059" y="39445"/>
                    <a:pt x="13624" y="40529"/>
                    <a:pt x="16782" y="40976"/>
                  </a:cubicBezTo>
                  <a:cubicBezTo>
                    <a:pt x="17054" y="41016"/>
                    <a:pt x="17325" y="41036"/>
                    <a:pt x="17588" y="41036"/>
                  </a:cubicBezTo>
                  <a:lnTo>
                    <a:pt x="17589" y="41036"/>
                  </a:lnTo>
                  <a:cubicBezTo>
                    <a:pt x="21239" y="41036"/>
                    <a:pt x="22443" y="37573"/>
                    <a:pt x="23088" y="35711"/>
                  </a:cubicBezTo>
                  <a:cubicBezTo>
                    <a:pt x="23094" y="35697"/>
                    <a:pt x="23099" y="35683"/>
                    <a:pt x="23102" y="35669"/>
                  </a:cubicBezTo>
                  <a:cubicBezTo>
                    <a:pt x="25013" y="36606"/>
                    <a:pt x="29152" y="39027"/>
                    <a:pt x="32761" y="41257"/>
                  </a:cubicBezTo>
                  <a:cubicBezTo>
                    <a:pt x="33130" y="42159"/>
                    <a:pt x="33797" y="43263"/>
                    <a:pt x="35055" y="43263"/>
                  </a:cubicBezTo>
                  <a:lnTo>
                    <a:pt x="35103" y="43263"/>
                  </a:lnTo>
                  <a:cubicBezTo>
                    <a:pt x="35639" y="43249"/>
                    <a:pt x="36308" y="43232"/>
                    <a:pt x="38812" y="40083"/>
                  </a:cubicBezTo>
                  <a:cubicBezTo>
                    <a:pt x="41219" y="37054"/>
                    <a:pt x="41301" y="36019"/>
                    <a:pt x="41330" y="35630"/>
                  </a:cubicBezTo>
                  <a:cubicBezTo>
                    <a:pt x="41409" y="34601"/>
                    <a:pt x="40781" y="33756"/>
                    <a:pt x="39800" y="33577"/>
                  </a:cubicBezTo>
                  <a:cubicBezTo>
                    <a:pt x="39638" y="33548"/>
                    <a:pt x="39469" y="33533"/>
                    <a:pt x="39294" y="33533"/>
                  </a:cubicBezTo>
                  <a:cubicBezTo>
                    <a:pt x="38720" y="33533"/>
                    <a:pt x="38081" y="33697"/>
                    <a:pt x="37351" y="34032"/>
                  </a:cubicBezTo>
                  <a:cubicBezTo>
                    <a:pt x="37034" y="34081"/>
                    <a:pt x="36733" y="34222"/>
                    <a:pt x="36492" y="34437"/>
                  </a:cubicBezTo>
                  <a:cubicBezTo>
                    <a:pt x="36376" y="34478"/>
                    <a:pt x="36263" y="34536"/>
                    <a:pt x="36154" y="34606"/>
                  </a:cubicBezTo>
                  <a:lnTo>
                    <a:pt x="27071" y="27506"/>
                  </a:lnTo>
                  <a:lnTo>
                    <a:pt x="26933" y="27231"/>
                  </a:lnTo>
                  <a:cubicBezTo>
                    <a:pt x="26933" y="27231"/>
                    <a:pt x="26309" y="25992"/>
                    <a:pt x="25474" y="24346"/>
                  </a:cubicBezTo>
                  <a:cubicBezTo>
                    <a:pt x="25225" y="23855"/>
                    <a:pt x="24957" y="23330"/>
                    <a:pt x="24679" y="22792"/>
                  </a:cubicBezTo>
                  <a:lnTo>
                    <a:pt x="23969" y="21402"/>
                  </a:lnTo>
                  <a:lnTo>
                    <a:pt x="23166" y="19846"/>
                  </a:lnTo>
                  <a:lnTo>
                    <a:pt x="26083" y="17400"/>
                  </a:lnTo>
                  <a:cubicBezTo>
                    <a:pt x="26407" y="17129"/>
                    <a:pt x="26435" y="16642"/>
                    <a:pt x="26147" y="16336"/>
                  </a:cubicBezTo>
                  <a:lnTo>
                    <a:pt x="25846" y="16013"/>
                  </a:lnTo>
                  <a:cubicBezTo>
                    <a:pt x="25889" y="15953"/>
                    <a:pt x="25931" y="15891"/>
                    <a:pt x="25976" y="15828"/>
                  </a:cubicBezTo>
                  <a:cubicBezTo>
                    <a:pt x="27180" y="14085"/>
                    <a:pt x="27987" y="12442"/>
                    <a:pt x="28384" y="10937"/>
                  </a:cubicBezTo>
                  <a:cubicBezTo>
                    <a:pt x="29337" y="10268"/>
                    <a:pt x="29718" y="9969"/>
                    <a:pt x="29934" y="9726"/>
                  </a:cubicBezTo>
                  <a:cubicBezTo>
                    <a:pt x="29978" y="9676"/>
                    <a:pt x="30027" y="9627"/>
                    <a:pt x="30076" y="9576"/>
                  </a:cubicBezTo>
                  <a:cubicBezTo>
                    <a:pt x="30259" y="9390"/>
                    <a:pt x="30486" y="9157"/>
                    <a:pt x="30683" y="8844"/>
                  </a:cubicBezTo>
                  <a:cubicBezTo>
                    <a:pt x="31033" y="8285"/>
                    <a:pt x="31101" y="7642"/>
                    <a:pt x="30871" y="7083"/>
                  </a:cubicBezTo>
                  <a:cubicBezTo>
                    <a:pt x="30818" y="6955"/>
                    <a:pt x="30751" y="6832"/>
                    <a:pt x="30669" y="6722"/>
                  </a:cubicBezTo>
                  <a:cubicBezTo>
                    <a:pt x="30744" y="6153"/>
                    <a:pt x="30546" y="5707"/>
                    <a:pt x="30307" y="5388"/>
                  </a:cubicBezTo>
                  <a:cubicBezTo>
                    <a:pt x="30031" y="5026"/>
                    <a:pt x="29647" y="4786"/>
                    <a:pt x="29220" y="4697"/>
                  </a:cubicBezTo>
                  <a:cubicBezTo>
                    <a:pt x="29060" y="4452"/>
                    <a:pt x="28877" y="4289"/>
                    <a:pt x="28750" y="4196"/>
                  </a:cubicBezTo>
                  <a:cubicBezTo>
                    <a:pt x="28412" y="3944"/>
                    <a:pt x="28020" y="3810"/>
                    <a:pt x="27613" y="3810"/>
                  </a:cubicBezTo>
                  <a:cubicBezTo>
                    <a:pt x="27523" y="3810"/>
                    <a:pt x="27436" y="3817"/>
                    <a:pt x="27349" y="3830"/>
                  </a:cubicBezTo>
                  <a:cubicBezTo>
                    <a:pt x="27035" y="3597"/>
                    <a:pt x="26654" y="3469"/>
                    <a:pt x="26258" y="3469"/>
                  </a:cubicBezTo>
                  <a:cubicBezTo>
                    <a:pt x="26068" y="3469"/>
                    <a:pt x="25877" y="3497"/>
                    <a:pt x="25684" y="3556"/>
                  </a:cubicBezTo>
                  <a:cubicBezTo>
                    <a:pt x="24854" y="3816"/>
                    <a:pt x="24508" y="4503"/>
                    <a:pt x="24350" y="5004"/>
                  </a:cubicBezTo>
                  <a:cubicBezTo>
                    <a:pt x="24312" y="5003"/>
                    <a:pt x="24275" y="5002"/>
                    <a:pt x="24239" y="5002"/>
                  </a:cubicBezTo>
                  <a:cubicBezTo>
                    <a:pt x="23689" y="5002"/>
                    <a:pt x="23176" y="5236"/>
                    <a:pt x="22837" y="5637"/>
                  </a:cubicBezTo>
                  <a:cubicBezTo>
                    <a:pt x="22418" y="6127"/>
                    <a:pt x="22293" y="6722"/>
                    <a:pt x="22467" y="7410"/>
                  </a:cubicBezTo>
                  <a:cubicBezTo>
                    <a:pt x="22051" y="7139"/>
                    <a:pt x="21576" y="6972"/>
                    <a:pt x="21070" y="6920"/>
                  </a:cubicBezTo>
                  <a:cubicBezTo>
                    <a:pt x="20200" y="2915"/>
                    <a:pt x="17640" y="392"/>
                    <a:pt x="14000" y="56"/>
                  </a:cubicBezTo>
                  <a:cubicBezTo>
                    <a:pt x="13602" y="19"/>
                    <a:pt x="13222" y="1"/>
                    <a:pt x="1287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3" name="Google Shape;2073;p32"/>
            <p:cNvSpPr/>
            <p:nvPr/>
          </p:nvSpPr>
          <p:spPr>
            <a:xfrm>
              <a:off x="7437889" y="1801280"/>
              <a:ext cx="299792" cy="249462"/>
            </a:xfrm>
            <a:custGeom>
              <a:avLst/>
              <a:gdLst/>
              <a:ahLst/>
              <a:cxnLst/>
              <a:rect l="l" t="t" r="r" b="b"/>
              <a:pathLst>
                <a:path w="10029" h="8346" extrusionOk="0">
                  <a:moveTo>
                    <a:pt x="8274" y="0"/>
                  </a:moveTo>
                  <a:cubicBezTo>
                    <a:pt x="8274" y="0"/>
                    <a:pt x="7559" y="257"/>
                    <a:pt x="6602" y="754"/>
                  </a:cubicBezTo>
                  <a:cubicBezTo>
                    <a:pt x="5197" y="1485"/>
                    <a:pt x="3264" y="2739"/>
                    <a:pt x="2283" y="4475"/>
                  </a:cubicBezTo>
                  <a:cubicBezTo>
                    <a:pt x="1899" y="4487"/>
                    <a:pt x="1619" y="4716"/>
                    <a:pt x="1297" y="4942"/>
                  </a:cubicBezTo>
                  <a:cubicBezTo>
                    <a:pt x="1072" y="5099"/>
                    <a:pt x="850" y="5141"/>
                    <a:pt x="583" y="5176"/>
                  </a:cubicBezTo>
                  <a:cubicBezTo>
                    <a:pt x="558" y="5179"/>
                    <a:pt x="534" y="5180"/>
                    <a:pt x="511" y="5180"/>
                  </a:cubicBezTo>
                  <a:cubicBezTo>
                    <a:pt x="476" y="5180"/>
                    <a:pt x="444" y="5178"/>
                    <a:pt x="411" y="5178"/>
                  </a:cubicBezTo>
                  <a:cubicBezTo>
                    <a:pt x="362" y="5178"/>
                    <a:pt x="314" y="5183"/>
                    <a:pt x="260" y="5204"/>
                  </a:cubicBezTo>
                  <a:cubicBezTo>
                    <a:pt x="141" y="5252"/>
                    <a:pt x="59" y="5315"/>
                    <a:pt x="55" y="5454"/>
                  </a:cubicBezTo>
                  <a:cubicBezTo>
                    <a:pt x="48" y="5724"/>
                    <a:pt x="370" y="5864"/>
                    <a:pt x="673" y="5934"/>
                  </a:cubicBezTo>
                  <a:cubicBezTo>
                    <a:pt x="350" y="5998"/>
                    <a:pt x="0" y="6128"/>
                    <a:pt x="83" y="6413"/>
                  </a:cubicBezTo>
                  <a:cubicBezTo>
                    <a:pt x="151" y="6642"/>
                    <a:pt x="411" y="6706"/>
                    <a:pt x="685" y="6706"/>
                  </a:cubicBezTo>
                  <a:cubicBezTo>
                    <a:pt x="761" y="6706"/>
                    <a:pt x="839" y="6701"/>
                    <a:pt x="913" y="6694"/>
                  </a:cubicBezTo>
                  <a:lnTo>
                    <a:pt x="913" y="6694"/>
                  </a:lnTo>
                  <a:cubicBezTo>
                    <a:pt x="654" y="6847"/>
                    <a:pt x="405" y="7062"/>
                    <a:pt x="576" y="7293"/>
                  </a:cubicBezTo>
                  <a:cubicBezTo>
                    <a:pt x="683" y="7437"/>
                    <a:pt x="861" y="7490"/>
                    <a:pt x="1058" y="7490"/>
                  </a:cubicBezTo>
                  <a:cubicBezTo>
                    <a:pt x="1295" y="7490"/>
                    <a:pt x="1561" y="7414"/>
                    <a:pt x="1770" y="7329"/>
                  </a:cubicBezTo>
                  <a:lnTo>
                    <a:pt x="1770" y="7329"/>
                  </a:lnTo>
                  <a:cubicBezTo>
                    <a:pt x="1535" y="7687"/>
                    <a:pt x="1217" y="8314"/>
                    <a:pt x="1705" y="8345"/>
                  </a:cubicBezTo>
                  <a:cubicBezTo>
                    <a:pt x="1711" y="8345"/>
                    <a:pt x="1716" y="8346"/>
                    <a:pt x="1722" y="8346"/>
                  </a:cubicBezTo>
                  <a:cubicBezTo>
                    <a:pt x="1940" y="8346"/>
                    <a:pt x="2140" y="8054"/>
                    <a:pt x="2266" y="7915"/>
                  </a:cubicBezTo>
                  <a:cubicBezTo>
                    <a:pt x="2545" y="7611"/>
                    <a:pt x="2794" y="7284"/>
                    <a:pt x="3024" y="6941"/>
                  </a:cubicBezTo>
                  <a:cubicBezTo>
                    <a:pt x="3167" y="7262"/>
                    <a:pt x="3587" y="7729"/>
                    <a:pt x="3824" y="7729"/>
                  </a:cubicBezTo>
                  <a:cubicBezTo>
                    <a:pt x="3868" y="7729"/>
                    <a:pt x="3906" y="7713"/>
                    <a:pt x="3934" y="7677"/>
                  </a:cubicBezTo>
                  <a:cubicBezTo>
                    <a:pt x="4105" y="7459"/>
                    <a:pt x="4068" y="7292"/>
                    <a:pt x="4022" y="7077"/>
                  </a:cubicBezTo>
                  <a:cubicBezTo>
                    <a:pt x="3934" y="6657"/>
                    <a:pt x="3810" y="6252"/>
                    <a:pt x="3645" y="5857"/>
                  </a:cubicBezTo>
                  <a:cubicBezTo>
                    <a:pt x="4232" y="5480"/>
                    <a:pt x="5687" y="4595"/>
                    <a:pt x="7244" y="3986"/>
                  </a:cubicBezTo>
                  <a:cubicBezTo>
                    <a:pt x="8176" y="3620"/>
                    <a:pt x="9147" y="3354"/>
                    <a:pt x="9984" y="3354"/>
                  </a:cubicBezTo>
                  <a:cubicBezTo>
                    <a:pt x="9999" y="3354"/>
                    <a:pt x="10014" y="3354"/>
                    <a:pt x="10029" y="3354"/>
                  </a:cubicBezTo>
                  <a:lnTo>
                    <a:pt x="8274" y="0"/>
                  </a:lnTo>
                  <a:close/>
                </a:path>
              </a:pathLst>
            </a:custGeom>
            <a:solidFill>
              <a:srgbClr val="A455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4" name="Google Shape;2074;p32"/>
            <p:cNvSpPr/>
            <p:nvPr/>
          </p:nvSpPr>
          <p:spPr>
            <a:xfrm>
              <a:off x="7635269" y="1801310"/>
              <a:ext cx="102412" cy="119142"/>
            </a:xfrm>
            <a:custGeom>
              <a:avLst/>
              <a:gdLst/>
              <a:ahLst/>
              <a:cxnLst/>
              <a:rect l="l" t="t" r="r" b="b"/>
              <a:pathLst>
                <a:path w="3426" h="3986" extrusionOk="0">
                  <a:moveTo>
                    <a:pt x="1673" y="1"/>
                  </a:moveTo>
                  <a:cubicBezTo>
                    <a:pt x="1673" y="1"/>
                    <a:pt x="959" y="256"/>
                    <a:pt x="0" y="754"/>
                  </a:cubicBezTo>
                  <a:cubicBezTo>
                    <a:pt x="263" y="1522"/>
                    <a:pt x="690" y="2942"/>
                    <a:pt x="642" y="3985"/>
                  </a:cubicBezTo>
                  <a:cubicBezTo>
                    <a:pt x="1574" y="3619"/>
                    <a:pt x="2544" y="3353"/>
                    <a:pt x="3381" y="3353"/>
                  </a:cubicBezTo>
                  <a:cubicBezTo>
                    <a:pt x="3396" y="3353"/>
                    <a:pt x="3411" y="3353"/>
                    <a:pt x="3426" y="3353"/>
                  </a:cubicBezTo>
                  <a:lnTo>
                    <a:pt x="1673" y="1"/>
                  </a:ln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5" name="Google Shape;2075;p32"/>
            <p:cNvSpPr/>
            <p:nvPr/>
          </p:nvSpPr>
          <p:spPr>
            <a:xfrm>
              <a:off x="8008327" y="1356965"/>
              <a:ext cx="263472" cy="332945"/>
            </a:xfrm>
            <a:custGeom>
              <a:avLst/>
              <a:gdLst/>
              <a:ahLst/>
              <a:cxnLst/>
              <a:rect l="l" t="t" r="r" b="b"/>
              <a:pathLst>
                <a:path w="8814" h="11139" extrusionOk="0">
                  <a:moveTo>
                    <a:pt x="5618" y="1"/>
                  </a:moveTo>
                  <a:cubicBezTo>
                    <a:pt x="5589" y="1"/>
                    <a:pt x="5557" y="6"/>
                    <a:pt x="5522" y="16"/>
                  </a:cubicBezTo>
                  <a:cubicBezTo>
                    <a:pt x="5253" y="100"/>
                    <a:pt x="5194" y="644"/>
                    <a:pt x="5134" y="843"/>
                  </a:cubicBezTo>
                  <a:cubicBezTo>
                    <a:pt x="4975" y="1370"/>
                    <a:pt x="4817" y="1895"/>
                    <a:pt x="4664" y="2423"/>
                  </a:cubicBezTo>
                  <a:cubicBezTo>
                    <a:pt x="4637" y="2403"/>
                    <a:pt x="4613" y="2383"/>
                    <a:pt x="4592" y="2361"/>
                  </a:cubicBezTo>
                  <a:cubicBezTo>
                    <a:pt x="4403" y="2153"/>
                    <a:pt x="4331" y="1906"/>
                    <a:pt x="4091" y="1730"/>
                  </a:cubicBezTo>
                  <a:cubicBezTo>
                    <a:pt x="3995" y="1659"/>
                    <a:pt x="3772" y="1536"/>
                    <a:pt x="3596" y="1536"/>
                  </a:cubicBezTo>
                  <a:cubicBezTo>
                    <a:pt x="3525" y="1536"/>
                    <a:pt x="3462" y="1556"/>
                    <a:pt x="3418" y="1607"/>
                  </a:cubicBezTo>
                  <a:cubicBezTo>
                    <a:pt x="3237" y="1822"/>
                    <a:pt x="3507" y="2276"/>
                    <a:pt x="3606" y="2472"/>
                  </a:cubicBezTo>
                  <a:cubicBezTo>
                    <a:pt x="3886" y="3012"/>
                    <a:pt x="4149" y="3545"/>
                    <a:pt x="4375" y="4105"/>
                  </a:cubicBezTo>
                  <a:cubicBezTo>
                    <a:pt x="3793" y="5065"/>
                    <a:pt x="2510" y="7027"/>
                    <a:pt x="1073" y="8233"/>
                  </a:cubicBezTo>
                  <a:cubicBezTo>
                    <a:pt x="723" y="8528"/>
                    <a:pt x="363" y="8776"/>
                    <a:pt x="1" y="8954"/>
                  </a:cubicBezTo>
                  <a:lnTo>
                    <a:pt x="3089" y="11139"/>
                  </a:lnTo>
                  <a:cubicBezTo>
                    <a:pt x="3062" y="11105"/>
                    <a:pt x="3469" y="10611"/>
                    <a:pt x="4008" y="9832"/>
                  </a:cubicBezTo>
                  <a:cubicBezTo>
                    <a:pt x="4828" y="8642"/>
                    <a:pt x="5956" y="6786"/>
                    <a:pt x="6310" y="4892"/>
                  </a:cubicBezTo>
                  <a:cubicBezTo>
                    <a:pt x="6683" y="4632"/>
                    <a:pt x="7881" y="3808"/>
                    <a:pt x="8087" y="3575"/>
                  </a:cubicBezTo>
                  <a:cubicBezTo>
                    <a:pt x="8275" y="3364"/>
                    <a:pt x="8523" y="3148"/>
                    <a:pt x="8674" y="2910"/>
                  </a:cubicBezTo>
                  <a:cubicBezTo>
                    <a:pt x="8770" y="2760"/>
                    <a:pt x="8814" y="2558"/>
                    <a:pt x="8587" y="2506"/>
                  </a:cubicBezTo>
                  <a:cubicBezTo>
                    <a:pt x="8556" y="2499"/>
                    <a:pt x="8526" y="2495"/>
                    <a:pt x="8495" y="2495"/>
                  </a:cubicBezTo>
                  <a:cubicBezTo>
                    <a:pt x="8334" y="2495"/>
                    <a:pt x="8171" y="2589"/>
                    <a:pt x="8011" y="2671"/>
                  </a:cubicBezTo>
                  <a:cubicBezTo>
                    <a:pt x="7777" y="2791"/>
                    <a:pt x="7685" y="2800"/>
                    <a:pt x="7452" y="2924"/>
                  </a:cubicBezTo>
                  <a:cubicBezTo>
                    <a:pt x="7726" y="2609"/>
                    <a:pt x="7813" y="2481"/>
                    <a:pt x="8046" y="2134"/>
                  </a:cubicBezTo>
                  <a:cubicBezTo>
                    <a:pt x="8158" y="1967"/>
                    <a:pt x="8567" y="1527"/>
                    <a:pt x="8383" y="1282"/>
                  </a:cubicBezTo>
                  <a:cubicBezTo>
                    <a:pt x="8331" y="1214"/>
                    <a:pt x="8269" y="1189"/>
                    <a:pt x="8204" y="1189"/>
                  </a:cubicBezTo>
                  <a:cubicBezTo>
                    <a:pt x="8083" y="1189"/>
                    <a:pt x="7951" y="1275"/>
                    <a:pt x="7844" y="1329"/>
                  </a:cubicBezTo>
                  <a:cubicBezTo>
                    <a:pt x="7482" y="1513"/>
                    <a:pt x="7157" y="1745"/>
                    <a:pt x="6853" y="2007"/>
                  </a:cubicBezTo>
                  <a:cubicBezTo>
                    <a:pt x="7002" y="1699"/>
                    <a:pt x="7134" y="1381"/>
                    <a:pt x="7227" y="1055"/>
                  </a:cubicBezTo>
                  <a:cubicBezTo>
                    <a:pt x="7288" y="845"/>
                    <a:pt x="7353" y="561"/>
                    <a:pt x="7146" y="406"/>
                  </a:cubicBezTo>
                  <a:cubicBezTo>
                    <a:pt x="7084" y="360"/>
                    <a:pt x="7027" y="341"/>
                    <a:pt x="6972" y="341"/>
                  </a:cubicBezTo>
                  <a:cubicBezTo>
                    <a:pt x="6880" y="341"/>
                    <a:pt x="6796" y="394"/>
                    <a:pt x="6711" y="469"/>
                  </a:cubicBezTo>
                  <a:cubicBezTo>
                    <a:pt x="6395" y="750"/>
                    <a:pt x="6128" y="1144"/>
                    <a:pt x="5864" y="1491"/>
                  </a:cubicBezTo>
                  <a:cubicBezTo>
                    <a:pt x="5925" y="1023"/>
                    <a:pt x="6033" y="1"/>
                    <a:pt x="5618" y="1"/>
                  </a:cubicBezTo>
                  <a:close/>
                </a:path>
              </a:pathLst>
            </a:custGeom>
            <a:solidFill>
              <a:srgbClr val="A455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6" name="Google Shape;2076;p32"/>
            <p:cNvSpPr/>
            <p:nvPr/>
          </p:nvSpPr>
          <p:spPr>
            <a:xfrm>
              <a:off x="8008327" y="1603019"/>
              <a:ext cx="119809" cy="86890"/>
            </a:xfrm>
            <a:custGeom>
              <a:avLst/>
              <a:gdLst/>
              <a:ahLst/>
              <a:cxnLst/>
              <a:rect l="l" t="t" r="r" b="b"/>
              <a:pathLst>
                <a:path w="4008" h="2907" extrusionOk="0">
                  <a:moveTo>
                    <a:pt x="1073" y="1"/>
                  </a:moveTo>
                  <a:cubicBezTo>
                    <a:pt x="723" y="296"/>
                    <a:pt x="363" y="544"/>
                    <a:pt x="1" y="722"/>
                  </a:cubicBezTo>
                  <a:lnTo>
                    <a:pt x="3089" y="2907"/>
                  </a:lnTo>
                  <a:cubicBezTo>
                    <a:pt x="3061" y="2873"/>
                    <a:pt x="3469" y="2379"/>
                    <a:pt x="4008" y="1601"/>
                  </a:cubicBezTo>
                  <a:cubicBezTo>
                    <a:pt x="2680" y="1538"/>
                    <a:pt x="1590" y="558"/>
                    <a:pt x="1073" y="1"/>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7" name="Google Shape;2077;p32"/>
            <p:cNvSpPr/>
            <p:nvPr/>
          </p:nvSpPr>
          <p:spPr>
            <a:xfrm>
              <a:off x="8148702" y="1429956"/>
              <a:ext cx="31985" cy="27529"/>
            </a:xfrm>
            <a:custGeom>
              <a:avLst/>
              <a:gdLst/>
              <a:ahLst/>
              <a:cxnLst/>
              <a:rect l="l" t="t" r="r" b="b"/>
              <a:pathLst>
                <a:path w="1070" h="921" extrusionOk="0">
                  <a:moveTo>
                    <a:pt x="111" y="0"/>
                  </a:moveTo>
                  <a:cubicBezTo>
                    <a:pt x="65" y="0"/>
                    <a:pt x="24" y="32"/>
                    <a:pt x="15" y="78"/>
                  </a:cubicBezTo>
                  <a:cubicBezTo>
                    <a:pt x="1" y="132"/>
                    <a:pt x="33" y="187"/>
                    <a:pt x="88" y="200"/>
                  </a:cubicBezTo>
                  <a:cubicBezTo>
                    <a:pt x="431" y="280"/>
                    <a:pt x="728" y="533"/>
                    <a:pt x="862" y="859"/>
                  </a:cubicBezTo>
                  <a:cubicBezTo>
                    <a:pt x="877" y="898"/>
                    <a:pt x="915" y="921"/>
                    <a:pt x="955" y="921"/>
                  </a:cubicBezTo>
                  <a:cubicBezTo>
                    <a:pt x="968" y="921"/>
                    <a:pt x="982" y="920"/>
                    <a:pt x="993" y="914"/>
                  </a:cubicBezTo>
                  <a:cubicBezTo>
                    <a:pt x="1045" y="893"/>
                    <a:pt x="1069" y="835"/>
                    <a:pt x="1048" y="784"/>
                  </a:cubicBezTo>
                  <a:cubicBezTo>
                    <a:pt x="890" y="399"/>
                    <a:pt x="540" y="101"/>
                    <a:pt x="136" y="4"/>
                  </a:cubicBezTo>
                  <a:cubicBezTo>
                    <a:pt x="128" y="1"/>
                    <a:pt x="119" y="0"/>
                    <a:pt x="1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8" name="Google Shape;2078;p32"/>
            <p:cNvSpPr/>
            <p:nvPr/>
          </p:nvSpPr>
          <p:spPr>
            <a:xfrm>
              <a:off x="7518210" y="2171706"/>
              <a:ext cx="215346" cy="185587"/>
            </a:xfrm>
            <a:custGeom>
              <a:avLst/>
              <a:gdLst/>
              <a:ahLst/>
              <a:cxnLst/>
              <a:rect l="l" t="t" r="r" b="b"/>
              <a:pathLst>
                <a:path w="7204" h="6209" extrusionOk="0">
                  <a:moveTo>
                    <a:pt x="6183" y="0"/>
                  </a:moveTo>
                  <a:cubicBezTo>
                    <a:pt x="5558" y="0"/>
                    <a:pt x="1" y="5839"/>
                    <a:pt x="1299" y="6170"/>
                  </a:cubicBezTo>
                  <a:cubicBezTo>
                    <a:pt x="1403" y="6196"/>
                    <a:pt x="1516" y="6208"/>
                    <a:pt x="1636" y="6208"/>
                  </a:cubicBezTo>
                  <a:cubicBezTo>
                    <a:pt x="3028" y="6208"/>
                    <a:pt x="5391" y="4580"/>
                    <a:pt x="5391" y="4580"/>
                  </a:cubicBezTo>
                  <a:lnTo>
                    <a:pt x="7204" y="2123"/>
                  </a:lnTo>
                  <a:cubicBezTo>
                    <a:pt x="7204" y="2123"/>
                    <a:pt x="6791" y="27"/>
                    <a:pt x="6187" y="0"/>
                  </a:cubicBezTo>
                  <a:cubicBezTo>
                    <a:pt x="6186" y="0"/>
                    <a:pt x="6185" y="0"/>
                    <a:pt x="61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9" name="Google Shape;2079;p32"/>
            <p:cNvSpPr/>
            <p:nvPr/>
          </p:nvSpPr>
          <p:spPr>
            <a:xfrm>
              <a:off x="7645163" y="2282808"/>
              <a:ext cx="32374" cy="30069"/>
            </a:xfrm>
            <a:custGeom>
              <a:avLst/>
              <a:gdLst/>
              <a:ahLst/>
              <a:cxnLst/>
              <a:rect l="l" t="t" r="r" b="b"/>
              <a:pathLst>
                <a:path w="1083" h="1006" extrusionOk="0">
                  <a:moveTo>
                    <a:pt x="123" y="1"/>
                  </a:moveTo>
                  <a:cubicBezTo>
                    <a:pt x="64" y="1"/>
                    <a:pt x="0" y="64"/>
                    <a:pt x="31" y="138"/>
                  </a:cubicBezTo>
                  <a:cubicBezTo>
                    <a:pt x="179" y="494"/>
                    <a:pt x="483" y="1006"/>
                    <a:pt x="927" y="1006"/>
                  </a:cubicBezTo>
                  <a:cubicBezTo>
                    <a:pt x="953" y="1006"/>
                    <a:pt x="979" y="1004"/>
                    <a:pt x="1006" y="1000"/>
                  </a:cubicBezTo>
                  <a:cubicBezTo>
                    <a:pt x="1082" y="992"/>
                    <a:pt x="1075" y="886"/>
                    <a:pt x="1013" y="863"/>
                  </a:cubicBezTo>
                  <a:cubicBezTo>
                    <a:pt x="808" y="787"/>
                    <a:pt x="636" y="731"/>
                    <a:pt x="486" y="560"/>
                  </a:cubicBezTo>
                  <a:cubicBezTo>
                    <a:pt x="355" y="412"/>
                    <a:pt x="270" y="234"/>
                    <a:pt x="194" y="52"/>
                  </a:cubicBezTo>
                  <a:cubicBezTo>
                    <a:pt x="179" y="16"/>
                    <a:pt x="152" y="1"/>
                    <a:pt x="1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0" name="Google Shape;2080;p32"/>
            <p:cNvSpPr/>
            <p:nvPr/>
          </p:nvSpPr>
          <p:spPr>
            <a:xfrm>
              <a:off x="7627228" y="2298679"/>
              <a:ext cx="31686" cy="26124"/>
            </a:xfrm>
            <a:custGeom>
              <a:avLst/>
              <a:gdLst/>
              <a:ahLst/>
              <a:cxnLst/>
              <a:rect l="l" t="t" r="r" b="b"/>
              <a:pathLst>
                <a:path w="1060" h="874" extrusionOk="0">
                  <a:moveTo>
                    <a:pt x="115" y="0"/>
                  </a:moveTo>
                  <a:cubicBezTo>
                    <a:pt x="59" y="0"/>
                    <a:pt x="0" y="59"/>
                    <a:pt x="31" y="128"/>
                  </a:cubicBezTo>
                  <a:cubicBezTo>
                    <a:pt x="128" y="341"/>
                    <a:pt x="251" y="550"/>
                    <a:pt x="441" y="694"/>
                  </a:cubicBezTo>
                  <a:cubicBezTo>
                    <a:pt x="554" y="781"/>
                    <a:pt x="720" y="874"/>
                    <a:pt x="874" y="874"/>
                  </a:cubicBezTo>
                  <a:cubicBezTo>
                    <a:pt x="922" y="874"/>
                    <a:pt x="969" y="865"/>
                    <a:pt x="1013" y="843"/>
                  </a:cubicBezTo>
                  <a:cubicBezTo>
                    <a:pt x="1060" y="821"/>
                    <a:pt x="1041" y="762"/>
                    <a:pt x="1005" y="743"/>
                  </a:cubicBezTo>
                  <a:cubicBezTo>
                    <a:pt x="931" y="709"/>
                    <a:pt x="855" y="708"/>
                    <a:pt x="777" y="684"/>
                  </a:cubicBezTo>
                  <a:cubicBezTo>
                    <a:pt x="666" y="646"/>
                    <a:pt x="567" y="582"/>
                    <a:pt x="482" y="502"/>
                  </a:cubicBezTo>
                  <a:cubicBezTo>
                    <a:pt x="348" y="375"/>
                    <a:pt x="258" y="213"/>
                    <a:pt x="183" y="46"/>
                  </a:cubicBezTo>
                  <a:cubicBezTo>
                    <a:pt x="168" y="14"/>
                    <a:pt x="142" y="0"/>
                    <a:pt x="1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1" name="Google Shape;2081;p32"/>
            <p:cNvSpPr/>
            <p:nvPr/>
          </p:nvSpPr>
          <p:spPr>
            <a:xfrm>
              <a:off x="7607678" y="2314431"/>
              <a:ext cx="31507" cy="20714"/>
            </a:xfrm>
            <a:custGeom>
              <a:avLst/>
              <a:gdLst/>
              <a:ahLst/>
              <a:cxnLst/>
              <a:rect l="l" t="t" r="r" b="b"/>
              <a:pathLst>
                <a:path w="1054" h="693" extrusionOk="0">
                  <a:moveTo>
                    <a:pt x="136" y="1"/>
                  </a:moveTo>
                  <a:cubicBezTo>
                    <a:pt x="67" y="1"/>
                    <a:pt x="1" y="65"/>
                    <a:pt x="48" y="139"/>
                  </a:cubicBezTo>
                  <a:cubicBezTo>
                    <a:pt x="221" y="412"/>
                    <a:pt x="561" y="692"/>
                    <a:pt x="906" y="692"/>
                  </a:cubicBezTo>
                  <a:cubicBezTo>
                    <a:pt x="927" y="692"/>
                    <a:pt x="948" y="691"/>
                    <a:pt x="970" y="689"/>
                  </a:cubicBezTo>
                  <a:cubicBezTo>
                    <a:pt x="1053" y="681"/>
                    <a:pt x="1039" y="563"/>
                    <a:pt x="975" y="537"/>
                  </a:cubicBezTo>
                  <a:cubicBezTo>
                    <a:pt x="834" y="482"/>
                    <a:pt x="692" y="458"/>
                    <a:pt x="558" y="377"/>
                  </a:cubicBezTo>
                  <a:cubicBezTo>
                    <a:pt x="421" y="292"/>
                    <a:pt x="309" y="181"/>
                    <a:pt x="220" y="47"/>
                  </a:cubicBezTo>
                  <a:cubicBezTo>
                    <a:pt x="199" y="14"/>
                    <a:pt x="167" y="1"/>
                    <a:pt x="1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2" name="Google Shape;2082;p32"/>
            <p:cNvSpPr/>
            <p:nvPr/>
          </p:nvSpPr>
          <p:spPr>
            <a:xfrm>
              <a:off x="8404642" y="2255398"/>
              <a:ext cx="207304" cy="194644"/>
            </a:xfrm>
            <a:custGeom>
              <a:avLst/>
              <a:gdLst/>
              <a:ahLst/>
              <a:cxnLst/>
              <a:rect l="l" t="t" r="r" b="b"/>
              <a:pathLst>
                <a:path w="6935" h="6512" extrusionOk="0">
                  <a:moveTo>
                    <a:pt x="5395" y="1"/>
                  </a:moveTo>
                  <a:cubicBezTo>
                    <a:pt x="4015" y="1"/>
                    <a:pt x="1587" y="1987"/>
                    <a:pt x="1587" y="1987"/>
                  </a:cubicBezTo>
                  <a:lnTo>
                    <a:pt x="1" y="4465"/>
                  </a:lnTo>
                  <a:cubicBezTo>
                    <a:pt x="1" y="4465"/>
                    <a:pt x="552" y="6512"/>
                    <a:pt x="1154" y="6512"/>
                  </a:cubicBezTo>
                  <a:cubicBezTo>
                    <a:pt x="1156" y="6512"/>
                    <a:pt x="1159" y="6512"/>
                    <a:pt x="1161" y="6512"/>
                  </a:cubicBezTo>
                  <a:cubicBezTo>
                    <a:pt x="1767" y="6496"/>
                    <a:pt x="6934" y="262"/>
                    <a:pt x="5611" y="19"/>
                  </a:cubicBezTo>
                  <a:cubicBezTo>
                    <a:pt x="5543" y="6"/>
                    <a:pt x="5471" y="1"/>
                    <a:pt x="53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3" name="Google Shape;2083;p32"/>
            <p:cNvSpPr/>
            <p:nvPr/>
          </p:nvSpPr>
          <p:spPr>
            <a:xfrm>
              <a:off x="8472109" y="2289891"/>
              <a:ext cx="13511" cy="36077"/>
            </a:xfrm>
            <a:custGeom>
              <a:avLst/>
              <a:gdLst/>
              <a:ahLst/>
              <a:cxnLst/>
              <a:rect l="l" t="t" r="r" b="b"/>
              <a:pathLst>
                <a:path w="452" h="1207" extrusionOk="0">
                  <a:moveTo>
                    <a:pt x="362" y="1"/>
                  </a:moveTo>
                  <a:cubicBezTo>
                    <a:pt x="347" y="1"/>
                    <a:pt x="330" y="6"/>
                    <a:pt x="316" y="18"/>
                  </a:cubicBezTo>
                  <a:cubicBezTo>
                    <a:pt x="1" y="275"/>
                    <a:pt x="66" y="837"/>
                    <a:pt x="235" y="1154"/>
                  </a:cubicBezTo>
                  <a:cubicBezTo>
                    <a:pt x="255" y="1191"/>
                    <a:pt x="287" y="1207"/>
                    <a:pt x="318" y="1207"/>
                  </a:cubicBezTo>
                  <a:cubicBezTo>
                    <a:pt x="385" y="1207"/>
                    <a:pt x="452" y="1139"/>
                    <a:pt x="412" y="1063"/>
                  </a:cubicBezTo>
                  <a:cubicBezTo>
                    <a:pt x="328" y="905"/>
                    <a:pt x="284" y="734"/>
                    <a:pt x="299" y="556"/>
                  </a:cubicBezTo>
                  <a:cubicBezTo>
                    <a:pt x="313" y="388"/>
                    <a:pt x="390" y="251"/>
                    <a:pt x="431" y="92"/>
                  </a:cubicBezTo>
                  <a:cubicBezTo>
                    <a:pt x="444" y="41"/>
                    <a:pt x="405" y="1"/>
                    <a:pt x="3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4" name="Google Shape;2084;p32"/>
            <p:cNvSpPr/>
            <p:nvPr/>
          </p:nvSpPr>
          <p:spPr>
            <a:xfrm>
              <a:off x="8489417" y="2279430"/>
              <a:ext cx="14916" cy="35748"/>
            </a:xfrm>
            <a:custGeom>
              <a:avLst/>
              <a:gdLst/>
              <a:ahLst/>
              <a:cxnLst/>
              <a:rect l="l" t="t" r="r" b="b"/>
              <a:pathLst>
                <a:path w="499" h="1196" extrusionOk="0">
                  <a:moveTo>
                    <a:pt x="334" y="0"/>
                  </a:moveTo>
                  <a:cubicBezTo>
                    <a:pt x="319" y="0"/>
                    <a:pt x="305" y="4"/>
                    <a:pt x="293" y="12"/>
                  </a:cubicBezTo>
                  <a:cubicBezTo>
                    <a:pt x="0" y="230"/>
                    <a:pt x="118" y="936"/>
                    <a:pt x="336" y="1166"/>
                  </a:cubicBezTo>
                  <a:cubicBezTo>
                    <a:pt x="356" y="1186"/>
                    <a:pt x="378" y="1195"/>
                    <a:pt x="400" y="1195"/>
                  </a:cubicBezTo>
                  <a:cubicBezTo>
                    <a:pt x="451" y="1195"/>
                    <a:pt x="498" y="1144"/>
                    <a:pt x="490" y="1084"/>
                  </a:cubicBezTo>
                  <a:cubicBezTo>
                    <a:pt x="469" y="916"/>
                    <a:pt x="383" y="761"/>
                    <a:pt x="358" y="591"/>
                  </a:cubicBezTo>
                  <a:cubicBezTo>
                    <a:pt x="332" y="418"/>
                    <a:pt x="329" y="248"/>
                    <a:pt x="399" y="82"/>
                  </a:cubicBezTo>
                  <a:cubicBezTo>
                    <a:pt x="418" y="32"/>
                    <a:pt x="376" y="0"/>
                    <a:pt x="3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5" name="Google Shape;2085;p32"/>
            <p:cNvSpPr/>
            <p:nvPr/>
          </p:nvSpPr>
          <p:spPr>
            <a:xfrm>
              <a:off x="8506844" y="2269746"/>
              <a:ext cx="16022" cy="33208"/>
            </a:xfrm>
            <a:custGeom>
              <a:avLst/>
              <a:gdLst/>
              <a:ahLst/>
              <a:cxnLst/>
              <a:rect l="l" t="t" r="r" b="b"/>
              <a:pathLst>
                <a:path w="536" h="1111" extrusionOk="0">
                  <a:moveTo>
                    <a:pt x="290" y="0"/>
                  </a:moveTo>
                  <a:cubicBezTo>
                    <a:pt x="267" y="0"/>
                    <a:pt x="243" y="11"/>
                    <a:pt x="225" y="37"/>
                  </a:cubicBezTo>
                  <a:cubicBezTo>
                    <a:pt x="0" y="343"/>
                    <a:pt x="89" y="782"/>
                    <a:pt x="302" y="1068"/>
                  </a:cubicBezTo>
                  <a:cubicBezTo>
                    <a:pt x="325" y="1098"/>
                    <a:pt x="353" y="1111"/>
                    <a:pt x="380" y="1111"/>
                  </a:cubicBezTo>
                  <a:cubicBezTo>
                    <a:pt x="460" y="1111"/>
                    <a:pt x="535" y="1001"/>
                    <a:pt x="472" y="912"/>
                  </a:cubicBezTo>
                  <a:cubicBezTo>
                    <a:pt x="293" y="660"/>
                    <a:pt x="304" y="391"/>
                    <a:pt x="367" y="104"/>
                  </a:cubicBezTo>
                  <a:cubicBezTo>
                    <a:pt x="381" y="45"/>
                    <a:pt x="337" y="0"/>
                    <a:pt x="2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6" name="Google Shape;2086;p32"/>
            <p:cNvSpPr/>
            <p:nvPr/>
          </p:nvSpPr>
          <p:spPr>
            <a:xfrm>
              <a:off x="7679390" y="2026830"/>
              <a:ext cx="790358" cy="376763"/>
            </a:xfrm>
            <a:custGeom>
              <a:avLst/>
              <a:gdLst/>
              <a:ahLst/>
              <a:cxnLst/>
              <a:rect l="l" t="t" r="r" b="b"/>
              <a:pathLst>
                <a:path w="26440" h="12605" extrusionOk="0">
                  <a:moveTo>
                    <a:pt x="14804" y="0"/>
                  </a:moveTo>
                  <a:lnTo>
                    <a:pt x="5775" y="2779"/>
                  </a:lnTo>
                  <a:cubicBezTo>
                    <a:pt x="5775" y="2779"/>
                    <a:pt x="6241" y="5561"/>
                    <a:pt x="6071" y="7086"/>
                  </a:cubicBezTo>
                  <a:cubicBezTo>
                    <a:pt x="6022" y="7531"/>
                    <a:pt x="5633" y="7689"/>
                    <a:pt x="5108" y="7689"/>
                  </a:cubicBezTo>
                  <a:cubicBezTo>
                    <a:pt x="3838" y="7689"/>
                    <a:pt x="1766" y="6765"/>
                    <a:pt x="1766" y="6765"/>
                  </a:cubicBezTo>
                  <a:lnTo>
                    <a:pt x="1" y="9429"/>
                  </a:lnTo>
                  <a:cubicBezTo>
                    <a:pt x="1" y="9429"/>
                    <a:pt x="3114" y="11285"/>
                    <a:pt x="7373" y="11891"/>
                  </a:cubicBezTo>
                  <a:cubicBezTo>
                    <a:pt x="7575" y="11919"/>
                    <a:pt x="7767" y="11933"/>
                    <a:pt x="7951" y="11933"/>
                  </a:cubicBezTo>
                  <a:cubicBezTo>
                    <a:pt x="11645" y="11933"/>
                    <a:pt x="11812" y="6411"/>
                    <a:pt x="12711" y="6205"/>
                  </a:cubicBezTo>
                  <a:cubicBezTo>
                    <a:pt x="12726" y="6202"/>
                    <a:pt x="12744" y="6200"/>
                    <a:pt x="12764" y="6200"/>
                  </a:cubicBezTo>
                  <a:cubicBezTo>
                    <a:pt x="13993" y="6200"/>
                    <a:pt x="24308" y="12605"/>
                    <a:pt x="24308" y="12605"/>
                  </a:cubicBezTo>
                  <a:lnTo>
                    <a:pt x="26439" y="9096"/>
                  </a:lnTo>
                  <a:lnTo>
                    <a:pt x="1480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7" name="Google Shape;2087;p32"/>
            <p:cNvSpPr/>
            <p:nvPr/>
          </p:nvSpPr>
          <p:spPr>
            <a:xfrm>
              <a:off x="7851959" y="2026830"/>
              <a:ext cx="296354" cy="102044"/>
            </a:xfrm>
            <a:custGeom>
              <a:avLst/>
              <a:gdLst/>
              <a:ahLst/>
              <a:cxnLst/>
              <a:rect l="l" t="t" r="r" b="b"/>
              <a:pathLst>
                <a:path w="9914" h="3414" extrusionOk="0">
                  <a:moveTo>
                    <a:pt x="9031" y="0"/>
                  </a:moveTo>
                  <a:lnTo>
                    <a:pt x="1" y="2778"/>
                  </a:lnTo>
                  <a:cubicBezTo>
                    <a:pt x="1" y="2778"/>
                    <a:pt x="42" y="3025"/>
                    <a:pt x="97" y="3413"/>
                  </a:cubicBezTo>
                  <a:cubicBezTo>
                    <a:pt x="136" y="3413"/>
                    <a:pt x="175" y="3413"/>
                    <a:pt x="214" y="3413"/>
                  </a:cubicBezTo>
                  <a:cubicBezTo>
                    <a:pt x="5280" y="3413"/>
                    <a:pt x="8573" y="1433"/>
                    <a:pt x="9914" y="689"/>
                  </a:cubicBezTo>
                  <a:lnTo>
                    <a:pt x="9031" y="0"/>
                  </a:lnTo>
                  <a:close/>
                </a:path>
              </a:pathLst>
            </a:custGeom>
            <a:solidFill>
              <a:srgbClr val="63A3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8" name="Google Shape;2088;p32"/>
            <p:cNvSpPr/>
            <p:nvPr/>
          </p:nvSpPr>
          <p:spPr>
            <a:xfrm>
              <a:off x="8010390" y="2052953"/>
              <a:ext cx="45855" cy="154053"/>
            </a:xfrm>
            <a:custGeom>
              <a:avLst/>
              <a:gdLst/>
              <a:ahLst/>
              <a:cxnLst/>
              <a:rect l="l" t="t" r="r" b="b"/>
              <a:pathLst>
                <a:path w="1534" h="5154" extrusionOk="0">
                  <a:moveTo>
                    <a:pt x="117" y="1"/>
                  </a:moveTo>
                  <a:cubicBezTo>
                    <a:pt x="101" y="1"/>
                    <a:pt x="85" y="4"/>
                    <a:pt x="70" y="13"/>
                  </a:cubicBezTo>
                  <a:cubicBezTo>
                    <a:pt x="21" y="38"/>
                    <a:pt x="1" y="99"/>
                    <a:pt x="28" y="148"/>
                  </a:cubicBezTo>
                  <a:cubicBezTo>
                    <a:pt x="464" y="986"/>
                    <a:pt x="1229" y="3880"/>
                    <a:pt x="1328" y="5061"/>
                  </a:cubicBezTo>
                  <a:cubicBezTo>
                    <a:pt x="1333" y="5115"/>
                    <a:pt x="1377" y="5153"/>
                    <a:pt x="1428" y="5153"/>
                  </a:cubicBezTo>
                  <a:lnTo>
                    <a:pt x="1436" y="5153"/>
                  </a:lnTo>
                  <a:cubicBezTo>
                    <a:pt x="1491" y="5148"/>
                    <a:pt x="1534" y="5098"/>
                    <a:pt x="1529" y="5045"/>
                  </a:cubicBezTo>
                  <a:cubicBezTo>
                    <a:pt x="1426" y="3818"/>
                    <a:pt x="659" y="926"/>
                    <a:pt x="205" y="55"/>
                  </a:cubicBezTo>
                  <a:cubicBezTo>
                    <a:pt x="187" y="21"/>
                    <a:pt x="152" y="1"/>
                    <a:pt x="1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9" name="Google Shape;2089;p32"/>
            <p:cNvSpPr/>
            <p:nvPr/>
          </p:nvSpPr>
          <p:spPr>
            <a:xfrm>
              <a:off x="8036725" y="2046467"/>
              <a:ext cx="33450" cy="116571"/>
            </a:xfrm>
            <a:custGeom>
              <a:avLst/>
              <a:gdLst/>
              <a:ahLst/>
              <a:cxnLst/>
              <a:rect l="l" t="t" r="r" b="b"/>
              <a:pathLst>
                <a:path w="1119" h="3900" extrusionOk="0">
                  <a:moveTo>
                    <a:pt x="114" y="1"/>
                  </a:moveTo>
                  <a:cubicBezTo>
                    <a:pt x="96" y="1"/>
                    <a:pt x="78" y="5"/>
                    <a:pt x="61" y="15"/>
                  </a:cubicBezTo>
                  <a:cubicBezTo>
                    <a:pt x="15" y="43"/>
                    <a:pt x="1" y="105"/>
                    <a:pt x="29" y="153"/>
                  </a:cubicBezTo>
                  <a:cubicBezTo>
                    <a:pt x="152" y="357"/>
                    <a:pt x="715" y="2299"/>
                    <a:pt x="877" y="2997"/>
                  </a:cubicBezTo>
                  <a:cubicBezTo>
                    <a:pt x="911" y="3140"/>
                    <a:pt x="893" y="3263"/>
                    <a:pt x="825" y="3372"/>
                  </a:cubicBezTo>
                  <a:cubicBezTo>
                    <a:pt x="664" y="3620"/>
                    <a:pt x="281" y="3699"/>
                    <a:pt x="277" y="3699"/>
                  </a:cubicBezTo>
                  <a:cubicBezTo>
                    <a:pt x="222" y="3710"/>
                    <a:pt x="187" y="3762"/>
                    <a:pt x="198" y="3818"/>
                  </a:cubicBezTo>
                  <a:cubicBezTo>
                    <a:pt x="207" y="3866"/>
                    <a:pt x="249" y="3899"/>
                    <a:pt x="297" y="3899"/>
                  </a:cubicBezTo>
                  <a:cubicBezTo>
                    <a:pt x="301" y="3899"/>
                    <a:pt x="305" y="3898"/>
                    <a:pt x="309" y="3898"/>
                  </a:cubicBezTo>
                  <a:cubicBezTo>
                    <a:pt x="311" y="3898"/>
                    <a:pt x="313" y="3898"/>
                    <a:pt x="315" y="3899"/>
                  </a:cubicBezTo>
                  <a:cubicBezTo>
                    <a:pt x="335" y="3894"/>
                    <a:pt x="784" y="3803"/>
                    <a:pt x="991" y="3483"/>
                  </a:cubicBezTo>
                  <a:cubicBezTo>
                    <a:pt x="1092" y="3326"/>
                    <a:pt x="1118" y="3148"/>
                    <a:pt x="1073" y="2951"/>
                  </a:cubicBezTo>
                  <a:cubicBezTo>
                    <a:pt x="934" y="2357"/>
                    <a:pt x="353" y="302"/>
                    <a:pt x="200" y="49"/>
                  </a:cubicBezTo>
                  <a:cubicBezTo>
                    <a:pt x="181" y="17"/>
                    <a:pt x="148" y="1"/>
                    <a:pt x="1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0" name="Google Shape;2090;p32"/>
            <p:cNvSpPr/>
            <p:nvPr/>
          </p:nvSpPr>
          <p:spPr>
            <a:xfrm>
              <a:off x="7736903" y="2089808"/>
              <a:ext cx="165455" cy="189801"/>
            </a:xfrm>
            <a:custGeom>
              <a:avLst/>
              <a:gdLst/>
              <a:ahLst/>
              <a:cxnLst/>
              <a:rect l="l" t="t" r="r" b="b"/>
              <a:pathLst>
                <a:path w="5535" h="6350" extrusionOk="0">
                  <a:moveTo>
                    <a:pt x="4325" y="1"/>
                  </a:moveTo>
                  <a:cubicBezTo>
                    <a:pt x="4318" y="1"/>
                    <a:pt x="4310" y="2"/>
                    <a:pt x="4303" y="3"/>
                  </a:cubicBezTo>
                  <a:cubicBezTo>
                    <a:pt x="4249" y="13"/>
                    <a:pt x="4215" y="67"/>
                    <a:pt x="4225" y="122"/>
                  </a:cubicBezTo>
                  <a:cubicBezTo>
                    <a:pt x="4536" y="1612"/>
                    <a:pt x="5124" y="5570"/>
                    <a:pt x="4125" y="5973"/>
                  </a:cubicBezTo>
                  <a:cubicBezTo>
                    <a:pt x="3816" y="6097"/>
                    <a:pt x="3479" y="6147"/>
                    <a:pt x="3135" y="6147"/>
                  </a:cubicBezTo>
                  <a:cubicBezTo>
                    <a:pt x="1712" y="6147"/>
                    <a:pt x="184" y="5288"/>
                    <a:pt x="166" y="5277"/>
                  </a:cubicBezTo>
                  <a:cubicBezTo>
                    <a:pt x="150" y="5268"/>
                    <a:pt x="133" y="5263"/>
                    <a:pt x="116" y="5263"/>
                  </a:cubicBezTo>
                  <a:cubicBezTo>
                    <a:pt x="80" y="5263"/>
                    <a:pt x="46" y="5282"/>
                    <a:pt x="29" y="5315"/>
                  </a:cubicBezTo>
                  <a:cubicBezTo>
                    <a:pt x="0" y="5364"/>
                    <a:pt x="17" y="5423"/>
                    <a:pt x="65" y="5452"/>
                  </a:cubicBezTo>
                  <a:cubicBezTo>
                    <a:pt x="144" y="5497"/>
                    <a:pt x="1663" y="6349"/>
                    <a:pt x="3124" y="6349"/>
                  </a:cubicBezTo>
                  <a:cubicBezTo>
                    <a:pt x="3495" y="6349"/>
                    <a:pt x="3862" y="6296"/>
                    <a:pt x="4200" y="6160"/>
                  </a:cubicBezTo>
                  <a:cubicBezTo>
                    <a:pt x="5535" y="5622"/>
                    <a:pt x="4540" y="647"/>
                    <a:pt x="4421" y="81"/>
                  </a:cubicBezTo>
                  <a:cubicBezTo>
                    <a:pt x="4413" y="33"/>
                    <a:pt x="4371" y="1"/>
                    <a:pt x="43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1" name="Google Shape;2091;p32"/>
            <p:cNvSpPr/>
            <p:nvPr/>
          </p:nvSpPr>
          <p:spPr>
            <a:xfrm>
              <a:off x="7872376" y="2094112"/>
              <a:ext cx="34227" cy="59182"/>
            </a:xfrm>
            <a:custGeom>
              <a:avLst/>
              <a:gdLst/>
              <a:ahLst/>
              <a:cxnLst/>
              <a:rect l="l" t="t" r="r" b="b"/>
              <a:pathLst>
                <a:path w="1145" h="1980" extrusionOk="0">
                  <a:moveTo>
                    <a:pt x="764" y="1"/>
                  </a:moveTo>
                  <a:cubicBezTo>
                    <a:pt x="752" y="1"/>
                    <a:pt x="740" y="3"/>
                    <a:pt x="728" y="7"/>
                  </a:cubicBezTo>
                  <a:cubicBezTo>
                    <a:pt x="674" y="29"/>
                    <a:pt x="650" y="87"/>
                    <a:pt x="670" y="137"/>
                  </a:cubicBezTo>
                  <a:cubicBezTo>
                    <a:pt x="913" y="768"/>
                    <a:pt x="935" y="1244"/>
                    <a:pt x="738" y="1512"/>
                  </a:cubicBezTo>
                  <a:cubicBezTo>
                    <a:pt x="555" y="1761"/>
                    <a:pt x="223" y="1778"/>
                    <a:pt x="134" y="1778"/>
                  </a:cubicBezTo>
                  <a:cubicBezTo>
                    <a:pt x="121" y="1778"/>
                    <a:pt x="113" y="1778"/>
                    <a:pt x="112" y="1778"/>
                  </a:cubicBezTo>
                  <a:cubicBezTo>
                    <a:pt x="111" y="1777"/>
                    <a:pt x="109" y="1777"/>
                    <a:pt x="107" y="1777"/>
                  </a:cubicBezTo>
                  <a:cubicBezTo>
                    <a:pt x="54" y="1777"/>
                    <a:pt x="8" y="1817"/>
                    <a:pt x="4" y="1871"/>
                  </a:cubicBezTo>
                  <a:cubicBezTo>
                    <a:pt x="1" y="1927"/>
                    <a:pt x="43" y="1975"/>
                    <a:pt x="98" y="1978"/>
                  </a:cubicBezTo>
                  <a:cubicBezTo>
                    <a:pt x="101" y="1978"/>
                    <a:pt x="115" y="1979"/>
                    <a:pt x="141" y="1979"/>
                  </a:cubicBezTo>
                  <a:cubicBezTo>
                    <a:pt x="270" y="1979"/>
                    <a:pt x="664" y="1953"/>
                    <a:pt x="899" y="1632"/>
                  </a:cubicBezTo>
                  <a:cubicBezTo>
                    <a:pt x="1144" y="1300"/>
                    <a:pt x="1130" y="774"/>
                    <a:pt x="858" y="65"/>
                  </a:cubicBezTo>
                  <a:cubicBezTo>
                    <a:pt x="841" y="25"/>
                    <a:pt x="804" y="1"/>
                    <a:pt x="7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2" name="Google Shape;2092;p32"/>
            <p:cNvSpPr/>
            <p:nvPr/>
          </p:nvSpPr>
          <p:spPr>
            <a:xfrm>
              <a:off x="7690839" y="2235731"/>
              <a:ext cx="56258" cy="77624"/>
            </a:xfrm>
            <a:custGeom>
              <a:avLst/>
              <a:gdLst/>
              <a:ahLst/>
              <a:cxnLst/>
              <a:rect l="l" t="t" r="r" b="b"/>
              <a:pathLst>
                <a:path w="1882" h="2597" extrusionOk="0">
                  <a:moveTo>
                    <a:pt x="1768" y="1"/>
                  </a:moveTo>
                  <a:cubicBezTo>
                    <a:pt x="1737" y="1"/>
                    <a:pt x="1706" y="16"/>
                    <a:pt x="1685" y="45"/>
                  </a:cubicBezTo>
                  <a:lnTo>
                    <a:pt x="33" y="2440"/>
                  </a:lnTo>
                  <a:cubicBezTo>
                    <a:pt x="0" y="2485"/>
                    <a:pt x="11" y="2547"/>
                    <a:pt x="57" y="2580"/>
                  </a:cubicBezTo>
                  <a:cubicBezTo>
                    <a:pt x="75" y="2591"/>
                    <a:pt x="95" y="2597"/>
                    <a:pt x="113" y="2597"/>
                  </a:cubicBezTo>
                  <a:cubicBezTo>
                    <a:pt x="146" y="2597"/>
                    <a:pt x="175" y="2581"/>
                    <a:pt x="196" y="2553"/>
                  </a:cubicBezTo>
                  <a:lnTo>
                    <a:pt x="1849" y="156"/>
                  </a:lnTo>
                  <a:cubicBezTo>
                    <a:pt x="1882" y="111"/>
                    <a:pt x="1870" y="49"/>
                    <a:pt x="1825" y="18"/>
                  </a:cubicBezTo>
                  <a:cubicBezTo>
                    <a:pt x="1807" y="6"/>
                    <a:pt x="1788" y="1"/>
                    <a:pt x="17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3" name="Google Shape;2093;p32"/>
            <p:cNvSpPr/>
            <p:nvPr/>
          </p:nvSpPr>
          <p:spPr>
            <a:xfrm>
              <a:off x="8386796" y="2285677"/>
              <a:ext cx="67766" cy="106349"/>
            </a:xfrm>
            <a:custGeom>
              <a:avLst/>
              <a:gdLst/>
              <a:ahLst/>
              <a:cxnLst/>
              <a:rect l="l" t="t" r="r" b="b"/>
              <a:pathLst>
                <a:path w="2267" h="3558" extrusionOk="0">
                  <a:moveTo>
                    <a:pt x="2152" y="1"/>
                  </a:moveTo>
                  <a:cubicBezTo>
                    <a:pt x="2118" y="1"/>
                    <a:pt x="2084" y="18"/>
                    <a:pt x="2066" y="49"/>
                  </a:cubicBezTo>
                  <a:lnTo>
                    <a:pt x="32" y="3407"/>
                  </a:lnTo>
                  <a:cubicBezTo>
                    <a:pt x="1" y="3455"/>
                    <a:pt x="18" y="3516"/>
                    <a:pt x="64" y="3544"/>
                  </a:cubicBezTo>
                  <a:cubicBezTo>
                    <a:pt x="83" y="3554"/>
                    <a:pt x="100" y="3558"/>
                    <a:pt x="118" y="3558"/>
                  </a:cubicBezTo>
                  <a:cubicBezTo>
                    <a:pt x="152" y="3558"/>
                    <a:pt x="184" y="3541"/>
                    <a:pt x="203" y="3511"/>
                  </a:cubicBezTo>
                  <a:lnTo>
                    <a:pt x="2237" y="153"/>
                  </a:lnTo>
                  <a:cubicBezTo>
                    <a:pt x="2266" y="105"/>
                    <a:pt x="2251" y="43"/>
                    <a:pt x="2203" y="15"/>
                  </a:cubicBezTo>
                  <a:cubicBezTo>
                    <a:pt x="2187" y="5"/>
                    <a:pt x="2169" y="1"/>
                    <a:pt x="21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4" name="Google Shape;2094;p32"/>
            <p:cNvSpPr/>
            <p:nvPr/>
          </p:nvSpPr>
          <p:spPr>
            <a:xfrm>
              <a:off x="8112263" y="2036036"/>
              <a:ext cx="63253" cy="44566"/>
            </a:xfrm>
            <a:custGeom>
              <a:avLst/>
              <a:gdLst/>
              <a:ahLst/>
              <a:cxnLst/>
              <a:rect l="l" t="t" r="r" b="b"/>
              <a:pathLst>
                <a:path w="2116" h="1491" extrusionOk="0">
                  <a:moveTo>
                    <a:pt x="114" y="0"/>
                  </a:moveTo>
                  <a:cubicBezTo>
                    <a:pt x="93" y="0"/>
                    <a:pt x="71" y="7"/>
                    <a:pt x="52" y="21"/>
                  </a:cubicBezTo>
                  <a:cubicBezTo>
                    <a:pt x="9" y="53"/>
                    <a:pt x="0" y="117"/>
                    <a:pt x="34" y="162"/>
                  </a:cubicBezTo>
                  <a:cubicBezTo>
                    <a:pt x="72" y="213"/>
                    <a:pt x="975" y="1403"/>
                    <a:pt x="1661" y="1485"/>
                  </a:cubicBezTo>
                  <a:cubicBezTo>
                    <a:pt x="1688" y="1488"/>
                    <a:pt x="1714" y="1490"/>
                    <a:pt x="1738" y="1490"/>
                  </a:cubicBezTo>
                  <a:cubicBezTo>
                    <a:pt x="1862" y="1490"/>
                    <a:pt x="1972" y="1451"/>
                    <a:pt x="2067" y="1372"/>
                  </a:cubicBezTo>
                  <a:cubicBezTo>
                    <a:pt x="2110" y="1336"/>
                    <a:pt x="2116" y="1273"/>
                    <a:pt x="2081" y="1231"/>
                  </a:cubicBezTo>
                  <a:cubicBezTo>
                    <a:pt x="2061" y="1206"/>
                    <a:pt x="2032" y="1193"/>
                    <a:pt x="2003" y="1193"/>
                  </a:cubicBezTo>
                  <a:cubicBezTo>
                    <a:pt x="1981" y="1193"/>
                    <a:pt x="1958" y="1201"/>
                    <a:pt x="1940" y="1217"/>
                  </a:cubicBezTo>
                  <a:cubicBezTo>
                    <a:pt x="1881" y="1264"/>
                    <a:pt x="1813" y="1287"/>
                    <a:pt x="1734" y="1287"/>
                  </a:cubicBezTo>
                  <a:cubicBezTo>
                    <a:pt x="1718" y="1287"/>
                    <a:pt x="1702" y="1286"/>
                    <a:pt x="1685" y="1284"/>
                  </a:cubicBezTo>
                  <a:cubicBezTo>
                    <a:pt x="1186" y="1225"/>
                    <a:pt x="439" y="367"/>
                    <a:pt x="194" y="39"/>
                  </a:cubicBezTo>
                  <a:cubicBezTo>
                    <a:pt x="175" y="14"/>
                    <a:pt x="145" y="0"/>
                    <a:pt x="1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5" name="Google Shape;2095;p32"/>
            <p:cNvSpPr/>
            <p:nvPr/>
          </p:nvSpPr>
          <p:spPr>
            <a:xfrm>
              <a:off x="7639812" y="1581349"/>
              <a:ext cx="513613" cy="533178"/>
            </a:xfrm>
            <a:custGeom>
              <a:avLst/>
              <a:gdLst/>
              <a:ahLst/>
              <a:cxnLst/>
              <a:rect l="l" t="t" r="r" b="b"/>
              <a:pathLst>
                <a:path w="17182" h="17838" extrusionOk="0">
                  <a:moveTo>
                    <a:pt x="12114" y="0"/>
                  </a:moveTo>
                  <a:cubicBezTo>
                    <a:pt x="12114" y="0"/>
                    <a:pt x="8098" y="3365"/>
                    <a:pt x="8159" y="3838"/>
                  </a:cubicBezTo>
                  <a:lnTo>
                    <a:pt x="2097" y="6507"/>
                  </a:lnTo>
                  <a:lnTo>
                    <a:pt x="1" y="7432"/>
                  </a:lnTo>
                  <a:lnTo>
                    <a:pt x="2187" y="12510"/>
                  </a:lnTo>
                  <a:lnTo>
                    <a:pt x="5370" y="10886"/>
                  </a:lnTo>
                  <a:cubicBezTo>
                    <a:pt x="5418" y="11023"/>
                    <a:pt x="5462" y="11161"/>
                    <a:pt x="5504" y="11296"/>
                  </a:cubicBezTo>
                  <a:cubicBezTo>
                    <a:pt x="5685" y="11840"/>
                    <a:pt x="5847" y="12379"/>
                    <a:pt x="5994" y="12907"/>
                  </a:cubicBezTo>
                  <a:cubicBezTo>
                    <a:pt x="6055" y="13137"/>
                    <a:pt x="6117" y="13364"/>
                    <a:pt x="6173" y="13586"/>
                  </a:cubicBezTo>
                  <a:cubicBezTo>
                    <a:pt x="6323" y="14167"/>
                    <a:pt x="6453" y="14725"/>
                    <a:pt x="6561" y="15249"/>
                  </a:cubicBezTo>
                  <a:cubicBezTo>
                    <a:pt x="6779" y="16287"/>
                    <a:pt x="6913" y="17184"/>
                    <a:pt x="6965" y="17837"/>
                  </a:cubicBezTo>
                  <a:cubicBezTo>
                    <a:pt x="10731" y="17374"/>
                    <a:pt x="14244" y="16659"/>
                    <a:pt x="17181" y="15363"/>
                  </a:cubicBezTo>
                  <a:cubicBezTo>
                    <a:pt x="17181" y="15363"/>
                    <a:pt x="16559" y="14126"/>
                    <a:pt x="15729" y="12485"/>
                  </a:cubicBezTo>
                  <a:cubicBezTo>
                    <a:pt x="15479" y="11995"/>
                    <a:pt x="15212" y="11470"/>
                    <a:pt x="14937" y="10932"/>
                  </a:cubicBezTo>
                  <a:cubicBezTo>
                    <a:pt x="14704" y="10475"/>
                    <a:pt x="14464" y="10009"/>
                    <a:pt x="14227" y="9547"/>
                  </a:cubicBezTo>
                  <a:cubicBezTo>
                    <a:pt x="13965" y="9035"/>
                    <a:pt x="13702" y="8531"/>
                    <a:pt x="13454" y="8047"/>
                  </a:cubicBezTo>
                  <a:cubicBezTo>
                    <a:pt x="13235" y="7631"/>
                    <a:pt x="13026" y="7228"/>
                    <a:pt x="12828" y="6854"/>
                  </a:cubicBezTo>
                  <a:lnTo>
                    <a:pt x="16027" y="4171"/>
                  </a:lnTo>
                  <a:lnTo>
                    <a:pt x="13298" y="1263"/>
                  </a:lnTo>
                  <a:lnTo>
                    <a:pt x="1211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6" name="Google Shape;2096;p32"/>
            <p:cNvSpPr/>
            <p:nvPr/>
          </p:nvSpPr>
          <p:spPr>
            <a:xfrm>
              <a:off x="7702437" y="1581409"/>
              <a:ext cx="334826" cy="210784"/>
            </a:xfrm>
            <a:custGeom>
              <a:avLst/>
              <a:gdLst/>
              <a:ahLst/>
              <a:cxnLst/>
              <a:rect l="l" t="t" r="r" b="b"/>
              <a:pathLst>
                <a:path w="11201" h="7052" extrusionOk="0">
                  <a:moveTo>
                    <a:pt x="10018" y="1"/>
                  </a:moveTo>
                  <a:cubicBezTo>
                    <a:pt x="10018" y="1"/>
                    <a:pt x="6002" y="3365"/>
                    <a:pt x="6063" y="3837"/>
                  </a:cubicBezTo>
                  <a:lnTo>
                    <a:pt x="0" y="6508"/>
                  </a:lnTo>
                  <a:cubicBezTo>
                    <a:pt x="908" y="6761"/>
                    <a:pt x="2257" y="7052"/>
                    <a:pt x="3646" y="7052"/>
                  </a:cubicBezTo>
                  <a:cubicBezTo>
                    <a:pt x="4647" y="7052"/>
                    <a:pt x="5669" y="6900"/>
                    <a:pt x="6561" y="6474"/>
                  </a:cubicBezTo>
                  <a:cubicBezTo>
                    <a:pt x="8667" y="5466"/>
                    <a:pt x="10579" y="3240"/>
                    <a:pt x="11201" y="1264"/>
                  </a:cubicBezTo>
                  <a:lnTo>
                    <a:pt x="10018" y="1"/>
                  </a:ln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7" name="Google Shape;2097;p32"/>
            <p:cNvSpPr/>
            <p:nvPr/>
          </p:nvSpPr>
          <p:spPr>
            <a:xfrm>
              <a:off x="7804281" y="1821934"/>
              <a:ext cx="260752" cy="145265"/>
            </a:xfrm>
            <a:custGeom>
              <a:avLst/>
              <a:gdLst/>
              <a:ahLst/>
              <a:cxnLst/>
              <a:rect l="l" t="t" r="r" b="b"/>
              <a:pathLst>
                <a:path w="8723" h="4860" extrusionOk="0">
                  <a:moveTo>
                    <a:pt x="7947" y="1"/>
                  </a:moveTo>
                  <a:cubicBezTo>
                    <a:pt x="5644" y="1096"/>
                    <a:pt x="2924" y="2177"/>
                    <a:pt x="1" y="3249"/>
                  </a:cubicBezTo>
                  <a:cubicBezTo>
                    <a:pt x="181" y="3792"/>
                    <a:pt x="344" y="4333"/>
                    <a:pt x="489" y="4859"/>
                  </a:cubicBezTo>
                  <a:cubicBezTo>
                    <a:pt x="3569" y="3716"/>
                    <a:pt x="6410" y="2591"/>
                    <a:pt x="8722" y="1500"/>
                  </a:cubicBezTo>
                  <a:cubicBezTo>
                    <a:pt x="8460" y="989"/>
                    <a:pt x="8199" y="484"/>
                    <a:pt x="79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8" name="Google Shape;2098;p32"/>
            <p:cNvSpPr/>
            <p:nvPr/>
          </p:nvSpPr>
          <p:spPr>
            <a:xfrm>
              <a:off x="7824339" y="1908107"/>
              <a:ext cx="285593" cy="129035"/>
            </a:xfrm>
            <a:custGeom>
              <a:avLst/>
              <a:gdLst/>
              <a:ahLst/>
              <a:cxnLst/>
              <a:rect l="l" t="t" r="r" b="b"/>
              <a:pathLst>
                <a:path w="9554" h="4317" extrusionOk="0">
                  <a:moveTo>
                    <a:pt x="8760" y="0"/>
                  </a:moveTo>
                  <a:cubicBezTo>
                    <a:pt x="6149" y="957"/>
                    <a:pt x="3170" y="1828"/>
                    <a:pt x="0" y="2654"/>
                  </a:cubicBezTo>
                  <a:cubicBezTo>
                    <a:pt x="150" y="3235"/>
                    <a:pt x="280" y="3793"/>
                    <a:pt x="388" y="4317"/>
                  </a:cubicBezTo>
                  <a:cubicBezTo>
                    <a:pt x="3776" y="3454"/>
                    <a:pt x="6929" y="2548"/>
                    <a:pt x="9553" y="1553"/>
                  </a:cubicBezTo>
                  <a:cubicBezTo>
                    <a:pt x="9303" y="1064"/>
                    <a:pt x="9038" y="541"/>
                    <a:pt x="87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9" name="Google Shape;2099;p32"/>
            <p:cNvSpPr/>
            <p:nvPr/>
          </p:nvSpPr>
          <p:spPr>
            <a:xfrm>
              <a:off x="7807778" y="1681331"/>
              <a:ext cx="112605" cy="88773"/>
            </a:xfrm>
            <a:custGeom>
              <a:avLst/>
              <a:gdLst/>
              <a:ahLst/>
              <a:cxnLst/>
              <a:rect l="l" t="t" r="r" b="b"/>
              <a:pathLst>
                <a:path w="3767" h="2970" extrusionOk="0">
                  <a:moveTo>
                    <a:pt x="3767" y="0"/>
                  </a:moveTo>
                  <a:lnTo>
                    <a:pt x="1" y="1614"/>
                  </a:lnTo>
                  <a:cubicBezTo>
                    <a:pt x="1" y="1614"/>
                    <a:pt x="1269" y="2970"/>
                    <a:pt x="2212" y="2970"/>
                  </a:cubicBezTo>
                  <a:cubicBezTo>
                    <a:pt x="2290" y="2970"/>
                    <a:pt x="2366" y="2961"/>
                    <a:pt x="2438" y="2941"/>
                  </a:cubicBezTo>
                  <a:cubicBezTo>
                    <a:pt x="3390" y="2678"/>
                    <a:pt x="3767" y="1"/>
                    <a:pt x="3767" y="0"/>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0" name="Google Shape;2100;p32"/>
            <p:cNvSpPr/>
            <p:nvPr/>
          </p:nvSpPr>
          <p:spPr>
            <a:xfrm>
              <a:off x="7935330" y="1459577"/>
              <a:ext cx="128059" cy="121234"/>
            </a:xfrm>
            <a:custGeom>
              <a:avLst/>
              <a:gdLst/>
              <a:ahLst/>
              <a:cxnLst/>
              <a:rect l="l" t="t" r="r" b="b"/>
              <a:pathLst>
                <a:path w="4284" h="4056" extrusionOk="0">
                  <a:moveTo>
                    <a:pt x="2516" y="0"/>
                  </a:moveTo>
                  <a:cubicBezTo>
                    <a:pt x="1899" y="0"/>
                    <a:pt x="1235" y="316"/>
                    <a:pt x="760" y="901"/>
                  </a:cubicBezTo>
                  <a:cubicBezTo>
                    <a:pt x="1" y="1830"/>
                    <a:pt x="5" y="3090"/>
                    <a:pt x="769" y="3713"/>
                  </a:cubicBezTo>
                  <a:cubicBezTo>
                    <a:pt x="1052" y="3944"/>
                    <a:pt x="1401" y="4055"/>
                    <a:pt x="1767" y="4055"/>
                  </a:cubicBezTo>
                  <a:cubicBezTo>
                    <a:pt x="2384" y="4055"/>
                    <a:pt x="3048" y="3739"/>
                    <a:pt x="3525" y="3155"/>
                  </a:cubicBezTo>
                  <a:cubicBezTo>
                    <a:pt x="4283" y="2225"/>
                    <a:pt x="4280" y="966"/>
                    <a:pt x="3515" y="344"/>
                  </a:cubicBezTo>
                  <a:cubicBezTo>
                    <a:pt x="3231" y="111"/>
                    <a:pt x="2882" y="0"/>
                    <a:pt x="2516" y="0"/>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1" name="Google Shape;2101;p32"/>
            <p:cNvSpPr/>
            <p:nvPr/>
          </p:nvSpPr>
          <p:spPr>
            <a:xfrm>
              <a:off x="7985131" y="1488003"/>
              <a:ext cx="46423" cy="58525"/>
            </a:xfrm>
            <a:custGeom>
              <a:avLst/>
              <a:gdLst/>
              <a:ahLst/>
              <a:cxnLst/>
              <a:rect l="l" t="t" r="r" b="b"/>
              <a:pathLst>
                <a:path w="1553" h="1958" extrusionOk="0">
                  <a:moveTo>
                    <a:pt x="1447" y="1"/>
                  </a:moveTo>
                  <a:cubicBezTo>
                    <a:pt x="1433" y="2"/>
                    <a:pt x="74" y="71"/>
                    <a:pt x="3" y="1853"/>
                  </a:cubicBezTo>
                  <a:cubicBezTo>
                    <a:pt x="0" y="1908"/>
                    <a:pt x="43" y="1956"/>
                    <a:pt x="99" y="1957"/>
                  </a:cubicBezTo>
                  <a:lnTo>
                    <a:pt x="103" y="1957"/>
                  </a:lnTo>
                  <a:cubicBezTo>
                    <a:pt x="158" y="1957"/>
                    <a:pt x="202" y="1915"/>
                    <a:pt x="204" y="1860"/>
                  </a:cubicBezTo>
                  <a:cubicBezTo>
                    <a:pt x="267" y="271"/>
                    <a:pt x="1408" y="204"/>
                    <a:pt x="1454" y="201"/>
                  </a:cubicBezTo>
                  <a:cubicBezTo>
                    <a:pt x="1511" y="200"/>
                    <a:pt x="1553" y="152"/>
                    <a:pt x="1552" y="98"/>
                  </a:cubicBezTo>
                  <a:cubicBezTo>
                    <a:pt x="1550" y="43"/>
                    <a:pt x="1506" y="1"/>
                    <a:pt x="14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2" name="Google Shape;2102;p32"/>
            <p:cNvSpPr/>
            <p:nvPr/>
          </p:nvSpPr>
          <p:spPr>
            <a:xfrm>
              <a:off x="7989764" y="1510480"/>
              <a:ext cx="40086" cy="21730"/>
            </a:xfrm>
            <a:custGeom>
              <a:avLst/>
              <a:gdLst/>
              <a:ahLst/>
              <a:cxnLst/>
              <a:rect l="l" t="t" r="r" b="b"/>
              <a:pathLst>
                <a:path w="1341" h="727" extrusionOk="0">
                  <a:moveTo>
                    <a:pt x="638" y="0"/>
                  </a:moveTo>
                  <a:cubicBezTo>
                    <a:pt x="466" y="0"/>
                    <a:pt x="274" y="61"/>
                    <a:pt x="64" y="183"/>
                  </a:cubicBezTo>
                  <a:cubicBezTo>
                    <a:pt x="18" y="212"/>
                    <a:pt x="1" y="274"/>
                    <a:pt x="29" y="322"/>
                  </a:cubicBezTo>
                  <a:cubicBezTo>
                    <a:pt x="48" y="353"/>
                    <a:pt x="82" y="371"/>
                    <a:pt x="117" y="371"/>
                  </a:cubicBezTo>
                  <a:cubicBezTo>
                    <a:pt x="134" y="371"/>
                    <a:pt x="151" y="366"/>
                    <a:pt x="167" y="357"/>
                  </a:cubicBezTo>
                  <a:cubicBezTo>
                    <a:pt x="343" y="253"/>
                    <a:pt x="501" y="200"/>
                    <a:pt x="636" y="200"/>
                  </a:cubicBezTo>
                  <a:cubicBezTo>
                    <a:pt x="700" y="200"/>
                    <a:pt x="759" y="212"/>
                    <a:pt x="812" y="236"/>
                  </a:cubicBezTo>
                  <a:cubicBezTo>
                    <a:pt x="1055" y="337"/>
                    <a:pt x="1133" y="646"/>
                    <a:pt x="1133" y="649"/>
                  </a:cubicBezTo>
                  <a:cubicBezTo>
                    <a:pt x="1142" y="696"/>
                    <a:pt x="1183" y="727"/>
                    <a:pt x="1229" y="727"/>
                  </a:cubicBezTo>
                  <a:cubicBezTo>
                    <a:pt x="1236" y="727"/>
                    <a:pt x="1243" y="725"/>
                    <a:pt x="1254" y="725"/>
                  </a:cubicBezTo>
                  <a:cubicBezTo>
                    <a:pt x="1306" y="713"/>
                    <a:pt x="1340" y="660"/>
                    <a:pt x="1327" y="605"/>
                  </a:cubicBezTo>
                  <a:cubicBezTo>
                    <a:pt x="1323" y="588"/>
                    <a:pt x="1227" y="196"/>
                    <a:pt x="893" y="51"/>
                  </a:cubicBezTo>
                  <a:cubicBezTo>
                    <a:pt x="813" y="17"/>
                    <a:pt x="728" y="0"/>
                    <a:pt x="6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3" name="Google Shape;2103;p32"/>
            <p:cNvSpPr/>
            <p:nvPr/>
          </p:nvSpPr>
          <p:spPr>
            <a:xfrm>
              <a:off x="7488467" y="1284691"/>
              <a:ext cx="545807" cy="455882"/>
            </a:xfrm>
            <a:custGeom>
              <a:avLst/>
              <a:gdLst/>
              <a:ahLst/>
              <a:cxnLst/>
              <a:rect l="l" t="t" r="r" b="b"/>
              <a:pathLst>
                <a:path w="18259" h="15252" extrusionOk="0">
                  <a:moveTo>
                    <a:pt x="9306" y="1"/>
                  </a:moveTo>
                  <a:cubicBezTo>
                    <a:pt x="8693" y="1"/>
                    <a:pt x="8077" y="59"/>
                    <a:pt x="7476" y="160"/>
                  </a:cubicBezTo>
                  <a:cubicBezTo>
                    <a:pt x="2719" y="958"/>
                    <a:pt x="1" y="4971"/>
                    <a:pt x="953" y="9068"/>
                  </a:cubicBezTo>
                  <a:cubicBezTo>
                    <a:pt x="1502" y="11433"/>
                    <a:pt x="2867" y="13404"/>
                    <a:pt x="5168" y="14233"/>
                  </a:cubicBezTo>
                  <a:cubicBezTo>
                    <a:pt x="5431" y="14328"/>
                    <a:pt x="5682" y="14448"/>
                    <a:pt x="5929" y="14572"/>
                  </a:cubicBezTo>
                  <a:cubicBezTo>
                    <a:pt x="6809" y="15011"/>
                    <a:pt x="7968" y="15252"/>
                    <a:pt x="9264" y="15252"/>
                  </a:cubicBezTo>
                  <a:cubicBezTo>
                    <a:pt x="10100" y="15252"/>
                    <a:pt x="10992" y="15152"/>
                    <a:pt x="11904" y="14940"/>
                  </a:cubicBezTo>
                  <a:cubicBezTo>
                    <a:pt x="15631" y="14074"/>
                    <a:pt x="18258" y="11668"/>
                    <a:pt x="17771" y="9569"/>
                  </a:cubicBezTo>
                  <a:cubicBezTo>
                    <a:pt x="17699" y="9262"/>
                    <a:pt x="17565" y="8978"/>
                    <a:pt x="17376" y="8721"/>
                  </a:cubicBezTo>
                  <a:cubicBezTo>
                    <a:pt x="16936" y="8121"/>
                    <a:pt x="16604" y="7458"/>
                    <a:pt x="16473" y="6735"/>
                  </a:cubicBezTo>
                  <a:cubicBezTo>
                    <a:pt x="15533" y="1533"/>
                    <a:pt x="12445" y="1"/>
                    <a:pt x="9306" y="1"/>
                  </a:cubicBezTo>
                  <a:close/>
                </a:path>
              </a:pathLst>
            </a:custGeom>
            <a:solidFill>
              <a:srgbClr val="A455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4" name="Google Shape;2104;p32"/>
            <p:cNvSpPr/>
            <p:nvPr/>
          </p:nvSpPr>
          <p:spPr>
            <a:xfrm>
              <a:off x="7611086" y="1342737"/>
              <a:ext cx="366422" cy="361490"/>
            </a:xfrm>
            <a:custGeom>
              <a:avLst/>
              <a:gdLst/>
              <a:ahLst/>
              <a:cxnLst/>
              <a:rect l="l" t="t" r="r" b="b"/>
              <a:pathLst>
                <a:path w="12258" h="12094" extrusionOk="0">
                  <a:moveTo>
                    <a:pt x="6185" y="1"/>
                  </a:moveTo>
                  <a:cubicBezTo>
                    <a:pt x="3606" y="1"/>
                    <a:pt x="683" y="600"/>
                    <a:pt x="585" y="2686"/>
                  </a:cubicBezTo>
                  <a:cubicBezTo>
                    <a:pt x="431" y="5942"/>
                    <a:pt x="0" y="11371"/>
                    <a:pt x="2039" y="12093"/>
                  </a:cubicBezTo>
                  <a:cubicBezTo>
                    <a:pt x="2039" y="12093"/>
                    <a:pt x="2771" y="7863"/>
                    <a:pt x="2102" y="6733"/>
                  </a:cubicBezTo>
                  <a:cubicBezTo>
                    <a:pt x="2102" y="6733"/>
                    <a:pt x="5560" y="4416"/>
                    <a:pt x="4986" y="1667"/>
                  </a:cubicBezTo>
                  <a:lnTo>
                    <a:pt x="4986" y="1667"/>
                  </a:lnTo>
                  <a:cubicBezTo>
                    <a:pt x="4986" y="1667"/>
                    <a:pt x="10227" y="2476"/>
                    <a:pt x="11067" y="2864"/>
                  </a:cubicBezTo>
                  <a:cubicBezTo>
                    <a:pt x="11067" y="2864"/>
                    <a:pt x="11769" y="3699"/>
                    <a:pt x="12258" y="4614"/>
                  </a:cubicBezTo>
                  <a:cubicBezTo>
                    <a:pt x="12258" y="4614"/>
                    <a:pt x="11508" y="1020"/>
                    <a:pt x="9637" y="408"/>
                  </a:cubicBezTo>
                  <a:cubicBezTo>
                    <a:pt x="8964" y="188"/>
                    <a:pt x="7629" y="1"/>
                    <a:pt x="6185" y="1"/>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5" name="Google Shape;2105;p32"/>
            <p:cNvSpPr/>
            <p:nvPr/>
          </p:nvSpPr>
          <p:spPr>
            <a:xfrm>
              <a:off x="7687880" y="1253336"/>
              <a:ext cx="294322" cy="238582"/>
            </a:xfrm>
            <a:custGeom>
              <a:avLst/>
              <a:gdLst/>
              <a:ahLst/>
              <a:cxnLst/>
              <a:rect l="l" t="t" r="r" b="b"/>
              <a:pathLst>
                <a:path w="9846" h="7982" extrusionOk="0">
                  <a:moveTo>
                    <a:pt x="2947" y="0"/>
                  </a:moveTo>
                  <a:cubicBezTo>
                    <a:pt x="1294" y="0"/>
                    <a:pt x="599" y="488"/>
                    <a:pt x="386" y="1112"/>
                  </a:cubicBezTo>
                  <a:cubicBezTo>
                    <a:pt x="0" y="2236"/>
                    <a:pt x="1183" y="3808"/>
                    <a:pt x="1183" y="3808"/>
                  </a:cubicBezTo>
                  <a:cubicBezTo>
                    <a:pt x="1183" y="3808"/>
                    <a:pt x="7436" y="5044"/>
                    <a:pt x="8674" y="5571"/>
                  </a:cubicBezTo>
                  <a:lnTo>
                    <a:pt x="9843" y="7982"/>
                  </a:lnTo>
                  <a:cubicBezTo>
                    <a:pt x="9843" y="7982"/>
                    <a:pt x="9846" y="7670"/>
                    <a:pt x="9802" y="7169"/>
                  </a:cubicBezTo>
                  <a:cubicBezTo>
                    <a:pt x="9800" y="7167"/>
                    <a:pt x="9800" y="7167"/>
                    <a:pt x="9800" y="7166"/>
                  </a:cubicBezTo>
                  <a:cubicBezTo>
                    <a:pt x="9624" y="5229"/>
                    <a:pt x="8704" y="490"/>
                    <a:pt x="3927" y="49"/>
                  </a:cubicBezTo>
                  <a:cubicBezTo>
                    <a:pt x="3568" y="16"/>
                    <a:pt x="3242" y="0"/>
                    <a:pt x="29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6" name="Google Shape;2106;p32"/>
            <p:cNvSpPr/>
            <p:nvPr/>
          </p:nvSpPr>
          <p:spPr>
            <a:xfrm>
              <a:off x="7486494" y="1286843"/>
              <a:ext cx="311689" cy="423213"/>
            </a:xfrm>
            <a:custGeom>
              <a:avLst/>
              <a:gdLst/>
              <a:ahLst/>
              <a:cxnLst/>
              <a:rect l="l" t="t" r="r" b="b"/>
              <a:pathLst>
                <a:path w="10427" h="14159" extrusionOk="0">
                  <a:moveTo>
                    <a:pt x="6191" y="0"/>
                  </a:moveTo>
                  <a:cubicBezTo>
                    <a:pt x="4044" y="0"/>
                    <a:pt x="1040" y="2394"/>
                    <a:pt x="572" y="5581"/>
                  </a:cubicBezTo>
                  <a:cubicBezTo>
                    <a:pt x="0" y="9489"/>
                    <a:pt x="1962" y="13972"/>
                    <a:pt x="6392" y="14158"/>
                  </a:cubicBezTo>
                  <a:cubicBezTo>
                    <a:pt x="6392" y="14158"/>
                    <a:pt x="6393" y="14158"/>
                    <a:pt x="6394" y="14158"/>
                  </a:cubicBezTo>
                  <a:cubicBezTo>
                    <a:pt x="6800" y="14158"/>
                    <a:pt x="6665" y="10146"/>
                    <a:pt x="5738" y="8476"/>
                  </a:cubicBezTo>
                  <a:cubicBezTo>
                    <a:pt x="5738" y="8476"/>
                    <a:pt x="10427" y="5410"/>
                    <a:pt x="8032" y="1031"/>
                  </a:cubicBezTo>
                  <a:cubicBezTo>
                    <a:pt x="7642" y="318"/>
                    <a:pt x="6973" y="0"/>
                    <a:pt x="61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7" name="Google Shape;2107;p32"/>
            <p:cNvSpPr/>
            <p:nvPr/>
          </p:nvSpPr>
          <p:spPr>
            <a:xfrm>
              <a:off x="7576141" y="1655088"/>
              <a:ext cx="136728" cy="108650"/>
            </a:xfrm>
            <a:custGeom>
              <a:avLst/>
              <a:gdLst/>
              <a:ahLst/>
              <a:cxnLst/>
              <a:rect l="l" t="t" r="r" b="b"/>
              <a:pathLst>
                <a:path w="4574" h="3635" extrusionOk="0">
                  <a:moveTo>
                    <a:pt x="2589" y="0"/>
                  </a:moveTo>
                  <a:cubicBezTo>
                    <a:pt x="2220" y="0"/>
                    <a:pt x="1832" y="94"/>
                    <a:pt x="1466" y="291"/>
                  </a:cubicBezTo>
                  <a:cubicBezTo>
                    <a:pt x="454" y="836"/>
                    <a:pt x="1" y="1961"/>
                    <a:pt x="454" y="2804"/>
                  </a:cubicBezTo>
                  <a:cubicBezTo>
                    <a:pt x="743" y="3341"/>
                    <a:pt x="1332" y="3634"/>
                    <a:pt x="1984" y="3634"/>
                  </a:cubicBezTo>
                  <a:cubicBezTo>
                    <a:pt x="2353" y="3634"/>
                    <a:pt x="2741" y="3541"/>
                    <a:pt x="3107" y="3344"/>
                  </a:cubicBezTo>
                  <a:cubicBezTo>
                    <a:pt x="4119" y="2798"/>
                    <a:pt x="4574" y="1674"/>
                    <a:pt x="4119" y="832"/>
                  </a:cubicBezTo>
                  <a:cubicBezTo>
                    <a:pt x="3830" y="294"/>
                    <a:pt x="3241" y="0"/>
                    <a:pt x="2589" y="0"/>
                  </a:cubicBezTo>
                  <a:close/>
                </a:path>
              </a:pathLst>
            </a:custGeom>
            <a:solidFill>
              <a:srgbClr val="A455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8" name="Google Shape;2108;p32"/>
            <p:cNvSpPr/>
            <p:nvPr/>
          </p:nvSpPr>
          <p:spPr>
            <a:xfrm>
              <a:off x="7612461" y="1691643"/>
              <a:ext cx="62356" cy="41308"/>
            </a:xfrm>
            <a:custGeom>
              <a:avLst/>
              <a:gdLst/>
              <a:ahLst/>
              <a:cxnLst/>
              <a:rect l="l" t="t" r="r" b="b"/>
              <a:pathLst>
                <a:path w="2086" h="1382" extrusionOk="0">
                  <a:moveTo>
                    <a:pt x="1806" y="0"/>
                  </a:moveTo>
                  <a:cubicBezTo>
                    <a:pt x="192" y="0"/>
                    <a:pt x="9" y="1254"/>
                    <a:pt x="8" y="1267"/>
                  </a:cubicBezTo>
                  <a:cubicBezTo>
                    <a:pt x="1" y="1321"/>
                    <a:pt x="39" y="1373"/>
                    <a:pt x="94" y="1380"/>
                  </a:cubicBezTo>
                  <a:cubicBezTo>
                    <a:pt x="100" y="1382"/>
                    <a:pt x="103" y="1382"/>
                    <a:pt x="108" y="1382"/>
                  </a:cubicBezTo>
                  <a:cubicBezTo>
                    <a:pt x="158" y="1382"/>
                    <a:pt x="201" y="1345"/>
                    <a:pt x="207" y="1293"/>
                  </a:cubicBezTo>
                  <a:cubicBezTo>
                    <a:pt x="214" y="1248"/>
                    <a:pt x="379" y="201"/>
                    <a:pt x="1807" y="201"/>
                  </a:cubicBezTo>
                  <a:cubicBezTo>
                    <a:pt x="1862" y="201"/>
                    <a:pt x="1919" y="203"/>
                    <a:pt x="1978" y="206"/>
                  </a:cubicBezTo>
                  <a:cubicBezTo>
                    <a:pt x="1981" y="206"/>
                    <a:pt x="1984" y="206"/>
                    <a:pt x="1987" y="206"/>
                  </a:cubicBezTo>
                  <a:cubicBezTo>
                    <a:pt x="2044" y="206"/>
                    <a:pt x="2080" y="164"/>
                    <a:pt x="2084" y="111"/>
                  </a:cubicBezTo>
                  <a:cubicBezTo>
                    <a:pt x="2086" y="56"/>
                    <a:pt x="2043" y="8"/>
                    <a:pt x="1990" y="5"/>
                  </a:cubicBezTo>
                  <a:cubicBezTo>
                    <a:pt x="1927" y="2"/>
                    <a:pt x="1866" y="0"/>
                    <a:pt x="18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9" name="Google Shape;2109;p32"/>
            <p:cNvSpPr/>
            <p:nvPr/>
          </p:nvSpPr>
          <p:spPr>
            <a:xfrm>
              <a:off x="7635418" y="1694393"/>
              <a:ext cx="21881" cy="40202"/>
            </a:xfrm>
            <a:custGeom>
              <a:avLst/>
              <a:gdLst/>
              <a:ahLst/>
              <a:cxnLst/>
              <a:rect l="l" t="t" r="r" b="b"/>
              <a:pathLst>
                <a:path w="732" h="1345" extrusionOk="0">
                  <a:moveTo>
                    <a:pt x="370" y="0"/>
                  </a:moveTo>
                  <a:cubicBezTo>
                    <a:pt x="339" y="0"/>
                    <a:pt x="308" y="15"/>
                    <a:pt x="287" y="42"/>
                  </a:cubicBezTo>
                  <a:cubicBezTo>
                    <a:pt x="71" y="340"/>
                    <a:pt x="1" y="614"/>
                    <a:pt x="76" y="853"/>
                  </a:cubicBezTo>
                  <a:cubicBezTo>
                    <a:pt x="187" y="1201"/>
                    <a:pt x="570" y="1333"/>
                    <a:pt x="587" y="1339"/>
                  </a:cubicBezTo>
                  <a:cubicBezTo>
                    <a:pt x="596" y="1342"/>
                    <a:pt x="608" y="1345"/>
                    <a:pt x="618" y="1345"/>
                  </a:cubicBezTo>
                  <a:cubicBezTo>
                    <a:pt x="659" y="1345"/>
                    <a:pt x="697" y="1318"/>
                    <a:pt x="715" y="1277"/>
                  </a:cubicBezTo>
                  <a:cubicBezTo>
                    <a:pt x="732" y="1226"/>
                    <a:pt x="704" y="1168"/>
                    <a:pt x="652" y="1150"/>
                  </a:cubicBezTo>
                  <a:cubicBezTo>
                    <a:pt x="647" y="1148"/>
                    <a:pt x="348" y="1043"/>
                    <a:pt x="269" y="791"/>
                  </a:cubicBezTo>
                  <a:cubicBezTo>
                    <a:pt x="214" y="618"/>
                    <a:pt x="276" y="403"/>
                    <a:pt x="453" y="160"/>
                  </a:cubicBezTo>
                  <a:cubicBezTo>
                    <a:pt x="484" y="114"/>
                    <a:pt x="475" y="50"/>
                    <a:pt x="429" y="19"/>
                  </a:cubicBezTo>
                  <a:cubicBezTo>
                    <a:pt x="411" y="6"/>
                    <a:pt x="390" y="0"/>
                    <a:pt x="3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0" name="Google Shape;2110;p32"/>
            <p:cNvSpPr/>
            <p:nvPr/>
          </p:nvSpPr>
          <p:spPr>
            <a:xfrm>
              <a:off x="7786555" y="1563116"/>
              <a:ext cx="28846" cy="37482"/>
            </a:xfrm>
            <a:custGeom>
              <a:avLst/>
              <a:gdLst/>
              <a:ahLst/>
              <a:cxnLst/>
              <a:rect l="l" t="t" r="r" b="b"/>
              <a:pathLst>
                <a:path w="965" h="1254" extrusionOk="0">
                  <a:moveTo>
                    <a:pt x="312" y="1"/>
                  </a:moveTo>
                  <a:cubicBezTo>
                    <a:pt x="282" y="1"/>
                    <a:pt x="254" y="6"/>
                    <a:pt x="227" y="17"/>
                  </a:cubicBezTo>
                  <a:cubicBezTo>
                    <a:pt x="40" y="95"/>
                    <a:pt x="1" y="432"/>
                    <a:pt x="142" y="770"/>
                  </a:cubicBezTo>
                  <a:cubicBezTo>
                    <a:pt x="263" y="1059"/>
                    <a:pt x="476" y="1254"/>
                    <a:pt x="654" y="1254"/>
                  </a:cubicBezTo>
                  <a:cubicBezTo>
                    <a:pt x="683" y="1254"/>
                    <a:pt x="712" y="1248"/>
                    <a:pt x="739" y="1237"/>
                  </a:cubicBezTo>
                  <a:cubicBezTo>
                    <a:pt x="925" y="1159"/>
                    <a:pt x="965" y="822"/>
                    <a:pt x="824" y="486"/>
                  </a:cubicBezTo>
                  <a:cubicBezTo>
                    <a:pt x="703" y="197"/>
                    <a:pt x="489" y="1"/>
                    <a:pt x="3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1" name="Google Shape;2111;p32"/>
            <p:cNvSpPr/>
            <p:nvPr/>
          </p:nvSpPr>
          <p:spPr>
            <a:xfrm>
              <a:off x="7914465" y="1490454"/>
              <a:ext cx="28846" cy="37422"/>
            </a:xfrm>
            <a:custGeom>
              <a:avLst/>
              <a:gdLst/>
              <a:ahLst/>
              <a:cxnLst/>
              <a:rect l="l" t="t" r="r" b="b"/>
              <a:pathLst>
                <a:path w="965" h="1252" extrusionOk="0">
                  <a:moveTo>
                    <a:pt x="310" y="0"/>
                  </a:moveTo>
                  <a:cubicBezTo>
                    <a:pt x="281" y="0"/>
                    <a:pt x="253" y="5"/>
                    <a:pt x="226" y="16"/>
                  </a:cubicBezTo>
                  <a:cubicBezTo>
                    <a:pt x="40" y="94"/>
                    <a:pt x="0" y="430"/>
                    <a:pt x="141" y="767"/>
                  </a:cubicBezTo>
                  <a:cubicBezTo>
                    <a:pt x="262" y="1056"/>
                    <a:pt x="475" y="1252"/>
                    <a:pt x="652" y="1252"/>
                  </a:cubicBezTo>
                  <a:cubicBezTo>
                    <a:pt x="682" y="1252"/>
                    <a:pt x="711" y="1246"/>
                    <a:pt x="738" y="1234"/>
                  </a:cubicBezTo>
                  <a:cubicBezTo>
                    <a:pt x="925" y="1157"/>
                    <a:pt x="964" y="821"/>
                    <a:pt x="823" y="484"/>
                  </a:cubicBezTo>
                  <a:cubicBezTo>
                    <a:pt x="702" y="194"/>
                    <a:pt x="488" y="0"/>
                    <a:pt x="3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2" name="Google Shape;2112;p32"/>
            <p:cNvSpPr/>
            <p:nvPr/>
          </p:nvSpPr>
          <p:spPr>
            <a:xfrm>
              <a:off x="7872645" y="1430046"/>
              <a:ext cx="66870" cy="32461"/>
            </a:xfrm>
            <a:custGeom>
              <a:avLst/>
              <a:gdLst/>
              <a:ahLst/>
              <a:cxnLst/>
              <a:rect l="l" t="t" r="r" b="b"/>
              <a:pathLst>
                <a:path w="2237" h="1086" extrusionOk="0">
                  <a:moveTo>
                    <a:pt x="1314" y="1"/>
                  </a:moveTo>
                  <a:cubicBezTo>
                    <a:pt x="405" y="1"/>
                    <a:pt x="49" y="795"/>
                    <a:pt x="44" y="805"/>
                  </a:cubicBezTo>
                  <a:cubicBezTo>
                    <a:pt x="0" y="908"/>
                    <a:pt x="47" y="1025"/>
                    <a:pt x="148" y="1070"/>
                  </a:cubicBezTo>
                  <a:cubicBezTo>
                    <a:pt x="174" y="1080"/>
                    <a:pt x="202" y="1086"/>
                    <a:pt x="228" y="1086"/>
                  </a:cubicBezTo>
                  <a:cubicBezTo>
                    <a:pt x="305" y="1086"/>
                    <a:pt x="380" y="1039"/>
                    <a:pt x="411" y="967"/>
                  </a:cubicBezTo>
                  <a:cubicBezTo>
                    <a:pt x="424" y="938"/>
                    <a:pt x="665" y="407"/>
                    <a:pt x="1317" y="407"/>
                  </a:cubicBezTo>
                  <a:cubicBezTo>
                    <a:pt x="1492" y="407"/>
                    <a:pt x="1696" y="445"/>
                    <a:pt x="1933" y="541"/>
                  </a:cubicBezTo>
                  <a:cubicBezTo>
                    <a:pt x="1957" y="551"/>
                    <a:pt x="1983" y="556"/>
                    <a:pt x="2008" y="556"/>
                  </a:cubicBezTo>
                  <a:cubicBezTo>
                    <a:pt x="2088" y="556"/>
                    <a:pt x="2163" y="507"/>
                    <a:pt x="2195" y="430"/>
                  </a:cubicBezTo>
                  <a:cubicBezTo>
                    <a:pt x="2236" y="325"/>
                    <a:pt x="2187" y="209"/>
                    <a:pt x="2084" y="167"/>
                  </a:cubicBezTo>
                  <a:cubicBezTo>
                    <a:pt x="1792" y="48"/>
                    <a:pt x="1536" y="1"/>
                    <a:pt x="13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3" name="Google Shape;2113;p32"/>
            <p:cNvSpPr/>
            <p:nvPr/>
          </p:nvSpPr>
          <p:spPr>
            <a:xfrm>
              <a:off x="7834413" y="1608190"/>
              <a:ext cx="77451" cy="24151"/>
            </a:xfrm>
            <a:custGeom>
              <a:avLst/>
              <a:gdLst/>
              <a:ahLst/>
              <a:cxnLst/>
              <a:rect l="l" t="t" r="r" b="b"/>
              <a:pathLst>
                <a:path w="2591" h="808" extrusionOk="0">
                  <a:moveTo>
                    <a:pt x="2367" y="0"/>
                  </a:moveTo>
                  <a:cubicBezTo>
                    <a:pt x="2319" y="0"/>
                    <a:pt x="2271" y="17"/>
                    <a:pt x="2232" y="52"/>
                  </a:cubicBezTo>
                  <a:cubicBezTo>
                    <a:pt x="2209" y="72"/>
                    <a:pt x="1826" y="405"/>
                    <a:pt x="1249" y="405"/>
                  </a:cubicBezTo>
                  <a:cubicBezTo>
                    <a:pt x="981" y="405"/>
                    <a:pt x="671" y="334"/>
                    <a:pt x="335" y="125"/>
                  </a:cubicBezTo>
                  <a:cubicBezTo>
                    <a:pt x="302" y="105"/>
                    <a:pt x="265" y="96"/>
                    <a:pt x="229" y="96"/>
                  </a:cubicBezTo>
                  <a:cubicBezTo>
                    <a:pt x="162" y="96"/>
                    <a:pt x="96" y="129"/>
                    <a:pt x="58" y="192"/>
                  </a:cubicBezTo>
                  <a:cubicBezTo>
                    <a:pt x="0" y="285"/>
                    <a:pt x="29" y="411"/>
                    <a:pt x="123" y="468"/>
                  </a:cubicBezTo>
                  <a:cubicBezTo>
                    <a:pt x="528" y="721"/>
                    <a:pt x="905" y="807"/>
                    <a:pt x="1237" y="807"/>
                  </a:cubicBezTo>
                  <a:cubicBezTo>
                    <a:pt x="1986" y="807"/>
                    <a:pt x="2493" y="357"/>
                    <a:pt x="2502" y="351"/>
                  </a:cubicBezTo>
                  <a:cubicBezTo>
                    <a:pt x="2585" y="277"/>
                    <a:pt x="2591" y="151"/>
                    <a:pt x="2516" y="68"/>
                  </a:cubicBezTo>
                  <a:cubicBezTo>
                    <a:pt x="2476" y="23"/>
                    <a:pt x="2422" y="0"/>
                    <a:pt x="23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4" name="Google Shape;2114;p32"/>
            <p:cNvSpPr/>
            <p:nvPr/>
          </p:nvSpPr>
          <p:spPr>
            <a:xfrm>
              <a:off x="7724588" y="1496461"/>
              <a:ext cx="58589" cy="43520"/>
            </a:xfrm>
            <a:custGeom>
              <a:avLst/>
              <a:gdLst/>
              <a:ahLst/>
              <a:cxnLst/>
              <a:rect l="l" t="t" r="r" b="b"/>
              <a:pathLst>
                <a:path w="1960" h="1456" extrusionOk="0">
                  <a:moveTo>
                    <a:pt x="1559" y="0"/>
                  </a:moveTo>
                  <a:cubicBezTo>
                    <a:pt x="156" y="0"/>
                    <a:pt x="13" y="1220"/>
                    <a:pt x="12" y="1234"/>
                  </a:cubicBezTo>
                  <a:cubicBezTo>
                    <a:pt x="0" y="1344"/>
                    <a:pt x="81" y="1441"/>
                    <a:pt x="189" y="1454"/>
                  </a:cubicBezTo>
                  <a:cubicBezTo>
                    <a:pt x="198" y="1455"/>
                    <a:pt x="205" y="1455"/>
                    <a:pt x="212" y="1455"/>
                  </a:cubicBezTo>
                  <a:cubicBezTo>
                    <a:pt x="314" y="1455"/>
                    <a:pt x="400" y="1379"/>
                    <a:pt x="412" y="1276"/>
                  </a:cubicBezTo>
                  <a:cubicBezTo>
                    <a:pt x="423" y="1184"/>
                    <a:pt x="541" y="404"/>
                    <a:pt x="1561" y="404"/>
                  </a:cubicBezTo>
                  <a:cubicBezTo>
                    <a:pt x="1616" y="404"/>
                    <a:pt x="1673" y="406"/>
                    <a:pt x="1734" y="411"/>
                  </a:cubicBezTo>
                  <a:cubicBezTo>
                    <a:pt x="1739" y="411"/>
                    <a:pt x="1744" y="412"/>
                    <a:pt x="1750" y="412"/>
                  </a:cubicBezTo>
                  <a:cubicBezTo>
                    <a:pt x="1857" y="412"/>
                    <a:pt x="1942" y="332"/>
                    <a:pt x="1951" y="226"/>
                  </a:cubicBezTo>
                  <a:cubicBezTo>
                    <a:pt x="1959" y="115"/>
                    <a:pt x="1876" y="17"/>
                    <a:pt x="1765" y="9"/>
                  </a:cubicBezTo>
                  <a:cubicBezTo>
                    <a:pt x="1693" y="3"/>
                    <a:pt x="1624" y="0"/>
                    <a:pt x="15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5" name="Google Shape;2115;p32"/>
            <p:cNvSpPr/>
            <p:nvPr/>
          </p:nvSpPr>
          <p:spPr>
            <a:xfrm>
              <a:off x="7872256" y="1510241"/>
              <a:ext cx="65016" cy="61633"/>
            </a:xfrm>
            <a:custGeom>
              <a:avLst/>
              <a:gdLst/>
              <a:ahLst/>
              <a:cxnLst/>
              <a:rect l="l" t="t" r="r" b="b"/>
              <a:pathLst>
                <a:path w="2175" h="2062" extrusionOk="0">
                  <a:moveTo>
                    <a:pt x="224" y="0"/>
                  </a:moveTo>
                  <a:cubicBezTo>
                    <a:pt x="208" y="0"/>
                    <a:pt x="192" y="2"/>
                    <a:pt x="176" y="6"/>
                  </a:cubicBezTo>
                  <a:cubicBezTo>
                    <a:pt x="67" y="33"/>
                    <a:pt x="1" y="142"/>
                    <a:pt x="27" y="251"/>
                  </a:cubicBezTo>
                  <a:cubicBezTo>
                    <a:pt x="63" y="393"/>
                    <a:pt x="260" y="1113"/>
                    <a:pt x="711" y="1268"/>
                  </a:cubicBezTo>
                  <a:cubicBezTo>
                    <a:pt x="732" y="1276"/>
                    <a:pt x="755" y="1280"/>
                    <a:pt x="777" y="1280"/>
                  </a:cubicBezTo>
                  <a:cubicBezTo>
                    <a:pt x="816" y="1280"/>
                    <a:pt x="855" y="1268"/>
                    <a:pt x="888" y="1246"/>
                  </a:cubicBezTo>
                  <a:cubicBezTo>
                    <a:pt x="970" y="1192"/>
                    <a:pt x="1184" y="1080"/>
                    <a:pt x="1367" y="1080"/>
                  </a:cubicBezTo>
                  <a:cubicBezTo>
                    <a:pt x="1432" y="1080"/>
                    <a:pt x="1493" y="1094"/>
                    <a:pt x="1543" y="1130"/>
                  </a:cubicBezTo>
                  <a:cubicBezTo>
                    <a:pt x="1690" y="1234"/>
                    <a:pt x="1508" y="1623"/>
                    <a:pt x="1425" y="1751"/>
                  </a:cubicBezTo>
                  <a:cubicBezTo>
                    <a:pt x="1365" y="1846"/>
                    <a:pt x="1391" y="1970"/>
                    <a:pt x="1485" y="2031"/>
                  </a:cubicBezTo>
                  <a:cubicBezTo>
                    <a:pt x="1521" y="2052"/>
                    <a:pt x="1557" y="2062"/>
                    <a:pt x="1594" y="2062"/>
                  </a:cubicBezTo>
                  <a:cubicBezTo>
                    <a:pt x="1659" y="2062"/>
                    <a:pt x="1725" y="2031"/>
                    <a:pt x="1762" y="1967"/>
                  </a:cubicBezTo>
                  <a:cubicBezTo>
                    <a:pt x="1954" y="1666"/>
                    <a:pt x="2174" y="1086"/>
                    <a:pt x="1776" y="801"/>
                  </a:cubicBezTo>
                  <a:cubicBezTo>
                    <a:pt x="1648" y="709"/>
                    <a:pt x="1506" y="675"/>
                    <a:pt x="1368" y="675"/>
                  </a:cubicBezTo>
                  <a:cubicBezTo>
                    <a:pt x="1129" y="675"/>
                    <a:pt x="901" y="775"/>
                    <a:pt x="771" y="845"/>
                  </a:cubicBezTo>
                  <a:cubicBezTo>
                    <a:pt x="617" y="719"/>
                    <a:pt x="476" y="379"/>
                    <a:pt x="418" y="153"/>
                  </a:cubicBezTo>
                  <a:cubicBezTo>
                    <a:pt x="397" y="62"/>
                    <a:pt x="314" y="0"/>
                    <a:pt x="2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6" name="Google Shape;2116;p32"/>
            <p:cNvSpPr/>
            <p:nvPr/>
          </p:nvSpPr>
          <p:spPr>
            <a:xfrm>
              <a:off x="7725634" y="1611299"/>
              <a:ext cx="100319" cy="79986"/>
            </a:xfrm>
            <a:custGeom>
              <a:avLst/>
              <a:gdLst/>
              <a:ahLst/>
              <a:cxnLst/>
              <a:rect l="l" t="t" r="r" b="b"/>
              <a:pathLst>
                <a:path w="3356" h="2676" extrusionOk="0">
                  <a:moveTo>
                    <a:pt x="1886" y="1"/>
                  </a:moveTo>
                  <a:cubicBezTo>
                    <a:pt x="1623" y="1"/>
                    <a:pt x="1347" y="66"/>
                    <a:pt x="1086" y="202"/>
                  </a:cubicBezTo>
                  <a:cubicBezTo>
                    <a:pt x="339" y="590"/>
                    <a:pt x="1" y="1415"/>
                    <a:pt x="328" y="2043"/>
                  </a:cubicBezTo>
                  <a:cubicBezTo>
                    <a:pt x="540" y="2451"/>
                    <a:pt x="982" y="2675"/>
                    <a:pt x="1470" y="2675"/>
                  </a:cubicBezTo>
                  <a:cubicBezTo>
                    <a:pt x="1733" y="2675"/>
                    <a:pt x="2009" y="2610"/>
                    <a:pt x="2270" y="2475"/>
                  </a:cubicBezTo>
                  <a:cubicBezTo>
                    <a:pt x="3017" y="2086"/>
                    <a:pt x="3356" y="1262"/>
                    <a:pt x="3028" y="634"/>
                  </a:cubicBezTo>
                  <a:cubicBezTo>
                    <a:pt x="2816" y="226"/>
                    <a:pt x="2374" y="1"/>
                    <a:pt x="1886" y="1"/>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7" name="Google Shape;2117;p32"/>
            <p:cNvSpPr/>
            <p:nvPr/>
          </p:nvSpPr>
          <p:spPr>
            <a:xfrm>
              <a:off x="7934254" y="1515442"/>
              <a:ext cx="73057" cy="73440"/>
            </a:xfrm>
            <a:custGeom>
              <a:avLst/>
              <a:gdLst/>
              <a:ahLst/>
              <a:cxnLst/>
              <a:rect l="l" t="t" r="r" b="b"/>
              <a:pathLst>
                <a:path w="2444" h="2457" extrusionOk="0">
                  <a:moveTo>
                    <a:pt x="1012" y="1"/>
                  </a:moveTo>
                  <a:cubicBezTo>
                    <a:pt x="879" y="1"/>
                    <a:pt x="749" y="30"/>
                    <a:pt x="630" y="92"/>
                  </a:cubicBezTo>
                  <a:cubicBezTo>
                    <a:pt x="134" y="349"/>
                    <a:pt x="0" y="1066"/>
                    <a:pt x="326" y="1694"/>
                  </a:cubicBezTo>
                  <a:cubicBezTo>
                    <a:pt x="574" y="2170"/>
                    <a:pt x="1016" y="2457"/>
                    <a:pt x="1430" y="2457"/>
                  </a:cubicBezTo>
                  <a:cubicBezTo>
                    <a:pt x="1564" y="2457"/>
                    <a:pt x="1694" y="2427"/>
                    <a:pt x="1814" y="2365"/>
                  </a:cubicBezTo>
                  <a:cubicBezTo>
                    <a:pt x="2309" y="2106"/>
                    <a:pt x="2443" y="1391"/>
                    <a:pt x="2117" y="763"/>
                  </a:cubicBezTo>
                  <a:cubicBezTo>
                    <a:pt x="1869" y="288"/>
                    <a:pt x="1427" y="1"/>
                    <a:pt x="1012" y="1"/>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8" name="Google Shape;2118;p32"/>
            <p:cNvSpPr/>
            <p:nvPr/>
          </p:nvSpPr>
          <p:spPr>
            <a:xfrm>
              <a:off x="7699448" y="1253336"/>
              <a:ext cx="281438" cy="214192"/>
            </a:xfrm>
            <a:custGeom>
              <a:avLst/>
              <a:gdLst/>
              <a:ahLst/>
              <a:cxnLst/>
              <a:rect l="l" t="t" r="r" b="b"/>
              <a:pathLst>
                <a:path w="9415" h="7166" extrusionOk="0">
                  <a:moveTo>
                    <a:pt x="2561" y="0"/>
                  </a:moveTo>
                  <a:cubicBezTo>
                    <a:pt x="909" y="0"/>
                    <a:pt x="214" y="488"/>
                    <a:pt x="0" y="1112"/>
                  </a:cubicBezTo>
                  <a:cubicBezTo>
                    <a:pt x="298" y="1080"/>
                    <a:pt x="735" y="1047"/>
                    <a:pt x="1262" y="1047"/>
                  </a:cubicBezTo>
                  <a:cubicBezTo>
                    <a:pt x="3783" y="1047"/>
                    <a:pt x="8348" y="1810"/>
                    <a:pt x="9415" y="7166"/>
                  </a:cubicBezTo>
                  <a:cubicBezTo>
                    <a:pt x="9238" y="5228"/>
                    <a:pt x="8319" y="490"/>
                    <a:pt x="3542" y="49"/>
                  </a:cubicBezTo>
                  <a:cubicBezTo>
                    <a:pt x="3182" y="16"/>
                    <a:pt x="2856" y="0"/>
                    <a:pt x="2561" y="0"/>
                  </a:cubicBezTo>
                  <a:close/>
                </a:path>
              </a:pathLst>
            </a:custGeom>
            <a:solidFill>
              <a:srgbClr val="FFFFFF">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19" name="Google Shape;2119;p32"/>
          <p:cNvGrpSpPr/>
          <p:nvPr/>
        </p:nvGrpSpPr>
        <p:grpSpPr>
          <a:xfrm>
            <a:off x="4233944" y="5685305"/>
            <a:ext cx="328619" cy="308425"/>
            <a:chOff x="5946283" y="1650903"/>
            <a:chExt cx="246464" cy="231319"/>
          </a:xfrm>
        </p:grpSpPr>
        <p:sp>
          <p:nvSpPr>
            <p:cNvPr id="2120" name="Google Shape;2120;p3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1" name="Google Shape;2121;p3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22" name="Google Shape;2122;p32"/>
          <p:cNvGrpSpPr/>
          <p:nvPr/>
        </p:nvGrpSpPr>
        <p:grpSpPr>
          <a:xfrm>
            <a:off x="1135844" y="465505"/>
            <a:ext cx="328619" cy="308425"/>
            <a:chOff x="5946283" y="1650903"/>
            <a:chExt cx="246464" cy="231319"/>
          </a:xfrm>
        </p:grpSpPr>
        <p:sp>
          <p:nvSpPr>
            <p:cNvPr id="2123" name="Google Shape;2123;p3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4" name="Google Shape;2124;p3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25" name="Google Shape;2125;p32"/>
          <p:cNvGrpSpPr/>
          <p:nvPr/>
        </p:nvGrpSpPr>
        <p:grpSpPr>
          <a:xfrm>
            <a:off x="3084877" y="4264738"/>
            <a:ext cx="328619" cy="308425"/>
            <a:chOff x="5946283" y="1650903"/>
            <a:chExt cx="246464" cy="231319"/>
          </a:xfrm>
        </p:grpSpPr>
        <p:sp>
          <p:nvSpPr>
            <p:cNvPr id="2126" name="Google Shape;2126;p3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7" name="Google Shape;2127;p3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28" name="Google Shape;2128;p32"/>
          <p:cNvSpPr/>
          <p:nvPr/>
        </p:nvSpPr>
        <p:spPr>
          <a:xfrm>
            <a:off x="11111483" y="2873810"/>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0129123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129"/>
        <p:cNvGrpSpPr/>
        <p:nvPr/>
      </p:nvGrpSpPr>
      <p:grpSpPr>
        <a:xfrm>
          <a:off x="0" y="0"/>
          <a:ext cx="0" cy="0"/>
          <a:chOff x="0" y="0"/>
          <a:chExt cx="0" cy="0"/>
        </a:xfrm>
      </p:grpSpPr>
      <p:grpSp>
        <p:nvGrpSpPr>
          <p:cNvPr id="2130" name="Google Shape;2130;p33"/>
          <p:cNvGrpSpPr/>
          <p:nvPr/>
        </p:nvGrpSpPr>
        <p:grpSpPr>
          <a:xfrm>
            <a:off x="-887569" y="402878"/>
            <a:ext cx="13117220" cy="7215937"/>
            <a:chOff x="-665677" y="302158"/>
            <a:chExt cx="9837915" cy="5411953"/>
          </a:xfrm>
        </p:grpSpPr>
        <p:sp>
          <p:nvSpPr>
            <p:cNvPr id="2131" name="Google Shape;2131;p33"/>
            <p:cNvSpPr/>
            <p:nvPr/>
          </p:nvSpPr>
          <p:spPr>
            <a:xfrm>
              <a:off x="3543550" y="3122615"/>
              <a:ext cx="5628688" cy="1889464"/>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132" name="Google Shape;2132;p33"/>
            <p:cNvGrpSpPr/>
            <p:nvPr/>
          </p:nvGrpSpPr>
          <p:grpSpPr>
            <a:xfrm>
              <a:off x="-14" y="4224876"/>
              <a:ext cx="9143881" cy="1489235"/>
              <a:chOff x="626075" y="3657856"/>
              <a:chExt cx="5447326" cy="1489235"/>
            </a:xfrm>
          </p:grpSpPr>
          <p:sp>
            <p:nvSpPr>
              <p:cNvPr id="2133" name="Google Shape;2133;p33"/>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4" name="Google Shape;2134;p33"/>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5" name="Google Shape;2135;p33"/>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6" name="Google Shape;2136;p33"/>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7" name="Google Shape;2137;p33"/>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8" name="Google Shape;2138;p33"/>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9" name="Google Shape;2139;p33"/>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0" name="Google Shape;2140;p33"/>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1" name="Google Shape;2141;p33"/>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2" name="Google Shape;2142;p33"/>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3" name="Google Shape;2143;p33"/>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4" name="Google Shape;2144;p33"/>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5" name="Google Shape;2145;p33"/>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6" name="Google Shape;2146;p33"/>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7" name="Google Shape;2147;p33"/>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8" name="Google Shape;2148;p33"/>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9" name="Google Shape;2149;p33"/>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0" name="Google Shape;2150;p33"/>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1" name="Google Shape;2151;p33"/>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2" name="Google Shape;2152;p33"/>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3" name="Google Shape;2153;p33"/>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4" name="Google Shape;2154;p33"/>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5" name="Google Shape;2155;p33"/>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6" name="Google Shape;2156;p33"/>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7" name="Google Shape;2157;p33"/>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8" name="Google Shape;2158;p33"/>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9" name="Google Shape;2159;p33"/>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0" name="Google Shape;2160;p33"/>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61" name="Google Shape;2161;p33"/>
            <p:cNvGrpSpPr/>
            <p:nvPr/>
          </p:nvGrpSpPr>
          <p:grpSpPr>
            <a:xfrm>
              <a:off x="6981358" y="347553"/>
              <a:ext cx="246464" cy="231319"/>
              <a:chOff x="5946283" y="1650903"/>
              <a:chExt cx="246464" cy="231319"/>
            </a:xfrm>
          </p:grpSpPr>
          <p:sp>
            <p:nvSpPr>
              <p:cNvPr id="2162" name="Google Shape;2162;p3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3" name="Google Shape;2163;p3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64" name="Google Shape;2164;p33"/>
            <p:cNvGrpSpPr/>
            <p:nvPr/>
          </p:nvGrpSpPr>
          <p:grpSpPr>
            <a:xfrm>
              <a:off x="8695833" y="3074453"/>
              <a:ext cx="246464" cy="231319"/>
              <a:chOff x="5946283" y="1650903"/>
              <a:chExt cx="246464" cy="231319"/>
            </a:xfrm>
          </p:grpSpPr>
          <p:sp>
            <p:nvSpPr>
              <p:cNvPr id="2165" name="Google Shape;2165;p3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6" name="Google Shape;2166;p3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67" name="Google Shape;2167;p33"/>
            <p:cNvGrpSpPr/>
            <p:nvPr/>
          </p:nvGrpSpPr>
          <p:grpSpPr>
            <a:xfrm>
              <a:off x="409983" y="3359853"/>
              <a:ext cx="246464" cy="231319"/>
              <a:chOff x="5946283" y="1650903"/>
              <a:chExt cx="246464" cy="231319"/>
            </a:xfrm>
          </p:grpSpPr>
          <p:sp>
            <p:nvSpPr>
              <p:cNvPr id="2168" name="Google Shape;2168;p3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9" name="Google Shape;2169;p3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70" name="Google Shape;2170;p33"/>
            <p:cNvGrpSpPr/>
            <p:nvPr/>
          </p:nvGrpSpPr>
          <p:grpSpPr>
            <a:xfrm>
              <a:off x="-665677" y="1754695"/>
              <a:ext cx="1992543" cy="1167134"/>
              <a:chOff x="6479176" y="2546587"/>
              <a:chExt cx="992401" cy="581271"/>
            </a:xfrm>
          </p:grpSpPr>
          <p:sp>
            <p:nvSpPr>
              <p:cNvPr id="2171" name="Google Shape;2171;p33"/>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2" name="Google Shape;2172;p33"/>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3" name="Google Shape;2173;p33"/>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4" name="Google Shape;2174;p33"/>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5" name="Google Shape;2175;p33"/>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6" name="Google Shape;2176;p33"/>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77" name="Google Shape;2177;p33"/>
            <p:cNvSpPr/>
            <p:nvPr/>
          </p:nvSpPr>
          <p:spPr>
            <a:xfrm>
              <a:off x="348262" y="4662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8" name="Google Shape;2178;p33"/>
            <p:cNvSpPr/>
            <p:nvPr/>
          </p:nvSpPr>
          <p:spPr>
            <a:xfrm>
              <a:off x="8236037" y="234533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9" name="Google Shape;2179;p33"/>
            <p:cNvSpPr/>
            <p:nvPr/>
          </p:nvSpPr>
          <p:spPr>
            <a:xfrm>
              <a:off x="7859140" y="302158"/>
              <a:ext cx="930914" cy="47568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80" name="Google Shape;2180;p33"/>
          <p:cNvGrpSpPr/>
          <p:nvPr/>
        </p:nvGrpSpPr>
        <p:grpSpPr>
          <a:xfrm>
            <a:off x="8734930" y="3781925"/>
            <a:ext cx="2063172" cy="2657771"/>
            <a:chOff x="5794997" y="120146"/>
            <a:chExt cx="901946" cy="1161884"/>
          </a:xfrm>
        </p:grpSpPr>
        <p:sp>
          <p:nvSpPr>
            <p:cNvPr id="2181" name="Google Shape;2181;p33"/>
            <p:cNvSpPr/>
            <p:nvPr/>
          </p:nvSpPr>
          <p:spPr>
            <a:xfrm>
              <a:off x="5794997" y="120146"/>
              <a:ext cx="901946" cy="1161884"/>
            </a:xfrm>
            <a:custGeom>
              <a:avLst/>
              <a:gdLst/>
              <a:ahLst/>
              <a:cxnLst/>
              <a:rect l="l" t="t" r="r" b="b"/>
              <a:pathLst>
                <a:path w="30173" h="38872" extrusionOk="0">
                  <a:moveTo>
                    <a:pt x="17712" y="0"/>
                  </a:moveTo>
                  <a:cubicBezTo>
                    <a:pt x="17198" y="0"/>
                    <a:pt x="16697" y="334"/>
                    <a:pt x="16559" y="905"/>
                  </a:cubicBezTo>
                  <a:lnTo>
                    <a:pt x="16476" y="1245"/>
                  </a:lnTo>
                  <a:cubicBezTo>
                    <a:pt x="16290" y="1227"/>
                    <a:pt x="16103" y="1219"/>
                    <a:pt x="15920" y="1219"/>
                  </a:cubicBezTo>
                  <a:cubicBezTo>
                    <a:pt x="14287" y="1219"/>
                    <a:pt x="13052" y="1916"/>
                    <a:pt x="12215" y="2723"/>
                  </a:cubicBezTo>
                  <a:cubicBezTo>
                    <a:pt x="12200" y="2106"/>
                    <a:pt x="11989" y="1512"/>
                    <a:pt x="11389" y="1106"/>
                  </a:cubicBezTo>
                  <a:cubicBezTo>
                    <a:pt x="11135" y="935"/>
                    <a:pt x="10844" y="836"/>
                    <a:pt x="10542" y="816"/>
                  </a:cubicBezTo>
                  <a:cubicBezTo>
                    <a:pt x="10277" y="589"/>
                    <a:pt x="9974" y="475"/>
                    <a:pt x="9688" y="421"/>
                  </a:cubicBezTo>
                  <a:cubicBezTo>
                    <a:pt x="9586" y="406"/>
                    <a:pt x="9483" y="394"/>
                    <a:pt x="9382" y="394"/>
                  </a:cubicBezTo>
                  <a:cubicBezTo>
                    <a:pt x="9161" y="394"/>
                    <a:pt x="8926" y="428"/>
                    <a:pt x="8697" y="524"/>
                  </a:cubicBezTo>
                  <a:cubicBezTo>
                    <a:pt x="8559" y="486"/>
                    <a:pt x="8408" y="468"/>
                    <a:pt x="8247" y="468"/>
                  </a:cubicBezTo>
                  <a:lnTo>
                    <a:pt x="8075" y="469"/>
                  </a:lnTo>
                  <a:lnTo>
                    <a:pt x="7921" y="499"/>
                  </a:lnTo>
                  <a:cubicBezTo>
                    <a:pt x="7521" y="576"/>
                    <a:pt x="7166" y="774"/>
                    <a:pt x="6890" y="1069"/>
                  </a:cubicBezTo>
                  <a:cubicBezTo>
                    <a:pt x="6086" y="1281"/>
                    <a:pt x="5253" y="1981"/>
                    <a:pt x="5640" y="4077"/>
                  </a:cubicBezTo>
                  <a:cubicBezTo>
                    <a:pt x="5472" y="4716"/>
                    <a:pt x="5480" y="5480"/>
                    <a:pt x="5891" y="6163"/>
                  </a:cubicBezTo>
                  <a:cubicBezTo>
                    <a:pt x="5840" y="7963"/>
                    <a:pt x="5973" y="12800"/>
                    <a:pt x="8545" y="16440"/>
                  </a:cubicBezTo>
                  <a:cubicBezTo>
                    <a:pt x="7993" y="17335"/>
                    <a:pt x="7266" y="18676"/>
                    <a:pt x="6745" y="20207"/>
                  </a:cubicBezTo>
                  <a:cubicBezTo>
                    <a:pt x="6705" y="20329"/>
                    <a:pt x="6666" y="20450"/>
                    <a:pt x="6629" y="20570"/>
                  </a:cubicBezTo>
                  <a:lnTo>
                    <a:pt x="907" y="24371"/>
                  </a:lnTo>
                  <a:cubicBezTo>
                    <a:pt x="639" y="24549"/>
                    <a:pt x="567" y="24909"/>
                    <a:pt x="742" y="25177"/>
                  </a:cubicBezTo>
                  <a:cubicBezTo>
                    <a:pt x="252" y="25820"/>
                    <a:pt x="1" y="26520"/>
                    <a:pt x="1" y="27231"/>
                  </a:cubicBezTo>
                  <a:cubicBezTo>
                    <a:pt x="1" y="27820"/>
                    <a:pt x="174" y="28418"/>
                    <a:pt x="527" y="28991"/>
                  </a:cubicBezTo>
                  <a:cubicBezTo>
                    <a:pt x="1299" y="30243"/>
                    <a:pt x="2869" y="31537"/>
                    <a:pt x="4010" y="32374"/>
                  </a:cubicBezTo>
                  <a:cubicBezTo>
                    <a:pt x="3988" y="32434"/>
                    <a:pt x="3970" y="32496"/>
                    <a:pt x="3957" y="32558"/>
                  </a:cubicBezTo>
                  <a:cubicBezTo>
                    <a:pt x="3947" y="32602"/>
                    <a:pt x="3940" y="32644"/>
                    <a:pt x="3935" y="32688"/>
                  </a:cubicBezTo>
                  <a:cubicBezTo>
                    <a:pt x="3611" y="33444"/>
                    <a:pt x="3388" y="34334"/>
                    <a:pt x="3778" y="35131"/>
                  </a:cubicBezTo>
                  <a:cubicBezTo>
                    <a:pt x="3971" y="35538"/>
                    <a:pt x="4307" y="35864"/>
                    <a:pt x="4725" y="36053"/>
                  </a:cubicBezTo>
                  <a:cubicBezTo>
                    <a:pt x="4972" y="36164"/>
                    <a:pt x="5242" y="36221"/>
                    <a:pt x="5524" y="36221"/>
                  </a:cubicBezTo>
                  <a:cubicBezTo>
                    <a:pt x="6480" y="36221"/>
                    <a:pt x="7682" y="35391"/>
                    <a:pt x="8684" y="34486"/>
                  </a:cubicBezTo>
                  <a:cubicBezTo>
                    <a:pt x="9688" y="33583"/>
                    <a:pt x="10492" y="32605"/>
                    <a:pt x="10652" y="32307"/>
                  </a:cubicBezTo>
                  <a:cubicBezTo>
                    <a:pt x="10764" y="32099"/>
                    <a:pt x="10835" y="31878"/>
                    <a:pt x="10867" y="31657"/>
                  </a:cubicBezTo>
                  <a:lnTo>
                    <a:pt x="11370" y="32489"/>
                  </a:lnTo>
                  <a:cubicBezTo>
                    <a:pt x="11511" y="32723"/>
                    <a:pt x="11761" y="32863"/>
                    <a:pt x="12028" y="32863"/>
                  </a:cubicBezTo>
                  <a:cubicBezTo>
                    <a:pt x="12062" y="32863"/>
                    <a:pt x="12097" y="32860"/>
                    <a:pt x="12131" y="32856"/>
                  </a:cubicBezTo>
                  <a:lnTo>
                    <a:pt x="12514" y="32805"/>
                  </a:lnTo>
                  <a:cubicBezTo>
                    <a:pt x="12881" y="33336"/>
                    <a:pt x="13258" y="33738"/>
                    <a:pt x="13658" y="34027"/>
                  </a:cubicBezTo>
                  <a:cubicBezTo>
                    <a:pt x="14432" y="34583"/>
                    <a:pt x="16680" y="35435"/>
                    <a:pt x="18222" y="35981"/>
                  </a:cubicBezTo>
                  <a:cubicBezTo>
                    <a:pt x="18246" y="36034"/>
                    <a:pt x="18274" y="36084"/>
                    <a:pt x="18304" y="36138"/>
                  </a:cubicBezTo>
                  <a:cubicBezTo>
                    <a:pt x="18328" y="36176"/>
                    <a:pt x="18352" y="36211"/>
                    <a:pt x="18379" y="36249"/>
                  </a:cubicBezTo>
                  <a:cubicBezTo>
                    <a:pt x="18410" y="36327"/>
                    <a:pt x="18445" y="36406"/>
                    <a:pt x="18487" y="36479"/>
                  </a:cubicBezTo>
                  <a:cubicBezTo>
                    <a:pt x="18506" y="36506"/>
                    <a:pt x="18522" y="36534"/>
                    <a:pt x="18539" y="36561"/>
                  </a:cubicBezTo>
                  <a:cubicBezTo>
                    <a:pt x="18586" y="36708"/>
                    <a:pt x="18655" y="36849"/>
                    <a:pt x="18744" y="36979"/>
                  </a:cubicBezTo>
                  <a:cubicBezTo>
                    <a:pt x="18810" y="37079"/>
                    <a:pt x="18887" y="37169"/>
                    <a:pt x="18970" y="37253"/>
                  </a:cubicBezTo>
                  <a:cubicBezTo>
                    <a:pt x="19383" y="37960"/>
                    <a:pt x="19961" y="38671"/>
                    <a:pt x="20830" y="38833"/>
                  </a:cubicBezTo>
                  <a:cubicBezTo>
                    <a:pt x="20954" y="38857"/>
                    <a:pt x="21080" y="38872"/>
                    <a:pt x="21203" y="38872"/>
                  </a:cubicBezTo>
                  <a:cubicBezTo>
                    <a:pt x="21525" y="38872"/>
                    <a:pt x="21847" y="38787"/>
                    <a:pt x="22136" y="38627"/>
                  </a:cubicBezTo>
                  <a:cubicBezTo>
                    <a:pt x="23334" y="37960"/>
                    <a:pt x="23389" y="36372"/>
                    <a:pt x="23272" y="34756"/>
                  </a:cubicBezTo>
                  <a:cubicBezTo>
                    <a:pt x="23213" y="33933"/>
                    <a:pt x="23022" y="32356"/>
                    <a:pt x="22682" y="31636"/>
                  </a:cubicBezTo>
                  <a:cubicBezTo>
                    <a:pt x="22350" y="30938"/>
                    <a:pt x="21663" y="30504"/>
                    <a:pt x="20891" y="30504"/>
                  </a:cubicBezTo>
                  <a:cubicBezTo>
                    <a:pt x="20859" y="30504"/>
                    <a:pt x="20827" y="30506"/>
                    <a:pt x="20813" y="30506"/>
                  </a:cubicBezTo>
                  <a:cubicBezTo>
                    <a:pt x="20441" y="30517"/>
                    <a:pt x="20053" y="30628"/>
                    <a:pt x="19650" y="30835"/>
                  </a:cubicBezTo>
                  <a:cubicBezTo>
                    <a:pt x="19398" y="30713"/>
                    <a:pt x="19153" y="30586"/>
                    <a:pt x="18937" y="30462"/>
                  </a:cubicBezTo>
                  <a:cubicBezTo>
                    <a:pt x="19183" y="30328"/>
                    <a:pt x="19327" y="30070"/>
                    <a:pt x="19327" y="29801"/>
                  </a:cubicBezTo>
                  <a:cubicBezTo>
                    <a:pt x="19327" y="29710"/>
                    <a:pt x="19309" y="29616"/>
                    <a:pt x="19275" y="29528"/>
                  </a:cubicBezTo>
                  <a:lnTo>
                    <a:pt x="17074" y="23880"/>
                  </a:lnTo>
                  <a:cubicBezTo>
                    <a:pt x="17153" y="23365"/>
                    <a:pt x="17302" y="22435"/>
                    <a:pt x="17485" y="21461"/>
                  </a:cubicBezTo>
                  <a:cubicBezTo>
                    <a:pt x="17523" y="21256"/>
                    <a:pt x="17560" y="21061"/>
                    <a:pt x="17598" y="20872"/>
                  </a:cubicBezTo>
                  <a:cubicBezTo>
                    <a:pt x="17742" y="20879"/>
                    <a:pt x="17883" y="20881"/>
                    <a:pt x="18026" y="20881"/>
                  </a:cubicBezTo>
                  <a:cubicBezTo>
                    <a:pt x="22262" y="20881"/>
                    <a:pt x="25768" y="18693"/>
                    <a:pt x="26846" y="17939"/>
                  </a:cubicBezTo>
                  <a:cubicBezTo>
                    <a:pt x="27521" y="17746"/>
                    <a:pt x="28027" y="17283"/>
                    <a:pt x="28354" y="16782"/>
                  </a:cubicBezTo>
                  <a:cubicBezTo>
                    <a:pt x="30173" y="15669"/>
                    <a:pt x="30136" y="14580"/>
                    <a:pt x="29758" y="13839"/>
                  </a:cubicBezTo>
                  <a:cubicBezTo>
                    <a:pt x="29792" y="13436"/>
                    <a:pt x="29702" y="13038"/>
                    <a:pt x="29493" y="12691"/>
                  </a:cubicBezTo>
                  <a:cubicBezTo>
                    <a:pt x="29353" y="12461"/>
                    <a:pt x="29168" y="12272"/>
                    <a:pt x="28946" y="12131"/>
                  </a:cubicBezTo>
                  <a:cubicBezTo>
                    <a:pt x="28838" y="11813"/>
                    <a:pt x="28640" y="11537"/>
                    <a:pt x="28369" y="11325"/>
                  </a:cubicBezTo>
                  <a:cubicBezTo>
                    <a:pt x="28121" y="11131"/>
                    <a:pt x="27831" y="11007"/>
                    <a:pt x="27519" y="10965"/>
                  </a:cubicBezTo>
                  <a:cubicBezTo>
                    <a:pt x="27302" y="10750"/>
                    <a:pt x="27031" y="10592"/>
                    <a:pt x="26725" y="10519"/>
                  </a:cubicBezTo>
                  <a:cubicBezTo>
                    <a:pt x="26644" y="10498"/>
                    <a:pt x="26561" y="10484"/>
                    <a:pt x="26476" y="10475"/>
                  </a:cubicBezTo>
                  <a:cubicBezTo>
                    <a:pt x="26970" y="8564"/>
                    <a:pt x="26194" y="7191"/>
                    <a:pt x="25176" y="6385"/>
                  </a:cubicBezTo>
                  <a:cubicBezTo>
                    <a:pt x="25172" y="6018"/>
                    <a:pt x="25100" y="5648"/>
                    <a:pt x="24956" y="5291"/>
                  </a:cubicBezTo>
                  <a:cubicBezTo>
                    <a:pt x="24279" y="3618"/>
                    <a:pt x="22297" y="2754"/>
                    <a:pt x="21477" y="2458"/>
                  </a:cubicBezTo>
                  <a:cubicBezTo>
                    <a:pt x="20144" y="1981"/>
                    <a:pt x="19105" y="929"/>
                    <a:pt x="19100" y="924"/>
                  </a:cubicBezTo>
                  <a:lnTo>
                    <a:pt x="18558" y="362"/>
                  </a:lnTo>
                  <a:cubicBezTo>
                    <a:pt x="18318" y="114"/>
                    <a:pt x="18013" y="0"/>
                    <a:pt x="17712"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2" name="Google Shape;2182;p33"/>
            <p:cNvSpPr/>
            <p:nvPr/>
          </p:nvSpPr>
          <p:spPr>
            <a:xfrm>
              <a:off x="5942427" y="1034482"/>
              <a:ext cx="130959" cy="120277"/>
            </a:xfrm>
            <a:custGeom>
              <a:avLst/>
              <a:gdLst/>
              <a:ahLst/>
              <a:cxnLst/>
              <a:rect l="l" t="t" r="r" b="b"/>
              <a:pathLst>
                <a:path w="4381" h="4024" extrusionOk="0">
                  <a:moveTo>
                    <a:pt x="3096" y="0"/>
                  </a:moveTo>
                  <a:lnTo>
                    <a:pt x="1238" y="1324"/>
                  </a:lnTo>
                  <a:cubicBezTo>
                    <a:pt x="1238" y="1324"/>
                    <a:pt x="1" y="3237"/>
                    <a:pt x="300" y="3848"/>
                  </a:cubicBezTo>
                  <a:cubicBezTo>
                    <a:pt x="332" y="3914"/>
                    <a:pt x="382" y="3964"/>
                    <a:pt x="452" y="3996"/>
                  </a:cubicBezTo>
                  <a:cubicBezTo>
                    <a:pt x="493" y="4015"/>
                    <a:pt x="541" y="4023"/>
                    <a:pt x="594" y="4023"/>
                  </a:cubicBezTo>
                  <a:cubicBezTo>
                    <a:pt x="1486" y="4023"/>
                    <a:pt x="3980" y="1565"/>
                    <a:pt x="4299" y="967"/>
                  </a:cubicBezTo>
                  <a:cubicBezTo>
                    <a:pt x="4380" y="808"/>
                    <a:pt x="4349" y="667"/>
                    <a:pt x="4253" y="548"/>
                  </a:cubicBezTo>
                  <a:cubicBezTo>
                    <a:pt x="3963" y="187"/>
                    <a:pt x="3096" y="0"/>
                    <a:pt x="30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3" name="Google Shape;2183;p33"/>
            <p:cNvSpPr/>
            <p:nvPr/>
          </p:nvSpPr>
          <p:spPr>
            <a:xfrm>
              <a:off x="5951364" y="1050861"/>
              <a:ext cx="122021" cy="103898"/>
            </a:xfrm>
            <a:custGeom>
              <a:avLst/>
              <a:gdLst/>
              <a:ahLst/>
              <a:cxnLst/>
              <a:rect l="l" t="t" r="r" b="b"/>
              <a:pathLst>
                <a:path w="4082" h="3476" extrusionOk="0">
                  <a:moveTo>
                    <a:pt x="3954" y="0"/>
                  </a:moveTo>
                  <a:cubicBezTo>
                    <a:pt x="2405" y="2058"/>
                    <a:pt x="708" y="2981"/>
                    <a:pt x="1" y="3300"/>
                  </a:cubicBezTo>
                  <a:cubicBezTo>
                    <a:pt x="33" y="3366"/>
                    <a:pt x="83" y="3416"/>
                    <a:pt x="153" y="3448"/>
                  </a:cubicBezTo>
                  <a:cubicBezTo>
                    <a:pt x="194" y="3467"/>
                    <a:pt x="242" y="3475"/>
                    <a:pt x="295" y="3475"/>
                  </a:cubicBezTo>
                  <a:cubicBezTo>
                    <a:pt x="1187" y="3475"/>
                    <a:pt x="3681" y="1017"/>
                    <a:pt x="4000" y="419"/>
                  </a:cubicBezTo>
                  <a:cubicBezTo>
                    <a:pt x="4081" y="260"/>
                    <a:pt x="4050" y="119"/>
                    <a:pt x="39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4" name="Google Shape;2184;p33"/>
            <p:cNvSpPr/>
            <p:nvPr/>
          </p:nvSpPr>
          <p:spPr>
            <a:xfrm>
              <a:off x="5970376" y="1076776"/>
              <a:ext cx="30819" cy="10372"/>
            </a:xfrm>
            <a:custGeom>
              <a:avLst/>
              <a:gdLst/>
              <a:ahLst/>
              <a:cxnLst/>
              <a:rect l="l" t="t" r="r" b="b"/>
              <a:pathLst>
                <a:path w="1031" h="347" extrusionOk="0">
                  <a:moveTo>
                    <a:pt x="439" y="0"/>
                  </a:moveTo>
                  <a:cubicBezTo>
                    <a:pt x="343" y="0"/>
                    <a:pt x="246" y="10"/>
                    <a:pt x="150" y="25"/>
                  </a:cubicBezTo>
                  <a:cubicBezTo>
                    <a:pt x="8" y="46"/>
                    <a:pt x="0" y="259"/>
                    <a:pt x="149" y="259"/>
                  </a:cubicBezTo>
                  <a:cubicBezTo>
                    <a:pt x="151" y="259"/>
                    <a:pt x="153" y="259"/>
                    <a:pt x="155" y="259"/>
                  </a:cubicBezTo>
                  <a:cubicBezTo>
                    <a:pt x="220" y="257"/>
                    <a:pt x="285" y="254"/>
                    <a:pt x="349" y="254"/>
                  </a:cubicBezTo>
                  <a:cubicBezTo>
                    <a:pt x="492" y="254"/>
                    <a:pt x="633" y="268"/>
                    <a:pt x="768" y="331"/>
                  </a:cubicBezTo>
                  <a:cubicBezTo>
                    <a:pt x="789" y="342"/>
                    <a:pt x="810" y="346"/>
                    <a:pt x="830" y="346"/>
                  </a:cubicBezTo>
                  <a:cubicBezTo>
                    <a:pt x="952" y="346"/>
                    <a:pt x="1030" y="169"/>
                    <a:pt x="898" y="101"/>
                  </a:cubicBezTo>
                  <a:cubicBezTo>
                    <a:pt x="752" y="27"/>
                    <a:pt x="597" y="0"/>
                    <a:pt x="4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5" name="Google Shape;2185;p33"/>
            <p:cNvSpPr/>
            <p:nvPr/>
          </p:nvSpPr>
          <p:spPr>
            <a:xfrm>
              <a:off x="5965085" y="1088463"/>
              <a:ext cx="30580" cy="9684"/>
            </a:xfrm>
            <a:custGeom>
              <a:avLst/>
              <a:gdLst/>
              <a:ahLst/>
              <a:cxnLst/>
              <a:rect l="l" t="t" r="r" b="b"/>
              <a:pathLst>
                <a:path w="1023" h="324" extrusionOk="0">
                  <a:moveTo>
                    <a:pt x="385" y="1"/>
                  </a:moveTo>
                  <a:cubicBezTo>
                    <a:pt x="310" y="1"/>
                    <a:pt x="234" y="5"/>
                    <a:pt x="157" y="14"/>
                  </a:cubicBezTo>
                  <a:cubicBezTo>
                    <a:pt x="4" y="30"/>
                    <a:pt x="1" y="264"/>
                    <a:pt x="152" y="264"/>
                  </a:cubicBezTo>
                  <a:cubicBezTo>
                    <a:pt x="156" y="264"/>
                    <a:pt x="159" y="264"/>
                    <a:pt x="163" y="264"/>
                  </a:cubicBezTo>
                  <a:cubicBezTo>
                    <a:pt x="210" y="261"/>
                    <a:pt x="257" y="259"/>
                    <a:pt x="303" y="259"/>
                  </a:cubicBezTo>
                  <a:cubicBezTo>
                    <a:pt x="471" y="259"/>
                    <a:pt x="636" y="278"/>
                    <a:pt x="799" y="319"/>
                  </a:cubicBezTo>
                  <a:cubicBezTo>
                    <a:pt x="812" y="322"/>
                    <a:pt x="824" y="323"/>
                    <a:pt x="835" y="323"/>
                  </a:cubicBezTo>
                  <a:cubicBezTo>
                    <a:pt x="976" y="323"/>
                    <a:pt x="1023" y="95"/>
                    <a:pt x="866" y="58"/>
                  </a:cubicBezTo>
                  <a:cubicBezTo>
                    <a:pt x="706" y="20"/>
                    <a:pt x="546" y="1"/>
                    <a:pt x="38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6" name="Google Shape;2186;p33"/>
            <p:cNvSpPr/>
            <p:nvPr/>
          </p:nvSpPr>
          <p:spPr>
            <a:xfrm>
              <a:off x="5959465" y="1100538"/>
              <a:ext cx="30132" cy="9834"/>
            </a:xfrm>
            <a:custGeom>
              <a:avLst/>
              <a:gdLst/>
              <a:ahLst/>
              <a:cxnLst/>
              <a:rect l="l" t="t" r="r" b="b"/>
              <a:pathLst>
                <a:path w="1008" h="329" extrusionOk="0">
                  <a:moveTo>
                    <a:pt x="331" y="0"/>
                  </a:moveTo>
                  <a:cubicBezTo>
                    <a:pt x="250" y="0"/>
                    <a:pt x="170" y="8"/>
                    <a:pt x="94" y="28"/>
                  </a:cubicBezTo>
                  <a:cubicBezTo>
                    <a:pt x="1" y="50"/>
                    <a:pt x="5" y="190"/>
                    <a:pt x="97" y="211"/>
                  </a:cubicBezTo>
                  <a:cubicBezTo>
                    <a:pt x="328" y="263"/>
                    <a:pt x="567" y="263"/>
                    <a:pt x="800" y="324"/>
                  </a:cubicBezTo>
                  <a:cubicBezTo>
                    <a:pt x="812" y="327"/>
                    <a:pt x="823" y="329"/>
                    <a:pt x="834" y="329"/>
                  </a:cubicBezTo>
                  <a:cubicBezTo>
                    <a:pt x="966" y="329"/>
                    <a:pt x="1008" y="115"/>
                    <a:pt x="860" y="78"/>
                  </a:cubicBezTo>
                  <a:cubicBezTo>
                    <a:pt x="698" y="39"/>
                    <a:pt x="511" y="0"/>
                    <a:pt x="3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7" name="Google Shape;2187;p33"/>
            <p:cNvSpPr/>
            <p:nvPr/>
          </p:nvSpPr>
          <p:spPr>
            <a:xfrm>
              <a:off x="6383341" y="1080064"/>
              <a:ext cx="70785" cy="153933"/>
            </a:xfrm>
            <a:custGeom>
              <a:avLst/>
              <a:gdLst/>
              <a:ahLst/>
              <a:cxnLst/>
              <a:rect l="l" t="t" r="r" b="b"/>
              <a:pathLst>
                <a:path w="2368" h="5150" extrusionOk="0">
                  <a:moveTo>
                    <a:pt x="1207" y="1"/>
                  </a:moveTo>
                  <a:cubicBezTo>
                    <a:pt x="1199" y="1"/>
                    <a:pt x="1190" y="1"/>
                    <a:pt x="1182" y="1"/>
                  </a:cubicBezTo>
                  <a:cubicBezTo>
                    <a:pt x="719" y="17"/>
                    <a:pt x="52" y="600"/>
                    <a:pt x="52" y="600"/>
                  </a:cubicBezTo>
                  <a:lnTo>
                    <a:pt x="1" y="2881"/>
                  </a:lnTo>
                  <a:cubicBezTo>
                    <a:pt x="1" y="2881"/>
                    <a:pt x="791" y="5018"/>
                    <a:pt x="1459" y="5143"/>
                  </a:cubicBezTo>
                  <a:cubicBezTo>
                    <a:pt x="1479" y="5147"/>
                    <a:pt x="1499" y="5149"/>
                    <a:pt x="1519" y="5149"/>
                  </a:cubicBezTo>
                  <a:cubicBezTo>
                    <a:pt x="1571" y="5149"/>
                    <a:pt x="1621" y="5136"/>
                    <a:pt x="1669" y="5109"/>
                  </a:cubicBezTo>
                  <a:cubicBezTo>
                    <a:pt x="2368" y="4720"/>
                    <a:pt x="1851" y="864"/>
                    <a:pt x="1546" y="214"/>
                  </a:cubicBezTo>
                  <a:cubicBezTo>
                    <a:pt x="1473" y="61"/>
                    <a:pt x="1351" y="1"/>
                    <a:pt x="12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8" name="Google Shape;2188;p33"/>
            <p:cNvSpPr/>
            <p:nvPr/>
          </p:nvSpPr>
          <p:spPr>
            <a:xfrm>
              <a:off x="6418704" y="1080064"/>
              <a:ext cx="35423" cy="153933"/>
            </a:xfrm>
            <a:custGeom>
              <a:avLst/>
              <a:gdLst/>
              <a:ahLst/>
              <a:cxnLst/>
              <a:rect l="l" t="t" r="r" b="b"/>
              <a:pathLst>
                <a:path w="1185" h="5150" extrusionOk="0">
                  <a:moveTo>
                    <a:pt x="25" y="1"/>
                  </a:moveTo>
                  <a:cubicBezTo>
                    <a:pt x="17" y="1"/>
                    <a:pt x="9" y="1"/>
                    <a:pt x="1" y="1"/>
                  </a:cubicBezTo>
                  <a:cubicBezTo>
                    <a:pt x="719" y="2473"/>
                    <a:pt x="444" y="4384"/>
                    <a:pt x="276" y="5143"/>
                  </a:cubicBezTo>
                  <a:cubicBezTo>
                    <a:pt x="296" y="5147"/>
                    <a:pt x="316" y="5149"/>
                    <a:pt x="336" y="5149"/>
                  </a:cubicBezTo>
                  <a:cubicBezTo>
                    <a:pt x="388" y="5149"/>
                    <a:pt x="438" y="5136"/>
                    <a:pt x="486" y="5109"/>
                  </a:cubicBezTo>
                  <a:cubicBezTo>
                    <a:pt x="1185" y="4720"/>
                    <a:pt x="668" y="864"/>
                    <a:pt x="363" y="214"/>
                  </a:cubicBezTo>
                  <a:cubicBezTo>
                    <a:pt x="290" y="61"/>
                    <a:pt x="168" y="1"/>
                    <a:pt x="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9" name="Google Shape;2189;p33"/>
            <p:cNvSpPr/>
            <p:nvPr/>
          </p:nvSpPr>
          <p:spPr>
            <a:xfrm>
              <a:off x="6381906" y="1154879"/>
              <a:ext cx="23794" cy="22627"/>
            </a:xfrm>
            <a:custGeom>
              <a:avLst/>
              <a:gdLst/>
              <a:ahLst/>
              <a:cxnLst/>
              <a:rect l="l" t="t" r="r" b="b"/>
              <a:pathLst>
                <a:path w="796" h="757" extrusionOk="0">
                  <a:moveTo>
                    <a:pt x="617" y="0"/>
                  </a:moveTo>
                  <a:cubicBezTo>
                    <a:pt x="599" y="0"/>
                    <a:pt x="579" y="5"/>
                    <a:pt x="558" y="15"/>
                  </a:cubicBezTo>
                  <a:cubicBezTo>
                    <a:pt x="321" y="131"/>
                    <a:pt x="170" y="341"/>
                    <a:pt x="50" y="568"/>
                  </a:cubicBezTo>
                  <a:cubicBezTo>
                    <a:pt x="1" y="660"/>
                    <a:pt x="74" y="756"/>
                    <a:pt x="153" y="756"/>
                  </a:cubicBezTo>
                  <a:cubicBezTo>
                    <a:pt x="184" y="756"/>
                    <a:pt x="216" y="741"/>
                    <a:pt x="242" y="704"/>
                  </a:cubicBezTo>
                  <a:cubicBezTo>
                    <a:pt x="362" y="533"/>
                    <a:pt x="476" y="356"/>
                    <a:pt x="666" y="258"/>
                  </a:cubicBezTo>
                  <a:cubicBezTo>
                    <a:pt x="795" y="189"/>
                    <a:pt x="736" y="0"/>
                    <a:pt x="6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0" name="Google Shape;2190;p33"/>
            <p:cNvSpPr/>
            <p:nvPr/>
          </p:nvSpPr>
          <p:spPr>
            <a:xfrm>
              <a:off x="6387735" y="1165609"/>
              <a:ext cx="23765" cy="23165"/>
            </a:xfrm>
            <a:custGeom>
              <a:avLst/>
              <a:gdLst/>
              <a:ahLst/>
              <a:cxnLst/>
              <a:rect l="l" t="t" r="r" b="b"/>
              <a:pathLst>
                <a:path w="795" h="775" extrusionOk="0">
                  <a:moveTo>
                    <a:pt x="598" y="1"/>
                  </a:moveTo>
                  <a:cubicBezTo>
                    <a:pt x="571" y="1"/>
                    <a:pt x="543" y="10"/>
                    <a:pt x="517" y="33"/>
                  </a:cubicBezTo>
                  <a:cubicBezTo>
                    <a:pt x="334" y="188"/>
                    <a:pt x="180" y="366"/>
                    <a:pt x="58" y="575"/>
                  </a:cubicBezTo>
                  <a:cubicBezTo>
                    <a:pt x="1" y="673"/>
                    <a:pt x="84" y="775"/>
                    <a:pt x="169" y="775"/>
                  </a:cubicBezTo>
                  <a:cubicBezTo>
                    <a:pt x="203" y="775"/>
                    <a:pt x="237" y="758"/>
                    <a:pt x="263" y="719"/>
                  </a:cubicBezTo>
                  <a:cubicBezTo>
                    <a:pt x="380" y="539"/>
                    <a:pt x="521" y="379"/>
                    <a:pt x="688" y="243"/>
                  </a:cubicBezTo>
                  <a:cubicBezTo>
                    <a:pt x="794" y="154"/>
                    <a:pt x="705" y="1"/>
                    <a:pt x="5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1" name="Google Shape;2191;p33"/>
            <p:cNvSpPr/>
            <p:nvPr/>
          </p:nvSpPr>
          <p:spPr>
            <a:xfrm>
              <a:off x="6394162" y="1177894"/>
              <a:ext cx="23585" cy="22178"/>
            </a:xfrm>
            <a:custGeom>
              <a:avLst/>
              <a:gdLst/>
              <a:ahLst/>
              <a:cxnLst/>
              <a:rect l="l" t="t" r="r" b="b"/>
              <a:pathLst>
                <a:path w="789" h="742" extrusionOk="0">
                  <a:moveTo>
                    <a:pt x="602" y="1"/>
                  </a:moveTo>
                  <a:cubicBezTo>
                    <a:pt x="577" y="1"/>
                    <a:pt x="550" y="9"/>
                    <a:pt x="525" y="30"/>
                  </a:cubicBezTo>
                  <a:cubicBezTo>
                    <a:pt x="337" y="185"/>
                    <a:pt x="120" y="384"/>
                    <a:pt x="27" y="614"/>
                  </a:cubicBezTo>
                  <a:cubicBezTo>
                    <a:pt x="0" y="679"/>
                    <a:pt x="59" y="742"/>
                    <a:pt x="120" y="742"/>
                  </a:cubicBezTo>
                  <a:cubicBezTo>
                    <a:pt x="140" y="742"/>
                    <a:pt x="159" y="736"/>
                    <a:pt x="177" y="721"/>
                  </a:cubicBezTo>
                  <a:cubicBezTo>
                    <a:pt x="356" y="566"/>
                    <a:pt x="500" y="375"/>
                    <a:pt x="686" y="226"/>
                  </a:cubicBezTo>
                  <a:cubicBezTo>
                    <a:pt x="788" y="144"/>
                    <a:pt x="704" y="1"/>
                    <a:pt x="60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2" name="Google Shape;2192;p33"/>
            <p:cNvSpPr/>
            <p:nvPr/>
          </p:nvSpPr>
          <p:spPr>
            <a:xfrm>
              <a:off x="5831167" y="870057"/>
              <a:ext cx="203837" cy="204119"/>
            </a:xfrm>
            <a:custGeom>
              <a:avLst/>
              <a:gdLst/>
              <a:ahLst/>
              <a:cxnLst/>
              <a:rect l="l" t="t" r="r" b="b"/>
              <a:pathLst>
                <a:path w="6819" h="6829" extrusionOk="0">
                  <a:moveTo>
                    <a:pt x="2010" y="1"/>
                  </a:moveTo>
                  <a:cubicBezTo>
                    <a:pt x="1944" y="81"/>
                    <a:pt x="1636" y="268"/>
                    <a:pt x="1306" y="550"/>
                  </a:cubicBezTo>
                  <a:cubicBezTo>
                    <a:pt x="689" y="1079"/>
                    <a:pt x="1" y="1944"/>
                    <a:pt x="689" y="3062"/>
                  </a:cubicBezTo>
                  <a:cubicBezTo>
                    <a:pt x="1744" y="4776"/>
                    <a:pt x="4960" y="6828"/>
                    <a:pt x="4960" y="6828"/>
                  </a:cubicBezTo>
                  <a:cubicBezTo>
                    <a:pt x="5762" y="6616"/>
                    <a:pt x="6379" y="6173"/>
                    <a:pt x="6818" y="5503"/>
                  </a:cubicBezTo>
                  <a:lnTo>
                    <a:pt x="5646" y="4160"/>
                  </a:lnTo>
                  <a:lnTo>
                    <a:pt x="5645" y="4160"/>
                  </a:lnTo>
                  <a:lnTo>
                    <a:pt x="2010" y="1"/>
                  </a:ln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3" name="Google Shape;2193;p33"/>
            <p:cNvSpPr/>
            <p:nvPr/>
          </p:nvSpPr>
          <p:spPr>
            <a:xfrm>
              <a:off x="5870146" y="870116"/>
              <a:ext cx="129733" cy="124313"/>
            </a:xfrm>
            <a:custGeom>
              <a:avLst/>
              <a:gdLst/>
              <a:ahLst/>
              <a:cxnLst/>
              <a:rect l="l" t="t" r="r" b="b"/>
              <a:pathLst>
                <a:path w="4340" h="4159" extrusionOk="0">
                  <a:moveTo>
                    <a:pt x="705" y="0"/>
                  </a:moveTo>
                  <a:cubicBezTo>
                    <a:pt x="637" y="79"/>
                    <a:pt x="331" y="266"/>
                    <a:pt x="1" y="548"/>
                  </a:cubicBezTo>
                  <a:cubicBezTo>
                    <a:pt x="416" y="1434"/>
                    <a:pt x="1793" y="3900"/>
                    <a:pt x="4340" y="4158"/>
                  </a:cubicBezTo>
                  <a:lnTo>
                    <a:pt x="705" y="0"/>
                  </a:ln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4" name="Google Shape;2194;p33"/>
            <p:cNvSpPr/>
            <p:nvPr/>
          </p:nvSpPr>
          <p:spPr>
            <a:xfrm>
              <a:off x="6186349" y="992277"/>
              <a:ext cx="210025" cy="167743"/>
            </a:xfrm>
            <a:custGeom>
              <a:avLst/>
              <a:gdLst/>
              <a:ahLst/>
              <a:cxnLst/>
              <a:rect l="l" t="t" r="r" b="b"/>
              <a:pathLst>
                <a:path w="7026" h="5612" extrusionOk="0">
                  <a:moveTo>
                    <a:pt x="2874" y="1"/>
                  </a:moveTo>
                  <a:lnTo>
                    <a:pt x="0" y="1339"/>
                  </a:lnTo>
                  <a:cubicBezTo>
                    <a:pt x="0" y="1339"/>
                    <a:pt x="222" y="1880"/>
                    <a:pt x="579" y="2457"/>
                  </a:cubicBezTo>
                  <a:cubicBezTo>
                    <a:pt x="833" y="2861"/>
                    <a:pt x="1154" y="3285"/>
                    <a:pt x="1512" y="3545"/>
                  </a:cubicBezTo>
                  <a:cubicBezTo>
                    <a:pt x="2375" y="4169"/>
                    <a:pt x="6595" y="5612"/>
                    <a:pt x="6595" y="5612"/>
                  </a:cubicBezTo>
                  <a:cubicBezTo>
                    <a:pt x="7025" y="4913"/>
                    <a:pt x="6958" y="4169"/>
                    <a:pt x="6708" y="3482"/>
                  </a:cubicBezTo>
                  <a:cubicBezTo>
                    <a:pt x="6708" y="3482"/>
                    <a:pt x="4135" y="2475"/>
                    <a:pt x="3662" y="1514"/>
                  </a:cubicBezTo>
                  <a:cubicBezTo>
                    <a:pt x="3572" y="1330"/>
                    <a:pt x="3487" y="1163"/>
                    <a:pt x="3408" y="1010"/>
                  </a:cubicBezTo>
                  <a:cubicBezTo>
                    <a:pt x="3079" y="364"/>
                    <a:pt x="2874" y="1"/>
                    <a:pt x="2874" y="1"/>
                  </a:cubicBez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5" name="Google Shape;2195;p33"/>
            <p:cNvSpPr/>
            <p:nvPr/>
          </p:nvSpPr>
          <p:spPr>
            <a:xfrm>
              <a:off x="6186349" y="992277"/>
              <a:ext cx="101874" cy="73440"/>
            </a:xfrm>
            <a:custGeom>
              <a:avLst/>
              <a:gdLst/>
              <a:ahLst/>
              <a:cxnLst/>
              <a:rect l="l" t="t" r="r" b="b"/>
              <a:pathLst>
                <a:path w="3408" h="2457" extrusionOk="0">
                  <a:moveTo>
                    <a:pt x="2874" y="1"/>
                  </a:moveTo>
                  <a:lnTo>
                    <a:pt x="0" y="1339"/>
                  </a:lnTo>
                  <a:cubicBezTo>
                    <a:pt x="0" y="1339"/>
                    <a:pt x="222" y="1880"/>
                    <a:pt x="579" y="2457"/>
                  </a:cubicBezTo>
                  <a:cubicBezTo>
                    <a:pt x="672" y="2415"/>
                    <a:pt x="768" y="2372"/>
                    <a:pt x="861" y="2327"/>
                  </a:cubicBezTo>
                  <a:cubicBezTo>
                    <a:pt x="1371" y="2091"/>
                    <a:pt x="1879" y="1856"/>
                    <a:pt x="2389" y="1618"/>
                  </a:cubicBezTo>
                  <a:cubicBezTo>
                    <a:pt x="2698" y="1473"/>
                    <a:pt x="3010" y="1329"/>
                    <a:pt x="3278" y="1119"/>
                  </a:cubicBezTo>
                  <a:cubicBezTo>
                    <a:pt x="3323" y="1083"/>
                    <a:pt x="3367" y="1048"/>
                    <a:pt x="3408" y="1010"/>
                  </a:cubicBezTo>
                  <a:cubicBezTo>
                    <a:pt x="3078" y="364"/>
                    <a:pt x="2874" y="1"/>
                    <a:pt x="2874" y="1"/>
                  </a:cubicBez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6" name="Google Shape;2196;p33"/>
            <p:cNvSpPr/>
            <p:nvPr/>
          </p:nvSpPr>
          <p:spPr>
            <a:xfrm>
              <a:off x="5874122" y="765262"/>
              <a:ext cx="444053" cy="287123"/>
            </a:xfrm>
            <a:custGeom>
              <a:avLst/>
              <a:gdLst/>
              <a:ahLst/>
              <a:cxnLst/>
              <a:rect l="l" t="t" r="r" b="b"/>
              <a:pathLst>
                <a:path w="14855" h="9606" extrusionOk="0">
                  <a:moveTo>
                    <a:pt x="5363" y="1"/>
                  </a:moveTo>
                  <a:lnTo>
                    <a:pt x="0" y="3565"/>
                  </a:lnTo>
                  <a:cubicBezTo>
                    <a:pt x="1072" y="5192"/>
                    <a:pt x="2233" y="6501"/>
                    <a:pt x="3542" y="7294"/>
                  </a:cubicBezTo>
                  <a:lnTo>
                    <a:pt x="7227" y="5326"/>
                  </a:lnTo>
                  <a:lnTo>
                    <a:pt x="9817" y="9606"/>
                  </a:lnTo>
                  <a:cubicBezTo>
                    <a:pt x="11405" y="9396"/>
                    <a:pt x="13084" y="8808"/>
                    <a:pt x="14855" y="7832"/>
                  </a:cubicBezTo>
                  <a:lnTo>
                    <a:pt x="12770" y="2485"/>
                  </a:lnTo>
                  <a:lnTo>
                    <a:pt x="536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7" name="Google Shape;2197;p33"/>
            <p:cNvSpPr/>
            <p:nvPr/>
          </p:nvSpPr>
          <p:spPr>
            <a:xfrm>
              <a:off x="6092337" y="784422"/>
              <a:ext cx="43464" cy="131815"/>
            </a:xfrm>
            <a:custGeom>
              <a:avLst/>
              <a:gdLst/>
              <a:ahLst/>
              <a:cxnLst/>
              <a:rect l="l" t="t" r="r" b="b"/>
              <a:pathLst>
                <a:path w="1454" h="4410" extrusionOk="0">
                  <a:moveTo>
                    <a:pt x="1371" y="1"/>
                  </a:moveTo>
                  <a:cubicBezTo>
                    <a:pt x="1342" y="1"/>
                    <a:pt x="1314" y="20"/>
                    <a:pt x="1303" y="48"/>
                  </a:cubicBezTo>
                  <a:cubicBezTo>
                    <a:pt x="1292" y="75"/>
                    <a:pt x="276" y="2806"/>
                    <a:pt x="8" y="4324"/>
                  </a:cubicBezTo>
                  <a:cubicBezTo>
                    <a:pt x="1" y="4363"/>
                    <a:pt x="27" y="4401"/>
                    <a:pt x="68" y="4409"/>
                  </a:cubicBezTo>
                  <a:cubicBezTo>
                    <a:pt x="71" y="4410"/>
                    <a:pt x="77" y="4410"/>
                    <a:pt x="81" y="4410"/>
                  </a:cubicBezTo>
                  <a:cubicBezTo>
                    <a:pt x="114" y="4410"/>
                    <a:pt x="146" y="4386"/>
                    <a:pt x="150" y="4351"/>
                  </a:cubicBezTo>
                  <a:cubicBezTo>
                    <a:pt x="416" y="2845"/>
                    <a:pt x="1428" y="126"/>
                    <a:pt x="1439" y="99"/>
                  </a:cubicBezTo>
                  <a:cubicBezTo>
                    <a:pt x="1453" y="63"/>
                    <a:pt x="1433" y="20"/>
                    <a:pt x="1397" y="6"/>
                  </a:cubicBezTo>
                  <a:cubicBezTo>
                    <a:pt x="1388" y="3"/>
                    <a:pt x="1380" y="1"/>
                    <a:pt x="13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8" name="Google Shape;2198;p33"/>
            <p:cNvSpPr/>
            <p:nvPr/>
          </p:nvSpPr>
          <p:spPr>
            <a:xfrm>
              <a:off x="6099063" y="798351"/>
              <a:ext cx="53807" cy="89222"/>
            </a:xfrm>
            <a:custGeom>
              <a:avLst/>
              <a:gdLst/>
              <a:ahLst/>
              <a:cxnLst/>
              <a:rect l="l" t="t" r="r" b="b"/>
              <a:pathLst>
                <a:path w="1800" h="2985" extrusionOk="0">
                  <a:moveTo>
                    <a:pt x="1721" y="0"/>
                  </a:moveTo>
                  <a:cubicBezTo>
                    <a:pt x="1686" y="0"/>
                    <a:pt x="1656" y="23"/>
                    <a:pt x="1649" y="58"/>
                  </a:cubicBezTo>
                  <a:cubicBezTo>
                    <a:pt x="1184" y="2201"/>
                    <a:pt x="668" y="2700"/>
                    <a:pt x="401" y="2808"/>
                  </a:cubicBezTo>
                  <a:cubicBezTo>
                    <a:pt x="346" y="2830"/>
                    <a:pt x="298" y="2838"/>
                    <a:pt x="258" y="2838"/>
                  </a:cubicBezTo>
                  <a:cubicBezTo>
                    <a:pt x="177" y="2838"/>
                    <a:pt x="130" y="2807"/>
                    <a:pt x="126" y="2805"/>
                  </a:cubicBezTo>
                  <a:cubicBezTo>
                    <a:pt x="112" y="2796"/>
                    <a:pt x="97" y="2792"/>
                    <a:pt x="83" y="2792"/>
                  </a:cubicBezTo>
                  <a:cubicBezTo>
                    <a:pt x="60" y="2792"/>
                    <a:pt x="37" y="2802"/>
                    <a:pt x="23" y="2822"/>
                  </a:cubicBezTo>
                  <a:cubicBezTo>
                    <a:pt x="0" y="2856"/>
                    <a:pt x="7" y="2902"/>
                    <a:pt x="41" y="2925"/>
                  </a:cubicBezTo>
                  <a:cubicBezTo>
                    <a:pt x="47" y="2928"/>
                    <a:pt x="127" y="2984"/>
                    <a:pt x="260" y="2984"/>
                  </a:cubicBezTo>
                  <a:cubicBezTo>
                    <a:pt x="315" y="2984"/>
                    <a:pt x="376" y="2976"/>
                    <a:pt x="449" y="2946"/>
                  </a:cubicBezTo>
                  <a:cubicBezTo>
                    <a:pt x="809" y="2806"/>
                    <a:pt x="1334" y="2198"/>
                    <a:pt x="1791" y="88"/>
                  </a:cubicBezTo>
                  <a:cubicBezTo>
                    <a:pt x="1800" y="48"/>
                    <a:pt x="1773" y="10"/>
                    <a:pt x="1735" y="2"/>
                  </a:cubicBezTo>
                  <a:cubicBezTo>
                    <a:pt x="1730" y="1"/>
                    <a:pt x="1725" y="0"/>
                    <a:pt x="17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9" name="Google Shape;2199;p33"/>
            <p:cNvSpPr/>
            <p:nvPr/>
          </p:nvSpPr>
          <p:spPr>
            <a:xfrm>
              <a:off x="6212894" y="821485"/>
              <a:ext cx="39488" cy="46449"/>
            </a:xfrm>
            <a:custGeom>
              <a:avLst/>
              <a:gdLst/>
              <a:ahLst/>
              <a:cxnLst/>
              <a:rect l="l" t="t" r="r" b="b"/>
              <a:pathLst>
                <a:path w="1321" h="1554" extrusionOk="0">
                  <a:moveTo>
                    <a:pt x="116" y="1"/>
                  </a:moveTo>
                  <a:cubicBezTo>
                    <a:pt x="76" y="1"/>
                    <a:pt x="45" y="30"/>
                    <a:pt x="43" y="69"/>
                  </a:cubicBezTo>
                  <a:cubicBezTo>
                    <a:pt x="40" y="76"/>
                    <a:pt x="0" y="852"/>
                    <a:pt x="432" y="1283"/>
                  </a:cubicBezTo>
                  <a:cubicBezTo>
                    <a:pt x="614" y="1462"/>
                    <a:pt x="849" y="1554"/>
                    <a:pt x="1132" y="1554"/>
                  </a:cubicBezTo>
                  <a:cubicBezTo>
                    <a:pt x="1169" y="1554"/>
                    <a:pt x="1209" y="1552"/>
                    <a:pt x="1249" y="1551"/>
                  </a:cubicBezTo>
                  <a:cubicBezTo>
                    <a:pt x="1289" y="1547"/>
                    <a:pt x="1320" y="1511"/>
                    <a:pt x="1316" y="1472"/>
                  </a:cubicBezTo>
                  <a:cubicBezTo>
                    <a:pt x="1313" y="1433"/>
                    <a:pt x="1281" y="1404"/>
                    <a:pt x="1242" y="1404"/>
                  </a:cubicBezTo>
                  <a:cubicBezTo>
                    <a:pt x="1240" y="1404"/>
                    <a:pt x="1239" y="1404"/>
                    <a:pt x="1237" y="1404"/>
                  </a:cubicBezTo>
                  <a:cubicBezTo>
                    <a:pt x="1201" y="1407"/>
                    <a:pt x="1166" y="1409"/>
                    <a:pt x="1132" y="1409"/>
                  </a:cubicBezTo>
                  <a:cubicBezTo>
                    <a:pt x="887" y="1409"/>
                    <a:pt x="688" y="1332"/>
                    <a:pt x="537" y="1180"/>
                  </a:cubicBezTo>
                  <a:cubicBezTo>
                    <a:pt x="157" y="803"/>
                    <a:pt x="188" y="89"/>
                    <a:pt x="188" y="82"/>
                  </a:cubicBezTo>
                  <a:cubicBezTo>
                    <a:pt x="192" y="41"/>
                    <a:pt x="163" y="5"/>
                    <a:pt x="122" y="1"/>
                  </a:cubicBezTo>
                  <a:cubicBezTo>
                    <a:pt x="120" y="1"/>
                    <a:pt x="118" y="1"/>
                    <a:pt x="1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0" name="Google Shape;2200;p33"/>
            <p:cNvSpPr/>
            <p:nvPr/>
          </p:nvSpPr>
          <p:spPr>
            <a:xfrm>
              <a:off x="6236389" y="823488"/>
              <a:ext cx="70756" cy="176411"/>
            </a:xfrm>
            <a:custGeom>
              <a:avLst/>
              <a:gdLst/>
              <a:ahLst/>
              <a:cxnLst/>
              <a:rect l="l" t="t" r="r" b="b"/>
              <a:pathLst>
                <a:path w="2367" h="5902" extrusionOk="0">
                  <a:moveTo>
                    <a:pt x="81" y="0"/>
                  </a:moveTo>
                  <a:cubicBezTo>
                    <a:pt x="75" y="0"/>
                    <a:pt x="70" y="1"/>
                    <a:pt x="64" y="2"/>
                  </a:cubicBezTo>
                  <a:cubicBezTo>
                    <a:pt x="23" y="10"/>
                    <a:pt x="0" y="51"/>
                    <a:pt x="9" y="89"/>
                  </a:cubicBezTo>
                  <a:cubicBezTo>
                    <a:pt x="16" y="123"/>
                    <a:pt x="799" y="3346"/>
                    <a:pt x="2218" y="5865"/>
                  </a:cubicBezTo>
                  <a:cubicBezTo>
                    <a:pt x="2231" y="5888"/>
                    <a:pt x="2257" y="5902"/>
                    <a:pt x="2281" y="5902"/>
                  </a:cubicBezTo>
                  <a:cubicBezTo>
                    <a:pt x="2293" y="5902"/>
                    <a:pt x="2307" y="5898"/>
                    <a:pt x="2318" y="5893"/>
                  </a:cubicBezTo>
                  <a:cubicBezTo>
                    <a:pt x="2353" y="5872"/>
                    <a:pt x="2366" y="5827"/>
                    <a:pt x="2346" y="5792"/>
                  </a:cubicBezTo>
                  <a:cubicBezTo>
                    <a:pt x="939" y="3291"/>
                    <a:pt x="159" y="88"/>
                    <a:pt x="153" y="57"/>
                  </a:cubicBezTo>
                  <a:cubicBezTo>
                    <a:pt x="144" y="22"/>
                    <a:pt x="114" y="0"/>
                    <a:pt x="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1" name="Google Shape;2201;p33"/>
            <p:cNvSpPr/>
            <p:nvPr/>
          </p:nvSpPr>
          <p:spPr>
            <a:xfrm>
              <a:off x="6008937" y="759673"/>
              <a:ext cx="47350" cy="28306"/>
            </a:xfrm>
            <a:custGeom>
              <a:avLst/>
              <a:gdLst/>
              <a:ahLst/>
              <a:cxnLst/>
              <a:rect l="l" t="t" r="r" b="b"/>
              <a:pathLst>
                <a:path w="1584" h="947" extrusionOk="0">
                  <a:moveTo>
                    <a:pt x="1500" y="0"/>
                  </a:moveTo>
                  <a:cubicBezTo>
                    <a:pt x="1490" y="0"/>
                    <a:pt x="1479" y="2"/>
                    <a:pt x="1469" y="7"/>
                  </a:cubicBezTo>
                  <a:cubicBezTo>
                    <a:pt x="1441" y="21"/>
                    <a:pt x="1400" y="58"/>
                    <a:pt x="1306" y="147"/>
                  </a:cubicBezTo>
                  <a:cubicBezTo>
                    <a:pt x="1080" y="355"/>
                    <a:pt x="602" y="802"/>
                    <a:pt x="286" y="802"/>
                  </a:cubicBezTo>
                  <a:cubicBezTo>
                    <a:pt x="226" y="802"/>
                    <a:pt x="172" y="786"/>
                    <a:pt x="127" y="749"/>
                  </a:cubicBezTo>
                  <a:cubicBezTo>
                    <a:pt x="114" y="739"/>
                    <a:pt x="98" y="734"/>
                    <a:pt x="82" y="734"/>
                  </a:cubicBezTo>
                  <a:cubicBezTo>
                    <a:pt x="61" y="734"/>
                    <a:pt x="39" y="742"/>
                    <a:pt x="24" y="761"/>
                  </a:cubicBezTo>
                  <a:cubicBezTo>
                    <a:pt x="0" y="790"/>
                    <a:pt x="3" y="837"/>
                    <a:pt x="35" y="862"/>
                  </a:cubicBezTo>
                  <a:cubicBezTo>
                    <a:pt x="109" y="923"/>
                    <a:pt x="192" y="947"/>
                    <a:pt x="282" y="947"/>
                  </a:cubicBezTo>
                  <a:cubicBezTo>
                    <a:pt x="659" y="947"/>
                    <a:pt x="1146" y="494"/>
                    <a:pt x="1405" y="253"/>
                  </a:cubicBezTo>
                  <a:cubicBezTo>
                    <a:pt x="1458" y="202"/>
                    <a:pt x="1517" y="148"/>
                    <a:pt x="1533" y="138"/>
                  </a:cubicBezTo>
                  <a:cubicBezTo>
                    <a:pt x="1570" y="120"/>
                    <a:pt x="1584" y="76"/>
                    <a:pt x="1567" y="41"/>
                  </a:cubicBezTo>
                  <a:cubicBezTo>
                    <a:pt x="1554" y="15"/>
                    <a:pt x="1527" y="0"/>
                    <a:pt x="15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2" name="Google Shape;2202;p33"/>
            <p:cNvSpPr/>
            <p:nvPr/>
          </p:nvSpPr>
          <p:spPr>
            <a:xfrm>
              <a:off x="6512955" y="481038"/>
              <a:ext cx="133739" cy="129992"/>
            </a:xfrm>
            <a:custGeom>
              <a:avLst/>
              <a:gdLst/>
              <a:ahLst/>
              <a:cxnLst/>
              <a:rect l="l" t="t" r="r" b="b"/>
              <a:pathLst>
                <a:path w="4474" h="4349" extrusionOk="0">
                  <a:moveTo>
                    <a:pt x="2264" y="0"/>
                  </a:moveTo>
                  <a:cubicBezTo>
                    <a:pt x="1772" y="0"/>
                    <a:pt x="1033" y="1686"/>
                    <a:pt x="1033" y="1686"/>
                  </a:cubicBezTo>
                  <a:cubicBezTo>
                    <a:pt x="1033" y="1686"/>
                    <a:pt x="794" y="765"/>
                    <a:pt x="429" y="765"/>
                  </a:cubicBezTo>
                  <a:cubicBezTo>
                    <a:pt x="416" y="765"/>
                    <a:pt x="402" y="766"/>
                    <a:pt x="389" y="768"/>
                  </a:cubicBezTo>
                  <a:cubicBezTo>
                    <a:pt x="1" y="840"/>
                    <a:pt x="453" y="2593"/>
                    <a:pt x="453" y="2593"/>
                  </a:cubicBezTo>
                  <a:cubicBezTo>
                    <a:pt x="471" y="3256"/>
                    <a:pt x="1481" y="4348"/>
                    <a:pt x="2150" y="4348"/>
                  </a:cubicBezTo>
                  <a:cubicBezTo>
                    <a:pt x="2158" y="4348"/>
                    <a:pt x="2166" y="4348"/>
                    <a:pt x="2173" y="4348"/>
                  </a:cubicBezTo>
                  <a:cubicBezTo>
                    <a:pt x="2844" y="4325"/>
                    <a:pt x="3133" y="3540"/>
                    <a:pt x="3133" y="3540"/>
                  </a:cubicBezTo>
                  <a:cubicBezTo>
                    <a:pt x="3133" y="3540"/>
                    <a:pt x="4474" y="2830"/>
                    <a:pt x="4304" y="2503"/>
                  </a:cubicBezTo>
                  <a:cubicBezTo>
                    <a:pt x="4256" y="2409"/>
                    <a:pt x="4144" y="2376"/>
                    <a:pt x="4008" y="2376"/>
                  </a:cubicBezTo>
                  <a:cubicBezTo>
                    <a:pt x="3666" y="2376"/>
                    <a:pt x="3175" y="2588"/>
                    <a:pt x="3175" y="2588"/>
                  </a:cubicBezTo>
                  <a:cubicBezTo>
                    <a:pt x="3175" y="2588"/>
                    <a:pt x="4374" y="1917"/>
                    <a:pt x="4091" y="1447"/>
                  </a:cubicBezTo>
                  <a:cubicBezTo>
                    <a:pt x="4066" y="1405"/>
                    <a:pt x="4011" y="1387"/>
                    <a:pt x="3939" y="1387"/>
                  </a:cubicBezTo>
                  <a:cubicBezTo>
                    <a:pt x="3562" y="1387"/>
                    <a:pt x="2687" y="1861"/>
                    <a:pt x="2687" y="1861"/>
                  </a:cubicBezTo>
                  <a:cubicBezTo>
                    <a:pt x="2687" y="1861"/>
                    <a:pt x="3671" y="767"/>
                    <a:pt x="3355" y="520"/>
                  </a:cubicBezTo>
                  <a:cubicBezTo>
                    <a:pt x="3322" y="494"/>
                    <a:pt x="3282" y="483"/>
                    <a:pt x="3236" y="483"/>
                  </a:cubicBezTo>
                  <a:cubicBezTo>
                    <a:pt x="2838" y="483"/>
                    <a:pt x="2009" y="1348"/>
                    <a:pt x="2009" y="1348"/>
                  </a:cubicBezTo>
                  <a:cubicBezTo>
                    <a:pt x="2009" y="1348"/>
                    <a:pt x="2645" y="89"/>
                    <a:pt x="2313" y="6"/>
                  </a:cubicBezTo>
                  <a:cubicBezTo>
                    <a:pt x="2297" y="2"/>
                    <a:pt x="2281" y="0"/>
                    <a:pt x="2264" y="0"/>
                  </a:cubicBez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3" name="Google Shape;2203;p33"/>
            <p:cNvSpPr/>
            <p:nvPr/>
          </p:nvSpPr>
          <p:spPr>
            <a:xfrm>
              <a:off x="6545059" y="532898"/>
              <a:ext cx="27979" cy="27349"/>
            </a:xfrm>
            <a:custGeom>
              <a:avLst/>
              <a:gdLst/>
              <a:ahLst/>
              <a:cxnLst/>
              <a:rect l="l" t="t" r="r" b="b"/>
              <a:pathLst>
                <a:path w="936" h="915" extrusionOk="0">
                  <a:moveTo>
                    <a:pt x="79" y="0"/>
                  </a:moveTo>
                  <a:cubicBezTo>
                    <a:pt x="36" y="0"/>
                    <a:pt x="5" y="30"/>
                    <a:pt x="4" y="71"/>
                  </a:cubicBezTo>
                  <a:cubicBezTo>
                    <a:pt x="1" y="112"/>
                    <a:pt x="33" y="144"/>
                    <a:pt x="74" y="147"/>
                  </a:cubicBezTo>
                  <a:cubicBezTo>
                    <a:pt x="255" y="153"/>
                    <a:pt x="436" y="229"/>
                    <a:pt x="566" y="356"/>
                  </a:cubicBezTo>
                  <a:cubicBezTo>
                    <a:pt x="695" y="486"/>
                    <a:pt x="776" y="664"/>
                    <a:pt x="784" y="846"/>
                  </a:cubicBezTo>
                  <a:cubicBezTo>
                    <a:pt x="787" y="884"/>
                    <a:pt x="818" y="915"/>
                    <a:pt x="858" y="915"/>
                  </a:cubicBezTo>
                  <a:lnTo>
                    <a:pt x="865" y="915"/>
                  </a:lnTo>
                  <a:cubicBezTo>
                    <a:pt x="904" y="911"/>
                    <a:pt x="935" y="877"/>
                    <a:pt x="933" y="836"/>
                  </a:cubicBezTo>
                  <a:cubicBezTo>
                    <a:pt x="923" y="617"/>
                    <a:pt x="827" y="404"/>
                    <a:pt x="670" y="250"/>
                  </a:cubicBezTo>
                  <a:cubicBezTo>
                    <a:pt x="513" y="99"/>
                    <a:pt x="297" y="7"/>
                    <a:pt x="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4" name="Google Shape;2204;p33"/>
            <p:cNvSpPr/>
            <p:nvPr/>
          </p:nvSpPr>
          <p:spPr>
            <a:xfrm>
              <a:off x="6001763" y="180076"/>
              <a:ext cx="134367" cy="115136"/>
            </a:xfrm>
            <a:custGeom>
              <a:avLst/>
              <a:gdLst/>
              <a:ahLst/>
              <a:cxnLst/>
              <a:rect l="l" t="t" r="r" b="b"/>
              <a:pathLst>
                <a:path w="4495" h="3852" extrusionOk="0">
                  <a:moveTo>
                    <a:pt x="2460" y="0"/>
                  </a:moveTo>
                  <a:cubicBezTo>
                    <a:pt x="2086" y="0"/>
                    <a:pt x="1937" y="1396"/>
                    <a:pt x="1937" y="1396"/>
                  </a:cubicBezTo>
                  <a:cubicBezTo>
                    <a:pt x="1937" y="1396"/>
                    <a:pt x="1618" y="73"/>
                    <a:pt x="1325" y="73"/>
                  </a:cubicBezTo>
                  <a:cubicBezTo>
                    <a:pt x="1319" y="73"/>
                    <a:pt x="1313" y="73"/>
                    <a:pt x="1307" y="75"/>
                  </a:cubicBezTo>
                  <a:cubicBezTo>
                    <a:pt x="771" y="179"/>
                    <a:pt x="1070" y="1519"/>
                    <a:pt x="1070" y="1519"/>
                  </a:cubicBezTo>
                  <a:cubicBezTo>
                    <a:pt x="1070" y="1519"/>
                    <a:pt x="767" y="616"/>
                    <a:pt x="427" y="616"/>
                  </a:cubicBezTo>
                  <a:cubicBezTo>
                    <a:pt x="411" y="616"/>
                    <a:pt x="395" y="618"/>
                    <a:pt x="378" y="622"/>
                  </a:cubicBezTo>
                  <a:cubicBezTo>
                    <a:pt x="21" y="715"/>
                    <a:pt x="390" y="2186"/>
                    <a:pt x="390" y="2186"/>
                  </a:cubicBezTo>
                  <a:cubicBezTo>
                    <a:pt x="390" y="2186"/>
                    <a:pt x="0" y="2927"/>
                    <a:pt x="431" y="3441"/>
                  </a:cubicBezTo>
                  <a:cubicBezTo>
                    <a:pt x="662" y="3716"/>
                    <a:pt x="1204" y="3852"/>
                    <a:pt x="1736" y="3852"/>
                  </a:cubicBezTo>
                  <a:cubicBezTo>
                    <a:pt x="2198" y="3852"/>
                    <a:pt x="2652" y="3750"/>
                    <a:pt x="2888" y="3547"/>
                  </a:cubicBezTo>
                  <a:cubicBezTo>
                    <a:pt x="2888" y="3547"/>
                    <a:pt x="4494" y="2711"/>
                    <a:pt x="4287" y="2375"/>
                  </a:cubicBezTo>
                  <a:cubicBezTo>
                    <a:pt x="4233" y="2287"/>
                    <a:pt x="4130" y="2255"/>
                    <a:pt x="4008" y="2255"/>
                  </a:cubicBezTo>
                  <a:cubicBezTo>
                    <a:pt x="3666" y="2255"/>
                    <a:pt x="3173" y="2509"/>
                    <a:pt x="3173" y="2509"/>
                  </a:cubicBezTo>
                  <a:cubicBezTo>
                    <a:pt x="3173" y="2509"/>
                    <a:pt x="3985" y="717"/>
                    <a:pt x="3567" y="435"/>
                  </a:cubicBezTo>
                  <a:cubicBezTo>
                    <a:pt x="3548" y="421"/>
                    <a:pt x="3527" y="415"/>
                    <a:pt x="3506" y="415"/>
                  </a:cubicBezTo>
                  <a:cubicBezTo>
                    <a:pt x="3216" y="415"/>
                    <a:pt x="2770" y="1558"/>
                    <a:pt x="2770" y="1558"/>
                  </a:cubicBezTo>
                  <a:cubicBezTo>
                    <a:pt x="2770" y="1558"/>
                    <a:pt x="2881" y="73"/>
                    <a:pt x="2487" y="3"/>
                  </a:cubicBezTo>
                  <a:cubicBezTo>
                    <a:pt x="2478" y="1"/>
                    <a:pt x="2469" y="0"/>
                    <a:pt x="2460" y="0"/>
                  </a:cubicBez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5" name="Google Shape;2205;p33"/>
            <p:cNvSpPr/>
            <p:nvPr/>
          </p:nvSpPr>
          <p:spPr>
            <a:xfrm>
              <a:off x="6056466" y="245326"/>
              <a:ext cx="37665" cy="11866"/>
            </a:xfrm>
            <a:custGeom>
              <a:avLst/>
              <a:gdLst/>
              <a:ahLst/>
              <a:cxnLst/>
              <a:rect l="l" t="t" r="r" b="b"/>
              <a:pathLst>
                <a:path w="1260" h="397" extrusionOk="0">
                  <a:moveTo>
                    <a:pt x="594" y="0"/>
                  </a:moveTo>
                  <a:cubicBezTo>
                    <a:pt x="391" y="0"/>
                    <a:pt x="192" y="71"/>
                    <a:pt x="36" y="198"/>
                  </a:cubicBezTo>
                  <a:cubicBezTo>
                    <a:pt x="5" y="222"/>
                    <a:pt x="1" y="269"/>
                    <a:pt x="26" y="300"/>
                  </a:cubicBezTo>
                  <a:cubicBezTo>
                    <a:pt x="40" y="318"/>
                    <a:pt x="60" y="327"/>
                    <a:pt x="81" y="327"/>
                  </a:cubicBezTo>
                  <a:cubicBezTo>
                    <a:pt x="98" y="327"/>
                    <a:pt x="114" y="321"/>
                    <a:pt x="128" y="311"/>
                  </a:cubicBezTo>
                  <a:cubicBezTo>
                    <a:pt x="259" y="207"/>
                    <a:pt x="426" y="147"/>
                    <a:pt x="591" y="147"/>
                  </a:cubicBezTo>
                  <a:cubicBezTo>
                    <a:pt x="607" y="147"/>
                    <a:pt x="623" y="147"/>
                    <a:pt x="639" y="149"/>
                  </a:cubicBezTo>
                  <a:cubicBezTo>
                    <a:pt x="820" y="158"/>
                    <a:pt x="999" y="242"/>
                    <a:pt x="1123" y="374"/>
                  </a:cubicBezTo>
                  <a:cubicBezTo>
                    <a:pt x="1137" y="390"/>
                    <a:pt x="1157" y="397"/>
                    <a:pt x="1177" y="397"/>
                  </a:cubicBezTo>
                  <a:cubicBezTo>
                    <a:pt x="1196" y="397"/>
                    <a:pt x="1213" y="390"/>
                    <a:pt x="1229" y="377"/>
                  </a:cubicBezTo>
                  <a:cubicBezTo>
                    <a:pt x="1257" y="349"/>
                    <a:pt x="1260" y="304"/>
                    <a:pt x="1232" y="274"/>
                  </a:cubicBezTo>
                  <a:cubicBezTo>
                    <a:pt x="1079" y="115"/>
                    <a:pt x="868" y="16"/>
                    <a:pt x="649" y="2"/>
                  </a:cubicBezTo>
                  <a:cubicBezTo>
                    <a:pt x="630" y="1"/>
                    <a:pt x="612" y="0"/>
                    <a:pt x="5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6" name="Google Shape;2206;p33"/>
            <p:cNvSpPr/>
            <p:nvPr/>
          </p:nvSpPr>
          <p:spPr>
            <a:xfrm>
              <a:off x="6002212" y="286066"/>
              <a:ext cx="575759" cy="553473"/>
            </a:xfrm>
            <a:custGeom>
              <a:avLst/>
              <a:gdLst/>
              <a:ahLst/>
              <a:cxnLst/>
              <a:rect l="l" t="t" r="r" b="b"/>
              <a:pathLst>
                <a:path w="19261" h="18517" extrusionOk="0">
                  <a:moveTo>
                    <a:pt x="2872" y="1"/>
                  </a:moveTo>
                  <a:cubicBezTo>
                    <a:pt x="2412" y="149"/>
                    <a:pt x="1970" y="236"/>
                    <a:pt x="1555" y="236"/>
                  </a:cubicBezTo>
                  <a:cubicBezTo>
                    <a:pt x="1216" y="236"/>
                    <a:pt x="894" y="178"/>
                    <a:pt x="594" y="47"/>
                  </a:cubicBezTo>
                  <a:lnTo>
                    <a:pt x="594" y="47"/>
                  </a:lnTo>
                  <a:cubicBezTo>
                    <a:pt x="594" y="48"/>
                    <a:pt x="1" y="6818"/>
                    <a:pt x="3594" y="10799"/>
                  </a:cubicBezTo>
                  <a:cubicBezTo>
                    <a:pt x="2944" y="11708"/>
                    <a:pt x="1956" y="13344"/>
                    <a:pt x="1335" y="15176"/>
                  </a:cubicBezTo>
                  <a:cubicBezTo>
                    <a:pt x="1240" y="15457"/>
                    <a:pt x="1152" y="15743"/>
                    <a:pt x="1078" y="16033"/>
                  </a:cubicBezTo>
                  <a:cubicBezTo>
                    <a:pt x="2842" y="17194"/>
                    <a:pt x="5441" y="17962"/>
                    <a:pt x="8485" y="18517"/>
                  </a:cubicBezTo>
                  <a:cubicBezTo>
                    <a:pt x="8485" y="18517"/>
                    <a:pt x="8686" y="17124"/>
                    <a:pt x="8969" y="15616"/>
                  </a:cubicBezTo>
                  <a:cubicBezTo>
                    <a:pt x="9098" y="14922"/>
                    <a:pt x="9246" y="14200"/>
                    <a:pt x="9401" y="13581"/>
                  </a:cubicBezTo>
                  <a:cubicBezTo>
                    <a:pt x="9974" y="13677"/>
                    <a:pt x="10540" y="13720"/>
                    <a:pt x="11092" y="13720"/>
                  </a:cubicBezTo>
                  <a:cubicBezTo>
                    <a:pt x="15603" y="13720"/>
                    <a:pt x="19261" y="10871"/>
                    <a:pt x="19261" y="10869"/>
                  </a:cubicBezTo>
                  <a:cubicBezTo>
                    <a:pt x="18418" y="10494"/>
                    <a:pt x="17883" y="9878"/>
                    <a:pt x="17539" y="9113"/>
                  </a:cubicBezTo>
                  <a:cubicBezTo>
                    <a:pt x="16580" y="9925"/>
                    <a:pt x="15060" y="10381"/>
                    <a:pt x="13318" y="10397"/>
                  </a:cubicBezTo>
                  <a:cubicBezTo>
                    <a:pt x="13291" y="10397"/>
                    <a:pt x="13264" y="10397"/>
                    <a:pt x="13236" y="10397"/>
                  </a:cubicBezTo>
                  <a:cubicBezTo>
                    <a:pt x="11277" y="10397"/>
                    <a:pt x="9047" y="9847"/>
                    <a:pt x="7023" y="8624"/>
                  </a:cubicBezTo>
                  <a:cubicBezTo>
                    <a:pt x="6986" y="8601"/>
                    <a:pt x="6947" y="8577"/>
                    <a:pt x="6910" y="8553"/>
                  </a:cubicBezTo>
                  <a:cubicBezTo>
                    <a:pt x="5916" y="7921"/>
                    <a:pt x="5161" y="7017"/>
                    <a:pt x="4588" y="6032"/>
                  </a:cubicBezTo>
                  <a:cubicBezTo>
                    <a:pt x="4176" y="5324"/>
                    <a:pt x="3858" y="4573"/>
                    <a:pt x="3614" y="3847"/>
                  </a:cubicBezTo>
                  <a:cubicBezTo>
                    <a:pt x="2915" y="1779"/>
                    <a:pt x="2872" y="1"/>
                    <a:pt x="28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7" name="Google Shape;2207;p33"/>
            <p:cNvSpPr/>
            <p:nvPr/>
          </p:nvSpPr>
          <p:spPr>
            <a:xfrm>
              <a:off x="6129853" y="466303"/>
              <a:ext cx="270527" cy="160330"/>
            </a:xfrm>
            <a:custGeom>
              <a:avLst/>
              <a:gdLst/>
              <a:ahLst/>
              <a:cxnLst/>
              <a:rect l="l" t="t" r="r" b="b"/>
              <a:pathLst>
                <a:path w="9050" h="5364" extrusionOk="0">
                  <a:moveTo>
                    <a:pt x="319" y="1"/>
                  </a:moveTo>
                  <a:cubicBezTo>
                    <a:pt x="0" y="1789"/>
                    <a:pt x="20" y="3714"/>
                    <a:pt x="2317" y="4853"/>
                  </a:cubicBezTo>
                  <a:cubicBezTo>
                    <a:pt x="3036" y="5210"/>
                    <a:pt x="3840" y="5363"/>
                    <a:pt x="4692" y="5363"/>
                  </a:cubicBezTo>
                  <a:cubicBezTo>
                    <a:pt x="6076" y="5363"/>
                    <a:pt x="7583" y="4959"/>
                    <a:pt x="9050" y="4367"/>
                  </a:cubicBezTo>
                  <a:lnTo>
                    <a:pt x="9050" y="4367"/>
                  </a:lnTo>
                  <a:cubicBezTo>
                    <a:pt x="9018" y="4367"/>
                    <a:pt x="8986" y="4367"/>
                    <a:pt x="8954" y="4367"/>
                  </a:cubicBezTo>
                  <a:cubicBezTo>
                    <a:pt x="6998" y="4367"/>
                    <a:pt x="4772" y="3816"/>
                    <a:pt x="2754" y="2594"/>
                  </a:cubicBezTo>
                  <a:cubicBezTo>
                    <a:pt x="2718" y="2571"/>
                    <a:pt x="2679" y="2546"/>
                    <a:pt x="2641" y="2523"/>
                  </a:cubicBezTo>
                  <a:cubicBezTo>
                    <a:pt x="1648" y="1891"/>
                    <a:pt x="894" y="987"/>
                    <a:pt x="319"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8" name="Google Shape;2208;p33"/>
            <p:cNvSpPr/>
            <p:nvPr/>
          </p:nvSpPr>
          <p:spPr>
            <a:xfrm>
              <a:off x="6141780" y="513559"/>
              <a:ext cx="174094" cy="123386"/>
            </a:xfrm>
            <a:custGeom>
              <a:avLst/>
              <a:gdLst/>
              <a:ahLst/>
              <a:cxnLst/>
              <a:rect l="l" t="t" r="r" b="b"/>
              <a:pathLst>
                <a:path w="5824" h="4128" extrusionOk="0">
                  <a:moveTo>
                    <a:pt x="2112" y="1"/>
                  </a:moveTo>
                  <a:cubicBezTo>
                    <a:pt x="1962" y="1"/>
                    <a:pt x="1832" y="25"/>
                    <a:pt x="1730" y="77"/>
                  </a:cubicBezTo>
                  <a:cubicBezTo>
                    <a:pt x="573" y="668"/>
                    <a:pt x="1" y="1754"/>
                    <a:pt x="38" y="2001"/>
                  </a:cubicBezTo>
                  <a:cubicBezTo>
                    <a:pt x="42" y="2033"/>
                    <a:pt x="60" y="2045"/>
                    <a:pt x="89" y="2045"/>
                  </a:cubicBezTo>
                  <a:cubicBezTo>
                    <a:pt x="176" y="2045"/>
                    <a:pt x="366" y="1944"/>
                    <a:pt x="653" y="1944"/>
                  </a:cubicBezTo>
                  <a:cubicBezTo>
                    <a:pt x="1030" y="1944"/>
                    <a:pt x="1573" y="2119"/>
                    <a:pt x="2264" y="2932"/>
                  </a:cubicBezTo>
                  <a:cubicBezTo>
                    <a:pt x="2264" y="2932"/>
                    <a:pt x="2277" y="2932"/>
                    <a:pt x="2302" y="2932"/>
                  </a:cubicBezTo>
                  <a:cubicBezTo>
                    <a:pt x="2584" y="2932"/>
                    <a:pt x="4307" y="2974"/>
                    <a:pt x="4367" y="3992"/>
                  </a:cubicBezTo>
                  <a:cubicBezTo>
                    <a:pt x="4372" y="4086"/>
                    <a:pt x="4405" y="4127"/>
                    <a:pt x="4456" y="4127"/>
                  </a:cubicBezTo>
                  <a:cubicBezTo>
                    <a:pt x="4777" y="4127"/>
                    <a:pt x="5823" y="2458"/>
                    <a:pt x="5287" y="1690"/>
                  </a:cubicBezTo>
                  <a:cubicBezTo>
                    <a:pt x="4753" y="924"/>
                    <a:pt x="3045" y="1"/>
                    <a:pt x="211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9" name="Google Shape;2209;p33"/>
            <p:cNvSpPr/>
            <p:nvPr/>
          </p:nvSpPr>
          <p:spPr>
            <a:xfrm>
              <a:off x="6183480" y="531164"/>
              <a:ext cx="104654" cy="74217"/>
            </a:xfrm>
            <a:custGeom>
              <a:avLst/>
              <a:gdLst/>
              <a:ahLst/>
              <a:cxnLst/>
              <a:rect l="l" t="t" r="r" b="b"/>
              <a:pathLst>
                <a:path w="3501" h="2483" extrusionOk="0">
                  <a:moveTo>
                    <a:pt x="399" y="0"/>
                  </a:moveTo>
                  <a:cubicBezTo>
                    <a:pt x="398" y="0"/>
                    <a:pt x="1" y="1499"/>
                    <a:pt x="725" y="2280"/>
                  </a:cubicBezTo>
                  <a:cubicBezTo>
                    <a:pt x="859" y="2424"/>
                    <a:pt x="1034" y="2483"/>
                    <a:pt x="1233" y="2483"/>
                  </a:cubicBezTo>
                  <a:cubicBezTo>
                    <a:pt x="2108" y="2483"/>
                    <a:pt x="3419" y="1335"/>
                    <a:pt x="3501" y="1283"/>
                  </a:cubicBezTo>
                  <a:lnTo>
                    <a:pt x="399" y="0"/>
                  </a:ln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0" name="Google Shape;2210;p33"/>
            <p:cNvSpPr/>
            <p:nvPr/>
          </p:nvSpPr>
          <p:spPr>
            <a:xfrm>
              <a:off x="6087017" y="373225"/>
              <a:ext cx="96911" cy="86741"/>
            </a:xfrm>
            <a:custGeom>
              <a:avLst/>
              <a:gdLst/>
              <a:ahLst/>
              <a:cxnLst/>
              <a:rect l="l" t="t" r="r" b="b"/>
              <a:pathLst>
                <a:path w="3242" h="2902" extrusionOk="0">
                  <a:moveTo>
                    <a:pt x="1339" y="1"/>
                  </a:moveTo>
                  <a:cubicBezTo>
                    <a:pt x="1027" y="1"/>
                    <a:pt x="733" y="106"/>
                    <a:pt x="513" y="321"/>
                  </a:cubicBezTo>
                  <a:cubicBezTo>
                    <a:pt x="1" y="824"/>
                    <a:pt x="83" y="1736"/>
                    <a:pt x="694" y="2361"/>
                  </a:cubicBezTo>
                  <a:cubicBezTo>
                    <a:pt x="1043" y="2717"/>
                    <a:pt x="1490" y="2902"/>
                    <a:pt x="1905" y="2902"/>
                  </a:cubicBezTo>
                  <a:cubicBezTo>
                    <a:pt x="2217" y="2902"/>
                    <a:pt x="2511" y="2797"/>
                    <a:pt x="2731" y="2581"/>
                  </a:cubicBezTo>
                  <a:cubicBezTo>
                    <a:pt x="3242" y="2079"/>
                    <a:pt x="3161" y="1165"/>
                    <a:pt x="2549" y="542"/>
                  </a:cubicBezTo>
                  <a:cubicBezTo>
                    <a:pt x="2199" y="185"/>
                    <a:pt x="1753" y="1"/>
                    <a:pt x="1339" y="1"/>
                  </a:cubicBez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1" name="Google Shape;2211;p33"/>
            <p:cNvSpPr/>
            <p:nvPr/>
          </p:nvSpPr>
          <p:spPr>
            <a:xfrm>
              <a:off x="6110064" y="395194"/>
              <a:ext cx="37336" cy="39813"/>
            </a:xfrm>
            <a:custGeom>
              <a:avLst/>
              <a:gdLst/>
              <a:ahLst/>
              <a:cxnLst/>
              <a:rect l="l" t="t" r="r" b="b"/>
              <a:pathLst>
                <a:path w="1249" h="1332" extrusionOk="0">
                  <a:moveTo>
                    <a:pt x="88" y="1"/>
                  </a:moveTo>
                  <a:cubicBezTo>
                    <a:pt x="78" y="1"/>
                    <a:pt x="72" y="1"/>
                    <a:pt x="71" y="1"/>
                  </a:cubicBezTo>
                  <a:cubicBezTo>
                    <a:pt x="32" y="6"/>
                    <a:pt x="0" y="40"/>
                    <a:pt x="3" y="79"/>
                  </a:cubicBezTo>
                  <a:cubicBezTo>
                    <a:pt x="6" y="120"/>
                    <a:pt x="36" y="148"/>
                    <a:pt x="80" y="148"/>
                  </a:cubicBezTo>
                  <a:cubicBezTo>
                    <a:pt x="82" y="148"/>
                    <a:pt x="89" y="148"/>
                    <a:pt x="100" y="148"/>
                  </a:cubicBezTo>
                  <a:cubicBezTo>
                    <a:pt x="234" y="148"/>
                    <a:pt x="957" y="202"/>
                    <a:pt x="1099" y="1268"/>
                  </a:cubicBezTo>
                  <a:cubicBezTo>
                    <a:pt x="1104" y="1304"/>
                    <a:pt x="1134" y="1331"/>
                    <a:pt x="1171" y="1331"/>
                  </a:cubicBezTo>
                  <a:lnTo>
                    <a:pt x="1179" y="1331"/>
                  </a:lnTo>
                  <a:cubicBezTo>
                    <a:pt x="1220" y="1325"/>
                    <a:pt x="1248" y="1289"/>
                    <a:pt x="1243" y="1248"/>
                  </a:cubicBezTo>
                  <a:cubicBezTo>
                    <a:pt x="1084" y="52"/>
                    <a:pt x="221" y="1"/>
                    <a:pt x="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2" name="Google Shape;2212;p33"/>
            <p:cNvSpPr/>
            <p:nvPr/>
          </p:nvSpPr>
          <p:spPr>
            <a:xfrm>
              <a:off x="6113980" y="410050"/>
              <a:ext cx="28338" cy="17097"/>
            </a:xfrm>
            <a:custGeom>
              <a:avLst/>
              <a:gdLst/>
              <a:ahLst/>
              <a:cxnLst/>
              <a:rect l="l" t="t" r="r" b="b"/>
              <a:pathLst>
                <a:path w="948" h="572" extrusionOk="0">
                  <a:moveTo>
                    <a:pt x="521" y="1"/>
                  </a:moveTo>
                  <a:cubicBezTo>
                    <a:pt x="434" y="1"/>
                    <a:pt x="356" y="20"/>
                    <a:pt x="286" y="58"/>
                  </a:cubicBezTo>
                  <a:cubicBezTo>
                    <a:pt x="52" y="185"/>
                    <a:pt x="9" y="476"/>
                    <a:pt x="8" y="488"/>
                  </a:cubicBezTo>
                  <a:cubicBezTo>
                    <a:pt x="1" y="529"/>
                    <a:pt x="29" y="566"/>
                    <a:pt x="70" y="571"/>
                  </a:cubicBezTo>
                  <a:lnTo>
                    <a:pt x="80" y="571"/>
                  </a:lnTo>
                  <a:cubicBezTo>
                    <a:pt x="116" y="571"/>
                    <a:pt x="149" y="545"/>
                    <a:pt x="155" y="505"/>
                  </a:cubicBezTo>
                  <a:cubicBezTo>
                    <a:pt x="155" y="504"/>
                    <a:pt x="187" y="276"/>
                    <a:pt x="356" y="185"/>
                  </a:cubicBezTo>
                  <a:cubicBezTo>
                    <a:pt x="404" y="159"/>
                    <a:pt x="458" y="146"/>
                    <a:pt x="519" y="146"/>
                  </a:cubicBezTo>
                  <a:cubicBezTo>
                    <a:pt x="610" y="146"/>
                    <a:pt x="715" y="174"/>
                    <a:pt x="834" y="230"/>
                  </a:cubicBezTo>
                  <a:cubicBezTo>
                    <a:pt x="844" y="235"/>
                    <a:pt x="854" y="237"/>
                    <a:pt x="865" y="237"/>
                  </a:cubicBezTo>
                  <a:cubicBezTo>
                    <a:pt x="892" y="237"/>
                    <a:pt x="918" y="221"/>
                    <a:pt x="931" y="195"/>
                  </a:cubicBezTo>
                  <a:cubicBezTo>
                    <a:pt x="948" y="159"/>
                    <a:pt x="932" y="116"/>
                    <a:pt x="896" y="97"/>
                  </a:cubicBezTo>
                  <a:cubicBezTo>
                    <a:pt x="758" y="33"/>
                    <a:pt x="632" y="1"/>
                    <a:pt x="5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3" name="Google Shape;2213;p33"/>
            <p:cNvSpPr/>
            <p:nvPr/>
          </p:nvSpPr>
          <p:spPr>
            <a:xfrm>
              <a:off x="6154574" y="255817"/>
              <a:ext cx="118464" cy="134654"/>
            </a:xfrm>
            <a:custGeom>
              <a:avLst/>
              <a:gdLst/>
              <a:ahLst/>
              <a:cxnLst/>
              <a:rect l="l" t="t" r="r" b="b"/>
              <a:pathLst>
                <a:path w="3963" h="4505" extrusionOk="0">
                  <a:moveTo>
                    <a:pt x="2145" y="1"/>
                  </a:moveTo>
                  <a:cubicBezTo>
                    <a:pt x="2109" y="87"/>
                    <a:pt x="646" y="876"/>
                    <a:pt x="1" y="4505"/>
                  </a:cubicBezTo>
                  <a:lnTo>
                    <a:pt x="3963" y="880"/>
                  </a:lnTo>
                  <a:lnTo>
                    <a:pt x="214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4" name="Google Shape;2214;p33"/>
            <p:cNvSpPr/>
            <p:nvPr/>
          </p:nvSpPr>
          <p:spPr>
            <a:xfrm>
              <a:off x="6105550" y="255578"/>
              <a:ext cx="418674" cy="333423"/>
            </a:xfrm>
            <a:custGeom>
              <a:avLst/>
              <a:gdLst/>
              <a:ahLst/>
              <a:cxnLst/>
              <a:rect l="l" t="t" r="r" b="b"/>
              <a:pathLst>
                <a:path w="14006" h="11155" extrusionOk="0">
                  <a:moveTo>
                    <a:pt x="6869" y="0"/>
                  </a:moveTo>
                  <a:cubicBezTo>
                    <a:pt x="6413" y="0"/>
                    <a:pt x="5958" y="58"/>
                    <a:pt x="5514" y="189"/>
                  </a:cubicBezTo>
                  <a:cubicBezTo>
                    <a:pt x="4389" y="520"/>
                    <a:pt x="3327" y="1322"/>
                    <a:pt x="2493" y="2835"/>
                  </a:cubicBezTo>
                  <a:cubicBezTo>
                    <a:pt x="2489" y="2837"/>
                    <a:pt x="2489" y="2840"/>
                    <a:pt x="2489" y="2840"/>
                  </a:cubicBezTo>
                  <a:cubicBezTo>
                    <a:pt x="2320" y="3152"/>
                    <a:pt x="2156" y="3492"/>
                    <a:pt x="2006" y="3866"/>
                  </a:cubicBezTo>
                  <a:cubicBezTo>
                    <a:pt x="1804" y="4360"/>
                    <a:pt x="1470" y="4784"/>
                    <a:pt x="1068" y="5148"/>
                  </a:cubicBezTo>
                  <a:cubicBezTo>
                    <a:pt x="894" y="5303"/>
                    <a:pt x="756" y="5485"/>
                    <a:pt x="660" y="5693"/>
                  </a:cubicBezTo>
                  <a:cubicBezTo>
                    <a:pt x="0" y="7117"/>
                    <a:pt x="1514" y="9220"/>
                    <a:pt x="4042" y="10393"/>
                  </a:cubicBezTo>
                  <a:cubicBezTo>
                    <a:pt x="5147" y="10906"/>
                    <a:pt x="6262" y="11155"/>
                    <a:pt x="7222" y="11155"/>
                  </a:cubicBezTo>
                  <a:cubicBezTo>
                    <a:pt x="7632" y="11155"/>
                    <a:pt x="8013" y="11109"/>
                    <a:pt x="8354" y="11020"/>
                  </a:cubicBezTo>
                  <a:cubicBezTo>
                    <a:pt x="8548" y="10966"/>
                    <a:pt x="8745" y="10918"/>
                    <a:pt x="8947" y="10890"/>
                  </a:cubicBezTo>
                  <a:cubicBezTo>
                    <a:pt x="10708" y="10642"/>
                    <a:pt x="11976" y="9439"/>
                    <a:pt x="12718" y="7837"/>
                  </a:cubicBezTo>
                  <a:cubicBezTo>
                    <a:pt x="14005" y="5058"/>
                    <a:pt x="12667" y="1792"/>
                    <a:pt x="9395" y="520"/>
                  </a:cubicBezTo>
                  <a:cubicBezTo>
                    <a:pt x="8593" y="207"/>
                    <a:pt x="7729" y="0"/>
                    <a:pt x="6869" y="0"/>
                  </a:cubicBez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5" name="Google Shape;2215;p33"/>
            <p:cNvSpPr/>
            <p:nvPr/>
          </p:nvSpPr>
          <p:spPr>
            <a:xfrm>
              <a:off x="6180072" y="261108"/>
              <a:ext cx="304814" cy="271013"/>
            </a:xfrm>
            <a:custGeom>
              <a:avLst/>
              <a:gdLst/>
              <a:ahLst/>
              <a:cxnLst/>
              <a:rect l="l" t="t" r="r" b="b"/>
              <a:pathLst>
                <a:path w="10197" h="9067" extrusionOk="0">
                  <a:moveTo>
                    <a:pt x="3230" y="0"/>
                  </a:moveTo>
                  <a:cubicBezTo>
                    <a:pt x="3160" y="0"/>
                    <a:pt x="3090" y="1"/>
                    <a:pt x="3021" y="3"/>
                  </a:cubicBezTo>
                  <a:cubicBezTo>
                    <a:pt x="1896" y="333"/>
                    <a:pt x="834" y="1134"/>
                    <a:pt x="0" y="2648"/>
                  </a:cubicBezTo>
                  <a:cubicBezTo>
                    <a:pt x="64" y="2560"/>
                    <a:pt x="829" y="1523"/>
                    <a:pt x="1842" y="1523"/>
                  </a:cubicBezTo>
                  <a:cubicBezTo>
                    <a:pt x="2042" y="1523"/>
                    <a:pt x="2253" y="1564"/>
                    <a:pt x="2469" y="1660"/>
                  </a:cubicBezTo>
                  <a:cubicBezTo>
                    <a:pt x="3808" y="2259"/>
                    <a:pt x="5452" y="2263"/>
                    <a:pt x="5497" y="2263"/>
                  </a:cubicBezTo>
                  <a:cubicBezTo>
                    <a:pt x="5498" y="2263"/>
                    <a:pt x="5498" y="2263"/>
                    <a:pt x="5498" y="2263"/>
                  </a:cubicBezTo>
                  <a:lnTo>
                    <a:pt x="5498" y="2263"/>
                  </a:lnTo>
                  <a:cubicBezTo>
                    <a:pt x="5405" y="2395"/>
                    <a:pt x="5038" y="2422"/>
                    <a:pt x="4757" y="2422"/>
                  </a:cubicBezTo>
                  <a:cubicBezTo>
                    <a:pt x="4567" y="2422"/>
                    <a:pt x="4417" y="2410"/>
                    <a:pt x="4417" y="2410"/>
                  </a:cubicBezTo>
                  <a:lnTo>
                    <a:pt x="4417" y="2410"/>
                  </a:lnTo>
                  <a:cubicBezTo>
                    <a:pt x="5612" y="3588"/>
                    <a:pt x="7996" y="3744"/>
                    <a:pt x="7996" y="3744"/>
                  </a:cubicBezTo>
                  <a:cubicBezTo>
                    <a:pt x="7154" y="4655"/>
                    <a:pt x="7624" y="6150"/>
                    <a:pt x="7624" y="6150"/>
                  </a:cubicBezTo>
                  <a:cubicBezTo>
                    <a:pt x="7466" y="7068"/>
                    <a:pt x="7192" y="9066"/>
                    <a:pt x="7192" y="9066"/>
                  </a:cubicBezTo>
                  <a:cubicBezTo>
                    <a:pt x="7192" y="9066"/>
                    <a:pt x="8986" y="7851"/>
                    <a:pt x="9591" y="6389"/>
                  </a:cubicBezTo>
                  <a:cubicBezTo>
                    <a:pt x="10197" y="4928"/>
                    <a:pt x="9684" y="2949"/>
                    <a:pt x="8678" y="1749"/>
                  </a:cubicBezTo>
                  <a:cubicBezTo>
                    <a:pt x="7845" y="758"/>
                    <a:pt x="5178" y="0"/>
                    <a:pt x="3230" y="0"/>
                  </a:cubicBez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6" name="Google Shape;2216;p33"/>
            <p:cNvSpPr/>
            <p:nvPr/>
          </p:nvSpPr>
          <p:spPr>
            <a:xfrm>
              <a:off x="6200907" y="331050"/>
              <a:ext cx="38830" cy="46688"/>
            </a:xfrm>
            <a:custGeom>
              <a:avLst/>
              <a:gdLst/>
              <a:ahLst/>
              <a:cxnLst/>
              <a:rect l="l" t="t" r="r" b="b"/>
              <a:pathLst>
                <a:path w="1299" h="1562" extrusionOk="0">
                  <a:moveTo>
                    <a:pt x="160" y="1"/>
                  </a:moveTo>
                  <a:cubicBezTo>
                    <a:pt x="91" y="1"/>
                    <a:pt x="28" y="49"/>
                    <a:pt x="16" y="119"/>
                  </a:cubicBezTo>
                  <a:cubicBezTo>
                    <a:pt x="0" y="198"/>
                    <a:pt x="53" y="276"/>
                    <a:pt x="133" y="290"/>
                  </a:cubicBezTo>
                  <a:cubicBezTo>
                    <a:pt x="935" y="441"/>
                    <a:pt x="998" y="1384"/>
                    <a:pt x="1001" y="1425"/>
                  </a:cubicBezTo>
                  <a:cubicBezTo>
                    <a:pt x="1005" y="1502"/>
                    <a:pt x="1069" y="1562"/>
                    <a:pt x="1147" y="1562"/>
                  </a:cubicBezTo>
                  <a:lnTo>
                    <a:pt x="1158" y="1562"/>
                  </a:lnTo>
                  <a:cubicBezTo>
                    <a:pt x="1237" y="1559"/>
                    <a:pt x="1299" y="1490"/>
                    <a:pt x="1295" y="1409"/>
                  </a:cubicBezTo>
                  <a:cubicBezTo>
                    <a:pt x="1272" y="990"/>
                    <a:pt x="1012" y="157"/>
                    <a:pt x="187" y="3"/>
                  </a:cubicBezTo>
                  <a:cubicBezTo>
                    <a:pt x="178" y="2"/>
                    <a:pt x="169" y="1"/>
                    <a:pt x="1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7" name="Google Shape;2217;p33"/>
            <p:cNvSpPr/>
            <p:nvPr/>
          </p:nvSpPr>
          <p:spPr>
            <a:xfrm>
              <a:off x="6290136" y="397466"/>
              <a:ext cx="63312" cy="23195"/>
            </a:xfrm>
            <a:custGeom>
              <a:avLst/>
              <a:gdLst/>
              <a:ahLst/>
              <a:cxnLst/>
              <a:rect l="l" t="t" r="r" b="b"/>
              <a:pathLst>
                <a:path w="2118" h="776" extrusionOk="0">
                  <a:moveTo>
                    <a:pt x="698" y="1"/>
                  </a:moveTo>
                  <a:cubicBezTo>
                    <a:pt x="515" y="1"/>
                    <a:pt x="321" y="29"/>
                    <a:pt x="119" y="98"/>
                  </a:cubicBezTo>
                  <a:cubicBezTo>
                    <a:pt x="42" y="122"/>
                    <a:pt x="1" y="206"/>
                    <a:pt x="28" y="283"/>
                  </a:cubicBezTo>
                  <a:cubicBezTo>
                    <a:pt x="47" y="344"/>
                    <a:pt x="104" y="382"/>
                    <a:pt x="164" y="382"/>
                  </a:cubicBezTo>
                  <a:cubicBezTo>
                    <a:pt x="180" y="382"/>
                    <a:pt x="197" y="380"/>
                    <a:pt x="212" y="374"/>
                  </a:cubicBezTo>
                  <a:cubicBezTo>
                    <a:pt x="377" y="318"/>
                    <a:pt x="537" y="295"/>
                    <a:pt x="689" y="295"/>
                  </a:cubicBezTo>
                  <a:cubicBezTo>
                    <a:pt x="1352" y="295"/>
                    <a:pt x="1851" y="733"/>
                    <a:pt x="1857" y="738"/>
                  </a:cubicBezTo>
                  <a:cubicBezTo>
                    <a:pt x="1885" y="762"/>
                    <a:pt x="1919" y="775"/>
                    <a:pt x="1954" y="775"/>
                  </a:cubicBezTo>
                  <a:cubicBezTo>
                    <a:pt x="1994" y="775"/>
                    <a:pt x="2033" y="757"/>
                    <a:pt x="2063" y="727"/>
                  </a:cubicBezTo>
                  <a:cubicBezTo>
                    <a:pt x="2118" y="668"/>
                    <a:pt x="2112" y="576"/>
                    <a:pt x="2053" y="521"/>
                  </a:cubicBezTo>
                  <a:cubicBezTo>
                    <a:pt x="2025" y="494"/>
                    <a:pt x="1464" y="1"/>
                    <a:pt x="6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8" name="Google Shape;2218;p33"/>
            <p:cNvSpPr/>
            <p:nvPr/>
          </p:nvSpPr>
          <p:spPr>
            <a:xfrm>
              <a:off x="6276505" y="469202"/>
              <a:ext cx="70845" cy="60228"/>
            </a:xfrm>
            <a:custGeom>
              <a:avLst/>
              <a:gdLst/>
              <a:ahLst/>
              <a:cxnLst/>
              <a:rect l="l" t="t" r="r" b="b"/>
              <a:pathLst>
                <a:path w="2370" h="2015" extrusionOk="0">
                  <a:moveTo>
                    <a:pt x="1011" y="1"/>
                  </a:moveTo>
                  <a:cubicBezTo>
                    <a:pt x="744" y="1"/>
                    <a:pt x="494" y="102"/>
                    <a:pt x="328" y="305"/>
                  </a:cubicBezTo>
                  <a:cubicBezTo>
                    <a:pt x="1" y="704"/>
                    <a:pt x="121" y="1341"/>
                    <a:pt x="594" y="1729"/>
                  </a:cubicBezTo>
                  <a:cubicBezTo>
                    <a:pt x="827" y="1919"/>
                    <a:pt x="1102" y="2014"/>
                    <a:pt x="1360" y="2014"/>
                  </a:cubicBezTo>
                  <a:cubicBezTo>
                    <a:pt x="1627" y="2014"/>
                    <a:pt x="1877" y="1912"/>
                    <a:pt x="2043" y="1709"/>
                  </a:cubicBezTo>
                  <a:cubicBezTo>
                    <a:pt x="2369" y="1311"/>
                    <a:pt x="2249" y="674"/>
                    <a:pt x="1776" y="286"/>
                  </a:cubicBezTo>
                  <a:cubicBezTo>
                    <a:pt x="1544" y="96"/>
                    <a:pt x="1269" y="1"/>
                    <a:pt x="1011" y="1"/>
                  </a:cubicBezTo>
                  <a:close/>
                </a:path>
              </a:pathLst>
            </a:custGeom>
            <a:solidFill>
              <a:srgbClr val="E6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9" name="Google Shape;2219;p33"/>
            <p:cNvSpPr/>
            <p:nvPr/>
          </p:nvSpPr>
          <p:spPr>
            <a:xfrm>
              <a:off x="6135771" y="394088"/>
              <a:ext cx="54165" cy="51381"/>
            </a:xfrm>
            <a:custGeom>
              <a:avLst/>
              <a:gdLst/>
              <a:ahLst/>
              <a:cxnLst/>
              <a:rect l="l" t="t" r="r" b="b"/>
              <a:pathLst>
                <a:path w="1812" h="1719" extrusionOk="0">
                  <a:moveTo>
                    <a:pt x="1094" y="0"/>
                  </a:moveTo>
                  <a:cubicBezTo>
                    <a:pt x="832" y="0"/>
                    <a:pt x="545" y="139"/>
                    <a:pt x="337" y="394"/>
                  </a:cubicBezTo>
                  <a:cubicBezTo>
                    <a:pt x="11" y="792"/>
                    <a:pt x="0" y="1324"/>
                    <a:pt x="315" y="1581"/>
                  </a:cubicBezTo>
                  <a:cubicBezTo>
                    <a:pt x="428" y="1674"/>
                    <a:pt x="568" y="1719"/>
                    <a:pt x="716" y="1719"/>
                  </a:cubicBezTo>
                  <a:cubicBezTo>
                    <a:pt x="978" y="1719"/>
                    <a:pt x="1265" y="1580"/>
                    <a:pt x="1474" y="1326"/>
                  </a:cubicBezTo>
                  <a:cubicBezTo>
                    <a:pt x="1800" y="926"/>
                    <a:pt x="1811" y="396"/>
                    <a:pt x="1496" y="139"/>
                  </a:cubicBezTo>
                  <a:cubicBezTo>
                    <a:pt x="1383" y="45"/>
                    <a:pt x="1242" y="0"/>
                    <a:pt x="1094" y="0"/>
                  </a:cubicBezTo>
                  <a:close/>
                </a:path>
              </a:pathLst>
            </a:custGeom>
            <a:solidFill>
              <a:srgbClr val="E6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0" name="Google Shape;2220;p33"/>
            <p:cNvSpPr/>
            <p:nvPr/>
          </p:nvSpPr>
          <p:spPr>
            <a:xfrm>
              <a:off x="6278149" y="428940"/>
              <a:ext cx="50010" cy="32461"/>
            </a:xfrm>
            <a:custGeom>
              <a:avLst/>
              <a:gdLst/>
              <a:ahLst/>
              <a:cxnLst/>
              <a:rect l="l" t="t" r="r" b="b"/>
              <a:pathLst>
                <a:path w="1673" h="1086" extrusionOk="0">
                  <a:moveTo>
                    <a:pt x="1077" y="1"/>
                  </a:moveTo>
                  <a:cubicBezTo>
                    <a:pt x="716" y="1"/>
                    <a:pt x="350" y="116"/>
                    <a:pt x="38" y="335"/>
                  </a:cubicBezTo>
                  <a:cubicBezTo>
                    <a:pt x="12" y="352"/>
                    <a:pt x="1" y="386"/>
                    <a:pt x="9" y="415"/>
                  </a:cubicBezTo>
                  <a:cubicBezTo>
                    <a:pt x="19" y="445"/>
                    <a:pt x="47" y="466"/>
                    <a:pt x="79" y="466"/>
                  </a:cubicBezTo>
                  <a:cubicBezTo>
                    <a:pt x="622" y="476"/>
                    <a:pt x="1141" y="689"/>
                    <a:pt x="1538" y="1066"/>
                  </a:cubicBezTo>
                  <a:cubicBezTo>
                    <a:pt x="1552" y="1079"/>
                    <a:pt x="1572" y="1086"/>
                    <a:pt x="1589" y="1086"/>
                  </a:cubicBezTo>
                  <a:cubicBezTo>
                    <a:pt x="1609" y="1086"/>
                    <a:pt x="1628" y="1079"/>
                    <a:pt x="1644" y="1063"/>
                  </a:cubicBezTo>
                  <a:cubicBezTo>
                    <a:pt x="1672" y="1033"/>
                    <a:pt x="1672" y="987"/>
                    <a:pt x="1642" y="959"/>
                  </a:cubicBezTo>
                  <a:cubicBezTo>
                    <a:pt x="1274" y="610"/>
                    <a:pt x="811" y="393"/>
                    <a:pt x="317" y="335"/>
                  </a:cubicBezTo>
                  <a:cubicBezTo>
                    <a:pt x="557" y="210"/>
                    <a:pt x="818" y="145"/>
                    <a:pt x="1078" y="145"/>
                  </a:cubicBezTo>
                  <a:cubicBezTo>
                    <a:pt x="1237" y="145"/>
                    <a:pt x="1395" y="170"/>
                    <a:pt x="1546" y="219"/>
                  </a:cubicBezTo>
                  <a:cubicBezTo>
                    <a:pt x="1554" y="222"/>
                    <a:pt x="1562" y="223"/>
                    <a:pt x="1570" y="223"/>
                  </a:cubicBezTo>
                  <a:cubicBezTo>
                    <a:pt x="1600" y="223"/>
                    <a:pt x="1628" y="204"/>
                    <a:pt x="1638" y="174"/>
                  </a:cubicBezTo>
                  <a:cubicBezTo>
                    <a:pt x="1651" y="137"/>
                    <a:pt x="1630" y="95"/>
                    <a:pt x="1590" y="82"/>
                  </a:cubicBezTo>
                  <a:cubicBezTo>
                    <a:pt x="1424" y="27"/>
                    <a:pt x="1251" y="1"/>
                    <a:pt x="10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1" name="Google Shape;2221;p33"/>
            <p:cNvSpPr/>
            <p:nvPr/>
          </p:nvSpPr>
          <p:spPr>
            <a:xfrm>
              <a:off x="6176096" y="369250"/>
              <a:ext cx="37545" cy="42205"/>
            </a:xfrm>
            <a:custGeom>
              <a:avLst/>
              <a:gdLst/>
              <a:ahLst/>
              <a:cxnLst/>
              <a:rect l="l" t="t" r="r" b="b"/>
              <a:pathLst>
                <a:path w="1256" h="1412" extrusionOk="0">
                  <a:moveTo>
                    <a:pt x="536" y="1"/>
                  </a:moveTo>
                  <a:cubicBezTo>
                    <a:pt x="519" y="1"/>
                    <a:pt x="502" y="7"/>
                    <a:pt x="487" y="20"/>
                  </a:cubicBezTo>
                  <a:cubicBezTo>
                    <a:pt x="458" y="48"/>
                    <a:pt x="456" y="94"/>
                    <a:pt x="483" y="124"/>
                  </a:cubicBezTo>
                  <a:cubicBezTo>
                    <a:pt x="732" y="395"/>
                    <a:pt x="922" y="723"/>
                    <a:pt x="1034" y="1068"/>
                  </a:cubicBezTo>
                  <a:lnTo>
                    <a:pt x="1041" y="1087"/>
                  </a:lnTo>
                  <a:cubicBezTo>
                    <a:pt x="1028" y="1077"/>
                    <a:pt x="1015" y="1064"/>
                    <a:pt x="1003" y="1054"/>
                  </a:cubicBezTo>
                  <a:cubicBezTo>
                    <a:pt x="746" y="826"/>
                    <a:pt x="437" y="648"/>
                    <a:pt x="109" y="539"/>
                  </a:cubicBezTo>
                  <a:cubicBezTo>
                    <a:pt x="100" y="536"/>
                    <a:pt x="91" y="534"/>
                    <a:pt x="83" y="534"/>
                  </a:cubicBezTo>
                  <a:cubicBezTo>
                    <a:pt x="52" y="534"/>
                    <a:pt x="24" y="554"/>
                    <a:pt x="15" y="584"/>
                  </a:cubicBezTo>
                  <a:cubicBezTo>
                    <a:pt x="0" y="621"/>
                    <a:pt x="22" y="663"/>
                    <a:pt x="61" y="676"/>
                  </a:cubicBezTo>
                  <a:cubicBezTo>
                    <a:pt x="370" y="778"/>
                    <a:pt x="662" y="946"/>
                    <a:pt x="904" y="1162"/>
                  </a:cubicBezTo>
                  <a:cubicBezTo>
                    <a:pt x="970" y="1219"/>
                    <a:pt x="1034" y="1283"/>
                    <a:pt x="1055" y="1359"/>
                  </a:cubicBezTo>
                  <a:cubicBezTo>
                    <a:pt x="1062" y="1387"/>
                    <a:pt x="1086" y="1409"/>
                    <a:pt x="1114" y="1411"/>
                  </a:cubicBezTo>
                  <a:lnTo>
                    <a:pt x="1125" y="1411"/>
                  </a:lnTo>
                  <a:cubicBezTo>
                    <a:pt x="1149" y="1411"/>
                    <a:pt x="1175" y="1397"/>
                    <a:pt x="1189" y="1379"/>
                  </a:cubicBezTo>
                  <a:cubicBezTo>
                    <a:pt x="1255" y="1267"/>
                    <a:pt x="1219" y="1155"/>
                    <a:pt x="1185" y="1056"/>
                  </a:cubicBezTo>
                  <a:lnTo>
                    <a:pt x="1175" y="1022"/>
                  </a:lnTo>
                  <a:cubicBezTo>
                    <a:pt x="1056" y="656"/>
                    <a:pt x="854" y="313"/>
                    <a:pt x="592" y="25"/>
                  </a:cubicBezTo>
                  <a:cubicBezTo>
                    <a:pt x="577" y="9"/>
                    <a:pt x="556" y="1"/>
                    <a:pt x="5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2" name="Google Shape;2222;p33"/>
            <p:cNvSpPr/>
            <p:nvPr/>
          </p:nvSpPr>
          <p:spPr>
            <a:xfrm>
              <a:off x="6202043" y="414443"/>
              <a:ext cx="27621" cy="26034"/>
            </a:xfrm>
            <a:custGeom>
              <a:avLst/>
              <a:gdLst/>
              <a:ahLst/>
              <a:cxnLst/>
              <a:rect l="l" t="t" r="r" b="b"/>
              <a:pathLst>
                <a:path w="924" h="871" extrusionOk="0">
                  <a:moveTo>
                    <a:pt x="842" y="0"/>
                  </a:moveTo>
                  <a:cubicBezTo>
                    <a:pt x="821" y="0"/>
                    <a:pt x="801" y="9"/>
                    <a:pt x="787" y="25"/>
                  </a:cubicBezTo>
                  <a:cubicBezTo>
                    <a:pt x="725" y="94"/>
                    <a:pt x="613" y="103"/>
                    <a:pt x="495" y="111"/>
                  </a:cubicBezTo>
                  <a:cubicBezTo>
                    <a:pt x="363" y="120"/>
                    <a:pt x="212" y="132"/>
                    <a:pt x="111" y="238"/>
                  </a:cubicBezTo>
                  <a:cubicBezTo>
                    <a:pt x="34" y="317"/>
                    <a:pt x="1" y="437"/>
                    <a:pt x="20" y="560"/>
                  </a:cubicBezTo>
                  <a:cubicBezTo>
                    <a:pt x="34" y="650"/>
                    <a:pt x="77" y="742"/>
                    <a:pt x="149" y="841"/>
                  </a:cubicBezTo>
                  <a:cubicBezTo>
                    <a:pt x="166" y="859"/>
                    <a:pt x="187" y="871"/>
                    <a:pt x="209" y="871"/>
                  </a:cubicBezTo>
                  <a:cubicBezTo>
                    <a:pt x="224" y="871"/>
                    <a:pt x="239" y="866"/>
                    <a:pt x="252" y="858"/>
                  </a:cubicBezTo>
                  <a:cubicBezTo>
                    <a:pt x="283" y="832"/>
                    <a:pt x="290" y="787"/>
                    <a:pt x="267" y="755"/>
                  </a:cubicBezTo>
                  <a:cubicBezTo>
                    <a:pt x="209" y="676"/>
                    <a:pt x="176" y="604"/>
                    <a:pt x="166" y="536"/>
                  </a:cubicBezTo>
                  <a:cubicBezTo>
                    <a:pt x="153" y="461"/>
                    <a:pt x="173" y="386"/>
                    <a:pt x="217" y="341"/>
                  </a:cubicBezTo>
                  <a:cubicBezTo>
                    <a:pt x="281" y="273"/>
                    <a:pt x="390" y="266"/>
                    <a:pt x="507" y="258"/>
                  </a:cubicBezTo>
                  <a:cubicBezTo>
                    <a:pt x="643" y="249"/>
                    <a:pt x="797" y="237"/>
                    <a:pt x="897" y="122"/>
                  </a:cubicBezTo>
                  <a:cubicBezTo>
                    <a:pt x="924" y="90"/>
                    <a:pt x="921" y="45"/>
                    <a:pt x="890" y="18"/>
                  </a:cubicBezTo>
                  <a:cubicBezTo>
                    <a:pt x="876" y="6"/>
                    <a:pt x="859" y="0"/>
                    <a:pt x="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3" name="Google Shape;2223;p33"/>
            <p:cNvSpPr/>
            <p:nvPr/>
          </p:nvSpPr>
          <p:spPr>
            <a:xfrm>
              <a:off x="6182583" y="454586"/>
              <a:ext cx="89947" cy="57538"/>
            </a:xfrm>
            <a:custGeom>
              <a:avLst/>
              <a:gdLst/>
              <a:ahLst/>
              <a:cxnLst/>
              <a:rect l="l" t="t" r="r" b="b"/>
              <a:pathLst>
                <a:path w="3009" h="1925" extrusionOk="0">
                  <a:moveTo>
                    <a:pt x="444" y="0"/>
                  </a:moveTo>
                  <a:cubicBezTo>
                    <a:pt x="444" y="0"/>
                    <a:pt x="1" y="842"/>
                    <a:pt x="501" y="1425"/>
                  </a:cubicBezTo>
                  <a:cubicBezTo>
                    <a:pt x="652" y="1598"/>
                    <a:pt x="889" y="1749"/>
                    <a:pt x="1247" y="1845"/>
                  </a:cubicBezTo>
                  <a:cubicBezTo>
                    <a:pt x="1378" y="1880"/>
                    <a:pt x="1503" y="1906"/>
                    <a:pt x="1617" y="1916"/>
                  </a:cubicBezTo>
                  <a:lnTo>
                    <a:pt x="1642" y="1919"/>
                  </a:lnTo>
                  <a:lnTo>
                    <a:pt x="1729" y="1923"/>
                  </a:lnTo>
                  <a:cubicBezTo>
                    <a:pt x="1754" y="1924"/>
                    <a:pt x="1780" y="1925"/>
                    <a:pt x="1805" y="1925"/>
                  </a:cubicBezTo>
                  <a:cubicBezTo>
                    <a:pt x="2302" y="1925"/>
                    <a:pt x="2597" y="1688"/>
                    <a:pt x="2766" y="1405"/>
                  </a:cubicBezTo>
                  <a:cubicBezTo>
                    <a:pt x="2993" y="1027"/>
                    <a:pt x="3009" y="564"/>
                    <a:pt x="3007" y="453"/>
                  </a:cubicBezTo>
                  <a:lnTo>
                    <a:pt x="3007" y="429"/>
                  </a:lnTo>
                  <a:cubicBezTo>
                    <a:pt x="2590" y="425"/>
                    <a:pt x="1081" y="129"/>
                    <a:pt x="595" y="30"/>
                  </a:cubicBezTo>
                  <a:lnTo>
                    <a:pt x="594" y="30"/>
                  </a:lnTo>
                  <a:cubicBezTo>
                    <a:pt x="499" y="10"/>
                    <a:pt x="444" y="0"/>
                    <a:pt x="4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4" name="Google Shape;2224;p33"/>
            <p:cNvSpPr/>
            <p:nvPr/>
          </p:nvSpPr>
          <p:spPr>
            <a:xfrm>
              <a:off x="6169311" y="181182"/>
              <a:ext cx="388333" cy="386866"/>
            </a:xfrm>
            <a:custGeom>
              <a:avLst/>
              <a:gdLst/>
              <a:ahLst/>
              <a:cxnLst/>
              <a:rect l="l" t="t" r="r" b="b"/>
              <a:pathLst>
                <a:path w="12991" h="12943" extrusionOk="0">
                  <a:moveTo>
                    <a:pt x="5418" y="1"/>
                  </a:moveTo>
                  <a:cubicBezTo>
                    <a:pt x="5264" y="635"/>
                    <a:pt x="5629" y="1319"/>
                    <a:pt x="5629" y="1319"/>
                  </a:cubicBezTo>
                  <a:cubicBezTo>
                    <a:pt x="4777" y="937"/>
                    <a:pt x="4036" y="786"/>
                    <a:pt x="3395" y="786"/>
                  </a:cubicBezTo>
                  <a:cubicBezTo>
                    <a:pt x="976" y="786"/>
                    <a:pt x="0" y="2940"/>
                    <a:pt x="0" y="2940"/>
                  </a:cubicBezTo>
                  <a:cubicBezTo>
                    <a:pt x="152" y="2798"/>
                    <a:pt x="378" y="2752"/>
                    <a:pt x="608" y="2752"/>
                  </a:cubicBezTo>
                  <a:cubicBezTo>
                    <a:pt x="1049" y="2752"/>
                    <a:pt x="1509" y="2921"/>
                    <a:pt x="1509" y="2921"/>
                  </a:cubicBezTo>
                  <a:cubicBezTo>
                    <a:pt x="700" y="3270"/>
                    <a:pt x="703" y="4758"/>
                    <a:pt x="703" y="4758"/>
                  </a:cubicBezTo>
                  <a:cubicBezTo>
                    <a:pt x="703" y="4758"/>
                    <a:pt x="1097" y="3831"/>
                    <a:pt x="2236" y="3831"/>
                  </a:cubicBezTo>
                  <a:cubicBezTo>
                    <a:pt x="2555" y="3831"/>
                    <a:pt x="2931" y="3903"/>
                    <a:pt x="3374" y="4089"/>
                  </a:cubicBezTo>
                  <a:cubicBezTo>
                    <a:pt x="4734" y="4658"/>
                    <a:pt x="6100" y="4752"/>
                    <a:pt x="6851" y="4752"/>
                  </a:cubicBezTo>
                  <a:cubicBezTo>
                    <a:pt x="7219" y="4752"/>
                    <a:pt x="7439" y="4729"/>
                    <a:pt x="7439" y="4729"/>
                  </a:cubicBezTo>
                  <a:lnTo>
                    <a:pt x="7439" y="4729"/>
                  </a:lnTo>
                  <a:cubicBezTo>
                    <a:pt x="7011" y="5170"/>
                    <a:pt x="5727" y="5321"/>
                    <a:pt x="5727" y="5321"/>
                  </a:cubicBezTo>
                  <a:cubicBezTo>
                    <a:pt x="7416" y="5964"/>
                    <a:pt x="9099" y="6041"/>
                    <a:pt x="9099" y="6041"/>
                  </a:cubicBezTo>
                  <a:cubicBezTo>
                    <a:pt x="7772" y="6993"/>
                    <a:pt x="8209" y="8652"/>
                    <a:pt x="8209" y="8652"/>
                  </a:cubicBezTo>
                  <a:cubicBezTo>
                    <a:pt x="8427" y="8109"/>
                    <a:pt x="9099" y="7301"/>
                    <a:pt x="9182" y="7202"/>
                  </a:cubicBezTo>
                  <a:lnTo>
                    <a:pt x="9182" y="7202"/>
                  </a:lnTo>
                  <a:cubicBezTo>
                    <a:pt x="7655" y="9273"/>
                    <a:pt x="7404" y="12943"/>
                    <a:pt x="7404" y="12943"/>
                  </a:cubicBezTo>
                  <a:cubicBezTo>
                    <a:pt x="9713" y="12718"/>
                    <a:pt x="11700" y="10622"/>
                    <a:pt x="12387" y="8048"/>
                  </a:cubicBezTo>
                  <a:cubicBezTo>
                    <a:pt x="12990" y="5789"/>
                    <a:pt x="10798" y="5154"/>
                    <a:pt x="10798" y="5154"/>
                  </a:cubicBezTo>
                  <a:cubicBezTo>
                    <a:pt x="10835" y="5095"/>
                    <a:pt x="10869" y="5036"/>
                    <a:pt x="10898" y="4978"/>
                  </a:cubicBezTo>
                  <a:cubicBezTo>
                    <a:pt x="11519" y="3712"/>
                    <a:pt x="10057" y="2526"/>
                    <a:pt x="8410" y="1933"/>
                  </a:cubicBezTo>
                  <a:cubicBezTo>
                    <a:pt x="6682" y="1314"/>
                    <a:pt x="5418" y="1"/>
                    <a:pt x="54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5" name="Google Shape;2225;p33"/>
            <p:cNvSpPr/>
            <p:nvPr/>
          </p:nvSpPr>
          <p:spPr>
            <a:xfrm>
              <a:off x="6349712" y="532061"/>
              <a:ext cx="99602" cy="77774"/>
            </a:xfrm>
            <a:custGeom>
              <a:avLst/>
              <a:gdLst/>
              <a:ahLst/>
              <a:cxnLst/>
              <a:rect l="l" t="t" r="r" b="b"/>
              <a:pathLst>
                <a:path w="3332" h="2602" extrusionOk="0">
                  <a:moveTo>
                    <a:pt x="1479" y="1"/>
                  </a:moveTo>
                  <a:cubicBezTo>
                    <a:pt x="932" y="1"/>
                    <a:pt x="447" y="271"/>
                    <a:pt x="260" y="735"/>
                  </a:cubicBezTo>
                  <a:cubicBezTo>
                    <a:pt x="1" y="1382"/>
                    <a:pt x="420" y="2159"/>
                    <a:pt x="1196" y="2471"/>
                  </a:cubicBezTo>
                  <a:cubicBezTo>
                    <a:pt x="1416" y="2560"/>
                    <a:pt x="1640" y="2602"/>
                    <a:pt x="1855" y="2602"/>
                  </a:cubicBezTo>
                  <a:cubicBezTo>
                    <a:pt x="2401" y="2602"/>
                    <a:pt x="2886" y="2331"/>
                    <a:pt x="3074" y="1867"/>
                  </a:cubicBezTo>
                  <a:cubicBezTo>
                    <a:pt x="3332" y="1221"/>
                    <a:pt x="2914" y="443"/>
                    <a:pt x="2138" y="131"/>
                  </a:cubicBezTo>
                  <a:cubicBezTo>
                    <a:pt x="1918" y="43"/>
                    <a:pt x="1694" y="1"/>
                    <a:pt x="1479" y="1"/>
                  </a:cubicBez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6" name="Google Shape;2226;p33"/>
            <p:cNvSpPr/>
            <p:nvPr/>
          </p:nvSpPr>
          <p:spPr>
            <a:xfrm>
              <a:off x="6376227" y="559500"/>
              <a:ext cx="48157" cy="26154"/>
            </a:xfrm>
            <a:custGeom>
              <a:avLst/>
              <a:gdLst/>
              <a:ahLst/>
              <a:cxnLst/>
              <a:rect l="l" t="t" r="r" b="b"/>
              <a:pathLst>
                <a:path w="1611" h="875" extrusionOk="0">
                  <a:moveTo>
                    <a:pt x="424" y="0"/>
                  </a:moveTo>
                  <a:cubicBezTo>
                    <a:pt x="315" y="0"/>
                    <a:pt x="196" y="10"/>
                    <a:pt x="67" y="32"/>
                  </a:cubicBezTo>
                  <a:cubicBezTo>
                    <a:pt x="27" y="39"/>
                    <a:pt x="0" y="76"/>
                    <a:pt x="7" y="116"/>
                  </a:cubicBezTo>
                  <a:cubicBezTo>
                    <a:pt x="14" y="151"/>
                    <a:pt x="44" y="177"/>
                    <a:pt x="79" y="177"/>
                  </a:cubicBezTo>
                  <a:cubicBezTo>
                    <a:pt x="83" y="177"/>
                    <a:pt x="88" y="177"/>
                    <a:pt x="92" y="176"/>
                  </a:cubicBezTo>
                  <a:cubicBezTo>
                    <a:pt x="214" y="155"/>
                    <a:pt x="325" y="146"/>
                    <a:pt x="427" y="146"/>
                  </a:cubicBezTo>
                  <a:cubicBezTo>
                    <a:pt x="1279" y="146"/>
                    <a:pt x="1454" y="790"/>
                    <a:pt x="1461" y="819"/>
                  </a:cubicBezTo>
                  <a:cubicBezTo>
                    <a:pt x="1468" y="852"/>
                    <a:pt x="1498" y="874"/>
                    <a:pt x="1532" y="874"/>
                  </a:cubicBezTo>
                  <a:cubicBezTo>
                    <a:pt x="1537" y="874"/>
                    <a:pt x="1544" y="874"/>
                    <a:pt x="1549" y="873"/>
                  </a:cubicBezTo>
                  <a:cubicBezTo>
                    <a:pt x="1588" y="865"/>
                    <a:pt x="1611" y="824"/>
                    <a:pt x="1602" y="784"/>
                  </a:cubicBezTo>
                  <a:cubicBezTo>
                    <a:pt x="1601" y="775"/>
                    <a:pt x="1396" y="0"/>
                    <a:pt x="4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7" name="Google Shape;2227;p33"/>
            <p:cNvSpPr/>
            <p:nvPr/>
          </p:nvSpPr>
          <p:spPr>
            <a:xfrm>
              <a:off x="6392010" y="560157"/>
              <a:ext cx="14408" cy="29770"/>
            </a:xfrm>
            <a:custGeom>
              <a:avLst/>
              <a:gdLst/>
              <a:ahLst/>
              <a:cxnLst/>
              <a:rect l="l" t="t" r="r" b="b"/>
              <a:pathLst>
                <a:path w="482" h="996" extrusionOk="0">
                  <a:moveTo>
                    <a:pt x="172" y="1"/>
                  </a:moveTo>
                  <a:cubicBezTo>
                    <a:pt x="154" y="1"/>
                    <a:pt x="137" y="7"/>
                    <a:pt x="123" y="20"/>
                  </a:cubicBezTo>
                  <a:cubicBezTo>
                    <a:pt x="93" y="48"/>
                    <a:pt x="92" y="94"/>
                    <a:pt x="117" y="124"/>
                  </a:cubicBezTo>
                  <a:cubicBezTo>
                    <a:pt x="265" y="286"/>
                    <a:pt x="328" y="436"/>
                    <a:pt x="301" y="567"/>
                  </a:cubicBezTo>
                  <a:cubicBezTo>
                    <a:pt x="264" y="754"/>
                    <a:pt x="54" y="854"/>
                    <a:pt x="52" y="857"/>
                  </a:cubicBezTo>
                  <a:cubicBezTo>
                    <a:pt x="16" y="874"/>
                    <a:pt x="0" y="916"/>
                    <a:pt x="17" y="953"/>
                  </a:cubicBezTo>
                  <a:cubicBezTo>
                    <a:pt x="30" y="980"/>
                    <a:pt x="57" y="995"/>
                    <a:pt x="85" y="995"/>
                  </a:cubicBezTo>
                  <a:cubicBezTo>
                    <a:pt x="93" y="995"/>
                    <a:pt x="103" y="994"/>
                    <a:pt x="116" y="988"/>
                  </a:cubicBezTo>
                  <a:cubicBezTo>
                    <a:pt x="129" y="982"/>
                    <a:pt x="392" y="855"/>
                    <a:pt x="446" y="594"/>
                  </a:cubicBezTo>
                  <a:cubicBezTo>
                    <a:pt x="481" y="416"/>
                    <a:pt x="409" y="224"/>
                    <a:pt x="227" y="25"/>
                  </a:cubicBezTo>
                  <a:cubicBezTo>
                    <a:pt x="212" y="9"/>
                    <a:pt x="192" y="1"/>
                    <a:pt x="1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8" name="Google Shape;2228;p33"/>
            <p:cNvSpPr/>
            <p:nvPr/>
          </p:nvSpPr>
          <p:spPr>
            <a:xfrm>
              <a:off x="6169251" y="181242"/>
              <a:ext cx="344391" cy="148792"/>
            </a:xfrm>
            <a:custGeom>
              <a:avLst/>
              <a:gdLst/>
              <a:ahLst/>
              <a:cxnLst/>
              <a:rect l="l" t="t" r="r" b="b"/>
              <a:pathLst>
                <a:path w="11521" h="4978" extrusionOk="0">
                  <a:moveTo>
                    <a:pt x="5417" y="0"/>
                  </a:moveTo>
                  <a:lnTo>
                    <a:pt x="5417" y="0"/>
                  </a:lnTo>
                  <a:cubicBezTo>
                    <a:pt x="5263" y="634"/>
                    <a:pt x="5628" y="1319"/>
                    <a:pt x="5628" y="1319"/>
                  </a:cubicBezTo>
                  <a:cubicBezTo>
                    <a:pt x="4777" y="937"/>
                    <a:pt x="4036" y="786"/>
                    <a:pt x="3395" y="786"/>
                  </a:cubicBezTo>
                  <a:cubicBezTo>
                    <a:pt x="977" y="786"/>
                    <a:pt x="1" y="2940"/>
                    <a:pt x="1" y="2940"/>
                  </a:cubicBezTo>
                  <a:cubicBezTo>
                    <a:pt x="534" y="2331"/>
                    <a:pt x="1688" y="1657"/>
                    <a:pt x="3102" y="1441"/>
                  </a:cubicBezTo>
                  <a:cubicBezTo>
                    <a:pt x="3196" y="1427"/>
                    <a:pt x="3293" y="1421"/>
                    <a:pt x="3394" y="1421"/>
                  </a:cubicBezTo>
                  <a:cubicBezTo>
                    <a:pt x="4808" y="1421"/>
                    <a:pt x="6783" y="2739"/>
                    <a:pt x="6783" y="2739"/>
                  </a:cubicBezTo>
                  <a:cubicBezTo>
                    <a:pt x="6497" y="2514"/>
                    <a:pt x="6664" y="1919"/>
                    <a:pt x="6574" y="1698"/>
                  </a:cubicBezTo>
                  <a:lnTo>
                    <a:pt x="6574" y="1698"/>
                  </a:lnTo>
                  <a:cubicBezTo>
                    <a:pt x="7051" y="2238"/>
                    <a:pt x="7398" y="2125"/>
                    <a:pt x="9221" y="3019"/>
                  </a:cubicBezTo>
                  <a:cubicBezTo>
                    <a:pt x="11046" y="3914"/>
                    <a:pt x="10893" y="4977"/>
                    <a:pt x="10893" y="4977"/>
                  </a:cubicBezTo>
                  <a:lnTo>
                    <a:pt x="10898" y="4976"/>
                  </a:lnTo>
                  <a:cubicBezTo>
                    <a:pt x="11520" y="3710"/>
                    <a:pt x="10058" y="2521"/>
                    <a:pt x="8409" y="1933"/>
                  </a:cubicBezTo>
                  <a:cubicBezTo>
                    <a:pt x="6683" y="1313"/>
                    <a:pt x="5417" y="0"/>
                    <a:pt x="5417"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9" name="Google Shape;2229;p33"/>
            <p:cNvSpPr/>
            <p:nvPr/>
          </p:nvSpPr>
          <p:spPr>
            <a:xfrm>
              <a:off x="6200489" y="455482"/>
              <a:ext cx="72131" cy="20146"/>
            </a:xfrm>
            <a:custGeom>
              <a:avLst/>
              <a:gdLst/>
              <a:ahLst/>
              <a:cxnLst/>
              <a:rect l="l" t="t" r="r" b="b"/>
              <a:pathLst>
                <a:path w="2413" h="674" extrusionOk="0">
                  <a:moveTo>
                    <a:pt x="0" y="0"/>
                  </a:moveTo>
                  <a:cubicBezTo>
                    <a:pt x="55" y="140"/>
                    <a:pt x="130" y="272"/>
                    <a:pt x="249" y="366"/>
                  </a:cubicBezTo>
                  <a:cubicBezTo>
                    <a:pt x="380" y="470"/>
                    <a:pt x="547" y="514"/>
                    <a:pt x="709" y="550"/>
                  </a:cubicBezTo>
                  <a:cubicBezTo>
                    <a:pt x="985" y="616"/>
                    <a:pt x="1268" y="674"/>
                    <a:pt x="1551" y="674"/>
                  </a:cubicBezTo>
                  <a:cubicBezTo>
                    <a:pt x="1623" y="674"/>
                    <a:pt x="1695" y="670"/>
                    <a:pt x="1766" y="662"/>
                  </a:cubicBezTo>
                  <a:cubicBezTo>
                    <a:pt x="1996" y="635"/>
                    <a:pt x="2225" y="558"/>
                    <a:pt x="2410" y="422"/>
                  </a:cubicBezTo>
                  <a:cubicBezTo>
                    <a:pt x="2409" y="408"/>
                    <a:pt x="2408" y="399"/>
                    <a:pt x="2411" y="398"/>
                  </a:cubicBezTo>
                  <a:lnTo>
                    <a:pt x="2411" y="398"/>
                  </a:lnTo>
                  <a:cubicBezTo>
                    <a:pt x="2412" y="398"/>
                    <a:pt x="2412" y="398"/>
                    <a:pt x="2413" y="398"/>
                  </a:cubicBezTo>
                  <a:cubicBezTo>
                    <a:pt x="2412" y="398"/>
                    <a:pt x="2412" y="398"/>
                    <a:pt x="2412" y="398"/>
                  </a:cubicBezTo>
                  <a:cubicBezTo>
                    <a:pt x="2412" y="398"/>
                    <a:pt x="2411" y="398"/>
                    <a:pt x="2411" y="398"/>
                  </a:cubicBezTo>
                  <a:lnTo>
                    <a:pt x="2411" y="398"/>
                  </a:lnTo>
                  <a:cubicBezTo>
                    <a:pt x="1990" y="395"/>
                    <a:pt x="485" y="99"/>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0" name="Google Shape;2230;p33"/>
            <p:cNvSpPr/>
            <p:nvPr/>
          </p:nvSpPr>
          <p:spPr>
            <a:xfrm>
              <a:off x="6197529" y="487620"/>
              <a:ext cx="67736" cy="25167"/>
            </a:xfrm>
            <a:custGeom>
              <a:avLst/>
              <a:gdLst/>
              <a:ahLst/>
              <a:cxnLst/>
              <a:rect l="l" t="t" r="r" b="b"/>
              <a:pathLst>
                <a:path w="2266" h="842" extrusionOk="0">
                  <a:moveTo>
                    <a:pt x="1318" y="1"/>
                  </a:moveTo>
                  <a:cubicBezTo>
                    <a:pt x="1041" y="1"/>
                    <a:pt x="761" y="58"/>
                    <a:pt x="493" y="138"/>
                  </a:cubicBezTo>
                  <a:cubicBezTo>
                    <a:pt x="321" y="188"/>
                    <a:pt x="152" y="247"/>
                    <a:pt x="2" y="342"/>
                  </a:cubicBezTo>
                  <a:lnTo>
                    <a:pt x="1" y="342"/>
                  </a:lnTo>
                  <a:cubicBezTo>
                    <a:pt x="152" y="515"/>
                    <a:pt x="389" y="666"/>
                    <a:pt x="747" y="762"/>
                  </a:cubicBezTo>
                  <a:cubicBezTo>
                    <a:pt x="878" y="797"/>
                    <a:pt x="1003" y="823"/>
                    <a:pt x="1117" y="833"/>
                  </a:cubicBezTo>
                  <a:lnTo>
                    <a:pt x="1142" y="836"/>
                  </a:lnTo>
                  <a:lnTo>
                    <a:pt x="1229" y="840"/>
                  </a:lnTo>
                  <a:cubicBezTo>
                    <a:pt x="1254" y="841"/>
                    <a:pt x="1280" y="842"/>
                    <a:pt x="1305" y="842"/>
                  </a:cubicBezTo>
                  <a:cubicBezTo>
                    <a:pt x="1802" y="842"/>
                    <a:pt x="2097" y="605"/>
                    <a:pt x="2266" y="322"/>
                  </a:cubicBezTo>
                  <a:cubicBezTo>
                    <a:pt x="2125" y="198"/>
                    <a:pt x="1951" y="106"/>
                    <a:pt x="1772" y="59"/>
                  </a:cubicBezTo>
                  <a:cubicBezTo>
                    <a:pt x="1623" y="18"/>
                    <a:pt x="1471" y="1"/>
                    <a:pt x="131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1" name="Google Shape;2231;p33"/>
            <p:cNvSpPr/>
            <p:nvPr/>
          </p:nvSpPr>
          <p:spPr>
            <a:xfrm>
              <a:off x="5866619" y="878426"/>
              <a:ext cx="867" cy="2122"/>
            </a:xfrm>
            <a:custGeom>
              <a:avLst/>
              <a:gdLst/>
              <a:ahLst/>
              <a:cxnLst/>
              <a:rect l="l" t="t" r="r" b="b"/>
              <a:pathLst>
                <a:path w="29" h="71" extrusionOk="0">
                  <a:moveTo>
                    <a:pt x="0" y="0"/>
                  </a:moveTo>
                  <a:lnTo>
                    <a:pt x="26" y="71"/>
                  </a:lnTo>
                  <a:lnTo>
                    <a:pt x="28" y="65"/>
                  </a:lnTo>
                  <a:cubicBezTo>
                    <a:pt x="17" y="40"/>
                    <a:pt x="7" y="19"/>
                    <a:pt x="0" y="0"/>
                  </a:cubicBez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2" name="Google Shape;2232;p33"/>
            <p:cNvSpPr/>
            <p:nvPr/>
          </p:nvSpPr>
          <p:spPr>
            <a:xfrm>
              <a:off x="6201714" y="676310"/>
              <a:ext cx="64986" cy="27349"/>
            </a:xfrm>
            <a:custGeom>
              <a:avLst/>
              <a:gdLst/>
              <a:ahLst/>
              <a:cxnLst/>
              <a:rect l="l" t="t" r="r" b="b"/>
              <a:pathLst>
                <a:path w="2174" h="915" extrusionOk="0">
                  <a:moveTo>
                    <a:pt x="165" y="0"/>
                  </a:moveTo>
                  <a:cubicBezTo>
                    <a:pt x="106" y="0"/>
                    <a:pt x="50" y="42"/>
                    <a:pt x="36" y="104"/>
                  </a:cubicBezTo>
                  <a:lnTo>
                    <a:pt x="17" y="175"/>
                  </a:lnTo>
                  <a:cubicBezTo>
                    <a:pt x="0" y="245"/>
                    <a:pt x="40" y="316"/>
                    <a:pt x="109" y="337"/>
                  </a:cubicBezTo>
                  <a:lnTo>
                    <a:pt x="1986" y="909"/>
                  </a:lnTo>
                  <a:cubicBezTo>
                    <a:pt x="1998" y="912"/>
                    <a:pt x="2011" y="914"/>
                    <a:pt x="2023" y="914"/>
                  </a:cubicBezTo>
                  <a:cubicBezTo>
                    <a:pt x="2083" y="914"/>
                    <a:pt x="2139" y="872"/>
                    <a:pt x="2156" y="811"/>
                  </a:cubicBezTo>
                  <a:cubicBezTo>
                    <a:pt x="2174" y="742"/>
                    <a:pt x="2134" y="673"/>
                    <a:pt x="2070" y="650"/>
                  </a:cubicBezTo>
                  <a:lnTo>
                    <a:pt x="209" y="8"/>
                  </a:lnTo>
                  <a:cubicBezTo>
                    <a:pt x="195" y="3"/>
                    <a:pt x="180" y="0"/>
                    <a:pt x="1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3" name="Google Shape;2233;p33"/>
            <p:cNvSpPr/>
            <p:nvPr/>
          </p:nvSpPr>
          <p:spPr>
            <a:xfrm>
              <a:off x="6034406" y="739647"/>
              <a:ext cx="235942" cy="99892"/>
            </a:xfrm>
            <a:custGeom>
              <a:avLst/>
              <a:gdLst/>
              <a:ahLst/>
              <a:cxnLst/>
              <a:rect l="l" t="t" r="r" b="b"/>
              <a:pathLst>
                <a:path w="7893" h="3342" extrusionOk="0">
                  <a:moveTo>
                    <a:pt x="258" y="1"/>
                  </a:moveTo>
                  <a:cubicBezTo>
                    <a:pt x="163" y="282"/>
                    <a:pt x="75" y="568"/>
                    <a:pt x="1" y="858"/>
                  </a:cubicBezTo>
                  <a:cubicBezTo>
                    <a:pt x="1765" y="2019"/>
                    <a:pt x="4364" y="2787"/>
                    <a:pt x="7408" y="3342"/>
                  </a:cubicBezTo>
                  <a:cubicBezTo>
                    <a:pt x="7408" y="3342"/>
                    <a:pt x="7609" y="1952"/>
                    <a:pt x="7892" y="441"/>
                  </a:cubicBezTo>
                  <a:lnTo>
                    <a:pt x="7892" y="441"/>
                  </a:lnTo>
                  <a:cubicBezTo>
                    <a:pt x="7193" y="966"/>
                    <a:pt x="6076" y="1558"/>
                    <a:pt x="4596" y="1558"/>
                  </a:cubicBezTo>
                  <a:cubicBezTo>
                    <a:pt x="3383" y="1558"/>
                    <a:pt x="1927" y="1160"/>
                    <a:pt x="258"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09724020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234"/>
        <p:cNvGrpSpPr/>
        <p:nvPr/>
      </p:nvGrpSpPr>
      <p:grpSpPr>
        <a:xfrm>
          <a:off x="0" y="0"/>
          <a:ext cx="0" cy="0"/>
          <a:chOff x="0" y="0"/>
          <a:chExt cx="0" cy="0"/>
        </a:xfrm>
      </p:grpSpPr>
      <p:grpSp>
        <p:nvGrpSpPr>
          <p:cNvPr id="2235" name="Google Shape;2235;p34"/>
          <p:cNvGrpSpPr/>
          <p:nvPr/>
        </p:nvGrpSpPr>
        <p:grpSpPr>
          <a:xfrm>
            <a:off x="36" y="4"/>
            <a:ext cx="12191965" cy="6887888"/>
            <a:chOff x="27" y="3"/>
            <a:chExt cx="9143974" cy="5165916"/>
          </a:xfrm>
        </p:grpSpPr>
        <p:sp>
          <p:nvSpPr>
            <p:cNvPr id="2236" name="Google Shape;2236;p34"/>
            <p:cNvSpPr/>
            <p:nvPr/>
          </p:nvSpPr>
          <p:spPr>
            <a:xfrm>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7" name="Google Shape;2237;p34"/>
            <p:cNvSpPr/>
            <p:nvPr/>
          </p:nvSpPr>
          <p:spPr>
            <a:xfrm>
              <a:off x="352"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38" name="Google Shape;2238;p34"/>
          <p:cNvGrpSpPr/>
          <p:nvPr/>
        </p:nvGrpSpPr>
        <p:grpSpPr>
          <a:xfrm>
            <a:off x="-264218" y="411571"/>
            <a:ext cx="12649340" cy="7614675"/>
            <a:chOff x="-198164" y="308678"/>
            <a:chExt cx="9487005" cy="5711006"/>
          </a:xfrm>
        </p:grpSpPr>
        <p:grpSp>
          <p:nvGrpSpPr>
            <p:cNvPr id="2239" name="Google Shape;2239;p34"/>
            <p:cNvGrpSpPr/>
            <p:nvPr/>
          </p:nvGrpSpPr>
          <p:grpSpPr>
            <a:xfrm>
              <a:off x="4335000" y="3240122"/>
              <a:ext cx="4953842" cy="1685961"/>
              <a:chOff x="715728" y="1849983"/>
              <a:chExt cx="3985391" cy="1356364"/>
            </a:xfrm>
          </p:grpSpPr>
          <p:sp>
            <p:nvSpPr>
              <p:cNvPr id="2240" name="Google Shape;2240;p34"/>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1" name="Google Shape;2241;p34"/>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2" name="Google Shape;2242;p34"/>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3" name="Google Shape;2243;p34"/>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4" name="Google Shape;2244;p34"/>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5" name="Google Shape;2245;p34"/>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6" name="Google Shape;2246;p34"/>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7" name="Google Shape;2247;p34"/>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8" name="Google Shape;2248;p34"/>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9" name="Google Shape;2249;p34"/>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0" name="Google Shape;2250;p34"/>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1" name="Google Shape;2251;p34"/>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2" name="Google Shape;2252;p34"/>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3" name="Google Shape;2253;p34"/>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4" name="Google Shape;2254;p34"/>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5" name="Google Shape;2255;p34"/>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6" name="Google Shape;2256;p34"/>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7" name="Google Shape;2257;p34"/>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8" name="Google Shape;2258;p34"/>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9" name="Google Shape;2259;p34"/>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0" name="Google Shape;2260;p34"/>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1" name="Google Shape;2261;p34"/>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2" name="Google Shape;2262;p34"/>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63" name="Google Shape;2263;p34"/>
            <p:cNvGrpSpPr/>
            <p:nvPr/>
          </p:nvGrpSpPr>
          <p:grpSpPr>
            <a:xfrm>
              <a:off x="-198164" y="3057233"/>
              <a:ext cx="9412838" cy="2962451"/>
              <a:chOff x="-1192669" y="1924020"/>
              <a:chExt cx="4543534" cy="1429961"/>
            </a:xfrm>
          </p:grpSpPr>
          <p:sp>
            <p:nvSpPr>
              <p:cNvPr id="2264" name="Google Shape;2264;p34"/>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5" name="Google Shape;2265;p34"/>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6" name="Google Shape;2266;p34"/>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7" name="Google Shape;2267;p34"/>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8" name="Google Shape;2268;p34"/>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9" name="Google Shape;2269;p34"/>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0" name="Google Shape;2270;p34"/>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1" name="Google Shape;2271;p34"/>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2" name="Google Shape;2272;p34"/>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3" name="Google Shape;2273;p34"/>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4" name="Google Shape;2274;p34"/>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5" name="Google Shape;2275;p34"/>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6" name="Google Shape;2276;p34"/>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7" name="Google Shape;2277;p34"/>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8" name="Google Shape;2278;p34"/>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9" name="Google Shape;2279;p34"/>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0" name="Google Shape;2280;p34"/>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1" name="Google Shape;2281;p34"/>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2" name="Google Shape;2282;p34"/>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3" name="Google Shape;2283;p34"/>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4" name="Google Shape;2284;p34"/>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5" name="Google Shape;2285;p34"/>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6" name="Google Shape;2286;p34"/>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7" name="Google Shape;2287;p34"/>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8" name="Google Shape;2288;p34"/>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9" name="Google Shape;2289;p34"/>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0" name="Google Shape;2290;p34"/>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1" name="Google Shape;2291;p34"/>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2" name="Google Shape;2292;p34"/>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3" name="Google Shape;2293;p34"/>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4" name="Google Shape;2294;p34"/>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95" name="Google Shape;2295;p34"/>
            <p:cNvGrpSpPr/>
            <p:nvPr/>
          </p:nvGrpSpPr>
          <p:grpSpPr>
            <a:xfrm>
              <a:off x="1492833" y="308678"/>
              <a:ext cx="246464" cy="231319"/>
              <a:chOff x="5946283" y="1650903"/>
              <a:chExt cx="246464" cy="231319"/>
            </a:xfrm>
          </p:grpSpPr>
          <p:sp>
            <p:nvSpPr>
              <p:cNvPr id="2296" name="Google Shape;2296;p3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7" name="Google Shape;2297;p3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98" name="Google Shape;2298;p34"/>
            <p:cNvGrpSpPr/>
            <p:nvPr/>
          </p:nvGrpSpPr>
          <p:grpSpPr>
            <a:xfrm>
              <a:off x="8616233" y="1244603"/>
              <a:ext cx="246464" cy="231319"/>
              <a:chOff x="5946283" y="1650903"/>
              <a:chExt cx="246464" cy="231319"/>
            </a:xfrm>
          </p:grpSpPr>
          <p:sp>
            <p:nvSpPr>
              <p:cNvPr id="2299" name="Google Shape;2299;p3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0" name="Google Shape;2300;p3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01" name="Google Shape;2301;p34"/>
            <p:cNvGrpSpPr/>
            <p:nvPr/>
          </p:nvGrpSpPr>
          <p:grpSpPr>
            <a:xfrm>
              <a:off x="494908" y="784103"/>
              <a:ext cx="246464" cy="231319"/>
              <a:chOff x="5946283" y="1650903"/>
              <a:chExt cx="246464" cy="231319"/>
            </a:xfrm>
          </p:grpSpPr>
          <p:sp>
            <p:nvSpPr>
              <p:cNvPr id="2302" name="Google Shape;2302;p3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3" name="Google Shape;2303;p3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04" name="Google Shape;2304;p34"/>
            <p:cNvGrpSpPr/>
            <p:nvPr/>
          </p:nvGrpSpPr>
          <p:grpSpPr>
            <a:xfrm>
              <a:off x="8573783" y="2027528"/>
              <a:ext cx="246464" cy="231319"/>
              <a:chOff x="5946283" y="1650903"/>
              <a:chExt cx="246464" cy="231319"/>
            </a:xfrm>
          </p:grpSpPr>
          <p:sp>
            <p:nvSpPr>
              <p:cNvPr id="2305" name="Google Shape;2305;p3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6" name="Google Shape;2306;p3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366" name="Google Shape;2366;p34"/>
          <p:cNvGrpSpPr/>
          <p:nvPr/>
        </p:nvGrpSpPr>
        <p:grpSpPr>
          <a:xfrm>
            <a:off x="2633326" y="3574703"/>
            <a:ext cx="930249" cy="1019384"/>
            <a:chOff x="7969377" y="2856516"/>
            <a:chExt cx="402682" cy="441266"/>
          </a:xfrm>
        </p:grpSpPr>
        <p:sp>
          <p:nvSpPr>
            <p:cNvPr id="2367" name="Google Shape;2367;p34"/>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8" name="Google Shape;2368;p34"/>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9" name="Google Shape;2369;p34"/>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0" name="Google Shape;2370;p34"/>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1" name="Google Shape;2371;p34"/>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2" name="Google Shape;2372;p34"/>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3" name="Google Shape;2373;p34"/>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4" name="Google Shape;2374;p34"/>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5" name="Google Shape;2375;p34"/>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6" name="Google Shape;2376;p34"/>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7" name="Google Shape;2377;p34"/>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78" name="Google Shape;2378;p34"/>
          <p:cNvGrpSpPr/>
          <p:nvPr/>
        </p:nvGrpSpPr>
        <p:grpSpPr>
          <a:xfrm>
            <a:off x="220395" y="5036575"/>
            <a:ext cx="619429" cy="958551"/>
            <a:chOff x="7706772" y="521151"/>
            <a:chExt cx="268136" cy="414933"/>
          </a:xfrm>
        </p:grpSpPr>
        <p:sp>
          <p:nvSpPr>
            <p:cNvPr id="2379" name="Google Shape;2379;p34"/>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0" name="Google Shape;2380;p34"/>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1" name="Google Shape;2381;p34"/>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2" name="Google Shape;2382;p34"/>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3" name="Google Shape;2383;p34"/>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4" name="Google Shape;2384;p34"/>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24452076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5952"/>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381"/>
            </a:lvl1pPr>
            <a:lvl2pPr marL="453554" indent="0" algn="ctr">
              <a:buNone/>
              <a:defRPr sz="1984"/>
            </a:lvl2pPr>
            <a:lvl3pPr marL="907108" indent="0" algn="ctr">
              <a:buNone/>
              <a:defRPr sz="1786"/>
            </a:lvl3pPr>
            <a:lvl4pPr marL="1360661" indent="0" algn="ctr">
              <a:buNone/>
              <a:defRPr sz="1587"/>
            </a:lvl4pPr>
            <a:lvl5pPr marL="1814215" indent="0" algn="ctr">
              <a:buNone/>
              <a:defRPr sz="1587"/>
            </a:lvl5pPr>
            <a:lvl6pPr marL="2267769" indent="0" algn="ctr">
              <a:buNone/>
              <a:defRPr sz="1587"/>
            </a:lvl6pPr>
            <a:lvl7pPr marL="2721323" indent="0" algn="ctr">
              <a:buNone/>
              <a:defRPr sz="1587"/>
            </a:lvl7pPr>
            <a:lvl8pPr marL="3174877" indent="0" algn="ctr">
              <a:buNone/>
              <a:defRPr sz="1587"/>
            </a:lvl8pPr>
            <a:lvl9pPr marL="3628431" indent="0" algn="ctr">
              <a:buNone/>
              <a:defRPr sz="1587"/>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08040E2-36BE-486F-A9B7-0B76B9FD3A34}" type="datetimeFigureOut">
              <a:rPr lang="en-US" smtClean="0"/>
              <a:t>8/5/2023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52730358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08040E2-36BE-486F-A9B7-0B76B9FD3A34}" type="datetimeFigureOut">
              <a:rPr lang="en-US" smtClean="0"/>
              <a:t>8/5/2023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108320642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5952"/>
            </a:lvl1pPr>
          </a:lstStyle>
          <a:p>
            <a:r>
              <a:rPr lang="en-US"/>
              <a:t>Click to edit Master title style</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381">
                <a:solidFill>
                  <a:schemeClr val="tx1">
                    <a:tint val="75000"/>
                  </a:schemeClr>
                </a:solidFill>
              </a:defRPr>
            </a:lvl1pPr>
            <a:lvl2pPr marL="453554" indent="0">
              <a:buNone/>
              <a:defRPr sz="1984">
                <a:solidFill>
                  <a:schemeClr val="tx1">
                    <a:tint val="75000"/>
                  </a:schemeClr>
                </a:solidFill>
              </a:defRPr>
            </a:lvl2pPr>
            <a:lvl3pPr marL="907108" indent="0">
              <a:buNone/>
              <a:defRPr sz="1786">
                <a:solidFill>
                  <a:schemeClr val="tx1">
                    <a:tint val="75000"/>
                  </a:schemeClr>
                </a:solidFill>
              </a:defRPr>
            </a:lvl3pPr>
            <a:lvl4pPr marL="1360661" indent="0">
              <a:buNone/>
              <a:defRPr sz="1587">
                <a:solidFill>
                  <a:schemeClr val="tx1">
                    <a:tint val="75000"/>
                  </a:schemeClr>
                </a:solidFill>
              </a:defRPr>
            </a:lvl4pPr>
            <a:lvl5pPr marL="1814215" indent="0">
              <a:buNone/>
              <a:defRPr sz="1587">
                <a:solidFill>
                  <a:schemeClr val="tx1">
                    <a:tint val="75000"/>
                  </a:schemeClr>
                </a:solidFill>
              </a:defRPr>
            </a:lvl5pPr>
            <a:lvl6pPr marL="2267769" indent="0">
              <a:buNone/>
              <a:defRPr sz="1587">
                <a:solidFill>
                  <a:schemeClr val="tx1">
                    <a:tint val="75000"/>
                  </a:schemeClr>
                </a:solidFill>
              </a:defRPr>
            </a:lvl6pPr>
            <a:lvl7pPr marL="2721323" indent="0">
              <a:buNone/>
              <a:defRPr sz="1587">
                <a:solidFill>
                  <a:schemeClr val="tx1">
                    <a:tint val="75000"/>
                  </a:schemeClr>
                </a:solidFill>
              </a:defRPr>
            </a:lvl7pPr>
            <a:lvl8pPr marL="3174877" indent="0">
              <a:buNone/>
              <a:defRPr sz="1587">
                <a:solidFill>
                  <a:schemeClr val="tx1">
                    <a:tint val="75000"/>
                  </a:schemeClr>
                </a:solidFill>
              </a:defRPr>
            </a:lvl8pPr>
            <a:lvl9pPr marL="3628431" indent="0">
              <a:buNone/>
              <a:defRPr sz="158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08040E2-36BE-486F-A9B7-0B76B9FD3A34}" type="datetimeFigureOut">
              <a:rPr lang="en-US" smtClean="0"/>
              <a:t>8/5/2023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318302923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08040E2-36BE-486F-A9B7-0B76B9FD3A34}" type="datetimeFigureOut">
              <a:rPr lang="en-US" smtClean="0"/>
              <a:t>8/5/2023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352888860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381" b="1"/>
            </a:lvl1pPr>
            <a:lvl2pPr marL="453554" indent="0">
              <a:buNone/>
              <a:defRPr sz="1984" b="1"/>
            </a:lvl2pPr>
            <a:lvl3pPr marL="907108" indent="0">
              <a:buNone/>
              <a:defRPr sz="1786" b="1"/>
            </a:lvl3pPr>
            <a:lvl4pPr marL="1360661" indent="0">
              <a:buNone/>
              <a:defRPr sz="1587" b="1"/>
            </a:lvl4pPr>
            <a:lvl5pPr marL="1814215" indent="0">
              <a:buNone/>
              <a:defRPr sz="1587" b="1"/>
            </a:lvl5pPr>
            <a:lvl6pPr marL="2267769" indent="0">
              <a:buNone/>
              <a:defRPr sz="1587" b="1"/>
            </a:lvl6pPr>
            <a:lvl7pPr marL="2721323" indent="0">
              <a:buNone/>
              <a:defRPr sz="1587" b="1"/>
            </a:lvl7pPr>
            <a:lvl8pPr marL="3174877" indent="0">
              <a:buNone/>
              <a:defRPr sz="1587" b="1"/>
            </a:lvl8pPr>
            <a:lvl9pPr marL="3628431" indent="0">
              <a:buNone/>
              <a:defRPr sz="1587" b="1"/>
            </a:lvl9pPr>
          </a:lstStyle>
          <a:p>
            <a:pPr lvl="0"/>
            <a:r>
              <a:rPr lang="en-US"/>
              <a:t>Click to edit Master text styles</a:t>
            </a:r>
          </a:p>
        </p:txBody>
      </p:sp>
      <p:sp>
        <p:nvSpPr>
          <p:cNvPr id="4" name="Content Placeholder 3"/>
          <p:cNvSpPr>
            <a:spLocks noGrp="1"/>
          </p:cNvSpPr>
          <p:nvPr>
            <p:ph sz="half" idx="2"/>
          </p:nvPr>
        </p:nvSpPr>
        <p:spPr>
          <a:xfrm>
            <a:off x="839789" y="2505076"/>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381" b="1"/>
            </a:lvl1pPr>
            <a:lvl2pPr marL="453554" indent="0">
              <a:buNone/>
              <a:defRPr sz="1984" b="1"/>
            </a:lvl2pPr>
            <a:lvl3pPr marL="907108" indent="0">
              <a:buNone/>
              <a:defRPr sz="1786" b="1"/>
            </a:lvl3pPr>
            <a:lvl4pPr marL="1360661" indent="0">
              <a:buNone/>
              <a:defRPr sz="1587" b="1"/>
            </a:lvl4pPr>
            <a:lvl5pPr marL="1814215" indent="0">
              <a:buNone/>
              <a:defRPr sz="1587" b="1"/>
            </a:lvl5pPr>
            <a:lvl6pPr marL="2267769" indent="0">
              <a:buNone/>
              <a:defRPr sz="1587" b="1"/>
            </a:lvl6pPr>
            <a:lvl7pPr marL="2721323" indent="0">
              <a:buNone/>
              <a:defRPr sz="1587" b="1"/>
            </a:lvl7pPr>
            <a:lvl8pPr marL="3174877" indent="0">
              <a:buNone/>
              <a:defRPr sz="1587" b="1"/>
            </a:lvl8pPr>
            <a:lvl9pPr marL="3628431" indent="0">
              <a:buNone/>
              <a:defRPr sz="1587" b="1"/>
            </a:lvl9pPr>
          </a:lstStyle>
          <a:p>
            <a:pPr lvl="0"/>
            <a:r>
              <a:rPr lang="en-US"/>
              <a:t>Click to edit Master text styles</a:t>
            </a:r>
          </a:p>
        </p:txBody>
      </p:sp>
      <p:sp>
        <p:nvSpPr>
          <p:cNvPr id="6" name="Content Placeholder 5"/>
          <p:cNvSpPr>
            <a:spLocks noGrp="1"/>
          </p:cNvSpPr>
          <p:nvPr>
            <p:ph sz="quarter" idx="4"/>
          </p:nvPr>
        </p:nvSpPr>
        <p:spPr>
          <a:xfrm>
            <a:off x="6172201" y="2505076"/>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08040E2-36BE-486F-A9B7-0B76B9FD3A34}" type="datetimeFigureOut">
              <a:rPr lang="en-US" smtClean="0"/>
              <a:t>8/5/2023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104890860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08040E2-36BE-486F-A9B7-0B76B9FD3A34}" type="datetimeFigureOut">
              <a:rPr lang="en-US" smtClean="0"/>
              <a:t>8/5/2023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2609412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84"/>
        <p:cNvGrpSpPr/>
        <p:nvPr/>
      </p:nvGrpSpPr>
      <p:grpSpPr>
        <a:xfrm>
          <a:off x="0" y="0"/>
          <a:ext cx="0" cy="0"/>
          <a:chOff x="0" y="0"/>
          <a:chExt cx="0" cy="0"/>
        </a:xfrm>
      </p:grpSpPr>
      <p:sp>
        <p:nvSpPr>
          <p:cNvPr id="185" name="Google Shape;185;p5"/>
          <p:cNvSpPr txBox="1">
            <a:spLocks noGrp="1"/>
          </p:cNvSpPr>
          <p:nvPr>
            <p:ph type="subTitle" idx="1"/>
          </p:nvPr>
        </p:nvSpPr>
        <p:spPr>
          <a:xfrm>
            <a:off x="6270564" y="4348767"/>
            <a:ext cx="416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6" name="Google Shape;186;p5"/>
          <p:cNvSpPr txBox="1">
            <a:spLocks noGrp="1"/>
          </p:cNvSpPr>
          <p:nvPr>
            <p:ph type="subTitle" idx="2"/>
          </p:nvPr>
        </p:nvSpPr>
        <p:spPr>
          <a:xfrm>
            <a:off x="1753017" y="4348767"/>
            <a:ext cx="416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7" name="Google Shape;187;p5"/>
          <p:cNvSpPr txBox="1">
            <a:spLocks noGrp="1"/>
          </p:cNvSpPr>
          <p:nvPr>
            <p:ph type="subTitle" idx="3"/>
          </p:nvPr>
        </p:nvSpPr>
        <p:spPr>
          <a:xfrm>
            <a:off x="6270581" y="3726033"/>
            <a:ext cx="4168400" cy="622800"/>
          </a:xfrm>
          <a:prstGeom prst="rect">
            <a:avLst/>
          </a:prstGeom>
          <a:solidFill>
            <a:schemeClr val="lt2"/>
          </a:solidFill>
        </p:spPr>
        <p:txBody>
          <a:bodyPr spcFirstLastPara="1" wrap="square" lIns="91425" tIns="91425" rIns="91425" bIns="91425" anchor="b" anchorCtr="0">
            <a:noAutofit/>
          </a:bodyPr>
          <a:lstStyle>
            <a:lvl1pPr lvl="0" algn="ctr">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r">
              <a:spcBef>
                <a:spcPts val="0"/>
              </a:spcBef>
              <a:spcAft>
                <a:spcPts val="0"/>
              </a:spcAft>
              <a:buSzPts val="1400"/>
              <a:buNone/>
              <a:defRPr/>
            </a:lvl2pPr>
            <a:lvl3pPr lvl="2" algn="r">
              <a:spcBef>
                <a:spcPts val="0"/>
              </a:spcBef>
              <a:spcAft>
                <a:spcPts val="0"/>
              </a:spcAft>
              <a:buSzPts val="1400"/>
              <a:buNone/>
              <a:defRPr/>
            </a:lvl3pPr>
            <a:lvl4pPr lvl="3" algn="r">
              <a:spcBef>
                <a:spcPts val="0"/>
              </a:spcBef>
              <a:spcAft>
                <a:spcPts val="0"/>
              </a:spcAft>
              <a:buSzPts val="1400"/>
              <a:buNone/>
              <a:defRPr/>
            </a:lvl4pPr>
            <a:lvl5pPr lvl="4" algn="r">
              <a:spcBef>
                <a:spcPts val="0"/>
              </a:spcBef>
              <a:spcAft>
                <a:spcPts val="0"/>
              </a:spcAft>
              <a:buSzPts val="1400"/>
              <a:buNone/>
              <a:defRPr/>
            </a:lvl5pPr>
            <a:lvl6pPr lvl="5" algn="r">
              <a:spcBef>
                <a:spcPts val="0"/>
              </a:spcBef>
              <a:spcAft>
                <a:spcPts val="0"/>
              </a:spcAft>
              <a:buSzPts val="1400"/>
              <a:buNone/>
              <a:defRPr/>
            </a:lvl6pPr>
            <a:lvl7pPr lvl="6" algn="r">
              <a:spcBef>
                <a:spcPts val="0"/>
              </a:spcBef>
              <a:spcAft>
                <a:spcPts val="0"/>
              </a:spcAft>
              <a:buSzPts val="1400"/>
              <a:buNone/>
              <a:defRPr/>
            </a:lvl7pPr>
            <a:lvl8pPr lvl="7" algn="r">
              <a:spcBef>
                <a:spcPts val="0"/>
              </a:spcBef>
              <a:spcAft>
                <a:spcPts val="0"/>
              </a:spcAft>
              <a:buSzPts val="1400"/>
              <a:buNone/>
              <a:defRPr/>
            </a:lvl8pPr>
            <a:lvl9pPr lvl="8" algn="r">
              <a:spcBef>
                <a:spcPts val="0"/>
              </a:spcBef>
              <a:spcAft>
                <a:spcPts val="0"/>
              </a:spcAft>
              <a:buSzPts val="1400"/>
              <a:buNone/>
              <a:defRPr/>
            </a:lvl9pPr>
          </a:lstStyle>
          <a:p>
            <a:endParaRPr/>
          </a:p>
        </p:txBody>
      </p:sp>
      <p:sp>
        <p:nvSpPr>
          <p:cNvPr id="188" name="Google Shape;188;p5"/>
          <p:cNvSpPr txBox="1">
            <a:spLocks noGrp="1"/>
          </p:cNvSpPr>
          <p:nvPr>
            <p:ph type="subTitle" idx="4"/>
          </p:nvPr>
        </p:nvSpPr>
        <p:spPr>
          <a:xfrm>
            <a:off x="1753035" y="3726033"/>
            <a:ext cx="416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89" name="Google Shape;189;p5"/>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90" name="Google Shape;190;p5"/>
          <p:cNvGrpSpPr/>
          <p:nvPr/>
        </p:nvGrpSpPr>
        <p:grpSpPr>
          <a:xfrm>
            <a:off x="-575015" y="188893"/>
            <a:ext cx="13294185" cy="7247096"/>
            <a:chOff x="-431262" y="141670"/>
            <a:chExt cx="9970639" cy="5435322"/>
          </a:xfrm>
        </p:grpSpPr>
        <p:grpSp>
          <p:nvGrpSpPr>
            <p:cNvPr id="191" name="Google Shape;191;p5"/>
            <p:cNvGrpSpPr/>
            <p:nvPr/>
          </p:nvGrpSpPr>
          <p:grpSpPr>
            <a:xfrm flipH="1">
              <a:off x="-55165" y="4295505"/>
              <a:ext cx="9253917" cy="1281487"/>
              <a:chOff x="626075" y="3657856"/>
              <a:chExt cx="5447326" cy="1489235"/>
            </a:xfrm>
          </p:grpSpPr>
          <p:sp>
            <p:nvSpPr>
              <p:cNvPr id="192" name="Google Shape;192;p5"/>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5"/>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5"/>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5"/>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5"/>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5"/>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5"/>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5"/>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5"/>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5"/>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5"/>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5"/>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5"/>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5"/>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5"/>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5"/>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5"/>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5"/>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5"/>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5"/>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5"/>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5"/>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5"/>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5"/>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5"/>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5"/>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5"/>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5"/>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0" name="Google Shape;220;p5"/>
            <p:cNvGrpSpPr/>
            <p:nvPr/>
          </p:nvGrpSpPr>
          <p:grpSpPr>
            <a:xfrm>
              <a:off x="409983" y="3439728"/>
              <a:ext cx="246464" cy="231319"/>
              <a:chOff x="5946283" y="1650903"/>
              <a:chExt cx="246464" cy="231319"/>
            </a:xfrm>
          </p:grpSpPr>
          <p:sp>
            <p:nvSpPr>
              <p:cNvPr id="221" name="Google Shape;221;p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3" name="Google Shape;223;p5"/>
            <p:cNvGrpSpPr/>
            <p:nvPr/>
          </p:nvGrpSpPr>
          <p:grpSpPr>
            <a:xfrm>
              <a:off x="8424012" y="1952469"/>
              <a:ext cx="564443" cy="457379"/>
              <a:chOff x="7109370" y="3456528"/>
              <a:chExt cx="364958" cy="295732"/>
            </a:xfrm>
          </p:grpSpPr>
          <p:sp>
            <p:nvSpPr>
              <p:cNvPr id="224" name="Google Shape;224;p5"/>
              <p:cNvSpPr/>
              <p:nvPr/>
            </p:nvSpPr>
            <p:spPr>
              <a:xfrm>
                <a:off x="7109370" y="3456528"/>
                <a:ext cx="364958" cy="295732"/>
              </a:xfrm>
              <a:custGeom>
                <a:avLst/>
                <a:gdLst/>
                <a:ahLst/>
                <a:cxnLst/>
                <a:rect l="l" t="t" r="r" b="b"/>
                <a:pathLst>
                  <a:path w="12209" h="9894" extrusionOk="0">
                    <a:moveTo>
                      <a:pt x="1627" y="1"/>
                    </a:moveTo>
                    <a:cubicBezTo>
                      <a:pt x="850" y="1"/>
                      <a:pt x="266" y="842"/>
                      <a:pt x="652" y="1606"/>
                    </a:cubicBezTo>
                    <a:lnTo>
                      <a:pt x="1549" y="3370"/>
                    </a:lnTo>
                    <a:cubicBezTo>
                      <a:pt x="1729" y="3726"/>
                      <a:pt x="1704" y="4152"/>
                      <a:pt x="1482" y="4484"/>
                    </a:cubicBezTo>
                    <a:lnTo>
                      <a:pt x="459" y="6012"/>
                    </a:lnTo>
                    <a:cubicBezTo>
                      <a:pt x="0" y="6700"/>
                      <a:pt x="429" y="7627"/>
                      <a:pt x="1249" y="7720"/>
                    </a:cubicBezTo>
                    <a:lnTo>
                      <a:pt x="2843" y="7902"/>
                    </a:lnTo>
                    <a:cubicBezTo>
                      <a:pt x="3283" y="7950"/>
                      <a:pt x="3650" y="8261"/>
                      <a:pt x="3776" y="8686"/>
                    </a:cubicBezTo>
                    <a:lnTo>
                      <a:pt x="3897" y="9101"/>
                    </a:lnTo>
                    <a:cubicBezTo>
                      <a:pt x="4044" y="9600"/>
                      <a:pt x="4494" y="9894"/>
                      <a:pt x="4959" y="9894"/>
                    </a:cubicBezTo>
                    <a:cubicBezTo>
                      <a:pt x="5199" y="9894"/>
                      <a:pt x="5443" y="9815"/>
                      <a:pt x="5652" y="9646"/>
                    </a:cubicBezTo>
                    <a:lnTo>
                      <a:pt x="11527" y="4865"/>
                    </a:lnTo>
                    <a:cubicBezTo>
                      <a:pt x="12208" y="4310"/>
                      <a:pt x="11999" y="3222"/>
                      <a:pt x="11164" y="2959"/>
                    </a:cubicBezTo>
                    <a:lnTo>
                      <a:pt x="1968" y="54"/>
                    </a:lnTo>
                    <a:cubicBezTo>
                      <a:pt x="1852" y="18"/>
                      <a:pt x="1737" y="1"/>
                      <a:pt x="162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5"/>
              <p:cNvSpPr/>
              <p:nvPr/>
            </p:nvSpPr>
            <p:spPr>
              <a:xfrm>
                <a:off x="7188167" y="3514873"/>
                <a:ext cx="213582" cy="67492"/>
              </a:xfrm>
              <a:custGeom>
                <a:avLst/>
                <a:gdLst/>
                <a:ahLst/>
                <a:cxnLst/>
                <a:rect l="l" t="t" r="r" b="b"/>
                <a:pathLst>
                  <a:path w="7145" h="2258" extrusionOk="0">
                    <a:moveTo>
                      <a:pt x="1" y="1"/>
                    </a:moveTo>
                    <a:lnTo>
                      <a:pt x="1068" y="2104"/>
                    </a:lnTo>
                    <a:lnTo>
                      <a:pt x="7145" y="2258"/>
                    </a:lnTo>
                    <a:lnTo>
                      <a:pt x="7145" y="2258"/>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5"/>
              <p:cNvSpPr/>
              <p:nvPr/>
            </p:nvSpPr>
            <p:spPr>
              <a:xfrm>
                <a:off x="7244394" y="3582335"/>
                <a:ext cx="157354" cy="110802"/>
              </a:xfrm>
              <a:custGeom>
                <a:avLst/>
                <a:gdLst/>
                <a:ahLst/>
                <a:cxnLst/>
                <a:rect l="l" t="t" r="r" b="b"/>
                <a:pathLst>
                  <a:path w="5264" h="3707" extrusionOk="0">
                    <a:moveTo>
                      <a:pt x="5264" y="1"/>
                    </a:moveTo>
                    <a:lnTo>
                      <a:pt x="0" y="1278"/>
                    </a:lnTo>
                    <a:lnTo>
                      <a:pt x="711" y="3706"/>
                    </a:lnTo>
                    <a:lnTo>
                      <a:pt x="526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5"/>
              <p:cNvSpPr/>
              <p:nvPr/>
            </p:nvSpPr>
            <p:spPr>
              <a:xfrm>
                <a:off x="7176927" y="3577762"/>
                <a:ext cx="224821" cy="64533"/>
              </a:xfrm>
              <a:custGeom>
                <a:avLst/>
                <a:gdLst/>
                <a:ahLst/>
                <a:cxnLst/>
                <a:rect l="l" t="t" r="r" b="b"/>
                <a:pathLst>
                  <a:path w="7521" h="2159" extrusionOk="0">
                    <a:moveTo>
                      <a:pt x="1444" y="0"/>
                    </a:moveTo>
                    <a:lnTo>
                      <a:pt x="0" y="2158"/>
                    </a:lnTo>
                    <a:lnTo>
                      <a:pt x="2257" y="1431"/>
                    </a:lnTo>
                    <a:lnTo>
                      <a:pt x="7521" y="154"/>
                    </a:lnTo>
                    <a:lnTo>
                      <a:pt x="1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5"/>
              <p:cNvSpPr/>
              <p:nvPr/>
            </p:nvSpPr>
            <p:spPr>
              <a:xfrm>
                <a:off x="7176927" y="3620535"/>
                <a:ext cx="76375" cy="30428"/>
              </a:xfrm>
              <a:custGeom>
                <a:avLst/>
                <a:gdLst/>
                <a:ahLst/>
                <a:cxnLst/>
                <a:rect l="l" t="t" r="r" b="b"/>
                <a:pathLst>
                  <a:path w="2555" h="1018" extrusionOk="0">
                    <a:moveTo>
                      <a:pt x="2257" y="0"/>
                    </a:moveTo>
                    <a:lnTo>
                      <a:pt x="0" y="727"/>
                    </a:lnTo>
                    <a:lnTo>
                      <a:pt x="2555" y="1018"/>
                    </a:lnTo>
                    <a:lnTo>
                      <a:pt x="22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9" name="Google Shape;229;p5"/>
            <p:cNvGrpSpPr/>
            <p:nvPr/>
          </p:nvGrpSpPr>
          <p:grpSpPr>
            <a:xfrm>
              <a:off x="8349788" y="4039497"/>
              <a:ext cx="414699" cy="641735"/>
              <a:chOff x="7706772" y="521151"/>
              <a:chExt cx="268136" cy="414933"/>
            </a:xfrm>
          </p:grpSpPr>
          <p:sp>
            <p:nvSpPr>
              <p:cNvPr id="230" name="Google Shape;230;p5"/>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5"/>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5"/>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5"/>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5"/>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5"/>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6" name="Google Shape;236;p5"/>
            <p:cNvGrpSpPr/>
            <p:nvPr/>
          </p:nvGrpSpPr>
          <p:grpSpPr>
            <a:xfrm>
              <a:off x="8494158" y="267928"/>
              <a:ext cx="246464" cy="231319"/>
              <a:chOff x="5946283" y="1650903"/>
              <a:chExt cx="246464" cy="231319"/>
            </a:xfrm>
          </p:grpSpPr>
          <p:sp>
            <p:nvSpPr>
              <p:cNvPr id="237" name="Google Shape;237;p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9" name="Google Shape;239;p5"/>
            <p:cNvGrpSpPr/>
            <p:nvPr/>
          </p:nvGrpSpPr>
          <p:grpSpPr>
            <a:xfrm>
              <a:off x="256058" y="2794528"/>
              <a:ext cx="246464" cy="231319"/>
              <a:chOff x="5946283" y="1650903"/>
              <a:chExt cx="246464" cy="231319"/>
            </a:xfrm>
          </p:grpSpPr>
          <p:sp>
            <p:nvSpPr>
              <p:cNvPr id="240" name="Google Shape;240;p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2" name="Google Shape;242;p5"/>
            <p:cNvGrpSpPr/>
            <p:nvPr/>
          </p:nvGrpSpPr>
          <p:grpSpPr>
            <a:xfrm>
              <a:off x="8711783" y="1364053"/>
              <a:ext cx="246464" cy="231319"/>
              <a:chOff x="5946283" y="1650903"/>
              <a:chExt cx="246464" cy="231319"/>
            </a:xfrm>
          </p:grpSpPr>
          <p:sp>
            <p:nvSpPr>
              <p:cNvPr id="243" name="Google Shape;243;p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5" name="Google Shape;245;p5"/>
            <p:cNvSpPr/>
            <p:nvPr/>
          </p:nvSpPr>
          <p:spPr>
            <a:xfrm>
              <a:off x="8518113" y="2917905"/>
              <a:ext cx="1021264" cy="52183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5"/>
            <p:cNvSpPr/>
            <p:nvPr/>
          </p:nvSpPr>
          <p:spPr>
            <a:xfrm>
              <a:off x="-431262" y="895555"/>
              <a:ext cx="1021264" cy="52183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5"/>
            <p:cNvSpPr/>
            <p:nvPr/>
          </p:nvSpPr>
          <p:spPr>
            <a:xfrm>
              <a:off x="751662" y="406432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5"/>
            <p:cNvSpPr/>
            <p:nvPr/>
          </p:nvSpPr>
          <p:spPr>
            <a:xfrm>
              <a:off x="2784662" y="14167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63080362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08040E2-36BE-486F-A9B7-0B76B9FD3A34}" type="datetimeFigureOut">
              <a:rPr lang="en-US" smtClean="0"/>
              <a:t>8/5/2023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248782854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0"/>
          </a:xfrm>
        </p:spPr>
        <p:txBody>
          <a:bodyPr anchor="b"/>
          <a:lstStyle>
            <a:lvl1pPr>
              <a:defRPr sz="3174"/>
            </a:lvl1pPr>
          </a:lstStyle>
          <a:p>
            <a:r>
              <a:rPr lang="en-US"/>
              <a:t>Click to edit Master title style</a:t>
            </a:r>
            <a:endParaRPr lang="en-US" dirty="0"/>
          </a:p>
        </p:txBody>
      </p:sp>
      <p:sp>
        <p:nvSpPr>
          <p:cNvPr id="3" name="Content Placeholder 2"/>
          <p:cNvSpPr>
            <a:spLocks noGrp="1"/>
          </p:cNvSpPr>
          <p:nvPr>
            <p:ph idx="1"/>
          </p:nvPr>
        </p:nvSpPr>
        <p:spPr>
          <a:xfrm>
            <a:off x="5183188" y="987426"/>
            <a:ext cx="6172200" cy="4873625"/>
          </a:xfrm>
        </p:spPr>
        <p:txBody>
          <a:bodyPr/>
          <a:lstStyle>
            <a:lvl1pPr>
              <a:defRPr sz="3174"/>
            </a:lvl1pPr>
            <a:lvl2pPr>
              <a:defRPr sz="2778"/>
            </a:lvl2pPr>
            <a:lvl3pPr>
              <a:defRPr sz="2381"/>
            </a:lvl3pPr>
            <a:lvl4pPr>
              <a:defRPr sz="1984"/>
            </a:lvl4pPr>
            <a:lvl5pPr>
              <a:defRPr sz="1984"/>
            </a:lvl5pPr>
            <a:lvl6pPr>
              <a:defRPr sz="1984"/>
            </a:lvl6pPr>
            <a:lvl7pPr>
              <a:defRPr sz="1984"/>
            </a:lvl7pPr>
            <a:lvl8pPr>
              <a:defRPr sz="1984"/>
            </a:lvl8pPr>
            <a:lvl9pPr>
              <a:defRPr sz="198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587"/>
            </a:lvl1pPr>
            <a:lvl2pPr marL="453554" indent="0">
              <a:buNone/>
              <a:defRPr sz="1389"/>
            </a:lvl2pPr>
            <a:lvl3pPr marL="907108" indent="0">
              <a:buNone/>
              <a:defRPr sz="1190"/>
            </a:lvl3pPr>
            <a:lvl4pPr marL="1360661" indent="0">
              <a:buNone/>
              <a:defRPr sz="992"/>
            </a:lvl4pPr>
            <a:lvl5pPr marL="1814215" indent="0">
              <a:buNone/>
              <a:defRPr sz="992"/>
            </a:lvl5pPr>
            <a:lvl6pPr marL="2267769" indent="0">
              <a:buNone/>
              <a:defRPr sz="992"/>
            </a:lvl6pPr>
            <a:lvl7pPr marL="2721323" indent="0">
              <a:buNone/>
              <a:defRPr sz="992"/>
            </a:lvl7pPr>
            <a:lvl8pPr marL="3174877" indent="0">
              <a:buNone/>
              <a:defRPr sz="992"/>
            </a:lvl8pPr>
            <a:lvl9pPr marL="3628431" indent="0">
              <a:buNone/>
              <a:defRPr sz="992"/>
            </a:lvl9pPr>
          </a:lstStyle>
          <a:p>
            <a:pPr lvl="0"/>
            <a:r>
              <a:rPr lang="en-US"/>
              <a:t>Click to edit Master text styles</a:t>
            </a:r>
          </a:p>
        </p:txBody>
      </p:sp>
      <p:sp>
        <p:nvSpPr>
          <p:cNvPr id="5" name="Date Placeholder 4"/>
          <p:cNvSpPr>
            <a:spLocks noGrp="1"/>
          </p:cNvSpPr>
          <p:nvPr>
            <p:ph type="dt" sz="half" idx="10"/>
          </p:nvPr>
        </p:nvSpPr>
        <p:spPr/>
        <p:txBody>
          <a:bodyPr/>
          <a:lstStyle/>
          <a:p>
            <a:fld id="{808040E2-36BE-486F-A9B7-0B76B9FD3A34}" type="datetimeFigureOut">
              <a:rPr lang="en-US" smtClean="0"/>
              <a:t>8/5/2023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263990279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0"/>
          </a:xfrm>
        </p:spPr>
        <p:txBody>
          <a:bodyPr anchor="b"/>
          <a:lstStyle>
            <a:lvl1pPr>
              <a:defRPr sz="3174"/>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174"/>
            </a:lvl1pPr>
            <a:lvl2pPr marL="453554" indent="0">
              <a:buNone/>
              <a:defRPr sz="2778"/>
            </a:lvl2pPr>
            <a:lvl3pPr marL="907108" indent="0">
              <a:buNone/>
              <a:defRPr sz="2381"/>
            </a:lvl3pPr>
            <a:lvl4pPr marL="1360661" indent="0">
              <a:buNone/>
              <a:defRPr sz="1984"/>
            </a:lvl4pPr>
            <a:lvl5pPr marL="1814215" indent="0">
              <a:buNone/>
              <a:defRPr sz="1984"/>
            </a:lvl5pPr>
            <a:lvl6pPr marL="2267769" indent="0">
              <a:buNone/>
              <a:defRPr sz="1984"/>
            </a:lvl6pPr>
            <a:lvl7pPr marL="2721323" indent="0">
              <a:buNone/>
              <a:defRPr sz="1984"/>
            </a:lvl7pPr>
            <a:lvl8pPr marL="3174877" indent="0">
              <a:buNone/>
              <a:defRPr sz="1984"/>
            </a:lvl8pPr>
            <a:lvl9pPr marL="3628431" indent="0">
              <a:buNone/>
              <a:defRPr sz="1984"/>
            </a:lvl9pPr>
          </a:lstStyle>
          <a:p>
            <a:r>
              <a:rPr lang="en-US"/>
              <a:t>Click icon to add picture</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587"/>
            </a:lvl1pPr>
            <a:lvl2pPr marL="453554" indent="0">
              <a:buNone/>
              <a:defRPr sz="1389"/>
            </a:lvl2pPr>
            <a:lvl3pPr marL="907108" indent="0">
              <a:buNone/>
              <a:defRPr sz="1190"/>
            </a:lvl3pPr>
            <a:lvl4pPr marL="1360661" indent="0">
              <a:buNone/>
              <a:defRPr sz="992"/>
            </a:lvl4pPr>
            <a:lvl5pPr marL="1814215" indent="0">
              <a:buNone/>
              <a:defRPr sz="992"/>
            </a:lvl5pPr>
            <a:lvl6pPr marL="2267769" indent="0">
              <a:buNone/>
              <a:defRPr sz="992"/>
            </a:lvl6pPr>
            <a:lvl7pPr marL="2721323" indent="0">
              <a:buNone/>
              <a:defRPr sz="992"/>
            </a:lvl7pPr>
            <a:lvl8pPr marL="3174877" indent="0">
              <a:buNone/>
              <a:defRPr sz="992"/>
            </a:lvl8pPr>
            <a:lvl9pPr marL="3628431" indent="0">
              <a:buNone/>
              <a:defRPr sz="992"/>
            </a:lvl9pPr>
          </a:lstStyle>
          <a:p>
            <a:pPr lvl="0"/>
            <a:r>
              <a:rPr lang="en-US"/>
              <a:t>Click to edit Master text styles</a:t>
            </a:r>
          </a:p>
        </p:txBody>
      </p:sp>
      <p:sp>
        <p:nvSpPr>
          <p:cNvPr id="5" name="Date Placeholder 4"/>
          <p:cNvSpPr>
            <a:spLocks noGrp="1"/>
          </p:cNvSpPr>
          <p:nvPr>
            <p:ph type="dt" sz="half" idx="10"/>
          </p:nvPr>
        </p:nvSpPr>
        <p:spPr/>
        <p:txBody>
          <a:bodyPr/>
          <a:lstStyle/>
          <a:p>
            <a:fld id="{808040E2-36BE-486F-A9B7-0B76B9FD3A34}" type="datetimeFigureOut">
              <a:rPr lang="en-US" smtClean="0"/>
              <a:t>8/5/2023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417832950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08040E2-36BE-486F-A9B7-0B76B9FD3A34}" type="datetimeFigureOut">
              <a:rPr lang="en-US" smtClean="0"/>
              <a:t>8/5/2023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283055176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08040E2-36BE-486F-A9B7-0B76B9FD3A34}" type="datetimeFigureOut">
              <a:rPr lang="en-US" smtClean="0"/>
              <a:t>8/5/2023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284450259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8/5/2023</a:t>
            </a:fld>
            <a:endParaRPr lang="en-US"/>
          </a:p>
        </p:txBody>
      </p:sp>
      <p:sp>
        <p:nvSpPr>
          <p:cNvPr id="5" name="Footer Placeholder 4">
            <a:extLst>
              <a:ext uri="{FF2B5EF4-FFF2-40B4-BE49-F238E27FC236}">
                <a16:creationId xmlns:a16="http://schemas.microsoft.com/office/drawing/2014/main"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46556269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8/5/2023</a:t>
            </a:fld>
            <a:endParaRPr lang="en-US"/>
          </a:p>
        </p:txBody>
      </p:sp>
      <p:sp>
        <p:nvSpPr>
          <p:cNvPr id="5" name="Footer Placeholder 4">
            <a:extLst>
              <a:ext uri="{FF2B5EF4-FFF2-40B4-BE49-F238E27FC236}">
                <a16:creationId xmlns:a16="http://schemas.microsoft.com/office/drawing/2014/main"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39714724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8/5/2023</a:t>
            </a:fld>
            <a:endParaRPr lang="en-US"/>
          </a:p>
        </p:txBody>
      </p:sp>
      <p:sp>
        <p:nvSpPr>
          <p:cNvPr id="5" name="Footer Placeholder 4">
            <a:extLst>
              <a:ext uri="{FF2B5EF4-FFF2-40B4-BE49-F238E27FC236}">
                <a16:creationId xmlns:a16="http://schemas.microsoft.com/office/drawing/2014/main"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85883947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8/5/2023</a:t>
            </a:fld>
            <a:endParaRPr lang="en-US"/>
          </a:p>
        </p:txBody>
      </p:sp>
      <p:sp>
        <p:nvSpPr>
          <p:cNvPr id="6" name="Footer Placeholder 5">
            <a:extLst>
              <a:ext uri="{FF2B5EF4-FFF2-40B4-BE49-F238E27FC236}">
                <a16:creationId xmlns:a16="http://schemas.microsoft.com/office/drawing/2014/main"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1163172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8/5/2023</a:t>
            </a:fld>
            <a:endParaRPr lang="en-US"/>
          </a:p>
        </p:txBody>
      </p:sp>
      <p:sp>
        <p:nvSpPr>
          <p:cNvPr id="8" name="Footer Placeholder 7">
            <a:extLst>
              <a:ext uri="{FF2B5EF4-FFF2-40B4-BE49-F238E27FC236}">
                <a16:creationId xmlns:a16="http://schemas.microsoft.com/office/drawing/2014/main"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7006589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49"/>
        <p:cNvGrpSpPr/>
        <p:nvPr/>
      </p:nvGrpSpPr>
      <p:grpSpPr>
        <a:xfrm>
          <a:off x="0" y="0"/>
          <a:ext cx="0" cy="0"/>
          <a:chOff x="0" y="0"/>
          <a:chExt cx="0" cy="0"/>
        </a:xfrm>
      </p:grpSpPr>
      <p:sp>
        <p:nvSpPr>
          <p:cNvPr id="250" name="Google Shape;250;p6"/>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251" name="Google Shape;251;p6"/>
          <p:cNvGrpSpPr/>
          <p:nvPr/>
        </p:nvGrpSpPr>
        <p:grpSpPr>
          <a:xfrm>
            <a:off x="-491112" y="1678743"/>
            <a:ext cx="13259704" cy="5915348"/>
            <a:chOff x="-368334" y="1259057"/>
            <a:chExt cx="9944778" cy="4436511"/>
          </a:xfrm>
        </p:grpSpPr>
        <p:sp>
          <p:nvSpPr>
            <p:cNvPr id="252" name="Google Shape;252;p6"/>
            <p:cNvSpPr/>
            <p:nvPr/>
          </p:nvSpPr>
          <p:spPr>
            <a:xfrm>
              <a:off x="7930178" y="3823120"/>
              <a:ext cx="1453435" cy="1872449"/>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6"/>
            <p:cNvSpPr/>
            <p:nvPr/>
          </p:nvSpPr>
          <p:spPr>
            <a:xfrm>
              <a:off x="8538612" y="12590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6"/>
            <p:cNvSpPr/>
            <p:nvPr/>
          </p:nvSpPr>
          <p:spPr>
            <a:xfrm>
              <a:off x="-368334" y="3505383"/>
              <a:ext cx="937003" cy="47879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6"/>
            <p:cNvSpPr/>
            <p:nvPr/>
          </p:nvSpPr>
          <p:spPr>
            <a:xfrm>
              <a:off x="8639441" y="1992658"/>
              <a:ext cx="937003" cy="47879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6"/>
            <p:cNvSpPr/>
            <p:nvPr/>
          </p:nvSpPr>
          <p:spPr>
            <a:xfrm>
              <a:off x="123857" y="2571751"/>
              <a:ext cx="489599" cy="250168"/>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57" name="Google Shape;257;p6"/>
            <p:cNvGrpSpPr/>
            <p:nvPr/>
          </p:nvGrpSpPr>
          <p:grpSpPr>
            <a:xfrm>
              <a:off x="-15574" y="4608456"/>
              <a:ext cx="9171985" cy="565200"/>
              <a:chOff x="-15574" y="4608456"/>
              <a:chExt cx="9171985" cy="565200"/>
            </a:xfrm>
          </p:grpSpPr>
          <p:sp>
            <p:nvSpPr>
              <p:cNvPr id="258" name="Google Shape;258;p6"/>
              <p:cNvSpPr/>
              <p:nvPr/>
            </p:nvSpPr>
            <p:spPr>
              <a:xfrm>
                <a:off x="-15574" y="4694875"/>
                <a:ext cx="9171985" cy="478781"/>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6"/>
              <p:cNvSpPr/>
              <p:nvPr/>
            </p:nvSpPr>
            <p:spPr>
              <a:xfrm>
                <a:off x="3462745" y="4812467"/>
                <a:ext cx="33898" cy="5483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6"/>
              <p:cNvSpPr/>
              <p:nvPr/>
            </p:nvSpPr>
            <p:spPr>
              <a:xfrm>
                <a:off x="3502495" y="4785092"/>
                <a:ext cx="15423" cy="71678"/>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6"/>
              <p:cNvSpPr/>
              <p:nvPr/>
            </p:nvSpPr>
            <p:spPr>
              <a:xfrm>
                <a:off x="4510626" y="4858232"/>
                <a:ext cx="344955" cy="16082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6"/>
              <p:cNvSpPr/>
              <p:nvPr/>
            </p:nvSpPr>
            <p:spPr>
              <a:xfrm>
                <a:off x="5891117" y="5010524"/>
                <a:ext cx="252499" cy="122250"/>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6"/>
              <p:cNvSpPr/>
              <p:nvPr/>
            </p:nvSpPr>
            <p:spPr>
              <a:xfrm>
                <a:off x="1802759" y="4831340"/>
                <a:ext cx="347421" cy="139094"/>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6"/>
              <p:cNvSpPr/>
              <p:nvPr/>
            </p:nvSpPr>
            <p:spPr>
              <a:xfrm>
                <a:off x="782875" y="4857128"/>
                <a:ext cx="350096" cy="107079"/>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6"/>
              <p:cNvSpPr/>
              <p:nvPr/>
            </p:nvSpPr>
            <p:spPr>
              <a:xfrm>
                <a:off x="3373338" y="4920591"/>
                <a:ext cx="405519" cy="171610"/>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6"/>
              <p:cNvSpPr/>
              <p:nvPr/>
            </p:nvSpPr>
            <p:spPr>
              <a:xfrm>
                <a:off x="2373267" y="4896164"/>
                <a:ext cx="54337" cy="84969"/>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6"/>
              <p:cNvSpPr/>
              <p:nvPr/>
            </p:nvSpPr>
            <p:spPr>
              <a:xfrm>
                <a:off x="2440061" y="4859427"/>
                <a:ext cx="29425" cy="108416"/>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6"/>
              <p:cNvSpPr/>
              <p:nvPr/>
            </p:nvSpPr>
            <p:spPr>
              <a:xfrm>
                <a:off x="643226" y="4823692"/>
                <a:ext cx="54295" cy="84927"/>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6"/>
              <p:cNvSpPr/>
              <p:nvPr/>
            </p:nvSpPr>
            <p:spPr>
              <a:xfrm>
                <a:off x="709978" y="4786996"/>
                <a:ext cx="29425" cy="108374"/>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6"/>
              <p:cNvSpPr/>
              <p:nvPr/>
            </p:nvSpPr>
            <p:spPr>
              <a:xfrm>
                <a:off x="3027790" y="4992729"/>
                <a:ext cx="54337" cy="84927"/>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6"/>
              <p:cNvSpPr/>
              <p:nvPr/>
            </p:nvSpPr>
            <p:spPr>
              <a:xfrm>
                <a:off x="3094584" y="4955907"/>
                <a:ext cx="29425" cy="108416"/>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6"/>
              <p:cNvSpPr/>
              <p:nvPr/>
            </p:nvSpPr>
            <p:spPr>
              <a:xfrm>
                <a:off x="7639295" y="4982337"/>
                <a:ext cx="54295" cy="84927"/>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6"/>
              <p:cNvSpPr/>
              <p:nvPr/>
            </p:nvSpPr>
            <p:spPr>
              <a:xfrm>
                <a:off x="7706131" y="4945515"/>
                <a:ext cx="29342" cy="108416"/>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6"/>
              <p:cNvSpPr/>
              <p:nvPr/>
            </p:nvSpPr>
            <p:spPr>
              <a:xfrm>
                <a:off x="6274661" y="5044545"/>
                <a:ext cx="54295" cy="84927"/>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6"/>
              <p:cNvSpPr/>
              <p:nvPr/>
            </p:nvSpPr>
            <p:spPr>
              <a:xfrm>
                <a:off x="6232737" y="5007807"/>
                <a:ext cx="29425" cy="108416"/>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6"/>
              <p:cNvSpPr/>
              <p:nvPr/>
            </p:nvSpPr>
            <p:spPr>
              <a:xfrm>
                <a:off x="3856153" y="4936473"/>
                <a:ext cx="54295" cy="84886"/>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6"/>
              <p:cNvSpPr/>
              <p:nvPr/>
            </p:nvSpPr>
            <p:spPr>
              <a:xfrm>
                <a:off x="3814229" y="4899735"/>
                <a:ext cx="29384" cy="108333"/>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6"/>
              <p:cNvSpPr/>
              <p:nvPr/>
            </p:nvSpPr>
            <p:spPr>
              <a:xfrm>
                <a:off x="5545736" y="4881127"/>
                <a:ext cx="54295" cy="84927"/>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6"/>
              <p:cNvSpPr/>
              <p:nvPr/>
            </p:nvSpPr>
            <p:spPr>
              <a:xfrm>
                <a:off x="5503812" y="4844389"/>
                <a:ext cx="29425" cy="108416"/>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6"/>
              <p:cNvSpPr/>
              <p:nvPr/>
            </p:nvSpPr>
            <p:spPr>
              <a:xfrm>
                <a:off x="7958224" y="47439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 name="Google Shape;281;p6"/>
              <p:cNvSpPr/>
              <p:nvPr/>
            </p:nvSpPr>
            <p:spPr>
              <a:xfrm>
                <a:off x="6254478" y="46623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 name="Google Shape;282;p6"/>
              <p:cNvSpPr/>
              <p:nvPr/>
            </p:nvSpPr>
            <p:spPr>
              <a:xfrm>
                <a:off x="5988393" y="4689168"/>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 name="Google Shape;283;p6"/>
              <p:cNvSpPr/>
              <p:nvPr/>
            </p:nvSpPr>
            <p:spPr>
              <a:xfrm>
                <a:off x="3988512" y="46084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6"/>
              <p:cNvSpPr/>
              <p:nvPr/>
            </p:nvSpPr>
            <p:spPr>
              <a:xfrm>
                <a:off x="277802" y="4628143"/>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6"/>
              <p:cNvSpPr/>
              <p:nvPr/>
            </p:nvSpPr>
            <p:spPr>
              <a:xfrm>
                <a:off x="4135113" y="46400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86" name="Google Shape;286;p6"/>
          <p:cNvGrpSpPr/>
          <p:nvPr/>
        </p:nvGrpSpPr>
        <p:grpSpPr>
          <a:xfrm>
            <a:off x="131044" y="565788"/>
            <a:ext cx="11832485" cy="5242208"/>
            <a:chOff x="98283" y="424341"/>
            <a:chExt cx="8874364" cy="3931656"/>
          </a:xfrm>
        </p:grpSpPr>
        <p:grpSp>
          <p:nvGrpSpPr>
            <p:cNvPr id="287" name="Google Shape;287;p6"/>
            <p:cNvGrpSpPr/>
            <p:nvPr/>
          </p:nvGrpSpPr>
          <p:grpSpPr>
            <a:xfrm>
              <a:off x="98283" y="4124678"/>
              <a:ext cx="246464" cy="231319"/>
              <a:chOff x="5946283" y="1650903"/>
              <a:chExt cx="246464" cy="231319"/>
            </a:xfrm>
          </p:grpSpPr>
          <p:sp>
            <p:nvSpPr>
              <p:cNvPr id="288" name="Google Shape;288;p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 name="Google Shape;289;p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0" name="Google Shape;290;p6"/>
            <p:cNvGrpSpPr/>
            <p:nvPr/>
          </p:nvGrpSpPr>
          <p:grpSpPr>
            <a:xfrm>
              <a:off x="344758" y="3602728"/>
              <a:ext cx="246464" cy="231319"/>
              <a:chOff x="5946283" y="1650903"/>
              <a:chExt cx="246464" cy="231319"/>
            </a:xfrm>
          </p:grpSpPr>
          <p:sp>
            <p:nvSpPr>
              <p:cNvPr id="291" name="Google Shape;291;p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3" name="Google Shape;293;p6"/>
            <p:cNvGrpSpPr/>
            <p:nvPr/>
          </p:nvGrpSpPr>
          <p:grpSpPr>
            <a:xfrm>
              <a:off x="217358" y="3063728"/>
              <a:ext cx="246464" cy="231319"/>
              <a:chOff x="5946283" y="1650903"/>
              <a:chExt cx="246464" cy="231319"/>
            </a:xfrm>
          </p:grpSpPr>
          <p:sp>
            <p:nvSpPr>
              <p:cNvPr id="294" name="Google Shape;294;p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6" name="Google Shape;296;p6"/>
            <p:cNvGrpSpPr/>
            <p:nvPr/>
          </p:nvGrpSpPr>
          <p:grpSpPr>
            <a:xfrm>
              <a:off x="8641258" y="424341"/>
              <a:ext cx="246464" cy="231319"/>
              <a:chOff x="5946283" y="1650903"/>
              <a:chExt cx="246464" cy="231319"/>
            </a:xfrm>
          </p:grpSpPr>
          <p:sp>
            <p:nvSpPr>
              <p:cNvPr id="297" name="Google Shape;297;p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9" name="Google Shape;299;p6"/>
            <p:cNvGrpSpPr/>
            <p:nvPr/>
          </p:nvGrpSpPr>
          <p:grpSpPr>
            <a:xfrm>
              <a:off x="8726183" y="884778"/>
              <a:ext cx="246464" cy="231319"/>
              <a:chOff x="5946283" y="1650903"/>
              <a:chExt cx="246464" cy="231319"/>
            </a:xfrm>
          </p:grpSpPr>
          <p:sp>
            <p:nvSpPr>
              <p:cNvPr id="300" name="Google Shape;300;p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338960366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8/5/2023</a:t>
            </a:fld>
            <a:endParaRPr lang="en-US"/>
          </a:p>
        </p:txBody>
      </p:sp>
      <p:sp>
        <p:nvSpPr>
          <p:cNvPr id="4" name="Footer Placeholder 3">
            <a:extLst>
              <a:ext uri="{FF2B5EF4-FFF2-40B4-BE49-F238E27FC236}">
                <a16:creationId xmlns:a16="http://schemas.microsoft.com/office/drawing/2014/main"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31244294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8/5/2023</a:t>
            </a:fld>
            <a:endParaRPr lang="en-US"/>
          </a:p>
        </p:txBody>
      </p:sp>
      <p:sp>
        <p:nvSpPr>
          <p:cNvPr id="3" name="Footer Placeholder 2">
            <a:extLst>
              <a:ext uri="{FF2B5EF4-FFF2-40B4-BE49-F238E27FC236}">
                <a16:creationId xmlns:a16="http://schemas.microsoft.com/office/drawing/2014/main"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80454137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8/5/2023</a:t>
            </a:fld>
            <a:endParaRPr lang="en-US"/>
          </a:p>
        </p:txBody>
      </p:sp>
      <p:sp>
        <p:nvSpPr>
          <p:cNvPr id="6" name="Footer Placeholder 5">
            <a:extLst>
              <a:ext uri="{FF2B5EF4-FFF2-40B4-BE49-F238E27FC236}">
                <a16:creationId xmlns:a16="http://schemas.microsoft.com/office/drawing/2014/main"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5600068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8/5/2023</a:t>
            </a:fld>
            <a:endParaRPr lang="en-US"/>
          </a:p>
        </p:txBody>
      </p:sp>
      <p:sp>
        <p:nvSpPr>
          <p:cNvPr id="6" name="Footer Placeholder 5">
            <a:extLst>
              <a:ext uri="{FF2B5EF4-FFF2-40B4-BE49-F238E27FC236}">
                <a16:creationId xmlns:a16="http://schemas.microsoft.com/office/drawing/2014/main"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91629528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8/5/2023</a:t>
            </a:fld>
            <a:endParaRPr lang="en-US"/>
          </a:p>
        </p:txBody>
      </p:sp>
      <p:sp>
        <p:nvSpPr>
          <p:cNvPr id="5" name="Footer Placeholder 4">
            <a:extLst>
              <a:ext uri="{FF2B5EF4-FFF2-40B4-BE49-F238E27FC236}">
                <a16:creationId xmlns:a16="http://schemas.microsoft.com/office/drawing/2014/main"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42924778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8/5/2023</a:t>
            </a:fld>
            <a:endParaRPr lang="en-US"/>
          </a:p>
        </p:txBody>
      </p:sp>
      <p:sp>
        <p:nvSpPr>
          <p:cNvPr id="5" name="Footer Placeholder 4">
            <a:extLst>
              <a:ext uri="{FF2B5EF4-FFF2-40B4-BE49-F238E27FC236}">
                <a16:creationId xmlns:a16="http://schemas.microsoft.com/office/drawing/2014/main"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6957693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02"/>
        <p:cNvGrpSpPr/>
        <p:nvPr/>
      </p:nvGrpSpPr>
      <p:grpSpPr>
        <a:xfrm>
          <a:off x="0" y="0"/>
          <a:ext cx="0" cy="0"/>
          <a:chOff x="0" y="0"/>
          <a:chExt cx="0" cy="0"/>
        </a:xfrm>
      </p:grpSpPr>
      <p:sp>
        <p:nvSpPr>
          <p:cNvPr id="303" name="Google Shape;303;p7"/>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04" name="Google Shape;304;p7"/>
          <p:cNvSpPr txBox="1">
            <a:spLocks noGrp="1"/>
          </p:cNvSpPr>
          <p:nvPr>
            <p:ph type="subTitle" idx="1"/>
          </p:nvPr>
        </p:nvSpPr>
        <p:spPr>
          <a:xfrm rot="-458">
            <a:off x="3093600" y="2513267"/>
            <a:ext cx="6004800" cy="28316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400"/>
              <a:buChar char="●"/>
              <a:defRPr/>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grpSp>
        <p:nvGrpSpPr>
          <p:cNvPr id="305" name="Google Shape;305;p7"/>
          <p:cNvGrpSpPr/>
          <p:nvPr/>
        </p:nvGrpSpPr>
        <p:grpSpPr>
          <a:xfrm>
            <a:off x="-561912" y="137838"/>
            <a:ext cx="13072384" cy="9416577"/>
            <a:chOff x="-421434" y="103378"/>
            <a:chExt cx="9804288" cy="7062433"/>
          </a:xfrm>
        </p:grpSpPr>
        <p:grpSp>
          <p:nvGrpSpPr>
            <p:cNvPr id="306" name="Google Shape;306;p7"/>
            <p:cNvGrpSpPr/>
            <p:nvPr/>
          </p:nvGrpSpPr>
          <p:grpSpPr>
            <a:xfrm>
              <a:off x="7601016" y="1465920"/>
              <a:ext cx="1390453" cy="814419"/>
              <a:chOff x="6479176" y="2546587"/>
              <a:chExt cx="992401" cy="581271"/>
            </a:xfrm>
          </p:grpSpPr>
          <p:sp>
            <p:nvSpPr>
              <p:cNvPr id="307" name="Google Shape;307;p7"/>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7"/>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7"/>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7"/>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7"/>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7"/>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3" name="Google Shape;313;p7"/>
            <p:cNvGrpSpPr/>
            <p:nvPr/>
          </p:nvGrpSpPr>
          <p:grpSpPr>
            <a:xfrm>
              <a:off x="4783783" y="249578"/>
              <a:ext cx="246464" cy="231319"/>
              <a:chOff x="5946283" y="1650903"/>
              <a:chExt cx="246464" cy="231319"/>
            </a:xfrm>
          </p:grpSpPr>
          <p:sp>
            <p:nvSpPr>
              <p:cNvPr id="314" name="Google Shape;314;p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6" name="Google Shape;316;p7"/>
            <p:cNvGrpSpPr/>
            <p:nvPr/>
          </p:nvGrpSpPr>
          <p:grpSpPr>
            <a:xfrm>
              <a:off x="-158350" y="4218232"/>
              <a:ext cx="9366040" cy="2947579"/>
              <a:chOff x="-1192669" y="1924020"/>
              <a:chExt cx="4543534" cy="1429961"/>
            </a:xfrm>
          </p:grpSpPr>
          <p:sp>
            <p:nvSpPr>
              <p:cNvPr id="317" name="Google Shape;317;p7"/>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 name="Google Shape;318;p7"/>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 name="Google Shape;319;p7"/>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7"/>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7"/>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7"/>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7"/>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7"/>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7"/>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7"/>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7"/>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7"/>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7"/>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7"/>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7"/>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7"/>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7"/>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7"/>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7"/>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7"/>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7"/>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7"/>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7"/>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7"/>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7"/>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7"/>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7"/>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7"/>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7"/>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7"/>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7"/>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8" name="Google Shape;348;p7"/>
            <p:cNvGrpSpPr/>
            <p:nvPr/>
          </p:nvGrpSpPr>
          <p:grpSpPr>
            <a:xfrm>
              <a:off x="3992945" y="103378"/>
              <a:ext cx="246464" cy="231319"/>
              <a:chOff x="5946283" y="1650903"/>
              <a:chExt cx="246464" cy="231319"/>
            </a:xfrm>
          </p:grpSpPr>
          <p:sp>
            <p:nvSpPr>
              <p:cNvPr id="349" name="Google Shape;349;p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1" name="Google Shape;351;p7"/>
            <p:cNvGrpSpPr/>
            <p:nvPr/>
          </p:nvGrpSpPr>
          <p:grpSpPr>
            <a:xfrm>
              <a:off x="317233" y="2212003"/>
              <a:ext cx="246464" cy="231319"/>
              <a:chOff x="5946283" y="1650903"/>
              <a:chExt cx="246464" cy="231319"/>
            </a:xfrm>
          </p:grpSpPr>
          <p:sp>
            <p:nvSpPr>
              <p:cNvPr id="352" name="Google Shape;352;p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54" name="Google Shape;354;p7"/>
            <p:cNvSpPr/>
            <p:nvPr/>
          </p:nvSpPr>
          <p:spPr>
            <a:xfrm>
              <a:off x="82862" y="28655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7"/>
            <p:cNvSpPr/>
            <p:nvPr/>
          </p:nvSpPr>
          <p:spPr>
            <a:xfrm>
              <a:off x="8512016" y="1201895"/>
              <a:ext cx="870838" cy="44500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7"/>
            <p:cNvSpPr/>
            <p:nvPr/>
          </p:nvSpPr>
          <p:spPr>
            <a:xfrm>
              <a:off x="-421434" y="3484345"/>
              <a:ext cx="870838" cy="44500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7"/>
            <p:cNvSpPr/>
            <p:nvPr/>
          </p:nvSpPr>
          <p:spPr>
            <a:xfrm>
              <a:off x="8482387" y="39293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5025431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58"/>
        <p:cNvGrpSpPr/>
        <p:nvPr/>
      </p:nvGrpSpPr>
      <p:grpSpPr>
        <a:xfrm>
          <a:off x="0" y="0"/>
          <a:ext cx="0" cy="0"/>
          <a:chOff x="0" y="0"/>
          <a:chExt cx="0" cy="0"/>
        </a:xfrm>
      </p:grpSpPr>
      <p:grpSp>
        <p:nvGrpSpPr>
          <p:cNvPr id="359" name="Google Shape;359;p8"/>
          <p:cNvGrpSpPr/>
          <p:nvPr/>
        </p:nvGrpSpPr>
        <p:grpSpPr>
          <a:xfrm>
            <a:off x="-887569" y="402878"/>
            <a:ext cx="13079393" cy="7215937"/>
            <a:chOff x="-665677" y="302158"/>
            <a:chExt cx="9809545" cy="5411953"/>
          </a:xfrm>
        </p:grpSpPr>
        <p:sp>
          <p:nvSpPr>
            <p:cNvPr id="360" name="Google Shape;360;p8"/>
            <p:cNvSpPr/>
            <p:nvPr/>
          </p:nvSpPr>
          <p:spPr>
            <a:xfrm>
              <a:off x="1770875" y="2770990"/>
              <a:ext cx="5628688" cy="1889464"/>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61" name="Google Shape;361;p8"/>
            <p:cNvGrpSpPr/>
            <p:nvPr/>
          </p:nvGrpSpPr>
          <p:grpSpPr>
            <a:xfrm>
              <a:off x="-14" y="4224876"/>
              <a:ext cx="9143881" cy="1489235"/>
              <a:chOff x="626075" y="3657856"/>
              <a:chExt cx="5447326" cy="1489235"/>
            </a:xfrm>
          </p:grpSpPr>
          <p:sp>
            <p:nvSpPr>
              <p:cNvPr id="362" name="Google Shape;362;p8"/>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8"/>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8"/>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8"/>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8"/>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8"/>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8"/>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8"/>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8"/>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8"/>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8"/>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8"/>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8"/>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8"/>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8"/>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8"/>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8"/>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8"/>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8"/>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8"/>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8"/>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8"/>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8"/>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8"/>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8"/>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8"/>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8"/>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8"/>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0" name="Google Shape;390;p8"/>
            <p:cNvGrpSpPr/>
            <p:nvPr/>
          </p:nvGrpSpPr>
          <p:grpSpPr>
            <a:xfrm>
              <a:off x="6981358" y="347553"/>
              <a:ext cx="246464" cy="231319"/>
              <a:chOff x="5946283" y="1650903"/>
              <a:chExt cx="246464" cy="231319"/>
            </a:xfrm>
          </p:grpSpPr>
          <p:sp>
            <p:nvSpPr>
              <p:cNvPr id="391" name="Google Shape;391;p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3" name="Google Shape;393;p8"/>
            <p:cNvGrpSpPr/>
            <p:nvPr/>
          </p:nvGrpSpPr>
          <p:grpSpPr>
            <a:xfrm>
              <a:off x="8695833" y="3074453"/>
              <a:ext cx="246464" cy="231319"/>
              <a:chOff x="5946283" y="1650903"/>
              <a:chExt cx="246464" cy="231319"/>
            </a:xfrm>
          </p:grpSpPr>
          <p:sp>
            <p:nvSpPr>
              <p:cNvPr id="394" name="Google Shape;394;p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6" name="Google Shape;396;p8"/>
            <p:cNvGrpSpPr/>
            <p:nvPr/>
          </p:nvGrpSpPr>
          <p:grpSpPr>
            <a:xfrm>
              <a:off x="409983" y="3359853"/>
              <a:ext cx="246464" cy="231319"/>
              <a:chOff x="5946283" y="1650903"/>
              <a:chExt cx="246464" cy="231319"/>
            </a:xfrm>
          </p:grpSpPr>
          <p:sp>
            <p:nvSpPr>
              <p:cNvPr id="397" name="Google Shape;397;p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9" name="Google Shape;399;p8"/>
            <p:cNvGrpSpPr/>
            <p:nvPr/>
          </p:nvGrpSpPr>
          <p:grpSpPr>
            <a:xfrm>
              <a:off x="-665677" y="1754695"/>
              <a:ext cx="1992543" cy="1167134"/>
              <a:chOff x="6479176" y="2546587"/>
              <a:chExt cx="992401" cy="581271"/>
            </a:xfrm>
          </p:grpSpPr>
          <p:sp>
            <p:nvSpPr>
              <p:cNvPr id="400" name="Google Shape;400;p8"/>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8"/>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8"/>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8"/>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8"/>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8"/>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06" name="Google Shape;406;p8"/>
            <p:cNvSpPr/>
            <p:nvPr/>
          </p:nvSpPr>
          <p:spPr>
            <a:xfrm>
              <a:off x="348262" y="4662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8"/>
            <p:cNvSpPr/>
            <p:nvPr/>
          </p:nvSpPr>
          <p:spPr>
            <a:xfrm>
              <a:off x="8236037" y="234533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8"/>
            <p:cNvSpPr/>
            <p:nvPr/>
          </p:nvSpPr>
          <p:spPr>
            <a:xfrm>
              <a:off x="7859140" y="302158"/>
              <a:ext cx="930914" cy="47568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09" name="Google Shape;409;p8"/>
          <p:cNvSpPr txBox="1">
            <a:spLocks noGrp="1"/>
          </p:cNvSpPr>
          <p:nvPr>
            <p:ph type="title"/>
          </p:nvPr>
        </p:nvSpPr>
        <p:spPr>
          <a:xfrm>
            <a:off x="2510067" y="1360400"/>
            <a:ext cx="7171600" cy="4137200"/>
          </a:xfrm>
          <a:prstGeom prst="rect">
            <a:avLst/>
          </a:prstGeom>
          <a:noFill/>
        </p:spPr>
        <p:txBody>
          <a:bodyPr spcFirstLastPara="1" wrap="square" lIns="91425" tIns="91425" rIns="91425" bIns="91425" anchor="ctr" anchorCtr="0">
            <a:noAutofit/>
          </a:bodyPr>
          <a:lstStyle>
            <a:lvl1pPr lvl="0" algn="ctr">
              <a:spcBef>
                <a:spcPts val="0"/>
              </a:spcBef>
              <a:spcAft>
                <a:spcPts val="0"/>
              </a:spcAft>
              <a:buSzPts val="4800"/>
              <a:buNone/>
              <a:defRPr sz="12800"/>
            </a:lvl1pPr>
            <a:lvl2pPr lvl="1" algn="ctr">
              <a:spcBef>
                <a:spcPts val="0"/>
              </a:spcBef>
              <a:spcAft>
                <a:spcPts val="0"/>
              </a:spcAft>
              <a:buSzPts val="4800"/>
              <a:buNone/>
              <a:defRPr sz="6400"/>
            </a:lvl2pPr>
            <a:lvl3pPr lvl="2" algn="ctr">
              <a:spcBef>
                <a:spcPts val="0"/>
              </a:spcBef>
              <a:spcAft>
                <a:spcPts val="0"/>
              </a:spcAft>
              <a:buSzPts val="4800"/>
              <a:buNone/>
              <a:defRPr sz="6400"/>
            </a:lvl3pPr>
            <a:lvl4pPr lvl="3" algn="ctr">
              <a:spcBef>
                <a:spcPts val="0"/>
              </a:spcBef>
              <a:spcAft>
                <a:spcPts val="0"/>
              </a:spcAft>
              <a:buSzPts val="4800"/>
              <a:buNone/>
              <a:defRPr sz="6400"/>
            </a:lvl4pPr>
            <a:lvl5pPr lvl="4" algn="ctr">
              <a:spcBef>
                <a:spcPts val="0"/>
              </a:spcBef>
              <a:spcAft>
                <a:spcPts val="0"/>
              </a:spcAft>
              <a:buSzPts val="4800"/>
              <a:buNone/>
              <a:defRPr sz="6400"/>
            </a:lvl5pPr>
            <a:lvl6pPr lvl="5" algn="ctr">
              <a:spcBef>
                <a:spcPts val="0"/>
              </a:spcBef>
              <a:spcAft>
                <a:spcPts val="0"/>
              </a:spcAft>
              <a:buSzPts val="4800"/>
              <a:buNone/>
              <a:defRPr sz="6400"/>
            </a:lvl6pPr>
            <a:lvl7pPr lvl="6" algn="ctr">
              <a:spcBef>
                <a:spcPts val="0"/>
              </a:spcBef>
              <a:spcAft>
                <a:spcPts val="0"/>
              </a:spcAft>
              <a:buSzPts val="4800"/>
              <a:buNone/>
              <a:defRPr sz="6400"/>
            </a:lvl7pPr>
            <a:lvl8pPr lvl="7" algn="ctr">
              <a:spcBef>
                <a:spcPts val="0"/>
              </a:spcBef>
              <a:spcAft>
                <a:spcPts val="0"/>
              </a:spcAft>
              <a:buSzPts val="4800"/>
              <a:buNone/>
              <a:defRPr sz="6400"/>
            </a:lvl8pPr>
            <a:lvl9pPr lvl="8" algn="ctr">
              <a:spcBef>
                <a:spcPts val="0"/>
              </a:spcBef>
              <a:spcAft>
                <a:spcPts val="0"/>
              </a:spcAft>
              <a:buSzPts val="4800"/>
              <a:buNone/>
              <a:defRPr sz="6400"/>
            </a:lvl9pPr>
          </a:lstStyle>
          <a:p>
            <a:endParaRPr/>
          </a:p>
        </p:txBody>
      </p:sp>
    </p:spTree>
    <p:extLst>
      <p:ext uri="{BB962C8B-B14F-4D97-AF65-F5344CB8AC3E}">
        <p14:creationId xmlns:p14="http://schemas.microsoft.com/office/powerpoint/2010/main" val="32722688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10"/>
        <p:cNvGrpSpPr/>
        <p:nvPr/>
      </p:nvGrpSpPr>
      <p:grpSpPr>
        <a:xfrm>
          <a:off x="0" y="0"/>
          <a:ext cx="0" cy="0"/>
          <a:chOff x="0" y="0"/>
          <a:chExt cx="0" cy="0"/>
        </a:xfrm>
      </p:grpSpPr>
      <p:sp>
        <p:nvSpPr>
          <p:cNvPr id="411" name="Google Shape;411;p9"/>
          <p:cNvSpPr txBox="1">
            <a:spLocks noGrp="1"/>
          </p:cNvSpPr>
          <p:nvPr>
            <p:ph type="title"/>
          </p:nvPr>
        </p:nvSpPr>
        <p:spPr>
          <a:xfrm>
            <a:off x="1540960" y="720000"/>
            <a:ext cx="9110400" cy="1558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600"/>
              <a:buNone/>
              <a:defRPr sz="8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12" name="Google Shape;412;p9"/>
          <p:cNvSpPr txBox="1">
            <a:spLocks noGrp="1"/>
          </p:cNvSpPr>
          <p:nvPr>
            <p:ph type="subTitle" idx="1"/>
          </p:nvPr>
        </p:nvSpPr>
        <p:spPr>
          <a:xfrm>
            <a:off x="1540767" y="2234400"/>
            <a:ext cx="9110400" cy="125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413" name="Google Shape;413;p9"/>
          <p:cNvGrpSpPr/>
          <p:nvPr/>
        </p:nvGrpSpPr>
        <p:grpSpPr>
          <a:xfrm>
            <a:off x="-108558" y="226304"/>
            <a:ext cx="12347855" cy="7537805"/>
            <a:chOff x="-81419" y="169728"/>
            <a:chExt cx="9260891" cy="5653354"/>
          </a:xfrm>
        </p:grpSpPr>
        <p:grpSp>
          <p:nvGrpSpPr>
            <p:cNvPr id="414" name="Google Shape;414;p9"/>
            <p:cNvGrpSpPr/>
            <p:nvPr/>
          </p:nvGrpSpPr>
          <p:grpSpPr>
            <a:xfrm>
              <a:off x="8169119" y="2848173"/>
              <a:ext cx="584942" cy="584807"/>
              <a:chOff x="6714640" y="951029"/>
              <a:chExt cx="404804" cy="404711"/>
            </a:xfrm>
          </p:grpSpPr>
          <p:sp>
            <p:nvSpPr>
              <p:cNvPr id="415" name="Google Shape;415;p9"/>
              <p:cNvSpPr/>
              <p:nvPr/>
            </p:nvSpPr>
            <p:spPr>
              <a:xfrm>
                <a:off x="6714640" y="951029"/>
                <a:ext cx="404804" cy="404711"/>
              </a:xfrm>
              <a:custGeom>
                <a:avLst/>
                <a:gdLst/>
                <a:ahLst/>
                <a:cxnLst/>
                <a:rect l="l" t="t" r="r" b="b"/>
                <a:pathLst>
                  <a:path w="13542" h="13540" extrusionOk="0">
                    <a:moveTo>
                      <a:pt x="6769" y="0"/>
                    </a:moveTo>
                    <a:cubicBezTo>
                      <a:pt x="6285" y="0"/>
                      <a:pt x="5803" y="53"/>
                      <a:pt x="5339" y="153"/>
                    </a:cubicBezTo>
                    <a:cubicBezTo>
                      <a:pt x="3338" y="583"/>
                      <a:pt x="1656" y="1882"/>
                      <a:pt x="728" y="3717"/>
                    </a:cubicBezTo>
                    <a:cubicBezTo>
                      <a:pt x="253" y="4656"/>
                      <a:pt x="1" y="5713"/>
                      <a:pt x="1" y="6769"/>
                    </a:cubicBezTo>
                    <a:cubicBezTo>
                      <a:pt x="1" y="8218"/>
                      <a:pt x="452" y="9601"/>
                      <a:pt x="1306" y="10766"/>
                    </a:cubicBezTo>
                    <a:cubicBezTo>
                      <a:pt x="2581" y="12503"/>
                      <a:pt x="4623" y="13539"/>
                      <a:pt x="6773" y="13539"/>
                    </a:cubicBezTo>
                    <a:cubicBezTo>
                      <a:pt x="9034" y="13539"/>
                      <a:pt x="11139" y="12415"/>
                      <a:pt x="12399" y="10534"/>
                    </a:cubicBezTo>
                    <a:cubicBezTo>
                      <a:pt x="13146" y="9419"/>
                      <a:pt x="13541" y="8119"/>
                      <a:pt x="13541" y="6770"/>
                    </a:cubicBezTo>
                    <a:cubicBezTo>
                      <a:pt x="13541" y="6728"/>
                      <a:pt x="13541" y="6684"/>
                      <a:pt x="13538" y="6642"/>
                    </a:cubicBezTo>
                    <a:cubicBezTo>
                      <a:pt x="13537" y="6568"/>
                      <a:pt x="13536" y="6495"/>
                      <a:pt x="13531" y="6437"/>
                    </a:cubicBezTo>
                    <a:cubicBezTo>
                      <a:pt x="13530" y="6406"/>
                      <a:pt x="13529" y="6375"/>
                      <a:pt x="13524" y="6342"/>
                    </a:cubicBezTo>
                    <a:cubicBezTo>
                      <a:pt x="13521" y="6287"/>
                      <a:pt x="13517" y="6232"/>
                      <a:pt x="13513" y="6170"/>
                    </a:cubicBezTo>
                    <a:cubicBezTo>
                      <a:pt x="13510" y="6133"/>
                      <a:pt x="13507" y="6095"/>
                      <a:pt x="13503" y="6057"/>
                    </a:cubicBezTo>
                    <a:lnTo>
                      <a:pt x="13493" y="5963"/>
                    </a:lnTo>
                    <a:lnTo>
                      <a:pt x="13452" y="5673"/>
                    </a:lnTo>
                    <a:cubicBezTo>
                      <a:pt x="13452" y="5673"/>
                      <a:pt x="13435" y="5574"/>
                      <a:pt x="13431" y="5553"/>
                    </a:cubicBezTo>
                    <a:lnTo>
                      <a:pt x="13431" y="5397"/>
                    </a:lnTo>
                    <a:lnTo>
                      <a:pt x="13365" y="5230"/>
                    </a:lnTo>
                    <a:lnTo>
                      <a:pt x="13362" y="5220"/>
                    </a:lnTo>
                    <a:cubicBezTo>
                      <a:pt x="13344" y="5138"/>
                      <a:pt x="13322" y="5058"/>
                      <a:pt x="13298" y="4977"/>
                    </a:cubicBezTo>
                    <a:lnTo>
                      <a:pt x="13290" y="4946"/>
                    </a:lnTo>
                    <a:cubicBezTo>
                      <a:pt x="13283" y="4918"/>
                      <a:pt x="13276" y="4891"/>
                      <a:pt x="13269" y="4867"/>
                    </a:cubicBezTo>
                    <a:cubicBezTo>
                      <a:pt x="13231" y="4735"/>
                      <a:pt x="13184" y="4596"/>
                      <a:pt x="13135" y="4459"/>
                    </a:cubicBezTo>
                    <a:cubicBezTo>
                      <a:pt x="13122" y="4425"/>
                      <a:pt x="13111" y="4394"/>
                      <a:pt x="13094" y="4352"/>
                    </a:cubicBezTo>
                    <a:cubicBezTo>
                      <a:pt x="13056" y="4250"/>
                      <a:pt x="13016" y="4152"/>
                      <a:pt x="12974" y="4058"/>
                    </a:cubicBezTo>
                    <a:cubicBezTo>
                      <a:pt x="12953" y="4010"/>
                      <a:pt x="12931" y="3961"/>
                      <a:pt x="12903" y="3905"/>
                    </a:cubicBezTo>
                    <a:cubicBezTo>
                      <a:pt x="12888" y="3868"/>
                      <a:pt x="12872" y="3833"/>
                      <a:pt x="12852" y="3795"/>
                    </a:cubicBezTo>
                    <a:cubicBezTo>
                      <a:pt x="12836" y="3759"/>
                      <a:pt x="12819" y="3725"/>
                      <a:pt x="12810" y="3707"/>
                    </a:cubicBezTo>
                    <a:cubicBezTo>
                      <a:pt x="12795" y="3676"/>
                      <a:pt x="12779" y="3646"/>
                      <a:pt x="12761" y="3615"/>
                    </a:cubicBezTo>
                    <a:cubicBezTo>
                      <a:pt x="12732" y="3562"/>
                      <a:pt x="12701" y="3508"/>
                      <a:pt x="12670" y="3453"/>
                    </a:cubicBezTo>
                    <a:lnTo>
                      <a:pt x="12652" y="3420"/>
                    </a:lnTo>
                    <a:cubicBezTo>
                      <a:pt x="12627" y="3374"/>
                      <a:pt x="12603" y="3329"/>
                      <a:pt x="12570" y="3276"/>
                    </a:cubicBezTo>
                    <a:lnTo>
                      <a:pt x="12384" y="2973"/>
                    </a:lnTo>
                    <a:lnTo>
                      <a:pt x="12358" y="2953"/>
                    </a:lnTo>
                    <a:cubicBezTo>
                      <a:pt x="12356" y="2949"/>
                      <a:pt x="12309" y="2884"/>
                      <a:pt x="12309" y="2884"/>
                    </a:cubicBezTo>
                    <a:cubicBezTo>
                      <a:pt x="12278" y="2836"/>
                      <a:pt x="12244" y="2790"/>
                      <a:pt x="12209" y="2743"/>
                    </a:cubicBezTo>
                    <a:cubicBezTo>
                      <a:pt x="12190" y="2718"/>
                      <a:pt x="12174" y="2694"/>
                      <a:pt x="12147" y="2658"/>
                    </a:cubicBezTo>
                    <a:cubicBezTo>
                      <a:pt x="12123" y="2626"/>
                      <a:pt x="12097" y="2596"/>
                      <a:pt x="12076" y="2568"/>
                    </a:cubicBezTo>
                    <a:cubicBezTo>
                      <a:pt x="12048" y="2533"/>
                      <a:pt x="12020" y="2499"/>
                      <a:pt x="11984" y="2455"/>
                    </a:cubicBezTo>
                    <a:lnTo>
                      <a:pt x="11922" y="2382"/>
                    </a:lnTo>
                    <a:lnTo>
                      <a:pt x="11887" y="2341"/>
                    </a:lnTo>
                    <a:cubicBezTo>
                      <a:pt x="11781" y="2218"/>
                      <a:pt x="11672" y="2101"/>
                      <a:pt x="11567" y="1995"/>
                    </a:cubicBezTo>
                    <a:cubicBezTo>
                      <a:pt x="11534" y="1961"/>
                      <a:pt x="11502" y="1930"/>
                      <a:pt x="11476" y="1905"/>
                    </a:cubicBezTo>
                    <a:cubicBezTo>
                      <a:pt x="11389" y="1820"/>
                      <a:pt x="11298" y="1737"/>
                      <a:pt x="11219" y="1667"/>
                    </a:cubicBezTo>
                    <a:lnTo>
                      <a:pt x="11188" y="1642"/>
                    </a:lnTo>
                    <a:cubicBezTo>
                      <a:pt x="11130" y="1593"/>
                      <a:pt x="11073" y="1543"/>
                      <a:pt x="11027" y="1508"/>
                    </a:cubicBezTo>
                    <a:cubicBezTo>
                      <a:pt x="10982" y="1471"/>
                      <a:pt x="10936" y="1433"/>
                      <a:pt x="10892" y="1401"/>
                    </a:cubicBezTo>
                    <a:cubicBezTo>
                      <a:pt x="10858" y="1375"/>
                      <a:pt x="10827" y="1350"/>
                      <a:pt x="10804" y="1334"/>
                    </a:cubicBezTo>
                    <a:cubicBezTo>
                      <a:pt x="10780" y="1319"/>
                      <a:pt x="10759" y="1303"/>
                      <a:pt x="10734" y="1285"/>
                    </a:cubicBezTo>
                    <a:cubicBezTo>
                      <a:pt x="10631" y="1211"/>
                      <a:pt x="10529" y="1141"/>
                      <a:pt x="10423" y="1073"/>
                    </a:cubicBezTo>
                    <a:cubicBezTo>
                      <a:pt x="10385" y="1049"/>
                      <a:pt x="10347" y="1027"/>
                      <a:pt x="10293" y="994"/>
                    </a:cubicBezTo>
                    <a:cubicBezTo>
                      <a:pt x="10200" y="938"/>
                      <a:pt x="10107" y="883"/>
                      <a:pt x="10004" y="826"/>
                    </a:cubicBezTo>
                    <a:cubicBezTo>
                      <a:pt x="10004" y="826"/>
                      <a:pt x="9915" y="777"/>
                      <a:pt x="9883" y="761"/>
                    </a:cubicBezTo>
                    <a:cubicBezTo>
                      <a:pt x="9734" y="684"/>
                      <a:pt x="9598" y="619"/>
                      <a:pt x="9465" y="561"/>
                    </a:cubicBezTo>
                    <a:cubicBezTo>
                      <a:pt x="8611" y="190"/>
                      <a:pt x="7703" y="0"/>
                      <a:pt x="6769"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9"/>
              <p:cNvSpPr/>
              <p:nvPr/>
            </p:nvSpPr>
            <p:spPr>
              <a:xfrm>
                <a:off x="6762946" y="999211"/>
                <a:ext cx="308461" cy="308435"/>
              </a:xfrm>
              <a:custGeom>
                <a:avLst/>
                <a:gdLst/>
                <a:ahLst/>
                <a:cxnLst/>
                <a:rect l="l" t="t" r="r" b="b"/>
                <a:pathLst>
                  <a:path w="10319" h="10319" extrusionOk="0">
                    <a:moveTo>
                      <a:pt x="5159" y="0"/>
                    </a:moveTo>
                    <a:cubicBezTo>
                      <a:pt x="4785" y="0"/>
                      <a:pt x="4419" y="40"/>
                      <a:pt x="4067" y="116"/>
                    </a:cubicBezTo>
                    <a:cubicBezTo>
                      <a:pt x="2529" y="446"/>
                      <a:pt x="1244" y="1464"/>
                      <a:pt x="553" y="2833"/>
                    </a:cubicBezTo>
                    <a:cubicBezTo>
                      <a:pt x="200" y="3532"/>
                      <a:pt x="1" y="4322"/>
                      <a:pt x="1" y="5159"/>
                    </a:cubicBezTo>
                    <a:cubicBezTo>
                      <a:pt x="1" y="6298"/>
                      <a:pt x="369" y="7350"/>
                      <a:pt x="996" y="8204"/>
                    </a:cubicBezTo>
                    <a:cubicBezTo>
                      <a:pt x="1935" y="9486"/>
                      <a:pt x="3451" y="10318"/>
                      <a:pt x="5160" y="10318"/>
                    </a:cubicBezTo>
                    <a:cubicBezTo>
                      <a:pt x="6947" y="10318"/>
                      <a:pt x="8524" y="9408"/>
                      <a:pt x="9449" y="8026"/>
                    </a:cubicBezTo>
                    <a:cubicBezTo>
                      <a:pt x="9999" y="7206"/>
                      <a:pt x="10319" y="6219"/>
                      <a:pt x="10319" y="5159"/>
                    </a:cubicBezTo>
                    <a:cubicBezTo>
                      <a:pt x="10316" y="4159"/>
                      <a:pt x="10030" y="3223"/>
                      <a:pt x="9536" y="2431"/>
                    </a:cubicBezTo>
                    <a:cubicBezTo>
                      <a:pt x="8985" y="1549"/>
                      <a:pt x="8175" y="844"/>
                      <a:pt x="7212" y="425"/>
                    </a:cubicBezTo>
                    <a:cubicBezTo>
                      <a:pt x="6581" y="151"/>
                      <a:pt x="5887" y="0"/>
                      <a:pt x="51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9"/>
              <p:cNvSpPr/>
              <p:nvPr/>
            </p:nvSpPr>
            <p:spPr>
              <a:xfrm>
                <a:off x="6767818" y="1002679"/>
                <a:ext cx="117448" cy="247041"/>
              </a:xfrm>
              <a:custGeom>
                <a:avLst/>
                <a:gdLst/>
                <a:ahLst/>
                <a:cxnLst/>
                <a:rect l="l" t="t" r="r" b="b"/>
                <a:pathLst>
                  <a:path w="3929" h="8265" extrusionOk="0">
                    <a:moveTo>
                      <a:pt x="3903" y="0"/>
                    </a:moveTo>
                    <a:lnTo>
                      <a:pt x="3903" y="0"/>
                    </a:lnTo>
                    <a:cubicBezTo>
                      <a:pt x="2365" y="330"/>
                      <a:pt x="1080" y="1348"/>
                      <a:pt x="388" y="2717"/>
                    </a:cubicBezTo>
                    <a:cubicBezTo>
                      <a:pt x="521" y="2858"/>
                      <a:pt x="593" y="2956"/>
                      <a:pt x="506" y="3206"/>
                    </a:cubicBezTo>
                    <a:cubicBezTo>
                      <a:pt x="407" y="3489"/>
                      <a:pt x="304" y="3774"/>
                      <a:pt x="201" y="4058"/>
                    </a:cubicBezTo>
                    <a:cubicBezTo>
                      <a:pt x="127" y="4264"/>
                      <a:pt x="0" y="4496"/>
                      <a:pt x="69" y="4719"/>
                    </a:cubicBezTo>
                    <a:cubicBezTo>
                      <a:pt x="140" y="4949"/>
                      <a:pt x="309" y="5166"/>
                      <a:pt x="427" y="5374"/>
                    </a:cubicBezTo>
                    <a:lnTo>
                      <a:pt x="870" y="6150"/>
                    </a:lnTo>
                    <a:cubicBezTo>
                      <a:pt x="1029" y="6428"/>
                      <a:pt x="1186" y="6703"/>
                      <a:pt x="1344" y="6980"/>
                    </a:cubicBezTo>
                    <a:cubicBezTo>
                      <a:pt x="1481" y="7477"/>
                      <a:pt x="1729" y="8136"/>
                      <a:pt x="2245" y="8262"/>
                    </a:cubicBezTo>
                    <a:cubicBezTo>
                      <a:pt x="2251" y="8263"/>
                      <a:pt x="2259" y="8264"/>
                      <a:pt x="2266" y="8264"/>
                    </a:cubicBezTo>
                    <a:cubicBezTo>
                      <a:pt x="2305" y="8264"/>
                      <a:pt x="2345" y="8239"/>
                      <a:pt x="2353" y="8199"/>
                    </a:cubicBezTo>
                    <a:cubicBezTo>
                      <a:pt x="2405" y="7982"/>
                      <a:pt x="2345" y="7800"/>
                      <a:pt x="2270" y="7595"/>
                    </a:cubicBezTo>
                    <a:cubicBezTo>
                      <a:pt x="2157" y="7289"/>
                      <a:pt x="2136" y="7000"/>
                      <a:pt x="2201" y="6678"/>
                    </a:cubicBezTo>
                    <a:cubicBezTo>
                      <a:pt x="2308" y="6150"/>
                      <a:pt x="2548" y="5660"/>
                      <a:pt x="2592" y="5118"/>
                    </a:cubicBezTo>
                    <a:cubicBezTo>
                      <a:pt x="2616" y="4834"/>
                      <a:pt x="2566" y="4566"/>
                      <a:pt x="2548" y="4285"/>
                    </a:cubicBezTo>
                    <a:cubicBezTo>
                      <a:pt x="2538" y="4116"/>
                      <a:pt x="2571" y="3979"/>
                      <a:pt x="2631" y="3821"/>
                    </a:cubicBezTo>
                    <a:cubicBezTo>
                      <a:pt x="2658" y="3749"/>
                      <a:pt x="2689" y="3680"/>
                      <a:pt x="2676" y="3601"/>
                    </a:cubicBezTo>
                    <a:cubicBezTo>
                      <a:pt x="2660" y="3477"/>
                      <a:pt x="2525" y="3367"/>
                      <a:pt x="2355" y="3268"/>
                    </a:cubicBezTo>
                    <a:cubicBezTo>
                      <a:pt x="2256" y="3172"/>
                      <a:pt x="2126" y="3124"/>
                      <a:pt x="1992" y="3079"/>
                    </a:cubicBezTo>
                    <a:cubicBezTo>
                      <a:pt x="1854" y="3008"/>
                      <a:pt x="1724" y="2942"/>
                      <a:pt x="1638" y="2871"/>
                    </a:cubicBezTo>
                    <a:cubicBezTo>
                      <a:pt x="1783" y="2484"/>
                      <a:pt x="2058" y="2273"/>
                      <a:pt x="2324" y="1951"/>
                    </a:cubicBezTo>
                    <a:cubicBezTo>
                      <a:pt x="2532" y="1702"/>
                      <a:pt x="2672" y="1417"/>
                      <a:pt x="2590" y="1090"/>
                    </a:cubicBezTo>
                    <a:cubicBezTo>
                      <a:pt x="2585" y="1067"/>
                      <a:pt x="2566" y="1050"/>
                      <a:pt x="2545" y="1043"/>
                    </a:cubicBezTo>
                    <a:cubicBezTo>
                      <a:pt x="2507" y="1033"/>
                      <a:pt x="2470" y="1026"/>
                      <a:pt x="2435" y="1019"/>
                    </a:cubicBezTo>
                    <a:cubicBezTo>
                      <a:pt x="2816" y="847"/>
                      <a:pt x="3206" y="707"/>
                      <a:pt x="3607" y="575"/>
                    </a:cubicBezTo>
                    <a:cubicBezTo>
                      <a:pt x="3724" y="536"/>
                      <a:pt x="3823" y="494"/>
                      <a:pt x="3873" y="374"/>
                    </a:cubicBezTo>
                    <a:cubicBezTo>
                      <a:pt x="3928" y="257"/>
                      <a:pt x="3900" y="127"/>
                      <a:pt x="39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9"/>
              <p:cNvSpPr/>
              <p:nvPr/>
            </p:nvSpPr>
            <p:spPr>
              <a:xfrm>
                <a:off x="6923498" y="1008776"/>
                <a:ext cx="147848" cy="230362"/>
              </a:xfrm>
              <a:custGeom>
                <a:avLst/>
                <a:gdLst/>
                <a:ahLst/>
                <a:cxnLst/>
                <a:rect l="l" t="t" r="r" b="b"/>
                <a:pathLst>
                  <a:path w="4946" h="7707" extrusionOk="0">
                    <a:moveTo>
                      <a:pt x="1151" y="0"/>
                    </a:moveTo>
                    <a:cubicBezTo>
                      <a:pt x="1101" y="0"/>
                      <a:pt x="1052" y="8"/>
                      <a:pt x="1010" y="30"/>
                    </a:cubicBezTo>
                    <a:cubicBezTo>
                      <a:pt x="867" y="105"/>
                      <a:pt x="824" y="292"/>
                      <a:pt x="680" y="386"/>
                    </a:cubicBezTo>
                    <a:cubicBezTo>
                      <a:pt x="544" y="474"/>
                      <a:pt x="390" y="529"/>
                      <a:pt x="255" y="616"/>
                    </a:cubicBezTo>
                    <a:cubicBezTo>
                      <a:pt x="160" y="678"/>
                      <a:pt x="57" y="756"/>
                      <a:pt x="33" y="874"/>
                    </a:cubicBezTo>
                    <a:cubicBezTo>
                      <a:pt x="1" y="1026"/>
                      <a:pt x="246" y="1258"/>
                      <a:pt x="157" y="1377"/>
                    </a:cubicBezTo>
                    <a:cubicBezTo>
                      <a:pt x="140" y="1400"/>
                      <a:pt x="142" y="1445"/>
                      <a:pt x="157" y="1469"/>
                    </a:cubicBezTo>
                    <a:cubicBezTo>
                      <a:pt x="234" y="1576"/>
                      <a:pt x="330" y="1637"/>
                      <a:pt x="458" y="1668"/>
                    </a:cubicBezTo>
                    <a:cubicBezTo>
                      <a:pt x="623" y="1710"/>
                      <a:pt x="874" y="1678"/>
                      <a:pt x="1000" y="1809"/>
                    </a:cubicBezTo>
                    <a:cubicBezTo>
                      <a:pt x="1141" y="1957"/>
                      <a:pt x="1044" y="2224"/>
                      <a:pt x="1195" y="2383"/>
                    </a:cubicBezTo>
                    <a:cubicBezTo>
                      <a:pt x="1370" y="2568"/>
                      <a:pt x="1646" y="2399"/>
                      <a:pt x="1793" y="2660"/>
                    </a:cubicBezTo>
                    <a:cubicBezTo>
                      <a:pt x="1799" y="2668"/>
                      <a:pt x="1805" y="2676"/>
                      <a:pt x="1809" y="2681"/>
                    </a:cubicBezTo>
                    <a:cubicBezTo>
                      <a:pt x="1806" y="2715"/>
                      <a:pt x="1820" y="2750"/>
                      <a:pt x="1861" y="2766"/>
                    </a:cubicBezTo>
                    <a:cubicBezTo>
                      <a:pt x="1936" y="2794"/>
                      <a:pt x="2010" y="2807"/>
                      <a:pt x="2085" y="2807"/>
                    </a:cubicBezTo>
                    <a:cubicBezTo>
                      <a:pt x="2149" y="2807"/>
                      <a:pt x="2213" y="2798"/>
                      <a:pt x="2279" y="2781"/>
                    </a:cubicBezTo>
                    <a:cubicBezTo>
                      <a:pt x="2410" y="2748"/>
                      <a:pt x="2624" y="2638"/>
                      <a:pt x="2796" y="2638"/>
                    </a:cubicBezTo>
                    <a:cubicBezTo>
                      <a:pt x="2887" y="2638"/>
                      <a:pt x="2967" y="2669"/>
                      <a:pt x="3016" y="2759"/>
                    </a:cubicBezTo>
                    <a:cubicBezTo>
                      <a:pt x="2824" y="2866"/>
                      <a:pt x="2627" y="2971"/>
                      <a:pt x="2437" y="3082"/>
                    </a:cubicBezTo>
                    <a:cubicBezTo>
                      <a:pt x="2316" y="3154"/>
                      <a:pt x="2190" y="3230"/>
                      <a:pt x="2138" y="3367"/>
                    </a:cubicBezTo>
                    <a:cubicBezTo>
                      <a:pt x="2053" y="3586"/>
                      <a:pt x="2143" y="3769"/>
                      <a:pt x="1920" y="3932"/>
                    </a:cubicBezTo>
                    <a:cubicBezTo>
                      <a:pt x="1757" y="4052"/>
                      <a:pt x="1558" y="4124"/>
                      <a:pt x="1383" y="4223"/>
                    </a:cubicBezTo>
                    <a:cubicBezTo>
                      <a:pt x="1186" y="4335"/>
                      <a:pt x="689" y="4560"/>
                      <a:pt x="781" y="4872"/>
                    </a:cubicBezTo>
                    <a:cubicBezTo>
                      <a:pt x="825" y="5023"/>
                      <a:pt x="1008" y="5116"/>
                      <a:pt x="1131" y="5188"/>
                    </a:cubicBezTo>
                    <a:cubicBezTo>
                      <a:pt x="1303" y="5291"/>
                      <a:pt x="1488" y="5373"/>
                      <a:pt x="1652" y="5490"/>
                    </a:cubicBezTo>
                    <a:cubicBezTo>
                      <a:pt x="1840" y="5620"/>
                      <a:pt x="1968" y="5802"/>
                      <a:pt x="2126" y="5963"/>
                    </a:cubicBezTo>
                    <a:cubicBezTo>
                      <a:pt x="2275" y="6113"/>
                      <a:pt x="2450" y="6237"/>
                      <a:pt x="2625" y="6352"/>
                    </a:cubicBezTo>
                    <a:cubicBezTo>
                      <a:pt x="2771" y="6451"/>
                      <a:pt x="2898" y="6526"/>
                      <a:pt x="3071" y="6563"/>
                    </a:cubicBezTo>
                    <a:cubicBezTo>
                      <a:pt x="3174" y="6584"/>
                      <a:pt x="3254" y="6583"/>
                      <a:pt x="3175" y="6683"/>
                    </a:cubicBezTo>
                    <a:cubicBezTo>
                      <a:pt x="3144" y="6724"/>
                      <a:pt x="3058" y="6746"/>
                      <a:pt x="3016" y="6776"/>
                    </a:cubicBezTo>
                    <a:cubicBezTo>
                      <a:pt x="2795" y="6928"/>
                      <a:pt x="2832" y="7081"/>
                      <a:pt x="2986" y="7221"/>
                    </a:cubicBezTo>
                    <a:cubicBezTo>
                      <a:pt x="3253" y="7462"/>
                      <a:pt x="3867" y="7658"/>
                      <a:pt x="4071" y="7706"/>
                    </a:cubicBezTo>
                    <a:cubicBezTo>
                      <a:pt x="4621" y="6886"/>
                      <a:pt x="4941" y="5899"/>
                      <a:pt x="4941" y="4839"/>
                    </a:cubicBezTo>
                    <a:cubicBezTo>
                      <a:pt x="4945" y="4805"/>
                      <a:pt x="4945" y="4773"/>
                      <a:pt x="4942" y="4741"/>
                    </a:cubicBezTo>
                    <a:cubicBezTo>
                      <a:pt x="4941" y="4687"/>
                      <a:pt x="4941" y="4635"/>
                      <a:pt x="4938" y="4582"/>
                    </a:cubicBezTo>
                    <a:cubicBezTo>
                      <a:pt x="4932" y="4482"/>
                      <a:pt x="4925" y="4383"/>
                      <a:pt x="4914" y="4285"/>
                    </a:cubicBezTo>
                    <a:cubicBezTo>
                      <a:pt x="4913" y="4263"/>
                      <a:pt x="4910" y="4241"/>
                      <a:pt x="4907" y="4220"/>
                    </a:cubicBezTo>
                    <a:cubicBezTo>
                      <a:pt x="4906" y="4200"/>
                      <a:pt x="4903" y="4183"/>
                      <a:pt x="4900" y="4165"/>
                    </a:cubicBezTo>
                    <a:cubicBezTo>
                      <a:pt x="4893" y="4108"/>
                      <a:pt x="4884" y="4052"/>
                      <a:pt x="4876" y="3997"/>
                    </a:cubicBezTo>
                    <a:cubicBezTo>
                      <a:pt x="4872" y="3980"/>
                      <a:pt x="4870" y="3960"/>
                      <a:pt x="4868" y="3943"/>
                    </a:cubicBezTo>
                    <a:cubicBezTo>
                      <a:pt x="4863" y="3918"/>
                      <a:pt x="4858" y="3891"/>
                      <a:pt x="4853" y="3867"/>
                    </a:cubicBezTo>
                    <a:cubicBezTo>
                      <a:pt x="4848" y="3839"/>
                      <a:pt x="4842" y="3810"/>
                      <a:pt x="4835" y="3782"/>
                    </a:cubicBezTo>
                    <a:cubicBezTo>
                      <a:pt x="4835" y="3781"/>
                      <a:pt x="4835" y="3778"/>
                      <a:pt x="4834" y="3777"/>
                    </a:cubicBezTo>
                    <a:cubicBezTo>
                      <a:pt x="4829" y="3758"/>
                      <a:pt x="4827" y="3740"/>
                      <a:pt x="4821" y="3721"/>
                    </a:cubicBezTo>
                    <a:cubicBezTo>
                      <a:pt x="4815" y="3700"/>
                      <a:pt x="4812" y="3679"/>
                      <a:pt x="4807" y="3658"/>
                    </a:cubicBezTo>
                    <a:cubicBezTo>
                      <a:pt x="4719" y="3280"/>
                      <a:pt x="4587" y="2915"/>
                      <a:pt x="4419" y="2574"/>
                    </a:cubicBezTo>
                    <a:cubicBezTo>
                      <a:pt x="4406" y="2547"/>
                      <a:pt x="4395" y="2522"/>
                      <a:pt x="4381" y="2498"/>
                    </a:cubicBezTo>
                    <a:cubicBezTo>
                      <a:pt x="4326" y="2392"/>
                      <a:pt x="4269" y="2287"/>
                      <a:pt x="4207" y="2187"/>
                    </a:cubicBezTo>
                    <a:cubicBezTo>
                      <a:pt x="4193" y="2162"/>
                      <a:pt x="4177" y="2139"/>
                      <a:pt x="4163" y="2115"/>
                    </a:cubicBezTo>
                    <a:cubicBezTo>
                      <a:pt x="4145" y="2087"/>
                      <a:pt x="4128" y="2060"/>
                      <a:pt x="4110" y="2032"/>
                    </a:cubicBezTo>
                    <a:cubicBezTo>
                      <a:pt x="4039" y="1922"/>
                      <a:pt x="3964" y="1816"/>
                      <a:pt x="3887" y="1713"/>
                    </a:cubicBezTo>
                    <a:cubicBezTo>
                      <a:pt x="3867" y="1687"/>
                      <a:pt x="3848" y="1665"/>
                      <a:pt x="3830" y="1640"/>
                    </a:cubicBezTo>
                    <a:lnTo>
                      <a:pt x="3767" y="1560"/>
                    </a:lnTo>
                    <a:cubicBezTo>
                      <a:pt x="3750" y="1541"/>
                      <a:pt x="3734" y="1522"/>
                      <a:pt x="3717" y="1503"/>
                    </a:cubicBezTo>
                    <a:cubicBezTo>
                      <a:pt x="3628" y="1398"/>
                      <a:pt x="3536" y="1298"/>
                      <a:pt x="3439" y="1201"/>
                    </a:cubicBezTo>
                    <a:lnTo>
                      <a:pt x="3371" y="1131"/>
                    </a:lnTo>
                    <a:cubicBezTo>
                      <a:pt x="3301" y="1065"/>
                      <a:pt x="3230" y="1000"/>
                      <a:pt x="3155" y="937"/>
                    </a:cubicBezTo>
                    <a:lnTo>
                      <a:pt x="3023" y="825"/>
                    </a:lnTo>
                    <a:cubicBezTo>
                      <a:pt x="2993" y="800"/>
                      <a:pt x="2962" y="776"/>
                      <a:pt x="2930" y="750"/>
                    </a:cubicBezTo>
                    <a:cubicBezTo>
                      <a:pt x="2907" y="733"/>
                      <a:pt x="2882" y="714"/>
                      <a:pt x="2858" y="697"/>
                    </a:cubicBezTo>
                    <a:cubicBezTo>
                      <a:pt x="2543" y="461"/>
                      <a:pt x="2201" y="263"/>
                      <a:pt x="1837" y="105"/>
                    </a:cubicBezTo>
                    <a:cubicBezTo>
                      <a:pt x="1693" y="77"/>
                      <a:pt x="1548" y="52"/>
                      <a:pt x="1402" y="33"/>
                    </a:cubicBezTo>
                    <a:cubicBezTo>
                      <a:pt x="1327" y="23"/>
                      <a:pt x="1236" y="0"/>
                      <a:pt x="11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9"/>
              <p:cNvSpPr/>
              <p:nvPr/>
            </p:nvSpPr>
            <p:spPr>
              <a:xfrm>
                <a:off x="6792629" y="1071844"/>
                <a:ext cx="278718" cy="235802"/>
              </a:xfrm>
              <a:custGeom>
                <a:avLst/>
                <a:gdLst/>
                <a:ahLst/>
                <a:cxnLst/>
                <a:rect l="l" t="t" r="r" b="b"/>
                <a:pathLst>
                  <a:path w="9324" h="7889" extrusionOk="0">
                    <a:moveTo>
                      <a:pt x="8543" y="1"/>
                    </a:moveTo>
                    <a:cubicBezTo>
                      <a:pt x="8678" y="475"/>
                      <a:pt x="8751" y="976"/>
                      <a:pt x="8751" y="1493"/>
                    </a:cubicBezTo>
                    <a:cubicBezTo>
                      <a:pt x="8751" y="2609"/>
                      <a:pt x="8414" y="3645"/>
                      <a:pt x="7837" y="4508"/>
                    </a:cubicBezTo>
                    <a:cubicBezTo>
                      <a:pt x="6864" y="5959"/>
                      <a:pt x="5209" y="6916"/>
                      <a:pt x="3329" y="6916"/>
                    </a:cubicBezTo>
                    <a:cubicBezTo>
                      <a:pt x="2075" y="6916"/>
                      <a:pt x="919" y="6491"/>
                      <a:pt x="0" y="5774"/>
                    </a:cubicBezTo>
                    <a:lnTo>
                      <a:pt x="0" y="5774"/>
                    </a:lnTo>
                    <a:cubicBezTo>
                      <a:pt x="939" y="7057"/>
                      <a:pt x="2453" y="7888"/>
                      <a:pt x="4164" y="7888"/>
                    </a:cubicBezTo>
                    <a:cubicBezTo>
                      <a:pt x="5953" y="7888"/>
                      <a:pt x="7528" y="6978"/>
                      <a:pt x="8452" y="5596"/>
                    </a:cubicBezTo>
                    <a:cubicBezTo>
                      <a:pt x="9003" y="4776"/>
                      <a:pt x="9323" y="3789"/>
                      <a:pt x="9323" y="2729"/>
                    </a:cubicBezTo>
                    <a:cubicBezTo>
                      <a:pt x="9323" y="1729"/>
                      <a:pt x="9037" y="793"/>
                      <a:pt x="8543"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0" name="Google Shape;420;p9"/>
            <p:cNvGrpSpPr/>
            <p:nvPr/>
          </p:nvGrpSpPr>
          <p:grpSpPr>
            <a:xfrm>
              <a:off x="-81419" y="4393120"/>
              <a:ext cx="4543534" cy="1429961"/>
              <a:chOff x="-1192669" y="1924020"/>
              <a:chExt cx="4543534" cy="1429961"/>
            </a:xfrm>
          </p:grpSpPr>
          <p:sp>
            <p:nvSpPr>
              <p:cNvPr id="421" name="Google Shape;421;p9"/>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9"/>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9"/>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9"/>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9"/>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9"/>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9"/>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9"/>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9"/>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9"/>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9"/>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9"/>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9"/>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9"/>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9"/>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9"/>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9"/>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9"/>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9"/>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9"/>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9"/>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9"/>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9"/>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9"/>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9"/>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9"/>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9"/>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9"/>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9"/>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9"/>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9"/>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2" name="Google Shape;452;p9"/>
            <p:cNvGrpSpPr/>
            <p:nvPr/>
          </p:nvGrpSpPr>
          <p:grpSpPr>
            <a:xfrm>
              <a:off x="5414836" y="4266682"/>
              <a:ext cx="3764636" cy="1175402"/>
              <a:chOff x="2132353" y="3387432"/>
              <a:chExt cx="3764636" cy="1175402"/>
            </a:xfrm>
          </p:grpSpPr>
          <p:sp>
            <p:nvSpPr>
              <p:cNvPr id="453" name="Google Shape;453;p9"/>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9"/>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9"/>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9"/>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9"/>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9"/>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9"/>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9"/>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9"/>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9"/>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9"/>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9"/>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9"/>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9"/>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9"/>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9"/>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9" name="Google Shape;469;p9"/>
            <p:cNvGrpSpPr/>
            <p:nvPr/>
          </p:nvGrpSpPr>
          <p:grpSpPr>
            <a:xfrm>
              <a:off x="2083732" y="4226155"/>
              <a:ext cx="387456" cy="599578"/>
              <a:chOff x="7706772" y="521151"/>
              <a:chExt cx="268136" cy="414933"/>
            </a:xfrm>
          </p:grpSpPr>
          <p:sp>
            <p:nvSpPr>
              <p:cNvPr id="470" name="Google Shape;470;p9"/>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9"/>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9"/>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9"/>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9"/>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9"/>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6" name="Google Shape;476;p9"/>
            <p:cNvGrpSpPr/>
            <p:nvPr/>
          </p:nvGrpSpPr>
          <p:grpSpPr>
            <a:xfrm>
              <a:off x="2273108" y="308678"/>
              <a:ext cx="246464" cy="231319"/>
              <a:chOff x="5946283" y="1650903"/>
              <a:chExt cx="246464" cy="231319"/>
            </a:xfrm>
          </p:grpSpPr>
          <p:sp>
            <p:nvSpPr>
              <p:cNvPr id="477" name="Google Shape;477;p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9" name="Google Shape;479;p9"/>
            <p:cNvGrpSpPr/>
            <p:nvPr/>
          </p:nvGrpSpPr>
          <p:grpSpPr>
            <a:xfrm>
              <a:off x="8595008" y="1967828"/>
              <a:ext cx="246464" cy="231319"/>
              <a:chOff x="5946283" y="1650903"/>
              <a:chExt cx="246464" cy="231319"/>
            </a:xfrm>
          </p:grpSpPr>
          <p:sp>
            <p:nvSpPr>
              <p:cNvPr id="480" name="Google Shape;480;p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2" name="Google Shape;482;p9"/>
            <p:cNvGrpSpPr/>
            <p:nvPr/>
          </p:nvGrpSpPr>
          <p:grpSpPr>
            <a:xfrm>
              <a:off x="2899433" y="169728"/>
              <a:ext cx="246464" cy="231319"/>
              <a:chOff x="5946283" y="1650903"/>
              <a:chExt cx="246464" cy="231319"/>
            </a:xfrm>
          </p:grpSpPr>
          <p:sp>
            <p:nvSpPr>
              <p:cNvPr id="483" name="Google Shape;483;p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85" name="Google Shape;485;p9"/>
            <p:cNvSpPr/>
            <p:nvPr/>
          </p:nvSpPr>
          <p:spPr>
            <a:xfrm>
              <a:off x="252712" y="20490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9"/>
            <p:cNvSpPr/>
            <p:nvPr/>
          </p:nvSpPr>
          <p:spPr>
            <a:xfrm>
              <a:off x="1155587" y="2230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9"/>
            <p:cNvSpPr/>
            <p:nvPr/>
          </p:nvSpPr>
          <p:spPr>
            <a:xfrm>
              <a:off x="5911587" y="1965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9"/>
            <p:cNvSpPr/>
            <p:nvPr/>
          </p:nvSpPr>
          <p:spPr>
            <a:xfrm>
              <a:off x="8463700" y="12263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5402159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dk1"/>
        </a:solidFill>
        <a:effectLst/>
      </p:bgPr>
    </p:bg>
    <p:spTree>
      <p:nvGrpSpPr>
        <p:cNvPr id="1" name="Shape 489"/>
        <p:cNvGrpSpPr/>
        <p:nvPr/>
      </p:nvGrpSpPr>
      <p:grpSpPr>
        <a:xfrm>
          <a:off x="0" y="0"/>
          <a:ext cx="0" cy="0"/>
          <a:chOff x="0" y="0"/>
          <a:chExt cx="0" cy="0"/>
        </a:xfrm>
      </p:grpSpPr>
      <p:sp>
        <p:nvSpPr>
          <p:cNvPr id="490" name="Google Shape;490;p10"/>
          <p:cNvSpPr txBox="1">
            <a:spLocks noGrp="1"/>
          </p:cNvSpPr>
          <p:nvPr>
            <p:ph type="title"/>
          </p:nvPr>
        </p:nvSpPr>
        <p:spPr>
          <a:xfrm>
            <a:off x="1995733" y="5243733"/>
            <a:ext cx="8200400" cy="894400"/>
          </a:xfrm>
          <a:prstGeom prst="rect">
            <a:avLst/>
          </a:prstGeom>
          <a:solidFill>
            <a:schemeClr val="lt2"/>
          </a:solidFill>
          <a:ln>
            <a:noFill/>
          </a:ln>
        </p:spPr>
        <p:txBody>
          <a:bodyPr spcFirstLastPara="1" wrap="square" lIns="91425" tIns="91425" rIns="91425" bIns="91425" anchor="b"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491" name="Google Shape;491;p10"/>
          <p:cNvGrpSpPr/>
          <p:nvPr/>
        </p:nvGrpSpPr>
        <p:grpSpPr>
          <a:xfrm>
            <a:off x="313655" y="839025"/>
            <a:ext cx="11653960" cy="4352603"/>
            <a:chOff x="235241" y="629269"/>
            <a:chExt cx="8740470" cy="3264452"/>
          </a:xfrm>
        </p:grpSpPr>
        <p:grpSp>
          <p:nvGrpSpPr>
            <p:cNvPr id="492" name="Google Shape;492;p10"/>
            <p:cNvGrpSpPr/>
            <p:nvPr/>
          </p:nvGrpSpPr>
          <p:grpSpPr>
            <a:xfrm>
              <a:off x="314433" y="3561803"/>
              <a:ext cx="246464" cy="231319"/>
              <a:chOff x="5946283" y="1650903"/>
              <a:chExt cx="246464" cy="231319"/>
            </a:xfrm>
          </p:grpSpPr>
          <p:sp>
            <p:nvSpPr>
              <p:cNvPr id="493" name="Google Shape;493;p1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1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5" name="Google Shape;495;p10"/>
            <p:cNvSpPr/>
            <p:nvPr/>
          </p:nvSpPr>
          <p:spPr>
            <a:xfrm>
              <a:off x="465462" y="20056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96" name="Google Shape;496;p10"/>
            <p:cNvGrpSpPr/>
            <p:nvPr/>
          </p:nvGrpSpPr>
          <p:grpSpPr>
            <a:xfrm>
              <a:off x="8642758" y="2257528"/>
              <a:ext cx="246464" cy="231319"/>
              <a:chOff x="5946283" y="1650903"/>
              <a:chExt cx="246464" cy="231319"/>
            </a:xfrm>
          </p:grpSpPr>
          <p:sp>
            <p:nvSpPr>
              <p:cNvPr id="497" name="Google Shape;497;p1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1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9" name="Google Shape;499;p10"/>
            <p:cNvGrpSpPr/>
            <p:nvPr/>
          </p:nvGrpSpPr>
          <p:grpSpPr>
            <a:xfrm>
              <a:off x="235258" y="2571753"/>
              <a:ext cx="246464" cy="231319"/>
              <a:chOff x="5946283" y="1650903"/>
              <a:chExt cx="246464" cy="231319"/>
            </a:xfrm>
          </p:grpSpPr>
          <p:sp>
            <p:nvSpPr>
              <p:cNvPr id="500" name="Google Shape;500;p1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1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2" name="Google Shape;502;p10"/>
            <p:cNvGrpSpPr/>
            <p:nvPr/>
          </p:nvGrpSpPr>
          <p:grpSpPr>
            <a:xfrm>
              <a:off x="8642758" y="3662403"/>
              <a:ext cx="246464" cy="231319"/>
              <a:chOff x="5946283" y="1650903"/>
              <a:chExt cx="246464" cy="231319"/>
            </a:xfrm>
          </p:grpSpPr>
          <p:sp>
            <p:nvSpPr>
              <p:cNvPr id="503" name="Google Shape;503;p1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1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05" name="Google Shape;505;p10"/>
            <p:cNvSpPr/>
            <p:nvPr/>
          </p:nvSpPr>
          <p:spPr>
            <a:xfrm>
              <a:off x="235241" y="2917044"/>
              <a:ext cx="889870" cy="454710"/>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10"/>
            <p:cNvSpPr/>
            <p:nvPr/>
          </p:nvSpPr>
          <p:spPr>
            <a:xfrm>
              <a:off x="8424012" y="29610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10"/>
            <p:cNvSpPr/>
            <p:nvPr/>
          </p:nvSpPr>
          <p:spPr>
            <a:xfrm>
              <a:off x="8085841" y="629269"/>
              <a:ext cx="889870" cy="454710"/>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2647611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2.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3.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720000"/>
            <a:ext cx="10272000" cy="846000"/>
          </a:xfrm>
          <a:prstGeom prst="rect">
            <a:avLst/>
          </a:prstGeom>
          <a:solidFill>
            <a:schemeClr val="lt2"/>
          </a:solidFill>
          <a:ln>
            <a:noFill/>
          </a:ln>
        </p:spPr>
        <p:txBody>
          <a:bodyPr spcFirstLastPara="1" wrap="square" lIns="91425" tIns="91425" rIns="91425" bIns="91425" anchor="t" anchorCtr="0">
            <a:noAutofit/>
          </a:bodyPr>
          <a:lstStyle>
            <a:lvl1pPr lvl="0" algn="ctr" rtl="0">
              <a:spcBef>
                <a:spcPts val="0"/>
              </a:spcBef>
              <a:spcAft>
                <a:spcPts val="0"/>
              </a:spcAft>
              <a:buClr>
                <a:schemeClr val="dk1"/>
              </a:buClr>
              <a:buSzPts val="3000"/>
              <a:buFont typeface="Chau Philomene One"/>
              <a:buNone/>
              <a:defRPr sz="3000" b="1">
                <a:solidFill>
                  <a:schemeClr val="dk1"/>
                </a:solidFill>
                <a:latin typeface="Chau Philomene One"/>
                <a:ea typeface="Chau Philomene One"/>
                <a:cs typeface="Chau Philomene One"/>
                <a:sym typeface="Chau Philomene One"/>
              </a:defRPr>
            </a:lvl1pPr>
            <a:lvl2pPr lvl="1" algn="ctr" rtl="0">
              <a:spcBef>
                <a:spcPts val="0"/>
              </a:spcBef>
              <a:spcAft>
                <a:spcPts val="0"/>
              </a:spcAft>
              <a:buClr>
                <a:schemeClr val="dk1"/>
              </a:buClr>
              <a:buSzPts val="3000"/>
              <a:buFont typeface="Chau Philomene One"/>
              <a:buNone/>
              <a:defRPr sz="3000" b="1">
                <a:solidFill>
                  <a:schemeClr val="dk1"/>
                </a:solidFill>
                <a:latin typeface="Chau Philomene One"/>
                <a:ea typeface="Chau Philomene One"/>
                <a:cs typeface="Chau Philomene One"/>
                <a:sym typeface="Chau Philomene One"/>
              </a:defRPr>
            </a:lvl2pPr>
            <a:lvl3pPr lvl="2" algn="ctr" rtl="0">
              <a:spcBef>
                <a:spcPts val="0"/>
              </a:spcBef>
              <a:spcAft>
                <a:spcPts val="0"/>
              </a:spcAft>
              <a:buClr>
                <a:schemeClr val="dk1"/>
              </a:buClr>
              <a:buSzPts val="3000"/>
              <a:buFont typeface="Chau Philomene One"/>
              <a:buNone/>
              <a:defRPr sz="3000" b="1">
                <a:solidFill>
                  <a:schemeClr val="dk1"/>
                </a:solidFill>
                <a:latin typeface="Chau Philomene One"/>
                <a:ea typeface="Chau Philomene One"/>
                <a:cs typeface="Chau Philomene One"/>
                <a:sym typeface="Chau Philomene One"/>
              </a:defRPr>
            </a:lvl3pPr>
            <a:lvl4pPr lvl="3" algn="ctr" rtl="0">
              <a:spcBef>
                <a:spcPts val="0"/>
              </a:spcBef>
              <a:spcAft>
                <a:spcPts val="0"/>
              </a:spcAft>
              <a:buClr>
                <a:schemeClr val="dk1"/>
              </a:buClr>
              <a:buSzPts val="3000"/>
              <a:buFont typeface="Chau Philomene One"/>
              <a:buNone/>
              <a:defRPr sz="3000" b="1">
                <a:solidFill>
                  <a:schemeClr val="dk1"/>
                </a:solidFill>
                <a:latin typeface="Chau Philomene One"/>
                <a:ea typeface="Chau Philomene One"/>
                <a:cs typeface="Chau Philomene One"/>
                <a:sym typeface="Chau Philomene One"/>
              </a:defRPr>
            </a:lvl4pPr>
            <a:lvl5pPr lvl="4" algn="ctr" rtl="0">
              <a:spcBef>
                <a:spcPts val="0"/>
              </a:spcBef>
              <a:spcAft>
                <a:spcPts val="0"/>
              </a:spcAft>
              <a:buClr>
                <a:schemeClr val="dk1"/>
              </a:buClr>
              <a:buSzPts val="3000"/>
              <a:buFont typeface="Chau Philomene One"/>
              <a:buNone/>
              <a:defRPr sz="3000" b="1">
                <a:solidFill>
                  <a:schemeClr val="dk1"/>
                </a:solidFill>
                <a:latin typeface="Chau Philomene One"/>
                <a:ea typeface="Chau Philomene One"/>
                <a:cs typeface="Chau Philomene One"/>
                <a:sym typeface="Chau Philomene One"/>
              </a:defRPr>
            </a:lvl5pPr>
            <a:lvl6pPr lvl="5" algn="ctr" rtl="0">
              <a:spcBef>
                <a:spcPts val="0"/>
              </a:spcBef>
              <a:spcAft>
                <a:spcPts val="0"/>
              </a:spcAft>
              <a:buClr>
                <a:schemeClr val="dk1"/>
              </a:buClr>
              <a:buSzPts val="3000"/>
              <a:buFont typeface="Chau Philomene One"/>
              <a:buNone/>
              <a:defRPr sz="3000" b="1">
                <a:solidFill>
                  <a:schemeClr val="dk1"/>
                </a:solidFill>
                <a:latin typeface="Chau Philomene One"/>
                <a:ea typeface="Chau Philomene One"/>
                <a:cs typeface="Chau Philomene One"/>
                <a:sym typeface="Chau Philomene One"/>
              </a:defRPr>
            </a:lvl6pPr>
            <a:lvl7pPr lvl="6" algn="ctr" rtl="0">
              <a:spcBef>
                <a:spcPts val="0"/>
              </a:spcBef>
              <a:spcAft>
                <a:spcPts val="0"/>
              </a:spcAft>
              <a:buClr>
                <a:schemeClr val="dk1"/>
              </a:buClr>
              <a:buSzPts val="3000"/>
              <a:buFont typeface="Chau Philomene One"/>
              <a:buNone/>
              <a:defRPr sz="3000" b="1">
                <a:solidFill>
                  <a:schemeClr val="dk1"/>
                </a:solidFill>
                <a:latin typeface="Chau Philomene One"/>
                <a:ea typeface="Chau Philomene One"/>
                <a:cs typeface="Chau Philomene One"/>
                <a:sym typeface="Chau Philomene One"/>
              </a:defRPr>
            </a:lvl7pPr>
            <a:lvl8pPr lvl="7" algn="ctr" rtl="0">
              <a:spcBef>
                <a:spcPts val="0"/>
              </a:spcBef>
              <a:spcAft>
                <a:spcPts val="0"/>
              </a:spcAft>
              <a:buClr>
                <a:schemeClr val="dk1"/>
              </a:buClr>
              <a:buSzPts val="3000"/>
              <a:buFont typeface="Chau Philomene One"/>
              <a:buNone/>
              <a:defRPr sz="3000" b="1">
                <a:solidFill>
                  <a:schemeClr val="dk1"/>
                </a:solidFill>
                <a:latin typeface="Chau Philomene One"/>
                <a:ea typeface="Chau Philomene One"/>
                <a:cs typeface="Chau Philomene One"/>
                <a:sym typeface="Chau Philomene One"/>
              </a:defRPr>
            </a:lvl8pPr>
            <a:lvl9pPr lvl="8" algn="ctr" rtl="0">
              <a:spcBef>
                <a:spcPts val="0"/>
              </a:spcBef>
              <a:spcAft>
                <a:spcPts val="0"/>
              </a:spcAft>
              <a:buClr>
                <a:schemeClr val="dk1"/>
              </a:buClr>
              <a:buSzPts val="3000"/>
              <a:buFont typeface="Chau Philomene One"/>
              <a:buNone/>
              <a:defRPr sz="3000" b="1">
                <a:solidFill>
                  <a:schemeClr val="dk1"/>
                </a:solidFill>
                <a:latin typeface="Chau Philomene One"/>
                <a:ea typeface="Chau Philomene One"/>
                <a:cs typeface="Chau Philomene One"/>
                <a:sym typeface="Chau Philomene One"/>
              </a:defRPr>
            </a:lvl9pPr>
          </a:lstStyle>
          <a:p>
            <a:endParaRPr/>
          </a:p>
        </p:txBody>
      </p:sp>
      <p:sp>
        <p:nvSpPr>
          <p:cNvPr id="7" name="Google Shape;7;p1"/>
          <p:cNvSpPr txBox="1">
            <a:spLocks noGrp="1"/>
          </p:cNvSpPr>
          <p:nvPr>
            <p:ph type="body" idx="1"/>
          </p:nvPr>
        </p:nvSpPr>
        <p:spPr>
          <a:xfrm>
            <a:off x="960000" y="1566000"/>
            <a:ext cx="10272000" cy="45720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1pPr>
            <a:lvl2pPr marL="914400" lvl="1" indent="-317500">
              <a:lnSpc>
                <a:spcPct val="100000"/>
              </a:lnSpc>
              <a:spcBef>
                <a:spcPts val="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2pPr>
            <a:lvl3pPr marL="1371600" lvl="2" indent="-317500">
              <a:lnSpc>
                <a:spcPct val="100000"/>
              </a:lnSpc>
              <a:spcBef>
                <a:spcPts val="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3pPr>
            <a:lvl4pPr marL="1828800" lvl="3" indent="-317500">
              <a:lnSpc>
                <a:spcPct val="100000"/>
              </a:lnSpc>
              <a:spcBef>
                <a:spcPts val="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4pPr>
            <a:lvl5pPr marL="2286000" lvl="4" indent="-317500">
              <a:lnSpc>
                <a:spcPct val="100000"/>
              </a:lnSpc>
              <a:spcBef>
                <a:spcPts val="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5pPr>
            <a:lvl6pPr marL="2743200" lvl="5" indent="-317500">
              <a:lnSpc>
                <a:spcPct val="100000"/>
              </a:lnSpc>
              <a:spcBef>
                <a:spcPts val="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6pPr>
            <a:lvl7pPr marL="3200400" lvl="6" indent="-317500">
              <a:lnSpc>
                <a:spcPct val="100000"/>
              </a:lnSpc>
              <a:spcBef>
                <a:spcPts val="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7pPr>
            <a:lvl8pPr marL="3657600" lvl="7" indent="-317500">
              <a:lnSpc>
                <a:spcPct val="100000"/>
              </a:lnSpc>
              <a:spcBef>
                <a:spcPts val="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8pPr>
            <a:lvl9pPr marL="4114800" lvl="8" indent="-317500">
              <a:lnSpc>
                <a:spcPct val="100000"/>
              </a:lnSpc>
              <a:spcBef>
                <a:spcPts val="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9pPr>
          </a:lstStyle>
          <a:p>
            <a:endParaRPr/>
          </a:p>
        </p:txBody>
      </p:sp>
      <p:pic>
        <p:nvPicPr>
          <p:cNvPr id="3" name="Picture 2" descr="A picture containing text, font, graphics, design&#10;&#10;Description automatically generated">
            <a:extLst>
              <a:ext uri="{FF2B5EF4-FFF2-40B4-BE49-F238E27FC236}">
                <a16:creationId xmlns:a16="http://schemas.microsoft.com/office/drawing/2014/main" id="{809B3500-9A6B-05B8-14E5-18C458DF82C0}"/>
              </a:ext>
            </a:extLst>
          </p:cNvPr>
          <p:cNvPicPr>
            <a:picLocks noChangeAspect="1"/>
          </p:cNvPicPr>
          <p:nvPr userDrawn="1"/>
        </p:nvPicPr>
        <p:blipFill>
          <a:blip r:embed="rId35">
            <a:extLst>
              <a:ext uri="{28A0092B-C50C-407E-A947-70E740481C1C}">
                <a14:useLocalDpi xmlns:a14="http://schemas.microsoft.com/office/drawing/2010/main" val="0"/>
              </a:ext>
            </a:extLst>
          </a:blip>
          <a:stretch>
            <a:fillRect/>
          </a:stretch>
        </p:blipFill>
        <p:spPr>
          <a:xfrm>
            <a:off x="-2000250" y="266700"/>
            <a:ext cx="1733550" cy="1733550"/>
          </a:xfrm>
          <a:prstGeom prst="rect">
            <a:avLst/>
          </a:prstGeom>
        </p:spPr>
      </p:pic>
    </p:spTree>
    <p:extLst>
      <p:ext uri="{BB962C8B-B14F-4D97-AF65-F5344CB8AC3E}">
        <p14:creationId xmlns:p14="http://schemas.microsoft.com/office/powerpoint/2010/main" val="1802910379"/>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190">
                <a:solidFill>
                  <a:schemeClr val="tx1">
                    <a:tint val="75000"/>
                  </a:schemeClr>
                </a:solidFill>
              </a:defRPr>
            </a:lvl1pPr>
          </a:lstStyle>
          <a:p>
            <a:fld id="{808040E2-36BE-486F-A9B7-0B76B9FD3A34}" type="datetimeFigureOut">
              <a:rPr lang="en-US" smtClean="0"/>
              <a:t>8/5/2023</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19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190">
                <a:solidFill>
                  <a:schemeClr val="tx1">
                    <a:tint val="75000"/>
                  </a:schemeClr>
                </a:solidFill>
              </a:defRPr>
            </a:lvl1pPr>
          </a:lstStyle>
          <a:p>
            <a:fld id="{59DF92AE-AAB1-4310-A344-6D9A8305FC71}" type="slidenum">
              <a:rPr lang="en-US" smtClean="0"/>
              <a:t>‹#›</a:t>
            </a:fld>
            <a:endParaRPr lang="en-US"/>
          </a:p>
        </p:txBody>
      </p:sp>
    </p:spTree>
    <p:extLst>
      <p:ext uri="{BB962C8B-B14F-4D97-AF65-F5344CB8AC3E}">
        <p14:creationId xmlns:p14="http://schemas.microsoft.com/office/powerpoint/2010/main" val="471466048"/>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p:txStyles>
    <p:titleStyle>
      <a:lvl1pPr algn="l" defTabSz="907108" rtl="0" eaLnBrk="1" latinLnBrk="0" hangingPunct="1">
        <a:lnSpc>
          <a:spcPct val="90000"/>
        </a:lnSpc>
        <a:spcBef>
          <a:spcPct val="0"/>
        </a:spcBef>
        <a:buNone/>
        <a:defRPr sz="4365" kern="1200">
          <a:solidFill>
            <a:schemeClr val="tx1"/>
          </a:solidFill>
          <a:latin typeface="+mj-lt"/>
          <a:ea typeface="+mj-ea"/>
          <a:cs typeface="+mj-cs"/>
        </a:defRPr>
      </a:lvl1pPr>
    </p:titleStyle>
    <p:bodyStyle>
      <a:lvl1pPr marL="226777" indent="-226777" algn="l" defTabSz="907108" rtl="0" eaLnBrk="1" latinLnBrk="0" hangingPunct="1">
        <a:lnSpc>
          <a:spcPct val="90000"/>
        </a:lnSpc>
        <a:spcBef>
          <a:spcPts val="992"/>
        </a:spcBef>
        <a:buFont typeface="Arial" panose="020B0604020202020204" pitchFamily="34" charset="0"/>
        <a:buChar char="•"/>
        <a:defRPr sz="2778" kern="1200">
          <a:solidFill>
            <a:schemeClr val="tx1"/>
          </a:solidFill>
          <a:latin typeface="+mn-lt"/>
          <a:ea typeface="+mn-ea"/>
          <a:cs typeface="+mn-cs"/>
        </a:defRPr>
      </a:lvl1pPr>
      <a:lvl2pPr marL="680331" indent="-226777" algn="l" defTabSz="907108" rtl="0" eaLnBrk="1" latinLnBrk="0" hangingPunct="1">
        <a:lnSpc>
          <a:spcPct val="90000"/>
        </a:lnSpc>
        <a:spcBef>
          <a:spcPts val="496"/>
        </a:spcBef>
        <a:buFont typeface="Arial" panose="020B0604020202020204" pitchFamily="34" charset="0"/>
        <a:buChar char="•"/>
        <a:defRPr sz="2381" kern="1200">
          <a:solidFill>
            <a:schemeClr val="tx1"/>
          </a:solidFill>
          <a:latin typeface="+mn-lt"/>
          <a:ea typeface="+mn-ea"/>
          <a:cs typeface="+mn-cs"/>
        </a:defRPr>
      </a:lvl2pPr>
      <a:lvl3pPr marL="1133885" indent="-226777" algn="l" defTabSz="907108" rtl="0" eaLnBrk="1" latinLnBrk="0" hangingPunct="1">
        <a:lnSpc>
          <a:spcPct val="90000"/>
        </a:lnSpc>
        <a:spcBef>
          <a:spcPts val="496"/>
        </a:spcBef>
        <a:buFont typeface="Arial" panose="020B0604020202020204" pitchFamily="34" charset="0"/>
        <a:buChar char="•"/>
        <a:defRPr sz="1984" kern="1200">
          <a:solidFill>
            <a:schemeClr val="tx1"/>
          </a:solidFill>
          <a:latin typeface="+mn-lt"/>
          <a:ea typeface="+mn-ea"/>
          <a:cs typeface="+mn-cs"/>
        </a:defRPr>
      </a:lvl3pPr>
      <a:lvl4pPr marL="1587438" indent="-226777" algn="l" defTabSz="907108" rtl="0" eaLnBrk="1" latinLnBrk="0" hangingPunct="1">
        <a:lnSpc>
          <a:spcPct val="90000"/>
        </a:lnSpc>
        <a:spcBef>
          <a:spcPts val="496"/>
        </a:spcBef>
        <a:buFont typeface="Arial" panose="020B0604020202020204" pitchFamily="34" charset="0"/>
        <a:buChar char="•"/>
        <a:defRPr sz="1786" kern="1200">
          <a:solidFill>
            <a:schemeClr val="tx1"/>
          </a:solidFill>
          <a:latin typeface="+mn-lt"/>
          <a:ea typeface="+mn-ea"/>
          <a:cs typeface="+mn-cs"/>
        </a:defRPr>
      </a:lvl4pPr>
      <a:lvl5pPr marL="2040992" indent="-226777" algn="l" defTabSz="907108" rtl="0" eaLnBrk="1" latinLnBrk="0" hangingPunct="1">
        <a:lnSpc>
          <a:spcPct val="90000"/>
        </a:lnSpc>
        <a:spcBef>
          <a:spcPts val="496"/>
        </a:spcBef>
        <a:buFont typeface="Arial" panose="020B0604020202020204" pitchFamily="34" charset="0"/>
        <a:buChar char="•"/>
        <a:defRPr sz="1786" kern="1200">
          <a:solidFill>
            <a:schemeClr val="tx1"/>
          </a:solidFill>
          <a:latin typeface="+mn-lt"/>
          <a:ea typeface="+mn-ea"/>
          <a:cs typeface="+mn-cs"/>
        </a:defRPr>
      </a:lvl5pPr>
      <a:lvl6pPr marL="2494546" indent="-226777" algn="l" defTabSz="907108" rtl="0" eaLnBrk="1" latinLnBrk="0" hangingPunct="1">
        <a:lnSpc>
          <a:spcPct val="90000"/>
        </a:lnSpc>
        <a:spcBef>
          <a:spcPts val="496"/>
        </a:spcBef>
        <a:buFont typeface="Arial" panose="020B0604020202020204" pitchFamily="34" charset="0"/>
        <a:buChar char="•"/>
        <a:defRPr sz="1786" kern="1200">
          <a:solidFill>
            <a:schemeClr val="tx1"/>
          </a:solidFill>
          <a:latin typeface="+mn-lt"/>
          <a:ea typeface="+mn-ea"/>
          <a:cs typeface="+mn-cs"/>
        </a:defRPr>
      </a:lvl6pPr>
      <a:lvl7pPr marL="2948100" indent="-226777" algn="l" defTabSz="907108" rtl="0" eaLnBrk="1" latinLnBrk="0" hangingPunct="1">
        <a:lnSpc>
          <a:spcPct val="90000"/>
        </a:lnSpc>
        <a:spcBef>
          <a:spcPts val="496"/>
        </a:spcBef>
        <a:buFont typeface="Arial" panose="020B0604020202020204" pitchFamily="34" charset="0"/>
        <a:buChar char="•"/>
        <a:defRPr sz="1786" kern="1200">
          <a:solidFill>
            <a:schemeClr val="tx1"/>
          </a:solidFill>
          <a:latin typeface="+mn-lt"/>
          <a:ea typeface="+mn-ea"/>
          <a:cs typeface="+mn-cs"/>
        </a:defRPr>
      </a:lvl7pPr>
      <a:lvl8pPr marL="3401654" indent="-226777" algn="l" defTabSz="907108" rtl="0" eaLnBrk="1" latinLnBrk="0" hangingPunct="1">
        <a:lnSpc>
          <a:spcPct val="90000"/>
        </a:lnSpc>
        <a:spcBef>
          <a:spcPts val="496"/>
        </a:spcBef>
        <a:buFont typeface="Arial" panose="020B0604020202020204" pitchFamily="34" charset="0"/>
        <a:buChar char="•"/>
        <a:defRPr sz="1786" kern="1200">
          <a:solidFill>
            <a:schemeClr val="tx1"/>
          </a:solidFill>
          <a:latin typeface="+mn-lt"/>
          <a:ea typeface="+mn-ea"/>
          <a:cs typeface="+mn-cs"/>
        </a:defRPr>
      </a:lvl8pPr>
      <a:lvl9pPr marL="3855208" indent="-226777" algn="l" defTabSz="907108" rtl="0" eaLnBrk="1" latinLnBrk="0" hangingPunct="1">
        <a:lnSpc>
          <a:spcPct val="90000"/>
        </a:lnSpc>
        <a:spcBef>
          <a:spcPts val="496"/>
        </a:spcBef>
        <a:buFont typeface="Arial" panose="020B0604020202020204" pitchFamily="34" charset="0"/>
        <a:buChar char="•"/>
        <a:defRPr sz="1786" kern="1200">
          <a:solidFill>
            <a:schemeClr val="tx1"/>
          </a:solidFill>
          <a:latin typeface="+mn-lt"/>
          <a:ea typeface="+mn-ea"/>
          <a:cs typeface="+mn-cs"/>
        </a:defRPr>
      </a:lvl9pPr>
    </p:bodyStyle>
    <p:otherStyle>
      <a:defPPr>
        <a:defRPr lang="en-US"/>
      </a:defPPr>
      <a:lvl1pPr marL="0" algn="l" defTabSz="907108" rtl="0" eaLnBrk="1" latinLnBrk="0" hangingPunct="1">
        <a:defRPr sz="1786" kern="1200">
          <a:solidFill>
            <a:schemeClr val="tx1"/>
          </a:solidFill>
          <a:latin typeface="+mn-lt"/>
          <a:ea typeface="+mn-ea"/>
          <a:cs typeface="+mn-cs"/>
        </a:defRPr>
      </a:lvl1pPr>
      <a:lvl2pPr marL="453554" algn="l" defTabSz="907108" rtl="0" eaLnBrk="1" latinLnBrk="0" hangingPunct="1">
        <a:defRPr sz="1786" kern="1200">
          <a:solidFill>
            <a:schemeClr val="tx1"/>
          </a:solidFill>
          <a:latin typeface="+mn-lt"/>
          <a:ea typeface="+mn-ea"/>
          <a:cs typeface="+mn-cs"/>
        </a:defRPr>
      </a:lvl2pPr>
      <a:lvl3pPr marL="907108" algn="l" defTabSz="907108" rtl="0" eaLnBrk="1" latinLnBrk="0" hangingPunct="1">
        <a:defRPr sz="1786" kern="1200">
          <a:solidFill>
            <a:schemeClr val="tx1"/>
          </a:solidFill>
          <a:latin typeface="+mn-lt"/>
          <a:ea typeface="+mn-ea"/>
          <a:cs typeface="+mn-cs"/>
        </a:defRPr>
      </a:lvl3pPr>
      <a:lvl4pPr marL="1360661" algn="l" defTabSz="907108" rtl="0" eaLnBrk="1" latinLnBrk="0" hangingPunct="1">
        <a:defRPr sz="1786" kern="1200">
          <a:solidFill>
            <a:schemeClr val="tx1"/>
          </a:solidFill>
          <a:latin typeface="+mn-lt"/>
          <a:ea typeface="+mn-ea"/>
          <a:cs typeface="+mn-cs"/>
        </a:defRPr>
      </a:lvl4pPr>
      <a:lvl5pPr marL="1814215" algn="l" defTabSz="907108" rtl="0" eaLnBrk="1" latinLnBrk="0" hangingPunct="1">
        <a:defRPr sz="1786" kern="1200">
          <a:solidFill>
            <a:schemeClr val="tx1"/>
          </a:solidFill>
          <a:latin typeface="+mn-lt"/>
          <a:ea typeface="+mn-ea"/>
          <a:cs typeface="+mn-cs"/>
        </a:defRPr>
      </a:lvl5pPr>
      <a:lvl6pPr marL="2267769" algn="l" defTabSz="907108" rtl="0" eaLnBrk="1" latinLnBrk="0" hangingPunct="1">
        <a:defRPr sz="1786" kern="1200">
          <a:solidFill>
            <a:schemeClr val="tx1"/>
          </a:solidFill>
          <a:latin typeface="+mn-lt"/>
          <a:ea typeface="+mn-ea"/>
          <a:cs typeface="+mn-cs"/>
        </a:defRPr>
      </a:lvl6pPr>
      <a:lvl7pPr marL="2721323" algn="l" defTabSz="907108" rtl="0" eaLnBrk="1" latinLnBrk="0" hangingPunct="1">
        <a:defRPr sz="1786" kern="1200">
          <a:solidFill>
            <a:schemeClr val="tx1"/>
          </a:solidFill>
          <a:latin typeface="+mn-lt"/>
          <a:ea typeface="+mn-ea"/>
          <a:cs typeface="+mn-cs"/>
        </a:defRPr>
      </a:lvl7pPr>
      <a:lvl8pPr marL="3174877" algn="l" defTabSz="907108" rtl="0" eaLnBrk="1" latinLnBrk="0" hangingPunct="1">
        <a:defRPr sz="1786" kern="1200">
          <a:solidFill>
            <a:schemeClr val="tx1"/>
          </a:solidFill>
          <a:latin typeface="+mn-lt"/>
          <a:ea typeface="+mn-ea"/>
          <a:cs typeface="+mn-cs"/>
        </a:defRPr>
      </a:lvl8pPr>
      <a:lvl9pPr marL="3628431" algn="l" defTabSz="907108" rtl="0" eaLnBrk="1" latinLnBrk="0" hangingPunct="1">
        <a:defRPr sz="1786"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6796802"/>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svg"/><Relationship Id="rId11" Type="http://schemas.openxmlformats.org/officeDocument/2006/relationships/image" Target="../media/image11.png"/><Relationship Id="rId5" Type="http://schemas.openxmlformats.org/officeDocument/2006/relationships/image" Target="../media/image6.png"/><Relationship Id="rId10" Type="http://schemas.openxmlformats.org/officeDocument/2006/relationships/image" Target="../media/image10.png"/><Relationship Id="rId4" Type="http://schemas.openxmlformats.org/officeDocument/2006/relationships/image" Target="../media/image5.sv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19.xml"/><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9.xml"/><Relationship Id="rId1" Type="http://schemas.openxmlformats.org/officeDocument/2006/relationships/slideLayout" Target="../slideLayouts/slideLayout19.xml"/><Relationship Id="rId5" Type="http://schemas.openxmlformats.org/officeDocument/2006/relationships/image" Target="../media/image2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0.xml"/><Relationship Id="rId1" Type="http://schemas.openxmlformats.org/officeDocument/2006/relationships/slideLayout" Target="../slideLayouts/slideLayout19.xml"/><Relationship Id="rId5" Type="http://schemas.openxmlformats.org/officeDocument/2006/relationships/image" Target="../media/image23.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1.xml"/><Relationship Id="rId1" Type="http://schemas.openxmlformats.org/officeDocument/2006/relationships/slideLayout" Target="../slideLayouts/slideLayout19.xml"/><Relationship Id="rId5" Type="http://schemas.openxmlformats.org/officeDocument/2006/relationships/image" Target="../media/image25.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19.xml"/><Relationship Id="rId6" Type="http://schemas.microsoft.com/office/2007/relationships/hdphoto" Target="../media/hdphoto1.wdp"/><Relationship Id="rId5" Type="http://schemas.openxmlformats.org/officeDocument/2006/relationships/image" Target="../media/image8.png"/><Relationship Id="rId4" Type="http://schemas.openxmlformats.org/officeDocument/2006/relationships/image" Target="../media/image29.sv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g"/><Relationship Id="rId1" Type="http://schemas.openxmlformats.org/officeDocument/2006/relationships/slideLayout" Target="../slideLayouts/slideLayout40.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19.xml"/><Relationship Id="rId6" Type="http://schemas.openxmlformats.org/officeDocument/2006/relationships/image" Target="../media/image34.png"/><Relationship Id="rId5" Type="http://schemas.microsoft.com/office/2007/relationships/hdphoto" Target="../media/hdphoto2.wdp"/><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3.xml"/><Relationship Id="rId5" Type="http://schemas.openxmlformats.org/officeDocument/2006/relationships/image" Target="../media/image35.png"/><Relationship Id="rId4" Type="http://schemas.openxmlformats.org/officeDocument/2006/relationships/image" Target="../media/image14.sv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19.xml"/><Relationship Id="rId5" Type="http://schemas.openxmlformats.org/officeDocument/2006/relationships/image" Target="../media/image38.png"/><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g"/><Relationship Id="rId1" Type="http://schemas.openxmlformats.org/officeDocument/2006/relationships/slideLayout" Target="../slideLayouts/slideLayout51.xml"/><Relationship Id="rId5" Type="http://schemas.openxmlformats.org/officeDocument/2006/relationships/image" Target="../media/image42.png"/><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3.xml"/><Relationship Id="rId4" Type="http://schemas.openxmlformats.org/officeDocument/2006/relationships/image" Target="../media/image14.svg"/></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9.jpg"/><Relationship Id="rId1" Type="http://schemas.openxmlformats.org/officeDocument/2006/relationships/slideLayout" Target="../slideLayouts/slideLayout51.xml"/></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g"/><Relationship Id="rId1" Type="http://schemas.openxmlformats.org/officeDocument/2006/relationships/slideLayout" Target="../slideLayouts/slideLayout51.xml"/><Relationship Id="rId5" Type="http://schemas.openxmlformats.org/officeDocument/2006/relationships/image" Target="../media/image46.png"/><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g"/><Relationship Id="rId1" Type="http://schemas.openxmlformats.org/officeDocument/2006/relationships/slideLayout" Target="../slideLayouts/slideLayout51.xml"/><Relationship Id="rId5" Type="http://schemas.openxmlformats.org/officeDocument/2006/relationships/image" Target="../media/image47.png"/><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g"/><Relationship Id="rId1" Type="http://schemas.openxmlformats.org/officeDocument/2006/relationships/slideLayout" Target="../slideLayouts/slideLayout51.xml"/><Relationship Id="rId5" Type="http://schemas.openxmlformats.org/officeDocument/2006/relationships/image" Target="../media/image48.png"/><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9.jpg"/><Relationship Id="rId1" Type="http://schemas.openxmlformats.org/officeDocument/2006/relationships/slideLayout" Target="../slideLayouts/slideLayout51.xml"/><Relationship Id="rId4" Type="http://schemas.openxmlformats.org/officeDocument/2006/relationships/image" Target="../media/image49.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image" Target="../media/image52.wmf"/><Relationship Id="rId2" Type="http://schemas.openxmlformats.org/officeDocument/2006/relationships/slideLayout" Target="../slideLayouts/slideLayout51.xml"/><Relationship Id="rId1" Type="http://schemas.openxmlformats.org/officeDocument/2006/relationships/control" Target="../activeX/activeX1.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39.jpg"/></Relationships>
</file>

<file path=ppt/slides/_rels/slide26.xml.rels><?xml version="1.0" encoding="UTF-8" standalone="yes"?>
<Relationships xmlns="http://schemas.openxmlformats.org/package/2006/relationships"><Relationship Id="rId8" Type="http://schemas.openxmlformats.org/officeDocument/2006/relationships/image" Target="../media/image56.wmf"/><Relationship Id="rId3" Type="http://schemas.openxmlformats.org/officeDocument/2006/relationships/notesSlide" Target="../notesSlides/notesSlide16.xml"/><Relationship Id="rId7" Type="http://schemas.openxmlformats.org/officeDocument/2006/relationships/image" Target="../media/image55.png"/><Relationship Id="rId2" Type="http://schemas.openxmlformats.org/officeDocument/2006/relationships/slideLayout" Target="../slideLayouts/slideLayout51.xml"/><Relationship Id="rId1" Type="http://schemas.openxmlformats.org/officeDocument/2006/relationships/control" Target="../activeX/activeX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39.jp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7.xml"/><Relationship Id="rId7" Type="http://schemas.openxmlformats.org/officeDocument/2006/relationships/image" Target="../media/image59.wmf"/><Relationship Id="rId2" Type="http://schemas.openxmlformats.org/officeDocument/2006/relationships/slideLayout" Target="../slideLayouts/slideLayout51.xml"/><Relationship Id="rId1" Type="http://schemas.openxmlformats.org/officeDocument/2006/relationships/control" Target="../activeX/activeX3.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39.jpg"/></Relationships>
</file>

<file path=ppt/slides/_rels/slide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3.xml"/><Relationship Id="rId5" Type="http://schemas.openxmlformats.org/officeDocument/2006/relationships/image" Target="../media/image60.png"/><Relationship Id="rId4" Type="http://schemas.openxmlformats.org/officeDocument/2006/relationships/image" Target="../media/image14.svg"/></Relationships>
</file>

<file path=ppt/slides/_rels/slide2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44.jpg"/><Relationship Id="rId1" Type="http://schemas.openxmlformats.org/officeDocument/2006/relationships/slideLayout" Target="../slideLayouts/slideLayout5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5.png"/><Relationship Id="rId4"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g"/><Relationship Id="rId1" Type="http://schemas.openxmlformats.org/officeDocument/2006/relationships/slideLayout" Target="../slideLayouts/slideLayout51.xml"/></Relationships>
</file>

<file path=ppt/slides/_rels/slide31.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notesSlide" Target="../notesSlides/notesSlide18.xml"/><Relationship Id="rId1" Type="http://schemas.openxmlformats.org/officeDocument/2006/relationships/slideLayout" Target="../slideLayouts/slideLayout51.xml"/><Relationship Id="rId6" Type="http://schemas.openxmlformats.org/officeDocument/2006/relationships/image" Target="../media/image67.svg"/><Relationship Id="rId5" Type="http://schemas.openxmlformats.org/officeDocument/2006/relationships/image" Target="../media/image66.png"/><Relationship Id="rId4" Type="http://schemas.openxmlformats.org/officeDocument/2006/relationships/image" Target="../media/image65.svg"/></Relationships>
</file>

<file path=ppt/slides/_rels/slide3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11.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sv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3.xml"/><Relationship Id="rId5" Type="http://schemas.openxmlformats.org/officeDocument/2006/relationships/image" Target="../media/image17.png"/><Relationship Id="rId4" Type="http://schemas.openxmlformats.org/officeDocument/2006/relationships/image" Target="../media/image14.svg"/></Relationships>
</file>

<file path=ppt/slides/_rels/slide6.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5.sv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94"/>
        <p:cNvGrpSpPr/>
        <p:nvPr/>
      </p:nvGrpSpPr>
      <p:grpSpPr>
        <a:xfrm>
          <a:off x="0" y="0"/>
          <a:ext cx="0" cy="0"/>
          <a:chOff x="0" y="0"/>
          <a:chExt cx="0" cy="0"/>
        </a:xfrm>
      </p:grpSpPr>
      <p:pic>
        <p:nvPicPr>
          <p:cNvPr id="6" name="Picture 15">
            <a:extLst>
              <a:ext uri="{FF2B5EF4-FFF2-40B4-BE49-F238E27FC236}">
                <a16:creationId xmlns:a16="http://schemas.microsoft.com/office/drawing/2014/main" id="{49E671DF-2A6F-0DE0-87C1-4D5EA044D19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48128" y="136751"/>
            <a:ext cx="10730368" cy="6169964"/>
          </a:xfrm>
          <a:prstGeom prst="rect">
            <a:avLst/>
          </a:prstGeom>
        </p:spPr>
      </p:pic>
      <p:grpSp>
        <p:nvGrpSpPr>
          <p:cNvPr id="2397" name="Google Shape;2397;p38"/>
          <p:cNvGrpSpPr/>
          <p:nvPr/>
        </p:nvGrpSpPr>
        <p:grpSpPr>
          <a:xfrm>
            <a:off x="959986" y="484303"/>
            <a:ext cx="2224831" cy="1303132"/>
            <a:chOff x="6479176" y="2546587"/>
            <a:chExt cx="992401" cy="581271"/>
          </a:xfrm>
        </p:grpSpPr>
        <p:sp>
          <p:nvSpPr>
            <p:cNvPr id="2398" name="Google Shape;2398;p38"/>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99" name="Google Shape;2399;p38"/>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0" name="Google Shape;2400;p38"/>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1" name="Google Shape;2401;p38"/>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2" name="Google Shape;2402;p38"/>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3" name="Google Shape;2403;p38"/>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404" name="Google Shape;2404;p38"/>
          <p:cNvGrpSpPr/>
          <p:nvPr/>
        </p:nvGrpSpPr>
        <p:grpSpPr>
          <a:xfrm>
            <a:off x="1094477" y="2084705"/>
            <a:ext cx="328619" cy="308425"/>
            <a:chOff x="5946283" y="1650903"/>
            <a:chExt cx="246464" cy="231319"/>
          </a:xfrm>
        </p:grpSpPr>
        <p:sp>
          <p:nvSpPr>
            <p:cNvPr id="2405" name="Google Shape;2405;p3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6" name="Google Shape;2406;p3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407" name="Google Shape;2407;p38"/>
          <p:cNvGrpSpPr/>
          <p:nvPr/>
        </p:nvGrpSpPr>
        <p:grpSpPr>
          <a:xfrm>
            <a:off x="-174741" y="3971252"/>
            <a:ext cx="2048045" cy="1021960"/>
            <a:chOff x="3928210" y="1337178"/>
            <a:chExt cx="913545" cy="455852"/>
          </a:xfrm>
        </p:grpSpPr>
        <p:sp>
          <p:nvSpPr>
            <p:cNvPr id="2408" name="Google Shape;2408;p38"/>
            <p:cNvSpPr/>
            <p:nvPr/>
          </p:nvSpPr>
          <p:spPr>
            <a:xfrm>
              <a:off x="3928210" y="1337178"/>
              <a:ext cx="913545" cy="455852"/>
            </a:xfrm>
            <a:custGeom>
              <a:avLst/>
              <a:gdLst/>
              <a:ahLst/>
              <a:cxnLst/>
              <a:rect l="l" t="t" r="r" b="b"/>
              <a:pathLst>
                <a:path w="30561" h="15251" extrusionOk="0">
                  <a:moveTo>
                    <a:pt x="15519" y="1"/>
                  </a:moveTo>
                  <a:cubicBezTo>
                    <a:pt x="15210" y="1"/>
                    <a:pt x="14892" y="8"/>
                    <a:pt x="14574" y="22"/>
                  </a:cubicBezTo>
                  <a:cubicBezTo>
                    <a:pt x="8213" y="300"/>
                    <a:pt x="4413" y="3690"/>
                    <a:pt x="2345" y="6482"/>
                  </a:cubicBezTo>
                  <a:cubicBezTo>
                    <a:pt x="1567" y="7534"/>
                    <a:pt x="890" y="8689"/>
                    <a:pt x="337" y="9912"/>
                  </a:cubicBezTo>
                  <a:cubicBezTo>
                    <a:pt x="1" y="10653"/>
                    <a:pt x="270" y="11528"/>
                    <a:pt x="965" y="11952"/>
                  </a:cubicBezTo>
                  <a:cubicBezTo>
                    <a:pt x="965" y="11952"/>
                    <a:pt x="1277" y="12142"/>
                    <a:pt x="1385" y="12210"/>
                  </a:cubicBezTo>
                  <a:cubicBezTo>
                    <a:pt x="1566" y="12322"/>
                    <a:pt x="1744" y="12438"/>
                    <a:pt x="1926" y="12559"/>
                  </a:cubicBezTo>
                  <a:cubicBezTo>
                    <a:pt x="2293" y="12803"/>
                    <a:pt x="2681" y="13078"/>
                    <a:pt x="3119" y="13403"/>
                  </a:cubicBezTo>
                  <a:cubicBezTo>
                    <a:pt x="3449" y="13649"/>
                    <a:pt x="3778" y="13897"/>
                    <a:pt x="4105" y="14151"/>
                  </a:cubicBezTo>
                  <a:lnTo>
                    <a:pt x="4136" y="14175"/>
                  </a:lnTo>
                  <a:cubicBezTo>
                    <a:pt x="4448" y="14418"/>
                    <a:pt x="4759" y="14661"/>
                    <a:pt x="5069" y="14906"/>
                  </a:cubicBezTo>
                  <a:cubicBezTo>
                    <a:pt x="5368" y="15140"/>
                    <a:pt x="5717" y="15250"/>
                    <a:pt x="6060" y="15250"/>
                  </a:cubicBezTo>
                  <a:cubicBezTo>
                    <a:pt x="6694" y="15250"/>
                    <a:pt x="7310" y="14877"/>
                    <a:pt x="7565" y="14224"/>
                  </a:cubicBezTo>
                  <a:cubicBezTo>
                    <a:pt x="7820" y="13568"/>
                    <a:pt x="8122" y="12954"/>
                    <a:pt x="8460" y="12404"/>
                  </a:cubicBezTo>
                  <a:cubicBezTo>
                    <a:pt x="9936" y="9994"/>
                    <a:pt x="11981" y="8824"/>
                    <a:pt x="14710" y="8824"/>
                  </a:cubicBezTo>
                  <a:cubicBezTo>
                    <a:pt x="14793" y="8824"/>
                    <a:pt x="14875" y="8825"/>
                    <a:pt x="14960" y="8828"/>
                  </a:cubicBezTo>
                  <a:cubicBezTo>
                    <a:pt x="18484" y="8917"/>
                    <a:pt x="21046" y="10494"/>
                    <a:pt x="23264" y="13939"/>
                  </a:cubicBezTo>
                  <a:cubicBezTo>
                    <a:pt x="23570" y="14416"/>
                    <a:pt x="24087" y="14678"/>
                    <a:pt x="24617" y="14678"/>
                  </a:cubicBezTo>
                  <a:cubicBezTo>
                    <a:pt x="24890" y="14678"/>
                    <a:pt x="25166" y="14608"/>
                    <a:pt x="25419" y="14463"/>
                  </a:cubicBezTo>
                  <a:cubicBezTo>
                    <a:pt x="25710" y="14295"/>
                    <a:pt x="25981" y="14126"/>
                    <a:pt x="26233" y="13968"/>
                  </a:cubicBezTo>
                  <a:cubicBezTo>
                    <a:pt x="26233" y="13968"/>
                    <a:pt x="26537" y="13771"/>
                    <a:pt x="26630" y="13709"/>
                  </a:cubicBezTo>
                  <a:cubicBezTo>
                    <a:pt x="26856" y="13564"/>
                    <a:pt x="27080" y="13416"/>
                    <a:pt x="27305" y="13263"/>
                  </a:cubicBezTo>
                  <a:lnTo>
                    <a:pt x="27331" y="13246"/>
                  </a:lnTo>
                  <a:cubicBezTo>
                    <a:pt x="27727" y="12980"/>
                    <a:pt x="28122" y="12714"/>
                    <a:pt x="28519" y="12453"/>
                  </a:cubicBezTo>
                  <a:lnTo>
                    <a:pt x="28630" y="12381"/>
                  </a:lnTo>
                  <a:cubicBezTo>
                    <a:pt x="28719" y="12323"/>
                    <a:pt x="28809" y="12262"/>
                    <a:pt x="28900" y="12206"/>
                  </a:cubicBezTo>
                  <a:cubicBezTo>
                    <a:pt x="29077" y="12095"/>
                    <a:pt x="29268" y="11984"/>
                    <a:pt x="29485" y="11867"/>
                  </a:cubicBezTo>
                  <a:cubicBezTo>
                    <a:pt x="30269" y="11447"/>
                    <a:pt x="30561" y="10470"/>
                    <a:pt x="30140" y="9686"/>
                  </a:cubicBezTo>
                  <a:cubicBezTo>
                    <a:pt x="27566" y="4894"/>
                    <a:pt x="23813" y="1"/>
                    <a:pt x="15519"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9" name="Google Shape;2409;p38"/>
            <p:cNvSpPr/>
            <p:nvPr/>
          </p:nvSpPr>
          <p:spPr>
            <a:xfrm>
              <a:off x="3982017" y="1385301"/>
              <a:ext cx="804856" cy="294566"/>
            </a:xfrm>
            <a:custGeom>
              <a:avLst/>
              <a:gdLst/>
              <a:ahLst/>
              <a:cxnLst/>
              <a:rect l="l" t="t" r="r" b="b"/>
              <a:pathLst>
                <a:path w="26925" h="9855" extrusionOk="0">
                  <a:moveTo>
                    <a:pt x="13720" y="0"/>
                  </a:moveTo>
                  <a:cubicBezTo>
                    <a:pt x="13434" y="0"/>
                    <a:pt x="13142" y="7"/>
                    <a:pt x="12844" y="20"/>
                  </a:cubicBezTo>
                  <a:cubicBezTo>
                    <a:pt x="7116" y="271"/>
                    <a:pt x="3697" y="3318"/>
                    <a:pt x="1840" y="5829"/>
                  </a:cubicBezTo>
                  <a:cubicBezTo>
                    <a:pt x="1014" y="6946"/>
                    <a:pt x="417" y="8048"/>
                    <a:pt x="0" y="8966"/>
                  </a:cubicBezTo>
                  <a:cubicBezTo>
                    <a:pt x="143" y="9055"/>
                    <a:pt x="288" y="9141"/>
                    <a:pt x="431" y="9230"/>
                  </a:cubicBezTo>
                  <a:cubicBezTo>
                    <a:pt x="754" y="9429"/>
                    <a:pt x="1067" y="9640"/>
                    <a:pt x="1381" y="9855"/>
                  </a:cubicBezTo>
                  <a:cubicBezTo>
                    <a:pt x="1765" y="8973"/>
                    <a:pt x="2342" y="7861"/>
                    <a:pt x="3175" y="6747"/>
                  </a:cubicBezTo>
                  <a:cubicBezTo>
                    <a:pt x="5573" y="3536"/>
                    <a:pt x="8849" y="1815"/>
                    <a:pt x="12914" y="1637"/>
                  </a:cubicBezTo>
                  <a:cubicBezTo>
                    <a:pt x="13182" y="1625"/>
                    <a:pt x="13444" y="1620"/>
                    <a:pt x="13701" y="1620"/>
                  </a:cubicBezTo>
                  <a:cubicBezTo>
                    <a:pt x="20608" y="1620"/>
                    <a:pt x="23463" y="5806"/>
                    <a:pt x="25543" y="9686"/>
                  </a:cubicBezTo>
                  <a:cubicBezTo>
                    <a:pt x="25774" y="9533"/>
                    <a:pt x="26009" y="9379"/>
                    <a:pt x="26244" y="9231"/>
                  </a:cubicBezTo>
                  <a:cubicBezTo>
                    <a:pt x="26466" y="9090"/>
                    <a:pt x="26693" y="8962"/>
                    <a:pt x="26925" y="8836"/>
                  </a:cubicBezTo>
                  <a:cubicBezTo>
                    <a:pt x="24718" y="4737"/>
                    <a:pt x="21470" y="0"/>
                    <a:pt x="1372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0" name="Google Shape;2410;p38"/>
            <p:cNvSpPr/>
            <p:nvPr/>
          </p:nvSpPr>
          <p:spPr>
            <a:xfrm>
              <a:off x="4012447" y="1420690"/>
              <a:ext cx="742739" cy="279561"/>
            </a:xfrm>
            <a:custGeom>
              <a:avLst/>
              <a:gdLst/>
              <a:ahLst/>
              <a:cxnLst/>
              <a:rect l="l" t="t" r="r" b="b"/>
              <a:pathLst>
                <a:path w="24847" h="9353" extrusionOk="0">
                  <a:moveTo>
                    <a:pt x="12167" y="1"/>
                  </a:moveTo>
                  <a:cubicBezTo>
                    <a:pt x="12049" y="1"/>
                    <a:pt x="11930" y="2"/>
                    <a:pt x="11810" y="4"/>
                  </a:cubicBezTo>
                  <a:cubicBezTo>
                    <a:pt x="6428" y="113"/>
                    <a:pt x="3287" y="3043"/>
                    <a:pt x="1602" y="5481"/>
                  </a:cubicBezTo>
                  <a:cubicBezTo>
                    <a:pt x="885" y="6521"/>
                    <a:pt x="366" y="7552"/>
                    <a:pt x="0" y="8424"/>
                  </a:cubicBezTo>
                  <a:cubicBezTo>
                    <a:pt x="447" y="8720"/>
                    <a:pt x="882" y="9034"/>
                    <a:pt x="1311" y="9353"/>
                  </a:cubicBezTo>
                  <a:cubicBezTo>
                    <a:pt x="1650" y="8506"/>
                    <a:pt x="2157" y="7461"/>
                    <a:pt x="2882" y="6422"/>
                  </a:cubicBezTo>
                  <a:cubicBezTo>
                    <a:pt x="5057" y="3303"/>
                    <a:pt x="8098" y="1683"/>
                    <a:pt x="11917" y="1606"/>
                  </a:cubicBezTo>
                  <a:cubicBezTo>
                    <a:pt x="12026" y="1604"/>
                    <a:pt x="12133" y="1603"/>
                    <a:pt x="12240" y="1603"/>
                  </a:cubicBezTo>
                  <a:cubicBezTo>
                    <a:pt x="18607" y="1603"/>
                    <a:pt x="21523" y="5386"/>
                    <a:pt x="23588" y="9133"/>
                  </a:cubicBezTo>
                  <a:cubicBezTo>
                    <a:pt x="24007" y="8850"/>
                    <a:pt x="24425" y="8568"/>
                    <a:pt x="24847" y="8293"/>
                  </a:cubicBezTo>
                  <a:cubicBezTo>
                    <a:pt x="22630" y="4295"/>
                    <a:pt x="19317" y="1"/>
                    <a:pt x="1216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1" name="Google Shape;2411;p38"/>
            <p:cNvSpPr/>
            <p:nvPr/>
          </p:nvSpPr>
          <p:spPr>
            <a:xfrm>
              <a:off x="4042818" y="1458292"/>
              <a:ext cx="680891" cy="263779"/>
            </a:xfrm>
            <a:custGeom>
              <a:avLst/>
              <a:gdLst/>
              <a:ahLst/>
              <a:cxnLst/>
              <a:rect l="l" t="t" r="r" b="b"/>
              <a:pathLst>
                <a:path w="22778" h="8825" extrusionOk="0">
                  <a:moveTo>
                    <a:pt x="10698" y="1"/>
                  </a:moveTo>
                  <a:cubicBezTo>
                    <a:pt x="5717" y="1"/>
                    <a:pt x="2877" y="2795"/>
                    <a:pt x="1372" y="5150"/>
                  </a:cubicBezTo>
                  <a:cubicBezTo>
                    <a:pt x="761" y="6103"/>
                    <a:pt x="318" y="7056"/>
                    <a:pt x="0" y="7879"/>
                  </a:cubicBezTo>
                  <a:cubicBezTo>
                    <a:pt x="424" y="8188"/>
                    <a:pt x="840" y="8505"/>
                    <a:pt x="1255" y="8824"/>
                  </a:cubicBezTo>
                  <a:cubicBezTo>
                    <a:pt x="1550" y="8024"/>
                    <a:pt x="1982" y="7064"/>
                    <a:pt x="2596" y="6113"/>
                  </a:cubicBezTo>
                  <a:cubicBezTo>
                    <a:pt x="4536" y="3109"/>
                    <a:pt x="7315" y="1589"/>
                    <a:pt x="10852" y="1589"/>
                  </a:cubicBezTo>
                  <a:cubicBezTo>
                    <a:pt x="10880" y="1589"/>
                    <a:pt x="10907" y="1589"/>
                    <a:pt x="10935" y="1589"/>
                  </a:cubicBezTo>
                  <a:cubicBezTo>
                    <a:pt x="16662" y="1630"/>
                    <a:pt x="19564" y="4975"/>
                    <a:pt x="21607" y="8511"/>
                  </a:cubicBezTo>
                  <a:cubicBezTo>
                    <a:pt x="22003" y="8260"/>
                    <a:pt x="22389" y="8002"/>
                    <a:pt x="22778" y="7740"/>
                  </a:cubicBezTo>
                  <a:cubicBezTo>
                    <a:pt x="20559" y="3904"/>
                    <a:pt x="17266" y="48"/>
                    <a:pt x="10791" y="1"/>
                  </a:cubicBezTo>
                  <a:cubicBezTo>
                    <a:pt x="10760" y="1"/>
                    <a:pt x="10729" y="1"/>
                    <a:pt x="10698"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2" name="Google Shape;2412;p38"/>
            <p:cNvSpPr/>
            <p:nvPr/>
          </p:nvSpPr>
          <p:spPr>
            <a:xfrm>
              <a:off x="4073159" y="1505578"/>
              <a:ext cx="624843" cy="239269"/>
            </a:xfrm>
            <a:custGeom>
              <a:avLst/>
              <a:gdLst/>
              <a:ahLst/>
              <a:cxnLst/>
              <a:rect l="l" t="t" r="r" b="b"/>
              <a:pathLst>
                <a:path w="20903" h="8005" extrusionOk="0">
                  <a:moveTo>
                    <a:pt x="9672" y="0"/>
                  </a:moveTo>
                  <a:cubicBezTo>
                    <a:pt x="5039" y="0"/>
                    <a:pt x="2429" y="2676"/>
                    <a:pt x="1049" y="4949"/>
                  </a:cubicBezTo>
                  <a:cubicBezTo>
                    <a:pt x="611" y="5671"/>
                    <a:pt x="267" y="6394"/>
                    <a:pt x="0" y="7059"/>
                  </a:cubicBezTo>
                  <a:cubicBezTo>
                    <a:pt x="91" y="7128"/>
                    <a:pt x="182" y="7199"/>
                    <a:pt x="273" y="7268"/>
                  </a:cubicBezTo>
                  <a:cubicBezTo>
                    <a:pt x="586" y="7511"/>
                    <a:pt x="901" y="7758"/>
                    <a:pt x="1214" y="8005"/>
                  </a:cubicBezTo>
                  <a:cubicBezTo>
                    <a:pt x="1468" y="7354"/>
                    <a:pt x="1801" y="6638"/>
                    <a:pt x="2237" y="5927"/>
                  </a:cubicBezTo>
                  <a:cubicBezTo>
                    <a:pt x="4008" y="3038"/>
                    <a:pt x="6573" y="1577"/>
                    <a:pt x="9864" y="1577"/>
                  </a:cubicBezTo>
                  <a:cubicBezTo>
                    <a:pt x="9959" y="1577"/>
                    <a:pt x="10053" y="1579"/>
                    <a:pt x="10149" y="1581"/>
                  </a:cubicBezTo>
                  <a:cubicBezTo>
                    <a:pt x="15007" y="1705"/>
                    <a:pt x="17791" y="4362"/>
                    <a:pt x="19767" y="7430"/>
                  </a:cubicBezTo>
                  <a:cubicBezTo>
                    <a:pt x="20028" y="7281"/>
                    <a:pt x="20282" y="7121"/>
                    <a:pt x="20528" y="6967"/>
                  </a:cubicBezTo>
                  <a:cubicBezTo>
                    <a:pt x="20655" y="6888"/>
                    <a:pt x="20777" y="6805"/>
                    <a:pt x="20903" y="6724"/>
                  </a:cubicBezTo>
                  <a:cubicBezTo>
                    <a:pt x="18731" y="3297"/>
                    <a:pt x="15562" y="145"/>
                    <a:pt x="9987" y="4"/>
                  </a:cubicBezTo>
                  <a:cubicBezTo>
                    <a:pt x="9881" y="2"/>
                    <a:pt x="9776" y="0"/>
                    <a:pt x="9672"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413" name="Google Shape;2413;p38"/>
          <p:cNvGrpSpPr/>
          <p:nvPr/>
        </p:nvGrpSpPr>
        <p:grpSpPr>
          <a:xfrm>
            <a:off x="8349350" y="5284025"/>
            <a:ext cx="902759" cy="989260"/>
            <a:chOff x="7969377" y="2856516"/>
            <a:chExt cx="402682" cy="441266"/>
          </a:xfrm>
        </p:grpSpPr>
        <p:sp>
          <p:nvSpPr>
            <p:cNvPr id="2414" name="Google Shape;2414;p38"/>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5" name="Google Shape;2415;p38"/>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6" name="Google Shape;2416;p38"/>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7" name="Google Shape;2417;p38"/>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8" name="Google Shape;2418;p38"/>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9" name="Google Shape;2419;p38"/>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0" name="Google Shape;2420;p38"/>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1" name="Google Shape;2421;p38"/>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2" name="Google Shape;2422;p38"/>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3" name="Google Shape;2423;p38"/>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4" name="Google Shape;2424;p38"/>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425" name="Google Shape;2425;p38"/>
          <p:cNvGrpSpPr/>
          <p:nvPr/>
        </p:nvGrpSpPr>
        <p:grpSpPr>
          <a:xfrm>
            <a:off x="4372582" y="5778653"/>
            <a:ext cx="601124" cy="930224"/>
            <a:chOff x="7706772" y="521151"/>
            <a:chExt cx="268136" cy="414933"/>
          </a:xfrm>
        </p:grpSpPr>
        <p:sp>
          <p:nvSpPr>
            <p:cNvPr id="2426" name="Google Shape;2426;p38"/>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7" name="Google Shape;2427;p38"/>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8" name="Google Shape;2428;p38"/>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9" name="Google Shape;2429;p38"/>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30" name="Google Shape;2430;p38"/>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31" name="Google Shape;2431;p38"/>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529" name="Google Shape;2529;p38"/>
          <p:cNvGrpSpPr/>
          <p:nvPr/>
        </p:nvGrpSpPr>
        <p:grpSpPr>
          <a:xfrm>
            <a:off x="10603611" y="1687772"/>
            <a:ext cx="328619" cy="308425"/>
            <a:chOff x="5946283" y="1650903"/>
            <a:chExt cx="246464" cy="231319"/>
          </a:xfrm>
        </p:grpSpPr>
        <p:sp>
          <p:nvSpPr>
            <p:cNvPr id="2530" name="Google Shape;2530;p3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1" name="Google Shape;2531;p3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532" name="Google Shape;2532;p38"/>
          <p:cNvGrpSpPr/>
          <p:nvPr/>
        </p:nvGrpSpPr>
        <p:grpSpPr>
          <a:xfrm>
            <a:off x="684977" y="2555405"/>
            <a:ext cx="328619" cy="308425"/>
            <a:chOff x="5946283" y="1650903"/>
            <a:chExt cx="246464" cy="231319"/>
          </a:xfrm>
        </p:grpSpPr>
        <p:sp>
          <p:nvSpPr>
            <p:cNvPr id="2533" name="Google Shape;2533;p3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4" name="Google Shape;2534;p3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535" name="Google Shape;2535;p38"/>
          <p:cNvGrpSpPr/>
          <p:nvPr/>
        </p:nvGrpSpPr>
        <p:grpSpPr>
          <a:xfrm>
            <a:off x="11232011" y="1123489"/>
            <a:ext cx="328619" cy="308425"/>
            <a:chOff x="5946283" y="1650903"/>
            <a:chExt cx="246464" cy="231319"/>
          </a:xfrm>
        </p:grpSpPr>
        <p:sp>
          <p:nvSpPr>
            <p:cNvPr id="2536" name="Google Shape;2536;p3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7" name="Google Shape;2537;p3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538" name="Google Shape;2538;p38"/>
          <p:cNvGrpSpPr/>
          <p:nvPr/>
        </p:nvGrpSpPr>
        <p:grpSpPr>
          <a:xfrm>
            <a:off x="10862314" y="2338544"/>
            <a:ext cx="972409" cy="846793"/>
            <a:chOff x="5133595" y="1523392"/>
            <a:chExt cx="473946" cy="412721"/>
          </a:xfrm>
        </p:grpSpPr>
        <p:sp>
          <p:nvSpPr>
            <p:cNvPr id="2539" name="Google Shape;2539;p38"/>
            <p:cNvSpPr/>
            <p:nvPr/>
          </p:nvSpPr>
          <p:spPr>
            <a:xfrm>
              <a:off x="5133595" y="1523392"/>
              <a:ext cx="473946" cy="412721"/>
            </a:xfrm>
            <a:custGeom>
              <a:avLst/>
              <a:gdLst/>
              <a:ahLst/>
              <a:cxnLst/>
              <a:rect l="l" t="t" r="r" b="b"/>
              <a:pathLst>
                <a:path w="15855" h="13808" extrusionOk="0">
                  <a:moveTo>
                    <a:pt x="3218" y="1"/>
                  </a:moveTo>
                  <a:cubicBezTo>
                    <a:pt x="2663" y="1"/>
                    <a:pt x="2103" y="48"/>
                    <a:pt x="1542" y="147"/>
                  </a:cubicBezTo>
                  <a:cubicBezTo>
                    <a:pt x="1279" y="193"/>
                    <a:pt x="1008" y="252"/>
                    <a:pt x="794" y="410"/>
                  </a:cubicBezTo>
                  <a:cubicBezTo>
                    <a:pt x="0" y="986"/>
                    <a:pt x="283" y="2570"/>
                    <a:pt x="438" y="3386"/>
                  </a:cubicBezTo>
                  <a:cubicBezTo>
                    <a:pt x="671" y="4610"/>
                    <a:pt x="1200" y="5771"/>
                    <a:pt x="1928" y="6778"/>
                  </a:cubicBezTo>
                  <a:cubicBezTo>
                    <a:pt x="2390" y="7416"/>
                    <a:pt x="2946" y="7999"/>
                    <a:pt x="3526" y="8532"/>
                  </a:cubicBezTo>
                  <a:cubicBezTo>
                    <a:pt x="3856" y="8836"/>
                    <a:pt x="4202" y="9124"/>
                    <a:pt x="4559" y="9397"/>
                  </a:cubicBezTo>
                  <a:cubicBezTo>
                    <a:pt x="4737" y="9533"/>
                    <a:pt x="5577" y="9962"/>
                    <a:pt x="5622" y="10148"/>
                  </a:cubicBezTo>
                  <a:cubicBezTo>
                    <a:pt x="5859" y="11125"/>
                    <a:pt x="6355" y="12716"/>
                    <a:pt x="7165" y="13331"/>
                  </a:cubicBezTo>
                  <a:cubicBezTo>
                    <a:pt x="7597" y="13660"/>
                    <a:pt x="8154" y="13807"/>
                    <a:pt x="8975" y="13807"/>
                  </a:cubicBezTo>
                  <a:cubicBezTo>
                    <a:pt x="8984" y="13807"/>
                    <a:pt x="8993" y="13807"/>
                    <a:pt x="9003" y="13807"/>
                  </a:cubicBezTo>
                  <a:cubicBezTo>
                    <a:pt x="9811" y="13807"/>
                    <a:pt x="12342" y="13683"/>
                    <a:pt x="13028" y="12270"/>
                  </a:cubicBezTo>
                  <a:cubicBezTo>
                    <a:pt x="13137" y="12044"/>
                    <a:pt x="13195" y="11805"/>
                    <a:pt x="13205" y="11566"/>
                  </a:cubicBezTo>
                  <a:cubicBezTo>
                    <a:pt x="13535" y="11430"/>
                    <a:pt x="13820" y="11208"/>
                    <a:pt x="14026" y="10915"/>
                  </a:cubicBezTo>
                  <a:cubicBezTo>
                    <a:pt x="14173" y="10707"/>
                    <a:pt x="14306" y="10435"/>
                    <a:pt x="14357" y="10098"/>
                  </a:cubicBezTo>
                  <a:cubicBezTo>
                    <a:pt x="14875" y="9913"/>
                    <a:pt x="15295" y="9482"/>
                    <a:pt x="15491" y="8899"/>
                  </a:cubicBezTo>
                  <a:cubicBezTo>
                    <a:pt x="15854" y="7817"/>
                    <a:pt x="15565" y="4718"/>
                    <a:pt x="14385" y="3823"/>
                  </a:cubicBezTo>
                  <a:cubicBezTo>
                    <a:pt x="14132" y="3633"/>
                    <a:pt x="13542" y="3187"/>
                    <a:pt x="11247" y="3187"/>
                  </a:cubicBezTo>
                  <a:lnTo>
                    <a:pt x="11082" y="3187"/>
                  </a:lnTo>
                  <a:cubicBezTo>
                    <a:pt x="8880" y="1283"/>
                    <a:pt x="6116" y="1"/>
                    <a:pt x="3218"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0" name="Google Shape;2540;p38"/>
            <p:cNvSpPr/>
            <p:nvPr/>
          </p:nvSpPr>
          <p:spPr>
            <a:xfrm>
              <a:off x="5429023" y="1736897"/>
              <a:ext cx="95686" cy="107096"/>
            </a:xfrm>
            <a:custGeom>
              <a:avLst/>
              <a:gdLst/>
              <a:ahLst/>
              <a:cxnLst/>
              <a:rect l="l" t="t" r="r" b="b"/>
              <a:pathLst>
                <a:path w="3201" h="3583" extrusionOk="0">
                  <a:moveTo>
                    <a:pt x="2133" y="0"/>
                  </a:moveTo>
                  <a:cubicBezTo>
                    <a:pt x="2122" y="0"/>
                    <a:pt x="2112" y="3"/>
                    <a:pt x="2105" y="10"/>
                  </a:cubicBezTo>
                  <a:cubicBezTo>
                    <a:pt x="1975" y="130"/>
                    <a:pt x="1" y="2980"/>
                    <a:pt x="1" y="2980"/>
                  </a:cubicBezTo>
                  <a:cubicBezTo>
                    <a:pt x="1" y="2980"/>
                    <a:pt x="754" y="3583"/>
                    <a:pt x="1186" y="3583"/>
                  </a:cubicBezTo>
                  <a:cubicBezTo>
                    <a:pt x="1269" y="3583"/>
                    <a:pt x="1339" y="3561"/>
                    <a:pt x="1391" y="3509"/>
                  </a:cubicBezTo>
                  <a:cubicBezTo>
                    <a:pt x="1714" y="3183"/>
                    <a:pt x="3200" y="1368"/>
                    <a:pt x="3120" y="1132"/>
                  </a:cubicBezTo>
                  <a:cubicBezTo>
                    <a:pt x="3043" y="907"/>
                    <a:pt x="2322" y="0"/>
                    <a:pt x="2133"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1" name="Google Shape;2541;p38"/>
            <p:cNvSpPr/>
            <p:nvPr/>
          </p:nvSpPr>
          <p:spPr>
            <a:xfrm>
              <a:off x="5342305" y="1793777"/>
              <a:ext cx="146533" cy="94273"/>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rgbClr val="6DA2F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2" name="Google Shape;2542;p38"/>
            <p:cNvSpPr/>
            <p:nvPr/>
          </p:nvSpPr>
          <p:spPr>
            <a:xfrm>
              <a:off x="5439097" y="1666775"/>
              <a:ext cx="122679" cy="113373"/>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rgbClr val="6DA2F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3" name="Google Shape;2543;p38"/>
            <p:cNvSpPr/>
            <p:nvPr/>
          </p:nvSpPr>
          <p:spPr>
            <a:xfrm>
              <a:off x="5342305" y="1793777"/>
              <a:ext cx="146533" cy="94273"/>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4" name="Google Shape;2544;p38"/>
            <p:cNvSpPr/>
            <p:nvPr/>
          </p:nvSpPr>
          <p:spPr>
            <a:xfrm>
              <a:off x="5352080" y="1816912"/>
              <a:ext cx="42119" cy="57150"/>
            </a:xfrm>
            <a:custGeom>
              <a:avLst/>
              <a:gdLst/>
              <a:ahLst/>
              <a:cxnLst/>
              <a:rect l="l" t="t" r="r" b="b"/>
              <a:pathLst>
                <a:path w="1409" h="1912" extrusionOk="0">
                  <a:moveTo>
                    <a:pt x="295" y="0"/>
                  </a:moveTo>
                  <a:cubicBezTo>
                    <a:pt x="288" y="0"/>
                    <a:pt x="281" y="1"/>
                    <a:pt x="275" y="2"/>
                  </a:cubicBezTo>
                  <a:cubicBezTo>
                    <a:pt x="1" y="68"/>
                    <a:pt x="669" y="1912"/>
                    <a:pt x="1021" y="1912"/>
                  </a:cubicBezTo>
                  <a:cubicBezTo>
                    <a:pt x="1047" y="1912"/>
                    <a:pt x="1072" y="1902"/>
                    <a:pt x="1094" y="1880"/>
                  </a:cubicBezTo>
                  <a:cubicBezTo>
                    <a:pt x="1409" y="1569"/>
                    <a:pt x="605" y="0"/>
                    <a:pt x="295" y="0"/>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5" name="Google Shape;2545;p38"/>
            <p:cNvSpPr/>
            <p:nvPr/>
          </p:nvSpPr>
          <p:spPr>
            <a:xfrm>
              <a:off x="5439097" y="1666775"/>
              <a:ext cx="122679" cy="113373"/>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6" name="Google Shape;2546;p38"/>
            <p:cNvSpPr/>
            <p:nvPr/>
          </p:nvSpPr>
          <p:spPr>
            <a:xfrm>
              <a:off x="5183307" y="1571157"/>
              <a:ext cx="325440" cy="267874"/>
            </a:xfrm>
            <a:custGeom>
              <a:avLst/>
              <a:gdLst/>
              <a:ahLst/>
              <a:cxnLst/>
              <a:rect l="l" t="t" r="r" b="b"/>
              <a:pathLst>
                <a:path w="10887" h="8962" extrusionOk="0">
                  <a:moveTo>
                    <a:pt x="1567" y="0"/>
                  </a:moveTo>
                  <a:cubicBezTo>
                    <a:pt x="743" y="0"/>
                    <a:pt x="254" y="132"/>
                    <a:pt x="254" y="132"/>
                  </a:cubicBezTo>
                  <a:cubicBezTo>
                    <a:pt x="0" y="5949"/>
                    <a:pt x="8233" y="8961"/>
                    <a:pt x="8233" y="8961"/>
                  </a:cubicBezTo>
                  <a:lnTo>
                    <a:pt x="10887" y="5541"/>
                  </a:lnTo>
                  <a:cubicBezTo>
                    <a:pt x="7256" y="722"/>
                    <a:pt x="3495" y="0"/>
                    <a:pt x="1567"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7" name="Google Shape;2547;p38"/>
            <p:cNvSpPr/>
            <p:nvPr/>
          </p:nvSpPr>
          <p:spPr>
            <a:xfrm>
              <a:off x="5270832" y="1621910"/>
              <a:ext cx="155830" cy="125897"/>
            </a:xfrm>
            <a:custGeom>
              <a:avLst/>
              <a:gdLst/>
              <a:ahLst/>
              <a:cxnLst/>
              <a:rect l="l" t="t" r="r" b="b"/>
              <a:pathLst>
                <a:path w="5213" h="4212" extrusionOk="0">
                  <a:moveTo>
                    <a:pt x="2019" y="0"/>
                  </a:moveTo>
                  <a:cubicBezTo>
                    <a:pt x="1475" y="0"/>
                    <a:pt x="877" y="205"/>
                    <a:pt x="410" y="852"/>
                  </a:cubicBezTo>
                  <a:cubicBezTo>
                    <a:pt x="63" y="1333"/>
                    <a:pt x="1" y="1825"/>
                    <a:pt x="56" y="2242"/>
                  </a:cubicBezTo>
                  <a:cubicBezTo>
                    <a:pt x="146" y="2937"/>
                    <a:pt x="581" y="3531"/>
                    <a:pt x="1181" y="3890"/>
                  </a:cubicBezTo>
                  <a:cubicBezTo>
                    <a:pt x="1484" y="4070"/>
                    <a:pt x="1883" y="4212"/>
                    <a:pt x="2312" y="4212"/>
                  </a:cubicBezTo>
                  <a:cubicBezTo>
                    <a:pt x="2797" y="4212"/>
                    <a:pt x="3320" y="4030"/>
                    <a:pt x="3782" y="3517"/>
                  </a:cubicBezTo>
                  <a:cubicBezTo>
                    <a:pt x="5212" y="1932"/>
                    <a:pt x="3774" y="659"/>
                    <a:pt x="3215" y="323"/>
                  </a:cubicBezTo>
                  <a:cubicBezTo>
                    <a:pt x="2950" y="165"/>
                    <a:pt x="2506" y="0"/>
                    <a:pt x="2019"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8" name="Google Shape;2548;p38"/>
            <p:cNvSpPr/>
            <p:nvPr/>
          </p:nvSpPr>
          <p:spPr>
            <a:xfrm>
              <a:off x="5266946" y="1632909"/>
              <a:ext cx="132543" cy="102044"/>
            </a:xfrm>
            <a:custGeom>
              <a:avLst/>
              <a:gdLst/>
              <a:ahLst/>
              <a:cxnLst/>
              <a:rect l="l" t="t" r="r" b="b"/>
              <a:pathLst>
                <a:path w="4434" h="3414" extrusionOk="0">
                  <a:moveTo>
                    <a:pt x="2196" y="0"/>
                  </a:moveTo>
                  <a:cubicBezTo>
                    <a:pt x="1724" y="0"/>
                    <a:pt x="1244" y="241"/>
                    <a:pt x="878" y="834"/>
                  </a:cubicBezTo>
                  <a:cubicBezTo>
                    <a:pt x="0" y="2253"/>
                    <a:pt x="1243" y="3414"/>
                    <a:pt x="2409" y="3414"/>
                  </a:cubicBezTo>
                  <a:cubicBezTo>
                    <a:pt x="2914" y="3414"/>
                    <a:pt x="3404" y="3196"/>
                    <a:pt x="3701" y="2686"/>
                  </a:cubicBezTo>
                  <a:cubicBezTo>
                    <a:pt x="4434" y="1426"/>
                    <a:pt x="3342" y="0"/>
                    <a:pt x="2196"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9" name="Google Shape;2549;p38"/>
            <p:cNvSpPr/>
            <p:nvPr/>
          </p:nvSpPr>
          <p:spPr>
            <a:xfrm>
              <a:off x="5296868" y="1636108"/>
              <a:ext cx="30371" cy="97561"/>
            </a:xfrm>
            <a:custGeom>
              <a:avLst/>
              <a:gdLst/>
              <a:ahLst/>
              <a:cxnLst/>
              <a:rect l="l" t="t" r="r" b="b"/>
              <a:pathLst>
                <a:path w="1016" h="3264" extrusionOk="0">
                  <a:moveTo>
                    <a:pt x="673" y="0"/>
                  </a:moveTo>
                  <a:cubicBezTo>
                    <a:pt x="433" y="100"/>
                    <a:pt x="203" y="277"/>
                    <a:pt x="1" y="547"/>
                  </a:cubicBezTo>
                  <a:lnTo>
                    <a:pt x="235" y="2905"/>
                  </a:lnTo>
                  <a:cubicBezTo>
                    <a:pt x="464" y="3079"/>
                    <a:pt x="733" y="3203"/>
                    <a:pt x="1016" y="3264"/>
                  </a:cubicBezTo>
                  <a:lnTo>
                    <a:pt x="673" y="0"/>
                  </a:lnTo>
                  <a:close/>
                </a:path>
              </a:pathLst>
            </a:custGeom>
            <a:solidFill>
              <a:srgbClr val="FFFFFF">
                <a:alpha val="232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0" name="Google Shape;2550;p38"/>
            <p:cNvSpPr/>
            <p:nvPr/>
          </p:nvSpPr>
          <p:spPr>
            <a:xfrm>
              <a:off x="5325117" y="1632969"/>
              <a:ext cx="26724" cy="101955"/>
            </a:xfrm>
            <a:custGeom>
              <a:avLst/>
              <a:gdLst/>
              <a:ahLst/>
              <a:cxnLst/>
              <a:rect l="l" t="t" r="r" b="b"/>
              <a:pathLst>
                <a:path w="894" h="3411" extrusionOk="0">
                  <a:moveTo>
                    <a:pt x="246" y="0"/>
                  </a:moveTo>
                  <a:cubicBezTo>
                    <a:pt x="164" y="0"/>
                    <a:pt x="82" y="8"/>
                    <a:pt x="0" y="23"/>
                  </a:cubicBezTo>
                  <a:lnTo>
                    <a:pt x="477" y="3411"/>
                  </a:lnTo>
                  <a:cubicBezTo>
                    <a:pt x="618" y="3410"/>
                    <a:pt x="759" y="3393"/>
                    <a:pt x="894" y="3355"/>
                  </a:cubicBezTo>
                  <a:lnTo>
                    <a:pt x="457" y="16"/>
                  </a:lnTo>
                  <a:cubicBezTo>
                    <a:pt x="388" y="6"/>
                    <a:pt x="317" y="0"/>
                    <a:pt x="246" y="0"/>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1" name="Google Shape;2551;p38"/>
            <p:cNvSpPr/>
            <p:nvPr/>
          </p:nvSpPr>
          <p:spPr>
            <a:xfrm>
              <a:off x="5188203" y="1570493"/>
              <a:ext cx="124353" cy="125269"/>
            </a:xfrm>
            <a:custGeom>
              <a:avLst/>
              <a:gdLst/>
              <a:ahLst/>
              <a:cxnLst/>
              <a:rect l="l" t="t" r="r" b="b"/>
              <a:pathLst>
                <a:path w="4160" h="4191" extrusionOk="0">
                  <a:moveTo>
                    <a:pt x="1380" y="0"/>
                  </a:moveTo>
                  <a:cubicBezTo>
                    <a:pt x="556" y="0"/>
                    <a:pt x="68" y="132"/>
                    <a:pt x="68" y="132"/>
                  </a:cubicBezTo>
                  <a:cubicBezTo>
                    <a:pt x="0" y="1686"/>
                    <a:pt x="540" y="3041"/>
                    <a:pt x="1364" y="4190"/>
                  </a:cubicBezTo>
                  <a:cubicBezTo>
                    <a:pt x="2259" y="3212"/>
                    <a:pt x="3427" y="1812"/>
                    <a:pt x="4160" y="464"/>
                  </a:cubicBezTo>
                  <a:cubicBezTo>
                    <a:pt x="3049" y="99"/>
                    <a:pt x="2090" y="0"/>
                    <a:pt x="1380"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2" name="Google Shape;2552;p38"/>
            <p:cNvSpPr/>
            <p:nvPr/>
          </p:nvSpPr>
          <p:spPr>
            <a:xfrm>
              <a:off x="5371898" y="1722699"/>
              <a:ext cx="155023" cy="103061"/>
            </a:xfrm>
            <a:custGeom>
              <a:avLst/>
              <a:gdLst/>
              <a:ahLst/>
              <a:cxnLst/>
              <a:rect l="l" t="t" r="r" b="b"/>
              <a:pathLst>
                <a:path w="5186" h="3448" extrusionOk="0">
                  <a:moveTo>
                    <a:pt x="1501" y="0"/>
                  </a:moveTo>
                  <a:cubicBezTo>
                    <a:pt x="1291" y="0"/>
                    <a:pt x="1107" y="68"/>
                    <a:pt x="964" y="223"/>
                  </a:cubicBezTo>
                  <a:cubicBezTo>
                    <a:pt x="0" y="1268"/>
                    <a:pt x="3268" y="3447"/>
                    <a:pt x="4410" y="3447"/>
                  </a:cubicBezTo>
                  <a:cubicBezTo>
                    <a:pt x="4564" y="3447"/>
                    <a:pt x="4679" y="3408"/>
                    <a:pt x="4740" y="3321"/>
                  </a:cubicBezTo>
                  <a:cubicBezTo>
                    <a:pt x="5186" y="2689"/>
                    <a:pt x="2824" y="0"/>
                    <a:pt x="150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3" name="Google Shape;2553;p38"/>
            <p:cNvSpPr/>
            <p:nvPr/>
          </p:nvSpPr>
          <p:spPr>
            <a:xfrm>
              <a:off x="5403226" y="1745475"/>
              <a:ext cx="107493" cy="76010"/>
            </a:xfrm>
            <a:custGeom>
              <a:avLst/>
              <a:gdLst/>
              <a:ahLst/>
              <a:cxnLst/>
              <a:rect l="l" t="t" r="r" b="b"/>
              <a:pathLst>
                <a:path w="3596" h="2543" extrusionOk="0">
                  <a:moveTo>
                    <a:pt x="352" y="1"/>
                  </a:moveTo>
                  <a:cubicBezTo>
                    <a:pt x="279" y="1"/>
                    <a:pt x="229" y="28"/>
                    <a:pt x="207" y="87"/>
                  </a:cubicBezTo>
                  <a:cubicBezTo>
                    <a:pt x="0" y="659"/>
                    <a:pt x="2828" y="2542"/>
                    <a:pt x="3341" y="2542"/>
                  </a:cubicBezTo>
                  <a:cubicBezTo>
                    <a:pt x="3374" y="2542"/>
                    <a:pt x="3398" y="2534"/>
                    <a:pt x="3410" y="2518"/>
                  </a:cubicBezTo>
                  <a:cubicBezTo>
                    <a:pt x="3596" y="2274"/>
                    <a:pt x="1022" y="1"/>
                    <a:pt x="352" y="1"/>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4" name="Google Shape;2554;p38"/>
            <p:cNvSpPr/>
            <p:nvPr/>
          </p:nvSpPr>
          <p:spPr>
            <a:xfrm>
              <a:off x="5191527" y="1588941"/>
              <a:ext cx="53388" cy="92151"/>
            </a:xfrm>
            <a:custGeom>
              <a:avLst/>
              <a:gdLst/>
              <a:ahLst/>
              <a:cxnLst/>
              <a:rect l="l" t="t" r="r" b="b"/>
              <a:pathLst>
                <a:path w="1786" h="3083" extrusionOk="0">
                  <a:moveTo>
                    <a:pt x="246" y="1"/>
                  </a:moveTo>
                  <a:cubicBezTo>
                    <a:pt x="224" y="1"/>
                    <a:pt x="207" y="13"/>
                    <a:pt x="194" y="38"/>
                  </a:cubicBezTo>
                  <a:cubicBezTo>
                    <a:pt x="1" y="417"/>
                    <a:pt x="1000" y="3082"/>
                    <a:pt x="1400" y="3082"/>
                  </a:cubicBezTo>
                  <a:cubicBezTo>
                    <a:pt x="1427" y="3082"/>
                    <a:pt x="1451" y="3070"/>
                    <a:pt x="1472" y="3045"/>
                  </a:cubicBezTo>
                  <a:cubicBezTo>
                    <a:pt x="1786" y="2663"/>
                    <a:pt x="569" y="1"/>
                    <a:pt x="246" y="1"/>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8" name="Picture 21">
            <a:extLst>
              <a:ext uri="{FF2B5EF4-FFF2-40B4-BE49-F238E27FC236}">
                <a16:creationId xmlns:a16="http://schemas.microsoft.com/office/drawing/2014/main" id="{873F2E13-320B-2831-7993-C2D6B3E502FE}"/>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108405" y="13056"/>
            <a:ext cx="4023369" cy="1038557"/>
          </a:xfrm>
          <a:prstGeom prst="rect">
            <a:avLst/>
          </a:prstGeom>
        </p:spPr>
      </p:pic>
      <p:pic>
        <p:nvPicPr>
          <p:cNvPr id="9" name="Picture 21">
            <a:extLst>
              <a:ext uri="{FF2B5EF4-FFF2-40B4-BE49-F238E27FC236}">
                <a16:creationId xmlns:a16="http://schemas.microsoft.com/office/drawing/2014/main" id="{50C5DEF8-ACED-6ABE-0F44-8460AE059A2B}"/>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4108" y="2968"/>
            <a:ext cx="4023369" cy="1038557"/>
          </a:xfrm>
          <a:prstGeom prst="rect">
            <a:avLst/>
          </a:prstGeom>
        </p:spPr>
      </p:pic>
      <p:sp>
        <p:nvSpPr>
          <p:cNvPr id="10" name="TextBox 9">
            <a:extLst>
              <a:ext uri="{FF2B5EF4-FFF2-40B4-BE49-F238E27FC236}">
                <a16:creationId xmlns:a16="http://schemas.microsoft.com/office/drawing/2014/main" id="{419EA96C-9C2A-E878-209A-0B147960B48F}"/>
              </a:ext>
            </a:extLst>
          </p:cNvPr>
          <p:cNvSpPr txBox="1"/>
          <p:nvPr/>
        </p:nvSpPr>
        <p:spPr>
          <a:xfrm>
            <a:off x="2794842" y="1321019"/>
            <a:ext cx="6731651" cy="748988"/>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4267"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Thứ</a:t>
            </a:r>
            <a:r>
              <a:rPr kumimoji="0" lang="en-US" sz="4267"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 </a:t>
            </a:r>
            <a:r>
              <a:rPr kumimoji="0" lang="en-US" sz="4267"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ngày</a:t>
            </a:r>
            <a:r>
              <a:rPr kumimoji="0" lang="en-US" sz="4267"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 </a:t>
            </a:r>
            <a:r>
              <a:rPr kumimoji="0" lang="en-US" sz="4267"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tháng</a:t>
            </a:r>
            <a:r>
              <a:rPr kumimoji="0" lang="en-US" sz="4267"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 </a:t>
            </a:r>
            <a:r>
              <a:rPr kumimoji="0" lang="en-US" sz="4267"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năm</a:t>
            </a:r>
            <a:r>
              <a:rPr kumimoji="0" lang="en-US" sz="4267"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 </a:t>
            </a:r>
          </a:p>
        </p:txBody>
      </p:sp>
      <p:pic>
        <p:nvPicPr>
          <p:cNvPr id="2" name="Picture 1">
            <a:extLst>
              <a:ext uri="{FF2B5EF4-FFF2-40B4-BE49-F238E27FC236}">
                <a16:creationId xmlns:a16="http://schemas.microsoft.com/office/drawing/2014/main" id="{66957868-322C-0DF9-F38D-51F80E620CE4}"/>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10000" b="100000" l="0" r="100000"/>
                    </a14:imgEffect>
                  </a14:imgLayer>
                </a14:imgProps>
              </a:ext>
              <a:ext uri="{28A0092B-C50C-407E-A947-70E740481C1C}">
                <a14:useLocalDpi xmlns:a14="http://schemas.microsoft.com/office/drawing/2010/main" val="0"/>
              </a:ext>
            </a:extLst>
          </a:blip>
          <a:stretch>
            <a:fillRect/>
          </a:stretch>
        </p:blipFill>
        <p:spPr>
          <a:xfrm>
            <a:off x="8690456" y="3657601"/>
            <a:ext cx="3733800" cy="3733800"/>
          </a:xfrm>
          <a:prstGeom prst="rect">
            <a:avLst/>
          </a:prstGeom>
        </p:spPr>
      </p:pic>
      <p:pic>
        <p:nvPicPr>
          <p:cNvPr id="3" name="Picture 2">
            <a:extLst>
              <a:ext uri="{FF2B5EF4-FFF2-40B4-BE49-F238E27FC236}">
                <a16:creationId xmlns:a16="http://schemas.microsoft.com/office/drawing/2014/main" id="{0039485D-B619-413A-0378-FAD52932E67A}"/>
              </a:ext>
            </a:extLst>
          </p:cNvPr>
          <p:cNvPicPr>
            <a:picLocks noChangeAspect="1"/>
          </p:cNvPicPr>
          <p:nvPr/>
        </p:nvPicPr>
        <p:blipFill>
          <a:blip r:embed="rId9"/>
          <a:stretch>
            <a:fillRect/>
          </a:stretch>
        </p:blipFill>
        <p:spPr>
          <a:xfrm>
            <a:off x="4713255" y="1878660"/>
            <a:ext cx="2213040" cy="1176630"/>
          </a:xfrm>
          <a:prstGeom prst="rect">
            <a:avLst/>
          </a:prstGeom>
        </p:spPr>
      </p:pic>
      <p:pic>
        <p:nvPicPr>
          <p:cNvPr id="4" name="Picture 3">
            <a:extLst>
              <a:ext uri="{FF2B5EF4-FFF2-40B4-BE49-F238E27FC236}">
                <a16:creationId xmlns:a16="http://schemas.microsoft.com/office/drawing/2014/main" id="{0BC85111-5AE5-6DFD-33DE-C0831C9A3DFE}"/>
              </a:ext>
            </a:extLst>
          </p:cNvPr>
          <p:cNvPicPr>
            <a:picLocks noChangeAspect="1"/>
          </p:cNvPicPr>
          <p:nvPr/>
        </p:nvPicPr>
        <p:blipFill>
          <a:blip r:embed="rId10"/>
          <a:stretch>
            <a:fillRect/>
          </a:stretch>
        </p:blipFill>
        <p:spPr>
          <a:xfrm>
            <a:off x="4455286" y="2773636"/>
            <a:ext cx="2938527" cy="1005927"/>
          </a:xfrm>
          <a:prstGeom prst="rect">
            <a:avLst/>
          </a:prstGeom>
        </p:spPr>
      </p:pic>
      <p:pic>
        <p:nvPicPr>
          <p:cNvPr id="5" name="Picture 4">
            <a:extLst>
              <a:ext uri="{FF2B5EF4-FFF2-40B4-BE49-F238E27FC236}">
                <a16:creationId xmlns:a16="http://schemas.microsoft.com/office/drawing/2014/main" id="{AA8DF7B6-9FE8-C220-A37C-AE182C771E91}"/>
              </a:ext>
            </a:extLst>
          </p:cNvPr>
          <p:cNvPicPr>
            <a:picLocks noChangeAspect="1"/>
          </p:cNvPicPr>
          <p:nvPr/>
        </p:nvPicPr>
        <p:blipFill>
          <a:blip r:embed="rId11"/>
          <a:stretch>
            <a:fillRect/>
          </a:stretch>
        </p:blipFill>
        <p:spPr>
          <a:xfrm>
            <a:off x="1481741" y="3176295"/>
            <a:ext cx="8047417" cy="235326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50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down)">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ppt_x"/>
                                          </p:val>
                                        </p:tav>
                                        <p:tav tm="100000">
                                          <p:val>
                                            <p:strVal val="#ppt_x"/>
                                          </p:val>
                                        </p:tav>
                                      </p:tavLst>
                                    </p:anim>
                                    <p:anim calcmode="lin" valueType="num">
                                      <p:cBhvr additive="base">
                                        <p:cTn id="2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646"/>
        <p:cNvGrpSpPr/>
        <p:nvPr/>
      </p:nvGrpSpPr>
      <p:grpSpPr>
        <a:xfrm>
          <a:off x="0" y="0"/>
          <a:ext cx="0" cy="0"/>
          <a:chOff x="0" y="0"/>
          <a:chExt cx="0" cy="0"/>
        </a:xfrm>
      </p:grpSpPr>
      <p:sp>
        <p:nvSpPr>
          <p:cNvPr id="2649" name="Google Shape;2649;p41"/>
          <p:cNvSpPr/>
          <p:nvPr/>
        </p:nvSpPr>
        <p:spPr>
          <a:xfrm>
            <a:off x="1080522" y="2594395"/>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650" name="Google Shape;2650;p41"/>
          <p:cNvGrpSpPr/>
          <p:nvPr/>
        </p:nvGrpSpPr>
        <p:grpSpPr>
          <a:xfrm>
            <a:off x="1113249" y="4216990"/>
            <a:ext cx="328619" cy="308425"/>
            <a:chOff x="5946283" y="1650903"/>
            <a:chExt cx="246464" cy="231319"/>
          </a:xfrm>
        </p:grpSpPr>
        <p:sp>
          <p:nvSpPr>
            <p:cNvPr id="2651" name="Google Shape;2651;p4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52" name="Google Shape;2652;p4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653" name="Google Shape;2653;p41"/>
          <p:cNvSpPr/>
          <p:nvPr/>
        </p:nvSpPr>
        <p:spPr>
          <a:xfrm>
            <a:off x="10365650" y="4869710"/>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 name="Rectangle: Rounded Corners 1">
            <a:extLst>
              <a:ext uri="{FF2B5EF4-FFF2-40B4-BE49-F238E27FC236}">
                <a16:creationId xmlns:a16="http://schemas.microsoft.com/office/drawing/2014/main" id="{905D0467-D250-362F-C01F-2F0A69BC76F8}"/>
              </a:ext>
            </a:extLst>
          </p:cNvPr>
          <p:cNvSpPr/>
          <p:nvPr/>
        </p:nvSpPr>
        <p:spPr>
          <a:xfrm>
            <a:off x="6238876" y="1200151"/>
            <a:ext cx="5644276" cy="1796902"/>
          </a:xfrm>
          <a:custGeom>
            <a:avLst/>
            <a:gdLst>
              <a:gd name="connsiteX0" fmla="*/ 0 w 5644276"/>
              <a:gd name="connsiteY0" fmla="*/ 299490 h 1796902"/>
              <a:gd name="connsiteX1" fmla="*/ 299490 w 5644276"/>
              <a:gd name="connsiteY1" fmla="*/ 0 h 1796902"/>
              <a:gd name="connsiteX2" fmla="*/ 778793 w 5644276"/>
              <a:gd name="connsiteY2" fmla="*/ 0 h 1796902"/>
              <a:gd name="connsiteX3" fmla="*/ 1258096 w 5644276"/>
              <a:gd name="connsiteY3" fmla="*/ 0 h 1796902"/>
              <a:gd name="connsiteX4" fmla="*/ 1787852 w 5644276"/>
              <a:gd name="connsiteY4" fmla="*/ 0 h 1796902"/>
              <a:gd name="connsiteX5" fmla="*/ 2468967 w 5644276"/>
              <a:gd name="connsiteY5" fmla="*/ 0 h 1796902"/>
              <a:gd name="connsiteX6" fmla="*/ 3099629 w 5644276"/>
              <a:gd name="connsiteY6" fmla="*/ 0 h 1796902"/>
              <a:gd name="connsiteX7" fmla="*/ 3730291 w 5644276"/>
              <a:gd name="connsiteY7" fmla="*/ 0 h 1796902"/>
              <a:gd name="connsiteX8" fmla="*/ 4209594 w 5644276"/>
              <a:gd name="connsiteY8" fmla="*/ 0 h 1796902"/>
              <a:gd name="connsiteX9" fmla="*/ 4739350 w 5644276"/>
              <a:gd name="connsiteY9" fmla="*/ 0 h 1796902"/>
              <a:gd name="connsiteX10" fmla="*/ 5344786 w 5644276"/>
              <a:gd name="connsiteY10" fmla="*/ 0 h 1796902"/>
              <a:gd name="connsiteX11" fmla="*/ 5644276 w 5644276"/>
              <a:gd name="connsiteY11" fmla="*/ 299490 h 1796902"/>
              <a:gd name="connsiteX12" fmla="*/ 5644276 w 5644276"/>
              <a:gd name="connsiteY12" fmla="*/ 922409 h 1796902"/>
              <a:gd name="connsiteX13" fmla="*/ 5644276 w 5644276"/>
              <a:gd name="connsiteY13" fmla="*/ 1497412 h 1796902"/>
              <a:gd name="connsiteX14" fmla="*/ 5344786 w 5644276"/>
              <a:gd name="connsiteY14" fmla="*/ 1796902 h 1796902"/>
              <a:gd name="connsiteX15" fmla="*/ 4663671 w 5644276"/>
              <a:gd name="connsiteY15" fmla="*/ 1796902 h 1796902"/>
              <a:gd name="connsiteX16" fmla="*/ 4184368 w 5644276"/>
              <a:gd name="connsiteY16" fmla="*/ 1796902 h 1796902"/>
              <a:gd name="connsiteX17" fmla="*/ 3604159 w 5644276"/>
              <a:gd name="connsiteY17" fmla="*/ 1796902 h 1796902"/>
              <a:gd name="connsiteX18" fmla="*/ 3023950 w 5644276"/>
              <a:gd name="connsiteY18" fmla="*/ 1796902 h 1796902"/>
              <a:gd name="connsiteX19" fmla="*/ 2443741 w 5644276"/>
              <a:gd name="connsiteY19" fmla="*/ 1796902 h 1796902"/>
              <a:gd name="connsiteX20" fmla="*/ 1762626 w 5644276"/>
              <a:gd name="connsiteY20" fmla="*/ 1796902 h 1796902"/>
              <a:gd name="connsiteX21" fmla="*/ 1283323 w 5644276"/>
              <a:gd name="connsiteY21" fmla="*/ 1796902 h 1796902"/>
              <a:gd name="connsiteX22" fmla="*/ 299490 w 5644276"/>
              <a:gd name="connsiteY22" fmla="*/ 1796902 h 1796902"/>
              <a:gd name="connsiteX23" fmla="*/ 0 w 5644276"/>
              <a:gd name="connsiteY23" fmla="*/ 1497412 h 1796902"/>
              <a:gd name="connsiteX24" fmla="*/ 0 w 5644276"/>
              <a:gd name="connsiteY24" fmla="*/ 910430 h 1796902"/>
              <a:gd name="connsiteX25" fmla="*/ 0 w 5644276"/>
              <a:gd name="connsiteY25" fmla="*/ 299490 h 1796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644276" h="1796902" fill="none" extrusionOk="0">
                <a:moveTo>
                  <a:pt x="0" y="299490"/>
                </a:moveTo>
                <a:cubicBezTo>
                  <a:pt x="-14842" y="153586"/>
                  <a:pt x="158071" y="17462"/>
                  <a:pt x="299490" y="0"/>
                </a:cubicBezTo>
                <a:cubicBezTo>
                  <a:pt x="442107" y="-11535"/>
                  <a:pt x="654994" y="-11661"/>
                  <a:pt x="778793" y="0"/>
                </a:cubicBezTo>
                <a:cubicBezTo>
                  <a:pt x="902592" y="11661"/>
                  <a:pt x="1141546" y="22986"/>
                  <a:pt x="1258096" y="0"/>
                </a:cubicBezTo>
                <a:cubicBezTo>
                  <a:pt x="1374646" y="-22986"/>
                  <a:pt x="1581614" y="22812"/>
                  <a:pt x="1787852" y="0"/>
                </a:cubicBezTo>
                <a:cubicBezTo>
                  <a:pt x="1994090" y="-22812"/>
                  <a:pt x="2285904" y="21637"/>
                  <a:pt x="2468967" y="0"/>
                </a:cubicBezTo>
                <a:cubicBezTo>
                  <a:pt x="2652030" y="-21637"/>
                  <a:pt x="2863777" y="-30098"/>
                  <a:pt x="3099629" y="0"/>
                </a:cubicBezTo>
                <a:cubicBezTo>
                  <a:pt x="3335481" y="30098"/>
                  <a:pt x="3564344" y="20858"/>
                  <a:pt x="3730291" y="0"/>
                </a:cubicBezTo>
                <a:cubicBezTo>
                  <a:pt x="3896238" y="-20858"/>
                  <a:pt x="4089522" y="-20837"/>
                  <a:pt x="4209594" y="0"/>
                </a:cubicBezTo>
                <a:cubicBezTo>
                  <a:pt x="4329666" y="20837"/>
                  <a:pt x="4482414" y="-4599"/>
                  <a:pt x="4739350" y="0"/>
                </a:cubicBezTo>
                <a:cubicBezTo>
                  <a:pt x="4996286" y="4599"/>
                  <a:pt x="5076373" y="17853"/>
                  <a:pt x="5344786" y="0"/>
                </a:cubicBezTo>
                <a:cubicBezTo>
                  <a:pt x="5521500" y="-14271"/>
                  <a:pt x="5657050" y="133750"/>
                  <a:pt x="5644276" y="299490"/>
                </a:cubicBezTo>
                <a:cubicBezTo>
                  <a:pt x="5641471" y="560488"/>
                  <a:pt x="5636411" y="631812"/>
                  <a:pt x="5644276" y="922409"/>
                </a:cubicBezTo>
                <a:cubicBezTo>
                  <a:pt x="5652141" y="1213006"/>
                  <a:pt x="5642436" y="1273591"/>
                  <a:pt x="5644276" y="1497412"/>
                </a:cubicBezTo>
                <a:cubicBezTo>
                  <a:pt x="5646688" y="1666621"/>
                  <a:pt x="5492255" y="1774157"/>
                  <a:pt x="5344786" y="1796902"/>
                </a:cubicBezTo>
                <a:cubicBezTo>
                  <a:pt x="5021530" y="1803124"/>
                  <a:pt x="4973238" y="1806355"/>
                  <a:pt x="4663671" y="1796902"/>
                </a:cubicBezTo>
                <a:cubicBezTo>
                  <a:pt x="4354105" y="1787449"/>
                  <a:pt x="4326272" y="1790362"/>
                  <a:pt x="4184368" y="1796902"/>
                </a:cubicBezTo>
                <a:cubicBezTo>
                  <a:pt x="4042464" y="1803442"/>
                  <a:pt x="3765114" y="1798449"/>
                  <a:pt x="3604159" y="1796902"/>
                </a:cubicBezTo>
                <a:cubicBezTo>
                  <a:pt x="3443204" y="1795355"/>
                  <a:pt x="3178365" y="1812562"/>
                  <a:pt x="3023950" y="1796902"/>
                </a:cubicBezTo>
                <a:cubicBezTo>
                  <a:pt x="2869535" y="1781242"/>
                  <a:pt x="2733653" y="1810558"/>
                  <a:pt x="2443741" y="1796902"/>
                </a:cubicBezTo>
                <a:cubicBezTo>
                  <a:pt x="2153829" y="1783246"/>
                  <a:pt x="1965613" y="1811392"/>
                  <a:pt x="1762626" y="1796902"/>
                </a:cubicBezTo>
                <a:cubicBezTo>
                  <a:pt x="1559640" y="1782412"/>
                  <a:pt x="1511537" y="1819727"/>
                  <a:pt x="1283323" y="1796902"/>
                </a:cubicBezTo>
                <a:cubicBezTo>
                  <a:pt x="1055109" y="1774077"/>
                  <a:pt x="609554" y="1812527"/>
                  <a:pt x="299490" y="1796902"/>
                </a:cubicBezTo>
                <a:cubicBezTo>
                  <a:pt x="134021" y="1767251"/>
                  <a:pt x="-4617" y="1661528"/>
                  <a:pt x="0" y="1497412"/>
                </a:cubicBezTo>
                <a:cubicBezTo>
                  <a:pt x="6261" y="1219372"/>
                  <a:pt x="-22400" y="1083930"/>
                  <a:pt x="0" y="910430"/>
                </a:cubicBezTo>
                <a:cubicBezTo>
                  <a:pt x="22400" y="736930"/>
                  <a:pt x="13243" y="572093"/>
                  <a:pt x="0" y="299490"/>
                </a:cubicBezTo>
                <a:close/>
              </a:path>
              <a:path w="5644276" h="1796902" stroke="0" extrusionOk="0">
                <a:moveTo>
                  <a:pt x="0" y="299490"/>
                </a:moveTo>
                <a:cubicBezTo>
                  <a:pt x="-3384" y="115022"/>
                  <a:pt x="146095" y="-5042"/>
                  <a:pt x="299490" y="0"/>
                </a:cubicBezTo>
                <a:cubicBezTo>
                  <a:pt x="536466" y="-12239"/>
                  <a:pt x="801058" y="25819"/>
                  <a:pt x="980605" y="0"/>
                </a:cubicBezTo>
                <a:cubicBezTo>
                  <a:pt x="1160152" y="-25819"/>
                  <a:pt x="1436244" y="226"/>
                  <a:pt x="1560814" y="0"/>
                </a:cubicBezTo>
                <a:cubicBezTo>
                  <a:pt x="1685384" y="-226"/>
                  <a:pt x="2054746" y="-15341"/>
                  <a:pt x="2292382" y="0"/>
                </a:cubicBezTo>
                <a:cubicBezTo>
                  <a:pt x="2530018" y="15341"/>
                  <a:pt x="2782172" y="7297"/>
                  <a:pt x="2973497" y="0"/>
                </a:cubicBezTo>
                <a:cubicBezTo>
                  <a:pt x="3164822" y="-7297"/>
                  <a:pt x="3298356" y="26301"/>
                  <a:pt x="3604159" y="0"/>
                </a:cubicBezTo>
                <a:cubicBezTo>
                  <a:pt x="3909962" y="-26301"/>
                  <a:pt x="3888556" y="-3414"/>
                  <a:pt x="4083462" y="0"/>
                </a:cubicBezTo>
                <a:cubicBezTo>
                  <a:pt x="4278368" y="3414"/>
                  <a:pt x="4436554" y="11716"/>
                  <a:pt x="4562765" y="0"/>
                </a:cubicBezTo>
                <a:cubicBezTo>
                  <a:pt x="4688976" y="-11716"/>
                  <a:pt x="5024906" y="-7385"/>
                  <a:pt x="5344786" y="0"/>
                </a:cubicBezTo>
                <a:cubicBezTo>
                  <a:pt x="5517810" y="28833"/>
                  <a:pt x="5646133" y="150477"/>
                  <a:pt x="5644276" y="299490"/>
                </a:cubicBezTo>
                <a:cubicBezTo>
                  <a:pt x="5643878" y="512094"/>
                  <a:pt x="5667306" y="648428"/>
                  <a:pt x="5644276" y="862513"/>
                </a:cubicBezTo>
                <a:cubicBezTo>
                  <a:pt x="5621246" y="1076598"/>
                  <a:pt x="5638705" y="1332586"/>
                  <a:pt x="5644276" y="1497412"/>
                </a:cubicBezTo>
                <a:cubicBezTo>
                  <a:pt x="5678414" y="1650554"/>
                  <a:pt x="5491126" y="1790011"/>
                  <a:pt x="5344786" y="1796902"/>
                </a:cubicBezTo>
                <a:cubicBezTo>
                  <a:pt x="5044396" y="1822476"/>
                  <a:pt x="4981034" y="1811369"/>
                  <a:pt x="4663671" y="1796902"/>
                </a:cubicBezTo>
                <a:cubicBezTo>
                  <a:pt x="4346308" y="1782435"/>
                  <a:pt x="4309487" y="1813238"/>
                  <a:pt x="3982556" y="1796902"/>
                </a:cubicBezTo>
                <a:cubicBezTo>
                  <a:pt x="3655625" y="1780566"/>
                  <a:pt x="3439921" y="1824542"/>
                  <a:pt x="3301441" y="1796902"/>
                </a:cubicBezTo>
                <a:cubicBezTo>
                  <a:pt x="3162961" y="1769262"/>
                  <a:pt x="2896654" y="1785056"/>
                  <a:pt x="2771685" y="1796902"/>
                </a:cubicBezTo>
                <a:cubicBezTo>
                  <a:pt x="2646716" y="1808748"/>
                  <a:pt x="2414715" y="1794227"/>
                  <a:pt x="2191476" y="1796902"/>
                </a:cubicBezTo>
                <a:cubicBezTo>
                  <a:pt x="1968237" y="1799577"/>
                  <a:pt x="1777642" y="1768067"/>
                  <a:pt x="1510361" y="1796902"/>
                </a:cubicBezTo>
                <a:cubicBezTo>
                  <a:pt x="1243080" y="1825737"/>
                  <a:pt x="1199768" y="1809398"/>
                  <a:pt x="980605" y="1796902"/>
                </a:cubicBezTo>
                <a:cubicBezTo>
                  <a:pt x="761442" y="1784406"/>
                  <a:pt x="535671" y="1818013"/>
                  <a:pt x="299490" y="1796902"/>
                </a:cubicBezTo>
                <a:cubicBezTo>
                  <a:pt x="151965" y="1802274"/>
                  <a:pt x="19123" y="1684179"/>
                  <a:pt x="0" y="1497412"/>
                </a:cubicBezTo>
                <a:cubicBezTo>
                  <a:pt x="-22289" y="1276656"/>
                  <a:pt x="10226" y="1050726"/>
                  <a:pt x="0" y="934389"/>
                </a:cubicBezTo>
                <a:cubicBezTo>
                  <a:pt x="-10226" y="818052"/>
                  <a:pt x="27448" y="599264"/>
                  <a:pt x="0" y="299490"/>
                </a:cubicBezTo>
                <a:close/>
              </a:path>
            </a:pathLst>
          </a:custGeom>
          <a:solidFill>
            <a:schemeClr val="tx2"/>
          </a:solidFill>
          <a:ln>
            <a:solidFill>
              <a:srgbClr val="0070C0"/>
            </a:solidFill>
            <a:prstDash val="sysDash"/>
            <a:extLst>
              <a:ext uri="{C807C97D-BFC1-408E-A445-0C87EB9F89A2}">
                <ask:lineSketchStyleProps xmlns:ask="http://schemas.microsoft.com/office/drawing/2018/sketchyshapes" sd="409077788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
                <a:srgbClr val="000000"/>
              </a:buClr>
            </a:pPr>
            <a:r>
              <a:rPr lang="vi-VN" sz="3200" b="1" kern="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Hãy nêu những việc làm thể hiện lòng biết ơn người lao động qua những bức tranh đó. </a:t>
            </a:r>
            <a:endPar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pic>
        <p:nvPicPr>
          <p:cNvPr id="15" name="Picture 14">
            <a:extLst>
              <a:ext uri="{FF2B5EF4-FFF2-40B4-BE49-F238E27FC236}">
                <a16:creationId xmlns:a16="http://schemas.microsoft.com/office/drawing/2014/main" id="{6A06B2F9-E35C-93E4-ADBE-6FF75CC72F33}"/>
              </a:ext>
            </a:extLst>
          </p:cNvPr>
          <p:cNvPicPr>
            <a:picLocks noChangeAspect="1"/>
          </p:cNvPicPr>
          <p:nvPr/>
        </p:nvPicPr>
        <p:blipFill>
          <a:blip r:embed="rId3"/>
          <a:stretch>
            <a:fillRect/>
          </a:stretch>
        </p:blipFill>
        <p:spPr>
          <a:xfrm>
            <a:off x="133350" y="1247775"/>
            <a:ext cx="5870957" cy="34689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6" name="Picture 15">
            <a:extLst>
              <a:ext uri="{FF2B5EF4-FFF2-40B4-BE49-F238E27FC236}">
                <a16:creationId xmlns:a16="http://schemas.microsoft.com/office/drawing/2014/main" id="{164C8B7D-9961-B884-B802-EC2C53CAD659}"/>
              </a:ext>
            </a:extLst>
          </p:cNvPr>
          <p:cNvPicPr>
            <a:picLocks noChangeAspect="1"/>
          </p:cNvPicPr>
          <p:nvPr/>
        </p:nvPicPr>
        <p:blipFill>
          <a:blip r:embed="rId4"/>
          <a:stretch>
            <a:fillRect/>
          </a:stretch>
        </p:blipFill>
        <p:spPr>
          <a:xfrm>
            <a:off x="7057705" y="2998997"/>
            <a:ext cx="3538502" cy="3859003"/>
          </a:xfrm>
          <a:prstGeom prst="rect">
            <a:avLst/>
          </a:prstGeom>
        </p:spPr>
      </p:pic>
    </p:spTree>
    <p:extLst>
      <p:ext uri="{BB962C8B-B14F-4D97-AF65-F5344CB8AC3E}">
        <p14:creationId xmlns:p14="http://schemas.microsoft.com/office/powerpoint/2010/main" val="18780562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46"/>
        <p:cNvGrpSpPr/>
        <p:nvPr/>
      </p:nvGrpSpPr>
      <p:grpSpPr>
        <a:xfrm>
          <a:off x="0" y="0"/>
          <a:ext cx="0" cy="0"/>
          <a:chOff x="0" y="0"/>
          <a:chExt cx="0" cy="0"/>
        </a:xfrm>
      </p:grpSpPr>
      <p:sp>
        <p:nvSpPr>
          <p:cNvPr id="2649" name="Google Shape;2649;p41"/>
          <p:cNvSpPr/>
          <p:nvPr/>
        </p:nvSpPr>
        <p:spPr>
          <a:xfrm>
            <a:off x="1490583" y="2902177"/>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650" name="Google Shape;2650;p41"/>
          <p:cNvGrpSpPr/>
          <p:nvPr/>
        </p:nvGrpSpPr>
        <p:grpSpPr>
          <a:xfrm>
            <a:off x="1523311" y="4524772"/>
            <a:ext cx="328619" cy="308425"/>
            <a:chOff x="5946283" y="1650903"/>
            <a:chExt cx="246464" cy="231319"/>
          </a:xfrm>
        </p:grpSpPr>
        <p:sp>
          <p:nvSpPr>
            <p:cNvPr id="2651" name="Google Shape;2651;p4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52" name="Google Shape;2652;p4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653" name="Google Shape;2653;p41"/>
          <p:cNvSpPr/>
          <p:nvPr/>
        </p:nvSpPr>
        <p:spPr>
          <a:xfrm>
            <a:off x="10365650" y="4869710"/>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Rectangle: Rounded Corners 5">
            <a:extLst>
              <a:ext uri="{FF2B5EF4-FFF2-40B4-BE49-F238E27FC236}">
                <a16:creationId xmlns:a16="http://schemas.microsoft.com/office/drawing/2014/main" id="{902BC969-B602-3DAE-2F57-3DE596E0EEA9}"/>
              </a:ext>
            </a:extLst>
          </p:cNvPr>
          <p:cNvSpPr/>
          <p:nvPr/>
        </p:nvSpPr>
        <p:spPr>
          <a:xfrm>
            <a:off x="950976" y="214011"/>
            <a:ext cx="10290048" cy="1090914"/>
          </a:xfrm>
          <a:custGeom>
            <a:avLst/>
            <a:gdLst>
              <a:gd name="connsiteX0" fmla="*/ 0 w 10290048"/>
              <a:gd name="connsiteY0" fmla="*/ 181823 h 1090914"/>
              <a:gd name="connsiteX1" fmla="*/ 181823 w 10290048"/>
              <a:gd name="connsiteY1" fmla="*/ 0 h 1090914"/>
              <a:gd name="connsiteX2" fmla="*/ 10108225 w 10290048"/>
              <a:gd name="connsiteY2" fmla="*/ 0 h 1090914"/>
              <a:gd name="connsiteX3" fmla="*/ 10290048 w 10290048"/>
              <a:gd name="connsiteY3" fmla="*/ 181823 h 1090914"/>
              <a:gd name="connsiteX4" fmla="*/ 10290048 w 10290048"/>
              <a:gd name="connsiteY4" fmla="*/ 909091 h 1090914"/>
              <a:gd name="connsiteX5" fmla="*/ 10108225 w 10290048"/>
              <a:gd name="connsiteY5" fmla="*/ 1090914 h 1090914"/>
              <a:gd name="connsiteX6" fmla="*/ 181823 w 10290048"/>
              <a:gd name="connsiteY6" fmla="*/ 1090914 h 1090914"/>
              <a:gd name="connsiteX7" fmla="*/ 0 w 10290048"/>
              <a:gd name="connsiteY7" fmla="*/ 909091 h 1090914"/>
              <a:gd name="connsiteX8" fmla="*/ 0 w 10290048"/>
              <a:gd name="connsiteY8" fmla="*/ 181823 h 1090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90048" h="1090914" fill="none" extrusionOk="0">
                <a:moveTo>
                  <a:pt x="0" y="181823"/>
                </a:moveTo>
                <a:cubicBezTo>
                  <a:pt x="326" y="90227"/>
                  <a:pt x="89577" y="13716"/>
                  <a:pt x="181823" y="0"/>
                </a:cubicBezTo>
                <a:cubicBezTo>
                  <a:pt x="3267458" y="72427"/>
                  <a:pt x="6831787" y="61419"/>
                  <a:pt x="10108225" y="0"/>
                </a:cubicBezTo>
                <a:cubicBezTo>
                  <a:pt x="10207538" y="-7606"/>
                  <a:pt x="10279901" y="78336"/>
                  <a:pt x="10290048" y="181823"/>
                </a:cubicBezTo>
                <a:cubicBezTo>
                  <a:pt x="10291493" y="538712"/>
                  <a:pt x="10262208" y="816492"/>
                  <a:pt x="10290048" y="909091"/>
                </a:cubicBezTo>
                <a:cubicBezTo>
                  <a:pt x="10291302" y="1003144"/>
                  <a:pt x="10201599" y="1083018"/>
                  <a:pt x="10108225" y="1090914"/>
                </a:cubicBezTo>
                <a:cubicBezTo>
                  <a:pt x="8505061" y="1120741"/>
                  <a:pt x="3415462" y="1011608"/>
                  <a:pt x="181823" y="1090914"/>
                </a:cubicBezTo>
                <a:cubicBezTo>
                  <a:pt x="93925" y="1089499"/>
                  <a:pt x="-15551" y="1012584"/>
                  <a:pt x="0" y="909091"/>
                </a:cubicBezTo>
                <a:cubicBezTo>
                  <a:pt x="30528" y="826451"/>
                  <a:pt x="-10499" y="388124"/>
                  <a:pt x="0" y="181823"/>
                </a:cubicBezTo>
                <a:close/>
              </a:path>
              <a:path w="10290048" h="1090914" stroke="0" extrusionOk="0">
                <a:moveTo>
                  <a:pt x="0" y="181823"/>
                </a:moveTo>
                <a:cubicBezTo>
                  <a:pt x="15737" y="85695"/>
                  <a:pt x="87618" y="12944"/>
                  <a:pt x="181823" y="0"/>
                </a:cubicBezTo>
                <a:cubicBezTo>
                  <a:pt x="5141684" y="123000"/>
                  <a:pt x="8151325" y="-96860"/>
                  <a:pt x="10108225" y="0"/>
                </a:cubicBezTo>
                <a:cubicBezTo>
                  <a:pt x="10199360" y="-7075"/>
                  <a:pt x="10295654" y="70104"/>
                  <a:pt x="10290048" y="181823"/>
                </a:cubicBezTo>
                <a:cubicBezTo>
                  <a:pt x="10288146" y="420613"/>
                  <a:pt x="10285997" y="815623"/>
                  <a:pt x="10290048" y="909091"/>
                </a:cubicBezTo>
                <a:cubicBezTo>
                  <a:pt x="10272906" y="1015719"/>
                  <a:pt x="10199567" y="1089429"/>
                  <a:pt x="10108225" y="1090914"/>
                </a:cubicBezTo>
                <a:cubicBezTo>
                  <a:pt x="8555924" y="930207"/>
                  <a:pt x="3328056" y="1130581"/>
                  <a:pt x="181823" y="1090914"/>
                </a:cubicBezTo>
                <a:cubicBezTo>
                  <a:pt x="63463" y="1087290"/>
                  <a:pt x="-6907" y="1006380"/>
                  <a:pt x="0" y="909091"/>
                </a:cubicBezTo>
                <a:cubicBezTo>
                  <a:pt x="2990" y="693822"/>
                  <a:pt x="-50351" y="290541"/>
                  <a:pt x="0" y="181823"/>
                </a:cubicBezTo>
                <a:close/>
              </a:path>
            </a:pathLst>
          </a:custGeom>
          <a:solidFill>
            <a:srgbClr val="FFFF00"/>
          </a:solidFill>
          <a:ln>
            <a:solidFill>
              <a:schemeClr val="tx2"/>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
                <a:srgbClr val="000000"/>
              </a:buClr>
              <a:defRPr/>
            </a:pPr>
            <a:r>
              <a:rPr lang="vi-VN" sz="3600" b="1" kern="0" dirty="0">
                <a:solidFill>
                  <a:srgbClr val="FF0000"/>
                </a:solidFill>
                <a:latin typeface="Cambria" panose="02040503050406030204" pitchFamily="18" charset="0"/>
                <a:ea typeface="Cambria" panose="02040503050406030204" pitchFamily="18" charset="0"/>
                <a:sym typeface="Arial"/>
              </a:rPr>
              <a:t>Những việc em cần làm để thể hiện lòng biết ơn đối với người lao động</a:t>
            </a:r>
            <a:endParaRPr kumimoji="0" lang="en-US" sz="36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sym typeface="Arial"/>
            </a:endParaRPr>
          </a:p>
        </p:txBody>
      </p:sp>
      <p:pic>
        <p:nvPicPr>
          <p:cNvPr id="2" name="Picture 1">
            <a:extLst>
              <a:ext uri="{FF2B5EF4-FFF2-40B4-BE49-F238E27FC236}">
                <a16:creationId xmlns:a16="http://schemas.microsoft.com/office/drawing/2014/main" id="{94985AB5-6A84-7FDB-5A50-7314BF783568}"/>
              </a:ext>
            </a:extLst>
          </p:cNvPr>
          <p:cNvPicPr>
            <a:picLocks noChangeAspect="1"/>
          </p:cNvPicPr>
          <p:nvPr/>
        </p:nvPicPr>
        <p:blipFill>
          <a:blip r:embed="rId4"/>
          <a:stretch>
            <a:fillRect/>
          </a:stretch>
        </p:blipFill>
        <p:spPr>
          <a:xfrm>
            <a:off x="0" y="1552576"/>
            <a:ext cx="6080760" cy="2133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0" name="Rectangle: Rounded Corners 9">
            <a:extLst>
              <a:ext uri="{FF2B5EF4-FFF2-40B4-BE49-F238E27FC236}">
                <a16:creationId xmlns:a16="http://schemas.microsoft.com/office/drawing/2014/main" id="{812D9F19-27EE-B901-73CD-9CA94601700B}"/>
              </a:ext>
            </a:extLst>
          </p:cNvPr>
          <p:cNvSpPr/>
          <p:nvPr/>
        </p:nvSpPr>
        <p:spPr>
          <a:xfrm>
            <a:off x="162222" y="3984194"/>
            <a:ext cx="5301079" cy="997382"/>
          </a:xfrm>
          <a:custGeom>
            <a:avLst/>
            <a:gdLst>
              <a:gd name="connsiteX0" fmla="*/ 0 w 5301079"/>
              <a:gd name="connsiteY0" fmla="*/ 166234 h 997382"/>
              <a:gd name="connsiteX1" fmla="*/ 166234 w 5301079"/>
              <a:gd name="connsiteY1" fmla="*/ 0 h 997382"/>
              <a:gd name="connsiteX2" fmla="*/ 687938 w 5301079"/>
              <a:gd name="connsiteY2" fmla="*/ 0 h 997382"/>
              <a:gd name="connsiteX3" fmla="*/ 1408387 w 5301079"/>
              <a:gd name="connsiteY3" fmla="*/ 0 h 997382"/>
              <a:gd name="connsiteX4" fmla="*/ 1979777 w 5301079"/>
              <a:gd name="connsiteY4" fmla="*/ 0 h 997382"/>
              <a:gd name="connsiteX5" fmla="*/ 2451795 w 5301079"/>
              <a:gd name="connsiteY5" fmla="*/ 0 h 997382"/>
              <a:gd name="connsiteX6" fmla="*/ 2973499 w 5301079"/>
              <a:gd name="connsiteY6" fmla="*/ 0 h 997382"/>
              <a:gd name="connsiteX7" fmla="*/ 3644262 w 5301079"/>
              <a:gd name="connsiteY7" fmla="*/ 0 h 997382"/>
              <a:gd name="connsiteX8" fmla="*/ 4265338 w 5301079"/>
              <a:gd name="connsiteY8" fmla="*/ 0 h 997382"/>
              <a:gd name="connsiteX9" fmla="*/ 5134845 w 5301079"/>
              <a:gd name="connsiteY9" fmla="*/ 0 h 997382"/>
              <a:gd name="connsiteX10" fmla="*/ 5301079 w 5301079"/>
              <a:gd name="connsiteY10" fmla="*/ 166234 h 997382"/>
              <a:gd name="connsiteX11" fmla="*/ 5301079 w 5301079"/>
              <a:gd name="connsiteY11" fmla="*/ 831148 h 997382"/>
              <a:gd name="connsiteX12" fmla="*/ 5134845 w 5301079"/>
              <a:gd name="connsiteY12" fmla="*/ 997382 h 997382"/>
              <a:gd name="connsiteX13" fmla="*/ 4414396 w 5301079"/>
              <a:gd name="connsiteY13" fmla="*/ 997382 h 997382"/>
              <a:gd name="connsiteX14" fmla="*/ 3892692 w 5301079"/>
              <a:gd name="connsiteY14" fmla="*/ 997382 h 997382"/>
              <a:gd name="connsiteX15" fmla="*/ 3221930 w 5301079"/>
              <a:gd name="connsiteY15" fmla="*/ 997382 h 997382"/>
              <a:gd name="connsiteX16" fmla="*/ 2700226 w 5301079"/>
              <a:gd name="connsiteY16" fmla="*/ 997382 h 997382"/>
              <a:gd name="connsiteX17" fmla="*/ 2029463 w 5301079"/>
              <a:gd name="connsiteY17" fmla="*/ 997382 h 997382"/>
              <a:gd name="connsiteX18" fmla="*/ 1557445 w 5301079"/>
              <a:gd name="connsiteY18" fmla="*/ 997382 h 997382"/>
              <a:gd name="connsiteX19" fmla="*/ 986055 w 5301079"/>
              <a:gd name="connsiteY19" fmla="*/ 997382 h 997382"/>
              <a:gd name="connsiteX20" fmla="*/ 166234 w 5301079"/>
              <a:gd name="connsiteY20" fmla="*/ 997382 h 997382"/>
              <a:gd name="connsiteX21" fmla="*/ 0 w 5301079"/>
              <a:gd name="connsiteY21" fmla="*/ 831148 h 997382"/>
              <a:gd name="connsiteX22" fmla="*/ 0 w 5301079"/>
              <a:gd name="connsiteY22" fmla="*/ 166234 h 997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301079" h="997382" fill="none" extrusionOk="0">
                <a:moveTo>
                  <a:pt x="0" y="166234"/>
                </a:moveTo>
                <a:cubicBezTo>
                  <a:pt x="18220" y="67447"/>
                  <a:pt x="58519" y="14390"/>
                  <a:pt x="166234" y="0"/>
                </a:cubicBezTo>
                <a:cubicBezTo>
                  <a:pt x="328340" y="19376"/>
                  <a:pt x="561414" y="25620"/>
                  <a:pt x="687938" y="0"/>
                </a:cubicBezTo>
                <a:cubicBezTo>
                  <a:pt x="814462" y="-25620"/>
                  <a:pt x="1231068" y="-4140"/>
                  <a:pt x="1408387" y="0"/>
                </a:cubicBezTo>
                <a:cubicBezTo>
                  <a:pt x="1585706" y="4140"/>
                  <a:pt x="1790105" y="14631"/>
                  <a:pt x="1979777" y="0"/>
                </a:cubicBezTo>
                <a:cubicBezTo>
                  <a:pt x="2169449" y="-14631"/>
                  <a:pt x="2285323" y="6775"/>
                  <a:pt x="2451795" y="0"/>
                </a:cubicBezTo>
                <a:cubicBezTo>
                  <a:pt x="2618267" y="-6775"/>
                  <a:pt x="2736188" y="-9240"/>
                  <a:pt x="2973499" y="0"/>
                </a:cubicBezTo>
                <a:cubicBezTo>
                  <a:pt x="3210810" y="9240"/>
                  <a:pt x="3423490" y="-1518"/>
                  <a:pt x="3644262" y="0"/>
                </a:cubicBezTo>
                <a:cubicBezTo>
                  <a:pt x="3865034" y="1518"/>
                  <a:pt x="4048035" y="25849"/>
                  <a:pt x="4265338" y="0"/>
                </a:cubicBezTo>
                <a:cubicBezTo>
                  <a:pt x="4482641" y="-25849"/>
                  <a:pt x="4901573" y="-36700"/>
                  <a:pt x="5134845" y="0"/>
                </a:cubicBezTo>
                <a:cubicBezTo>
                  <a:pt x="5244706" y="-9429"/>
                  <a:pt x="5280779" y="73310"/>
                  <a:pt x="5301079" y="166234"/>
                </a:cubicBezTo>
                <a:cubicBezTo>
                  <a:pt x="5317939" y="437475"/>
                  <a:pt x="5301956" y="620892"/>
                  <a:pt x="5301079" y="831148"/>
                </a:cubicBezTo>
                <a:cubicBezTo>
                  <a:pt x="5306741" y="915812"/>
                  <a:pt x="5243046" y="996951"/>
                  <a:pt x="5134845" y="997382"/>
                </a:cubicBezTo>
                <a:cubicBezTo>
                  <a:pt x="4952026" y="965834"/>
                  <a:pt x="4758988" y="1024645"/>
                  <a:pt x="4414396" y="997382"/>
                </a:cubicBezTo>
                <a:cubicBezTo>
                  <a:pt x="4069804" y="970119"/>
                  <a:pt x="4023159" y="980084"/>
                  <a:pt x="3892692" y="997382"/>
                </a:cubicBezTo>
                <a:cubicBezTo>
                  <a:pt x="3762225" y="1014680"/>
                  <a:pt x="3485032" y="1030742"/>
                  <a:pt x="3221930" y="997382"/>
                </a:cubicBezTo>
                <a:cubicBezTo>
                  <a:pt x="2958828" y="964022"/>
                  <a:pt x="2904052" y="979300"/>
                  <a:pt x="2700226" y="997382"/>
                </a:cubicBezTo>
                <a:cubicBezTo>
                  <a:pt x="2496400" y="1015464"/>
                  <a:pt x="2240950" y="985931"/>
                  <a:pt x="2029463" y="997382"/>
                </a:cubicBezTo>
                <a:cubicBezTo>
                  <a:pt x="1817976" y="1008833"/>
                  <a:pt x="1753844" y="1013370"/>
                  <a:pt x="1557445" y="997382"/>
                </a:cubicBezTo>
                <a:cubicBezTo>
                  <a:pt x="1361046" y="981394"/>
                  <a:pt x="1238860" y="989182"/>
                  <a:pt x="986055" y="997382"/>
                </a:cubicBezTo>
                <a:cubicBezTo>
                  <a:pt x="733250" y="1005583"/>
                  <a:pt x="364567" y="973088"/>
                  <a:pt x="166234" y="997382"/>
                </a:cubicBezTo>
                <a:cubicBezTo>
                  <a:pt x="59014" y="1001899"/>
                  <a:pt x="12561" y="905858"/>
                  <a:pt x="0" y="831148"/>
                </a:cubicBezTo>
                <a:cubicBezTo>
                  <a:pt x="16297" y="512463"/>
                  <a:pt x="28133" y="427100"/>
                  <a:pt x="0" y="166234"/>
                </a:cubicBezTo>
                <a:close/>
              </a:path>
              <a:path w="5301079" h="997382" stroke="0" extrusionOk="0">
                <a:moveTo>
                  <a:pt x="0" y="166234"/>
                </a:moveTo>
                <a:cubicBezTo>
                  <a:pt x="-3153" y="56665"/>
                  <a:pt x="78947" y="-1899"/>
                  <a:pt x="166234" y="0"/>
                </a:cubicBezTo>
                <a:cubicBezTo>
                  <a:pt x="432526" y="-11967"/>
                  <a:pt x="591359" y="-7536"/>
                  <a:pt x="836996" y="0"/>
                </a:cubicBezTo>
                <a:cubicBezTo>
                  <a:pt x="1082633" y="7536"/>
                  <a:pt x="1293682" y="18927"/>
                  <a:pt x="1408387" y="0"/>
                </a:cubicBezTo>
                <a:cubicBezTo>
                  <a:pt x="1523092" y="-18927"/>
                  <a:pt x="1813102" y="-24710"/>
                  <a:pt x="2128835" y="0"/>
                </a:cubicBezTo>
                <a:cubicBezTo>
                  <a:pt x="2444568" y="24710"/>
                  <a:pt x="2542239" y="26677"/>
                  <a:pt x="2799598" y="0"/>
                </a:cubicBezTo>
                <a:cubicBezTo>
                  <a:pt x="3056957" y="-26677"/>
                  <a:pt x="3164072" y="-27835"/>
                  <a:pt x="3420674" y="0"/>
                </a:cubicBezTo>
                <a:cubicBezTo>
                  <a:pt x="3677276" y="27835"/>
                  <a:pt x="3797630" y="-20714"/>
                  <a:pt x="3892692" y="0"/>
                </a:cubicBezTo>
                <a:cubicBezTo>
                  <a:pt x="3987754" y="20714"/>
                  <a:pt x="4137478" y="6008"/>
                  <a:pt x="4364710" y="0"/>
                </a:cubicBezTo>
                <a:cubicBezTo>
                  <a:pt x="4591942" y="-6008"/>
                  <a:pt x="4923432" y="-10716"/>
                  <a:pt x="5134845" y="0"/>
                </a:cubicBezTo>
                <a:cubicBezTo>
                  <a:pt x="5228255" y="6057"/>
                  <a:pt x="5302903" y="90521"/>
                  <a:pt x="5301079" y="166234"/>
                </a:cubicBezTo>
                <a:cubicBezTo>
                  <a:pt x="5322243" y="458348"/>
                  <a:pt x="5310491" y="592520"/>
                  <a:pt x="5301079" y="831148"/>
                </a:cubicBezTo>
                <a:cubicBezTo>
                  <a:pt x="5301669" y="920846"/>
                  <a:pt x="5239865" y="998344"/>
                  <a:pt x="5134845" y="997382"/>
                </a:cubicBezTo>
                <a:cubicBezTo>
                  <a:pt x="5012179" y="994535"/>
                  <a:pt x="4850054" y="981341"/>
                  <a:pt x="4613141" y="997382"/>
                </a:cubicBezTo>
                <a:cubicBezTo>
                  <a:pt x="4376228" y="1013423"/>
                  <a:pt x="4271296" y="1013115"/>
                  <a:pt x="3942378" y="997382"/>
                </a:cubicBezTo>
                <a:cubicBezTo>
                  <a:pt x="3613460" y="981649"/>
                  <a:pt x="3577508" y="1002767"/>
                  <a:pt x="3271616" y="997382"/>
                </a:cubicBezTo>
                <a:cubicBezTo>
                  <a:pt x="2965724" y="991997"/>
                  <a:pt x="2765717" y="999169"/>
                  <a:pt x="2600853" y="997382"/>
                </a:cubicBezTo>
                <a:cubicBezTo>
                  <a:pt x="2435989" y="995595"/>
                  <a:pt x="2295910" y="997444"/>
                  <a:pt x="2079149" y="997382"/>
                </a:cubicBezTo>
                <a:cubicBezTo>
                  <a:pt x="1862388" y="997320"/>
                  <a:pt x="1783014" y="987565"/>
                  <a:pt x="1507759" y="997382"/>
                </a:cubicBezTo>
                <a:cubicBezTo>
                  <a:pt x="1232504" y="1007200"/>
                  <a:pt x="1146339" y="981423"/>
                  <a:pt x="836996" y="997382"/>
                </a:cubicBezTo>
                <a:cubicBezTo>
                  <a:pt x="527653" y="1013341"/>
                  <a:pt x="447595" y="1025153"/>
                  <a:pt x="166234" y="997382"/>
                </a:cubicBezTo>
                <a:cubicBezTo>
                  <a:pt x="86891" y="1006851"/>
                  <a:pt x="11241" y="941865"/>
                  <a:pt x="0" y="831148"/>
                </a:cubicBezTo>
                <a:cubicBezTo>
                  <a:pt x="10307" y="597107"/>
                  <a:pt x="14483" y="429607"/>
                  <a:pt x="0" y="166234"/>
                </a:cubicBezTo>
                <a:close/>
              </a:path>
            </a:pathLst>
          </a:custGeom>
          <a:solidFill>
            <a:schemeClr val="tx2"/>
          </a:solidFill>
          <a:ln>
            <a:solidFill>
              <a:srgbClr val="0070C0"/>
            </a:solidFill>
            <a:prstDash val="sysDash"/>
            <a:extLst>
              <a:ext uri="{C807C97D-BFC1-408E-A445-0C87EB9F89A2}">
                <ask:lineSketchStyleProps xmlns:ask="http://schemas.microsoft.com/office/drawing/2018/sketchyshapes" sd="409077788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vi-VN" sz="32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Kính trọng, chào hỏi người lao động.</a:t>
            </a:r>
            <a:endParaRPr lang="en-US" sz="32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12" name="Rectangle: Rounded Corners 11">
            <a:extLst>
              <a:ext uri="{FF2B5EF4-FFF2-40B4-BE49-F238E27FC236}">
                <a16:creationId xmlns:a16="http://schemas.microsoft.com/office/drawing/2014/main" id="{6FC52F33-F0D6-4C32-C96B-A4A55E6C9C2A}"/>
              </a:ext>
            </a:extLst>
          </p:cNvPr>
          <p:cNvSpPr/>
          <p:nvPr/>
        </p:nvSpPr>
        <p:spPr>
          <a:xfrm>
            <a:off x="6563022" y="4098494"/>
            <a:ext cx="5301079" cy="997382"/>
          </a:xfrm>
          <a:custGeom>
            <a:avLst/>
            <a:gdLst>
              <a:gd name="connsiteX0" fmla="*/ 0 w 5301079"/>
              <a:gd name="connsiteY0" fmla="*/ 166234 h 997382"/>
              <a:gd name="connsiteX1" fmla="*/ 166234 w 5301079"/>
              <a:gd name="connsiteY1" fmla="*/ 0 h 997382"/>
              <a:gd name="connsiteX2" fmla="*/ 687938 w 5301079"/>
              <a:gd name="connsiteY2" fmla="*/ 0 h 997382"/>
              <a:gd name="connsiteX3" fmla="*/ 1408387 w 5301079"/>
              <a:gd name="connsiteY3" fmla="*/ 0 h 997382"/>
              <a:gd name="connsiteX4" fmla="*/ 1979777 w 5301079"/>
              <a:gd name="connsiteY4" fmla="*/ 0 h 997382"/>
              <a:gd name="connsiteX5" fmla="*/ 2451795 w 5301079"/>
              <a:gd name="connsiteY5" fmla="*/ 0 h 997382"/>
              <a:gd name="connsiteX6" fmla="*/ 2973499 w 5301079"/>
              <a:gd name="connsiteY6" fmla="*/ 0 h 997382"/>
              <a:gd name="connsiteX7" fmla="*/ 3644262 w 5301079"/>
              <a:gd name="connsiteY7" fmla="*/ 0 h 997382"/>
              <a:gd name="connsiteX8" fmla="*/ 4265338 w 5301079"/>
              <a:gd name="connsiteY8" fmla="*/ 0 h 997382"/>
              <a:gd name="connsiteX9" fmla="*/ 5134845 w 5301079"/>
              <a:gd name="connsiteY9" fmla="*/ 0 h 997382"/>
              <a:gd name="connsiteX10" fmla="*/ 5301079 w 5301079"/>
              <a:gd name="connsiteY10" fmla="*/ 166234 h 997382"/>
              <a:gd name="connsiteX11" fmla="*/ 5301079 w 5301079"/>
              <a:gd name="connsiteY11" fmla="*/ 831148 h 997382"/>
              <a:gd name="connsiteX12" fmla="*/ 5134845 w 5301079"/>
              <a:gd name="connsiteY12" fmla="*/ 997382 h 997382"/>
              <a:gd name="connsiteX13" fmla="*/ 4414396 w 5301079"/>
              <a:gd name="connsiteY13" fmla="*/ 997382 h 997382"/>
              <a:gd name="connsiteX14" fmla="*/ 3892692 w 5301079"/>
              <a:gd name="connsiteY14" fmla="*/ 997382 h 997382"/>
              <a:gd name="connsiteX15" fmla="*/ 3221930 w 5301079"/>
              <a:gd name="connsiteY15" fmla="*/ 997382 h 997382"/>
              <a:gd name="connsiteX16" fmla="*/ 2700226 w 5301079"/>
              <a:gd name="connsiteY16" fmla="*/ 997382 h 997382"/>
              <a:gd name="connsiteX17" fmla="*/ 2029463 w 5301079"/>
              <a:gd name="connsiteY17" fmla="*/ 997382 h 997382"/>
              <a:gd name="connsiteX18" fmla="*/ 1557445 w 5301079"/>
              <a:gd name="connsiteY18" fmla="*/ 997382 h 997382"/>
              <a:gd name="connsiteX19" fmla="*/ 986055 w 5301079"/>
              <a:gd name="connsiteY19" fmla="*/ 997382 h 997382"/>
              <a:gd name="connsiteX20" fmla="*/ 166234 w 5301079"/>
              <a:gd name="connsiteY20" fmla="*/ 997382 h 997382"/>
              <a:gd name="connsiteX21" fmla="*/ 0 w 5301079"/>
              <a:gd name="connsiteY21" fmla="*/ 831148 h 997382"/>
              <a:gd name="connsiteX22" fmla="*/ 0 w 5301079"/>
              <a:gd name="connsiteY22" fmla="*/ 166234 h 997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301079" h="997382" fill="none" extrusionOk="0">
                <a:moveTo>
                  <a:pt x="0" y="166234"/>
                </a:moveTo>
                <a:cubicBezTo>
                  <a:pt x="18220" y="67447"/>
                  <a:pt x="58519" y="14390"/>
                  <a:pt x="166234" y="0"/>
                </a:cubicBezTo>
                <a:cubicBezTo>
                  <a:pt x="328340" y="19376"/>
                  <a:pt x="561414" y="25620"/>
                  <a:pt x="687938" y="0"/>
                </a:cubicBezTo>
                <a:cubicBezTo>
                  <a:pt x="814462" y="-25620"/>
                  <a:pt x="1231068" y="-4140"/>
                  <a:pt x="1408387" y="0"/>
                </a:cubicBezTo>
                <a:cubicBezTo>
                  <a:pt x="1585706" y="4140"/>
                  <a:pt x="1790105" y="14631"/>
                  <a:pt x="1979777" y="0"/>
                </a:cubicBezTo>
                <a:cubicBezTo>
                  <a:pt x="2169449" y="-14631"/>
                  <a:pt x="2285323" y="6775"/>
                  <a:pt x="2451795" y="0"/>
                </a:cubicBezTo>
                <a:cubicBezTo>
                  <a:pt x="2618267" y="-6775"/>
                  <a:pt x="2736188" y="-9240"/>
                  <a:pt x="2973499" y="0"/>
                </a:cubicBezTo>
                <a:cubicBezTo>
                  <a:pt x="3210810" y="9240"/>
                  <a:pt x="3423490" y="-1518"/>
                  <a:pt x="3644262" y="0"/>
                </a:cubicBezTo>
                <a:cubicBezTo>
                  <a:pt x="3865034" y="1518"/>
                  <a:pt x="4048035" y="25849"/>
                  <a:pt x="4265338" y="0"/>
                </a:cubicBezTo>
                <a:cubicBezTo>
                  <a:pt x="4482641" y="-25849"/>
                  <a:pt x="4901573" y="-36700"/>
                  <a:pt x="5134845" y="0"/>
                </a:cubicBezTo>
                <a:cubicBezTo>
                  <a:pt x="5244706" y="-9429"/>
                  <a:pt x="5280779" y="73310"/>
                  <a:pt x="5301079" y="166234"/>
                </a:cubicBezTo>
                <a:cubicBezTo>
                  <a:pt x="5317939" y="437475"/>
                  <a:pt x="5301956" y="620892"/>
                  <a:pt x="5301079" y="831148"/>
                </a:cubicBezTo>
                <a:cubicBezTo>
                  <a:pt x="5306741" y="915812"/>
                  <a:pt x="5243046" y="996951"/>
                  <a:pt x="5134845" y="997382"/>
                </a:cubicBezTo>
                <a:cubicBezTo>
                  <a:pt x="4952026" y="965834"/>
                  <a:pt x="4758988" y="1024645"/>
                  <a:pt x="4414396" y="997382"/>
                </a:cubicBezTo>
                <a:cubicBezTo>
                  <a:pt x="4069804" y="970119"/>
                  <a:pt x="4023159" y="980084"/>
                  <a:pt x="3892692" y="997382"/>
                </a:cubicBezTo>
                <a:cubicBezTo>
                  <a:pt x="3762225" y="1014680"/>
                  <a:pt x="3485032" y="1030742"/>
                  <a:pt x="3221930" y="997382"/>
                </a:cubicBezTo>
                <a:cubicBezTo>
                  <a:pt x="2958828" y="964022"/>
                  <a:pt x="2904052" y="979300"/>
                  <a:pt x="2700226" y="997382"/>
                </a:cubicBezTo>
                <a:cubicBezTo>
                  <a:pt x="2496400" y="1015464"/>
                  <a:pt x="2240950" y="985931"/>
                  <a:pt x="2029463" y="997382"/>
                </a:cubicBezTo>
                <a:cubicBezTo>
                  <a:pt x="1817976" y="1008833"/>
                  <a:pt x="1753844" y="1013370"/>
                  <a:pt x="1557445" y="997382"/>
                </a:cubicBezTo>
                <a:cubicBezTo>
                  <a:pt x="1361046" y="981394"/>
                  <a:pt x="1238860" y="989182"/>
                  <a:pt x="986055" y="997382"/>
                </a:cubicBezTo>
                <a:cubicBezTo>
                  <a:pt x="733250" y="1005583"/>
                  <a:pt x="364567" y="973088"/>
                  <a:pt x="166234" y="997382"/>
                </a:cubicBezTo>
                <a:cubicBezTo>
                  <a:pt x="59014" y="1001899"/>
                  <a:pt x="12561" y="905858"/>
                  <a:pt x="0" y="831148"/>
                </a:cubicBezTo>
                <a:cubicBezTo>
                  <a:pt x="16297" y="512463"/>
                  <a:pt x="28133" y="427100"/>
                  <a:pt x="0" y="166234"/>
                </a:cubicBezTo>
                <a:close/>
              </a:path>
              <a:path w="5301079" h="997382" stroke="0" extrusionOk="0">
                <a:moveTo>
                  <a:pt x="0" y="166234"/>
                </a:moveTo>
                <a:cubicBezTo>
                  <a:pt x="-3153" y="56665"/>
                  <a:pt x="78947" y="-1899"/>
                  <a:pt x="166234" y="0"/>
                </a:cubicBezTo>
                <a:cubicBezTo>
                  <a:pt x="432526" y="-11967"/>
                  <a:pt x="591359" y="-7536"/>
                  <a:pt x="836996" y="0"/>
                </a:cubicBezTo>
                <a:cubicBezTo>
                  <a:pt x="1082633" y="7536"/>
                  <a:pt x="1293682" y="18927"/>
                  <a:pt x="1408387" y="0"/>
                </a:cubicBezTo>
                <a:cubicBezTo>
                  <a:pt x="1523092" y="-18927"/>
                  <a:pt x="1813102" y="-24710"/>
                  <a:pt x="2128835" y="0"/>
                </a:cubicBezTo>
                <a:cubicBezTo>
                  <a:pt x="2444568" y="24710"/>
                  <a:pt x="2542239" y="26677"/>
                  <a:pt x="2799598" y="0"/>
                </a:cubicBezTo>
                <a:cubicBezTo>
                  <a:pt x="3056957" y="-26677"/>
                  <a:pt x="3164072" y="-27835"/>
                  <a:pt x="3420674" y="0"/>
                </a:cubicBezTo>
                <a:cubicBezTo>
                  <a:pt x="3677276" y="27835"/>
                  <a:pt x="3797630" y="-20714"/>
                  <a:pt x="3892692" y="0"/>
                </a:cubicBezTo>
                <a:cubicBezTo>
                  <a:pt x="3987754" y="20714"/>
                  <a:pt x="4137478" y="6008"/>
                  <a:pt x="4364710" y="0"/>
                </a:cubicBezTo>
                <a:cubicBezTo>
                  <a:pt x="4591942" y="-6008"/>
                  <a:pt x="4923432" y="-10716"/>
                  <a:pt x="5134845" y="0"/>
                </a:cubicBezTo>
                <a:cubicBezTo>
                  <a:pt x="5228255" y="6057"/>
                  <a:pt x="5302903" y="90521"/>
                  <a:pt x="5301079" y="166234"/>
                </a:cubicBezTo>
                <a:cubicBezTo>
                  <a:pt x="5322243" y="458348"/>
                  <a:pt x="5310491" y="592520"/>
                  <a:pt x="5301079" y="831148"/>
                </a:cubicBezTo>
                <a:cubicBezTo>
                  <a:pt x="5301669" y="920846"/>
                  <a:pt x="5239865" y="998344"/>
                  <a:pt x="5134845" y="997382"/>
                </a:cubicBezTo>
                <a:cubicBezTo>
                  <a:pt x="5012179" y="994535"/>
                  <a:pt x="4850054" y="981341"/>
                  <a:pt x="4613141" y="997382"/>
                </a:cubicBezTo>
                <a:cubicBezTo>
                  <a:pt x="4376228" y="1013423"/>
                  <a:pt x="4271296" y="1013115"/>
                  <a:pt x="3942378" y="997382"/>
                </a:cubicBezTo>
                <a:cubicBezTo>
                  <a:pt x="3613460" y="981649"/>
                  <a:pt x="3577508" y="1002767"/>
                  <a:pt x="3271616" y="997382"/>
                </a:cubicBezTo>
                <a:cubicBezTo>
                  <a:pt x="2965724" y="991997"/>
                  <a:pt x="2765717" y="999169"/>
                  <a:pt x="2600853" y="997382"/>
                </a:cubicBezTo>
                <a:cubicBezTo>
                  <a:pt x="2435989" y="995595"/>
                  <a:pt x="2295910" y="997444"/>
                  <a:pt x="2079149" y="997382"/>
                </a:cubicBezTo>
                <a:cubicBezTo>
                  <a:pt x="1862388" y="997320"/>
                  <a:pt x="1783014" y="987565"/>
                  <a:pt x="1507759" y="997382"/>
                </a:cubicBezTo>
                <a:cubicBezTo>
                  <a:pt x="1232504" y="1007200"/>
                  <a:pt x="1146339" y="981423"/>
                  <a:pt x="836996" y="997382"/>
                </a:cubicBezTo>
                <a:cubicBezTo>
                  <a:pt x="527653" y="1013341"/>
                  <a:pt x="447595" y="1025153"/>
                  <a:pt x="166234" y="997382"/>
                </a:cubicBezTo>
                <a:cubicBezTo>
                  <a:pt x="86891" y="1006851"/>
                  <a:pt x="11241" y="941865"/>
                  <a:pt x="0" y="831148"/>
                </a:cubicBezTo>
                <a:cubicBezTo>
                  <a:pt x="10307" y="597107"/>
                  <a:pt x="14483" y="429607"/>
                  <a:pt x="0" y="166234"/>
                </a:cubicBezTo>
                <a:close/>
              </a:path>
            </a:pathLst>
          </a:custGeom>
          <a:solidFill>
            <a:schemeClr val="tx2"/>
          </a:solidFill>
          <a:ln>
            <a:solidFill>
              <a:srgbClr val="0070C0"/>
            </a:solidFill>
            <a:prstDash val="sysDash"/>
            <a:extLst>
              <a:ext uri="{C807C97D-BFC1-408E-A445-0C87EB9F89A2}">
                <ask:lineSketchStyleProps xmlns:ask="http://schemas.microsoft.com/office/drawing/2018/sketchyshapes" sd="409077788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vi-VN" sz="32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Trân trọng những sản phẩm do người lao động làm ra.</a:t>
            </a:r>
            <a:endParaRPr lang="en-US" sz="32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endParaRPr>
          </a:p>
        </p:txBody>
      </p:sp>
      <p:pic>
        <p:nvPicPr>
          <p:cNvPr id="13" name="Picture 12">
            <a:extLst>
              <a:ext uri="{FF2B5EF4-FFF2-40B4-BE49-F238E27FC236}">
                <a16:creationId xmlns:a16="http://schemas.microsoft.com/office/drawing/2014/main" id="{E5454C27-0086-5034-A6AB-909C739454BD}"/>
              </a:ext>
            </a:extLst>
          </p:cNvPr>
          <p:cNvPicPr>
            <a:picLocks noChangeAspect="1"/>
          </p:cNvPicPr>
          <p:nvPr/>
        </p:nvPicPr>
        <p:blipFill>
          <a:blip r:embed="rId5"/>
          <a:stretch>
            <a:fillRect/>
          </a:stretch>
        </p:blipFill>
        <p:spPr>
          <a:xfrm>
            <a:off x="6534150" y="1522284"/>
            <a:ext cx="4895849" cy="241660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3351805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646"/>
        <p:cNvGrpSpPr/>
        <p:nvPr/>
      </p:nvGrpSpPr>
      <p:grpSpPr>
        <a:xfrm>
          <a:off x="0" y="0"/>
          <a:ext cx="0" cy="0"/>
          <a:chOff x="0" y="0"/>
          <a:chExt cx="0" cy="0"/>
        </a:xfrm>
      </p:grpSpPr>
      <p:sp>
        <p:nvSpPr>
          <p:cNvPr id="2649" name="Google Shape;2649;p41"/>
          <p:cNvSpPr/>
          <p:nvPr/>
        </p:nvSpPr>
        <p:spPr>
          <a:xfrm>
            <a:off x="1490583" y="2902177"/>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650" name="Google Shape;2650;p41"/>
          <p:cNvGrpSpPr/>
          <p:nvPr/>
        </p:nvGrpSpPr>
        <p:grpSpPr>
          <a:xfrm>
            <a:off x="1523311" y="4524772"/>
            <a:ext cx="328619" cy="308425"/>
            <a:chOff x="5946283" y="1650903"/>
            <a:chExt cx="246464" cy="231319"/>
          </a:xfrm>
        </p:grpSpPr>
        <p:sp>
          <p:nvSpPr>
            <p:cNvPr id="2651" name="Google Shape;2651;p4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52" name="Google Shape;2652;p4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653" name="Google Shape;2653;p41"/>
          <p:cNvSpPr/>
          <p:nvPr/>
        </p:nvSpPr>
        <p:spPr>
          <a:xfrm>
            <a:off x="10365650" y="4869710"/>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Rectangle: Rounded Corners 5">
            <a:extLst>
              <a:ext uri="{FF2B5EF4-FFF2-40B4-BE49-F238E27FC236}">
                <a16:creationId xmlns:a16="http://schemas.microsoft.com/office/drawing/2014/main" id="{902BC969-B602-3DAE-2F57-3DE596E0EEA9}"/>
              </a:ext>
            </a:extLst>
          </p:cNvPr>
          <p:cNvSpPr/>
          <p:nvPr/>
        </p:nvSpPr>
        <p:spPr>
          <a:xfrm>
            <a:off x="950976" y="214011"/>
            <a:ext cx="10290048" cy="1090914"/>
          </a:xfrm>
          <a:custGeom>
            <a:avLst/>
            <a:gdLst>
              <a:gd name="connsiteX0" fmla="*/ 0 w 10290048"/>
              <a:gd name="connsiteY0" fmla="*/ 181823 h 1090914"/>
              <a:gd name="connsiteX1" fmla="*/ 181823 w 10290048"/>
              <a:gd name="connsiteY1" fmla="*/ 0 h 1090914"/>
              <a:gd name="connsiteX2" fmla="*/ 10108225 w 10290048"/>
              <a:gd name="connsiteY2" fmla="*/ 0 h 1090914"/>
              <a:gd name="connsiteX3" fmla="*/ 10290048 w 10290048"/>
              <a:gd name="connsiteY3" fmla="*/ 181823 h 1090914"/>
              <a:gd name="connsiteX4" fmla="*/ 10290048 w 10290048"/>
              <a:gd name="connsiteY4" fmla="*/ 909091 h 1090914"/>
              <a:gd name="connsiteX5" fmla="*/ 10108225 w 10290048"/>
              <a:gd name="connsiteY5" fmla="*/ 1090914 h 1090914"/>
              <a:gd name="connsiteX6" fmla="*/ 181823 w 10290048"/>
              <a:gd name="connsiteY6" fmla="*/ 1090914 h 1090914"/>
              <a:gd name="connsiteX7" fmla="*/ 0 w 10290048"/>
              <a:gd name="connsiteY7" fmla="*/ 909091 h 1090914"/>
              <a:gd name="connsiteX8" fmla="*/ 0 w 10290048"/>
              <a:gd name="connsiteY8" fmla="*/ 181823 h 1090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90048" h="1090914" fill="none" extrusionOk="0">
                <a:moveTo>
                  <a:pt x="0" y="181823"/>
                </a:moveTo>
                <a:cubicBezTo>
                  <a:pt x="326" y="90227"/>
                  <a:pt x="89577" y="13716"/>
                  <a:pt x="181823" y="0"/>
                </a:cubicBezTo>
                <a:cubicBezTo>
                  <a:pt x="3267458" y="72427"/>
                  <a:pt x="6831787" y="61419"/>
                  <a:pt x="10108225" y="0"/>
                </a:cubicBezTo>
                <a:cubicBezTo>
                  <a:pt x="10207538" y="-7606"/>
                  <a:pt x="10279901" y="78336"/>
                  <a:pt x="10290048" y="181823"/>
                </a:cubicBezTo>
                <a:cubicBezTo>
                  <a:pt x="10291493" y="538712"/>
                  <a:pt x="10262208" y="816492"/>
                  <a:pt x="10290048" y="909091"/>
                </a:cubicBezTo>
                <a:cubicBezTo>
                  <a:pt x="10291302" y="1003144"/>
                  <a:pt x="10201599" y="1083018"/>
                  <a:pt x="10108225" y="1090914"/>
                </a:cubicBezTo>
                <a:cubicBezTo>
                  <a:pt x="8505061" y="1120741"/>
                  <a:pt x="3415462" y="1011608"/>
                  <a:pt x="181823" y="1090914"/>
                </a:cubicBezTo>
                <a:cubicBezTo>
                  <a:pt x="93925" y="1089499"/>
                  <a:pt x="-15551" y="1012584"/>
                  <a:pt x="0" y="909091"/>
                </a:cubicBezTo>
                <a:cubicBezTo>
                  <a:pt x="30528" y="826451"/>
                  <a:pt x="-10499" y="388124"/>
                  <a:pt x="0" y="181823"/>
                </a:cubicBezTo>
                <a:close/>
              </a:path>
              <a:path w="10290048" h="1090914" stroke="0" extrusionOk="0">
                <a:moveTo>
                  <a:pt x="0" y="181823"/>
                </a:moveTo>
                <a:cubicBezTo>
                  <a:pt x="15737" y="85695"/>
                  <a:pt x="87618" y="12944"/>
                  <a:pt x="181823" y="0"/>
                </a:cubicBezTo>
                <a:cubicBezTo>
                  <a:pt x="5141684" y="123000"/>
                  <a:pt x="8151325" y="-96860"/>
                  <a:pt x="10108225" y="0"/>
                </a:cubicBezTo>
                <a:cubicBezTo>
                  <a:pt x="10199360" y="-7075"/>
                  <a:pt x="10295654" y="70104"/>
                  <a:pt x="10290048" y="181823"/>
                </a:cubicBezTo>
                <a:cubicBezTo>
                  <a:pt x="10288146" y="420613"/>
                  <a:pt x="10285997" y="815623"/>
                  <a:pt x="10290048" y="909091"/>
                </a:cubicBezTo>
                <a:cubicBezTo>
                  <a:pt x="10272906" y="1015719"/>
                  <a:pt x="10199567" y="1089429"/>
                  <a:pt x="10108225" y="1090914"/>
                </a:cubicBezTo>
                <a:cubicBezTo>
                  <a:pt x="8555924" y="930207"/>
                  <a:pt x="3328056" y="1130581"/>
                  <a:pt x="181823" y="1090914"/>
                </a:cubicBezTo>
                <a:cubicBezTo>
                  <a:pt x="63463" y="1087290"/>
                  <a:pt x="-6907" y="1006380"/>
                  <a:pt x="0" y="909091"/>
                </a:cubicBezTo>
                <a:cubicBezTo>
                  <a:pt x="2990" y="693822"/>
                  <a:pt x="-50351" y="290541"/>
                  <a:pt x="0" y="181823"/>
                </a:cubicBezTo>
                <a:close/>
              </a:path>
            </a:pathLst>
          </a:custGeom>
          <a:solidFill>
            <a:srgbClr val="FFFF00"/>
          </a:solidFill>
          <a:ln>
            <a:solidFill>
              <a:schemeClr val="tx2"/>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6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Những việc em cần làm để thể hiện lòng biết ơn đối với người lao động</a:t>
            </a:r>
            <a:endParaRPr kumimoji="0" lang="en-US" sz="36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endParaRPr>
          </a:p>
        </p:txBody>
      </p:sp>
      <p:sp>
        <p:nvSpPr>
          <p:cNvPr id="10" name="Rectangle: Rounded Corners 9">
            <a:extLst>
              <a:ext uri="{FF2B5EF4-FFF2-40B4-BE49-F238E27FC236}">
                <a16:creationId xmlns:a16="http://schemas.microsoft.com/office/drawing/2014/main" id="{812D9F19-27EE-B901-73CD-9CA94601700B}"/>
              </a:ext>
            </a:extLst>
          </p:cNvPr>
          <p:cNvSpPr/>
          <p:nvPr/>
        </p:nvSpPr>
        <p:spPr>
          <a:xfrm>
            <a:off x="288234" y="3884802"/>
            <a:ext cx="5493143" cy="1770563"/>
          </a:xfrm>
          <a:custGeom>
            <a:avLst/>
            <a:gdLst>
              <a:gd name="connsiteX0" fmla="*/ 0 w 5493143"/>
              <a:gd name="connsiteY0" fmla="*/ 295100 h 1770563"/>
              <a:gd name="connsiteX1" fmla="*/ 295100 w 5493143"/>
              <a:gd name="connsiteY1" fmla="*/ 0 h 1770563"/>
              <a:gd name="connsiteX2" fmla="*/ 760880 w 5493143"/>
              <a:gd name="connsiteY2" fmla="*/ 0 h 1770563"/>
              <a:gd name="connsiteX3" fmla="*/ 1226659 w 5493143"/>
              <a:gd name="connsiteY3" fmla="*/ 0 h 1770563"/>
              <a:gd name="connsiteX4" fmla="*/ 1741468 w 5493143"/>
              <a:gd name="connsiteY4" fmla="*/ 0 h 1770563"/>
              <a:gd name="connsiteX5" fmla="*/ 2403365 w 5493143"/>
              <a:gd name="connsiteY5" fmla="*/ 0 h 1770563"/>
              <a:gd name="connsiteX6" fmla="*/ 3016233 w 5493143"/>
              <a:gd name="connsiteY6" fmla="*/ 0 h 1770563"/>
              <a:gd name="connsiteX7" fmla="*/ 3629101 w 5493143"/>
              <a:gd name="connsiteY7" fmla="*/ 0 h 1770563"/>
              <a:gd name="connsiteX8" fmla="*/ 4094881 w 5493143"/>
              <a:gd name="connsiteY8" fmla="*/ 0 h 1770563"/>
              <a:gd name="connsiteX9" fmla="*/ 4609690 w 5493143"/>
              <a:gd name="connsiteY9" fmla="*/ 0 h 1770563"/>
              <a:gd name="connsiteX10" fmla="*/ 5198043 w 5493143"/>
              <a:gd name="connsiteY10" fmla="*/ 0 h 1770563"/>
              <a:gd name="connsiteX11" fmla="*/ 5493143 w 5493143"/>
              <a:gd name="connsiteY11" fmla="*/ 295100 h 1770563"/>
              <a:gd name="connsiteX12" fmla="*/ 5493143 w 5493143"/>
              <a:gd name="connsiteY12" fmla="*/ 908889 h 1770563"/>
              <a:gd name="connsiteX13" fmla="*/ 5493143 w 5493143"/>
              <a:gd name="connsiteY13" fmla="*/ 1475463 h 1770563"/>
              <a:gd name="connsiteX14" fmla="*/ 5198043 w 5493143"/>
              <a:gd name="connsiteY14" fmla="*/ 1770563 h 1770563"/>
              <a:gd name="connsiteX15" fmla="*/ 4536146 w 5493143"/>
              <a:gd name="connsiteY15" fmla="*/ 1770563 h 1770563"/>
              <a:gd name="connsiteX16" fmla="*/ 4070366 w 5493143"/>
              <a:gd name="connsiteY16" fmla="*/ 1770563 h 1770563"/>
              <a:gd name="connsiteX17" fmla="*/ 3506528 w 5493143"/>
              <a:gd name="connsiteY17" fmla="*/ 1770563 h 1770563"/>
              <a:gd name="connsiteX18" fmla="*/ 2942689 w 5493143"/>
              <a:gd name="connsiteY18" fmla="*/ 1770563 h 1770563"/>
              <a:gd name="connsiteX19" fmla="*/ 2378851 w 5493143"/>
              <a:gd name="connsiteY19" fmla="*/ 1770563 h 1770563"/>
              <a:gd name="connsiteX20" fmla="*/ 1716953 w 5493143"/>
              <a:gd name="connsiteY20" fmla="*/ 1770563 h 1770563"/>
              <a:gd name="connsiteX21" fmla="*/ 1251174 w 5493143"/>
              <a:gd name="connsiteY21" fmla="*/ 1770563 h 1770563"/>
              <a:gd name="connsiteX22" fmla="*/ 295100 w 5493143"/>
              <a:gd name="connsiteY22" fmla="*/ 1770563 h 1770563"/>
              <a:gd name="connsiteX23" fmla="*/ 0 w 5493143"/>
              <a:gd name="connsiteY23" fmla="*/ 1475463 h 1770563"/>
              <a:gd name="connsiteX24" fmla="*/ 0 w 5493143"/>
              <a:gd name="connsiteY24" fmla="*/ 897085 h 1770563"/>
              <a:gd name="connsiteX25" fmla="*/ 0 w 5493143"/>
              <a:gd name="connsiteY25" fmla="*/ 295100 h 1770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493143" h="1770563" fill="none" extrusionOk="0">
                <a:moveTo>
                  <a:pt x="0" y="295100"/>
                </a:moveTo>
                <a:cubicBezTo>
                  <a:pt x="-15456" y="152427"/>
                  <a:pt x="163967" y="23185"/>
                  <a:pt x="295100" y="0"/>
                </a:cubicBezTo>
                <a:cubicBezTo>
                  <a:pt x="489480" y="10889"/>
                  <a:pt x="609179" y="9469"/>
                  <a:pt x="760880" y="0"/>
                </a:cubicBezTo>
                <a:cubicBezTo>
                  <a:pt x="912581" y="-9469"/>
                  <a:pt x="1109493" y="-13928"/>
                  <a:pt x="1226659" y="0"/>
                </a:cubicBezTo>
                <a:cubicBezTo>
                  <a:pt x="1343825" y="13928"/>
                  <a:pt x="1604946" y="-17269"/>
                  <a:pt x="1741468" y="0"/>
                </a:cubicBezTo>
                <a:cubicBezTo>
                  <a:pt x="1877990" y="17269"/>
                  <a:pt x="2185264" y="-23925"/>
                  <a:pt x="2403365" y="0"/>
                </a:cubicBezTo>
                <a:cubicBezTo>
                  <a:pt x="2621466" y="23925"/>
                  <a:pt x="2767887" y="-21230"/>
                  <a:pt x="3016233" y="0"/>
                </a:cubicBezTo>
                <a:cubicBezTo>
                  <a:pt x="3264579" y="21230"/>
                  <a:pt x="3469956" y="17319"/>
                  <a:pt x="3629101" y="0"/>
                </a:cubicBezTo>
                <a:cubicBezTo>
                  <a:pt x="3788246" y="-17319"/>
                  <a:pt x="3985651" y="-1531"/>
                  <a:pt x="4094881" y="0"/>
                </a:cubicBezTo>
                <a:cubicBezTo>
                  <a:pt x="4204111" y="1531"/>
                  <a:pt x="4365016" y="-12555"/>
                  <a:pt x="4609690" y="0"/>
                </a:cubicBezTo>
                <a:cubicBezTo>
                  <a:pt x="4854364" y="12555"/>
                  <a:pt x="4959154" y="9136"/>
                  <a:pt x="5198043" y="0"/>
                </a:cubicBezTo>
                <a:cubicBezTo>
                  <a:pt x="5379919" y="-23845"/>
                  <a:pt x="5499529" y="131953"/>
                  <a:pt x="5493143" y="295100"/>
                </a:cubicBezTo>
                <a:cubicBezTo>
                  <a:pt x="5514268" y="488819"/>
                  <a:pt x="5496516" y="752551"/>
                  <a:pt x="5493143" y="908889"/>
                </a:cubicBezTo>
                <a:cubicBezTo>
                  <a:pt x="5489770" y="1065227"/>
                  <a:pt x="5497401" y="1336512"/>
                  <a:pt x="5493143" y="1475463"/>
                </a:cubicBezTo>
                <a:cubicBezTo>
                  <a:pt x="5503420" y="1654653"/>
                  <a:pt x="5343961" y="1748926"/>
                  <a:pt x="5198043" y="1770563"/>
                </a:cubicBezTo>
                <a:cubicBezTo>
                  <a:pt x="4983650" y="1742885"/>
                  <a:pt x="4722082" y="1747556"/>
                  <a:pt x="4536146" y="1770563"/>
                </a:cubicBezTo>
                <a:cubicBezTo>
                  <a:pt x="4350210" y="1793570"/>
                  <a:pt x="4269363" y="1755316"/>
                  <a:pt x="4070366" y="1770563"/>
                </a:cubicBezTo>
                <a:cubicBezTo>
                  <a:pt x="3871369" y="1785810"/>
                  <a:pt x="3651643" y="1783462"/>
                  <a:pt x="3506528" y="1770563"/>
                </a:cubicBezTo>
                <a:cubicBezTo>
                  <a:pt x="3361413" y="1757664"/>
                  <a:pt x="3195194" y="1747259"/>
                  <a:pt x="2942689" y="1770563"/>
                </a:cubicBezTo>
                <a:cubicBezTo>
                  <a:pt x="2690184" y="1793867"/>
                  <a:pt x="2576707" y="1788924"/>
                  <a:pt x="2378851" y="1770563"/>
                </a:cubicBezTo>
                <a:cubicBezTo>
                  <a:pt x="2180995" y="1752202"/>
                  <a:pt x="1899367" y="1767855"/>
                  <a:pt x="1716953" y="1770563"/>
                </a:cubicBezTo>
                <a:cubicBezTo>
                  <a:pt x="1534539" y="1773271"/>
                  <a:pt x="1448031" y="1785573"/>
                  <a:pt x="1251174" y="1770563"/>
                </a:cubicBezTo>
                <a:cubicBezTo>
                  <a:pt x="1054317" y="1755553"/>
                  <a:pt x="706356" y="1763321"/>
                  <a:pt x="295100" y="1770563"/>
                </a:cubicBezTo>
                <a:cubicBezTo>
                  <a:pt x="132052" y="1739149"/>
                  <a:pt x="-18518" y="1633277"/>
                  <a:pt x="0" y="1475463"/>
                </a:cubicBezTo>
                <a:cubicBezTo>
                  <a:pt x="-28655" y="1348630"/>
                  <a:pt x="11127" y="1073197"/>
                  <a:pt x="0" y="897085"/>
                </a:cubicBezTo>
                <a:cubicBezTo>
                  <a:pt x="-11127" y="720973"/>
                  <a:pt x="-22855" y="569770"/>
                  <a:pt x="0" y="295100"/>
                </a:cubicBezTo>
                <a:close/>
              </a:path>
              <a:path w="5493143" h="1770563" stroke="0" extrusionOk="0">
                <a:moveTo>
                  <a:pt x="0" y="295100"/>
                </a:moveTo>
                <a:cubicBezTo>
                  <a:pt x="-4911" y="104460"/>
                  <a:pt x="148618" y="-6927"/>
                  <a:pt x="295100" y="0"/>
                </a:cubicBezTo>
                <a:cubicBezTo>
                  <a:pt x="549034" y="-15183"/>
                  <a:pt x="715229" y="-15787"/>
                  <a:pt x="956997" y="0"/>
                </a:cubicBezTo>
                <a:cubicBezTo>
                  <a:pt x="1198765" y="15787"/>
                  <a:pt x="1393877" y="-25703"/>
                  <a:pt x="1520836" y="0"/>
                </a:cubicBezTo>
                <a:cubicBezTo>
                  <a:pt x="1647795" y="25703"/>
                  <a:pt x="2057444" y="-35008"/>
                  <a:pt x="2231762" y="0"/>
                </a:cubicBezTo>
                <a:cubicBezTo>
                  <a:pt x="2406080" y="35008"/>
                  <a:pt x="2756588" y="17342"/>
                  <a:pt x="2893660" y="0"/>
                </a:cubicBezTo>
                <a:cubicBezTo>
                  <a:pt x="3030732" y="-17342"/>
                  <a:pt x="3274766" y="25690"/>
                  <a:pt x="3506528" y="0"/>
                </a:cubicBezTo>
                <a:cubicBezTo>
                  <a:pt x="3738290" y="-25690"/>
                  <a:pt x="3817936" y="14742"/>
                  <a:pt x="3972307" y="0"/>
                </a:cubicBezTo>
                <a:cubicBezTo>
                  <a:pt x="4126678" y="-14742"/>
                  <a:pt x="4301041" y="14239"/>
                  <a:pt x="4438087" y="0"/>
                </a:cubicBezTo>
                <a:cubicBezTo>
                  <a:pt x="4575133" y="-14239"/>
                  <a:pt x="5022531" y="-15466"/>
                  <a:pt x="5198043" y="0"/>
                </a:cubicBezTo>
                <a:cubicBezTo>
                  <a:pt x="5362343" y="5000"/>
                  <a:pt x="5497001" y="166176"/>
                  <a:pt x="5493143" y="295100"/>
                </a:cubicBezTo>
                <a:cubicBezTo>
                  <a:pt x="5487950" y="453793"/>
                  <a:pt x="5485627" y="687744"/>
                  <a:pt x="5493143" y="849871"/>
                </a:cubicBezTo>
                <a:cubicBezTo>
                  <a:pt x="5500659" y="1011998"/>
                  <a:pt x="5494293" y="1250273"/>
                  <a:pt x="5493143" y="1475463"/>
                </a:cubicBezTo>
                <a:cubicBezTo>
                  <a:pt x="5497258" y="1636964"/>
                  <a:pt x="5352880" y="1767620"/>
                  <a:pt x="5198043" y="1770563"/>
                </a:cubicBezTo>
                <a:cubicBezTo>
                  <a:pt x="4930824" y="1803265"/>
                  <a:pt x="4747090" y="1753601"/>
                  <a:pt x="4536146" y="1770563"/>
                </a:cubicBezTo>
                <a:cubicBezTo>
                  <a:pt x="4325202" y="1787525"/>
                  <a:pt x="4025872" y="1758127"/>
                  <a:pt x="3874248" y="1770563"/>
                </a:cubicBezTo>
                <a:cubicBezTo>
                  <a:pt x="3722624" y="1782999"/>
                  <a:pt x="3413340" y="1783044"/>
                  <a:pt x="3212351" y="1770563"/>
                </a:cubicBezTo>
                <a:cubicBezTo>
                  <a:pt x="3011362" y="1758082"/>
                  <a:pt x="2869228" y="1753867"/>
                  <a:pt x="2697542" y="1770563"/>
                </a:cubicBezTo>
                <a:cubicBezTo>
                  <a:pt x="2525856" y="1787259"/>
                  <a:pt x="2342483" y="1795352"/>
                  <a:pt x="2133704" y="1770563"/>
                </a:cubicBezTo>
                <a:cubicBezTo>
                  <a:pt x="1924925" y="1745774"/>
                  <a:pt x="1767157" y="1796131"/>
                  <a:pt x="1471806" y="1770563"/>
                </a:cubicBezTo>
                <a:cubicBezTo>
                  <a:pt x="1176455" y="1744995"/>
                  <a:pt x="1119176" y="1772235"/>
                  <a:pt x="956997" y="1770563"/>
                </a:cubicBezTo>
                <a:cubicBezTo>
                  <a:pt x="794818" y="1768891"/>
                  <a:pt x="488708" y="1772604"/>
                  <a:pt x="295100" y="1770563"/>
                </a:cubicBezTo>
                <a:cubicBezTo>
                  <a:pt x="163694" y="1780049"/>
                  <a:pt x="14237" y="1654347"/>
                  <a:pt x="0" y="1475463"/>
                </a:cubicBezTo>
                <a:cubicBezTo>
                  <a:pt x="-10067" y="1307865"/>
                  <a:pt x="-618" y="1093638"/>
                  <a:pt x="0" y="920692"/>
                </a:cubicBezTo>
                <a:cubicBezTo>
                  <a:pt x="618" y="747746"/>
                  <a:pt x="6306" y="510685"/>
                  <a:pt x="0" y="295100"/>
                </a:cubicBezTo>
                <a:close/>
              </a:path>
            </a:pathLst>
          </a:custGeom>
          <a:solidFill>
            <a:schemeClr val="tx2"/>
          </a:solidFill>
          <a:ln>
            <a:solidFill>
              <a:srgbClr val="0070C0"/>
            </a:solidFill>
            <a:prstDash val="sysDash"/>
            <a:extLst>
              <a:ext uri="{C807C97D-BFC1-408E-A445-0C87EB9F89A2}">
                <ask:lineSketchStyleProps xmlns:ask="http://schemas.microsoft.com/office/drawing/2018/sketchyshapes" sd="409077788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
                <a:srgbClr val="000000"/>
              </a:buClr>
            </a:pPr>
            <a:r>
              <a:rPr lang="vi-VN" sz="32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Quan tâm, bày tỏ lòng yêu mến với người lao động bằng lời nói, việc làm phù hợp.</a:t>
            </a:r>
            <a:endPar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12" name="Rectangle: Rounded Corners 11">
            <a:extLst>
              <a:ext uri="{FF2B5EF4-FFF2-40B4-BE49-F238E27FC236}">
                <a16:creationId xmlns:a16="http://schemas.microsoft.com/office/drawing/2014/main" id="{6FC52F33-F0D6-4C32-C96B-A4A55E6C9C2A}"/>
              </a:ext>
            </a:extLst>
          </p:cNvPr>
          <p:cNvSpPr/>
          <p:nvPr/>
        </p:nvSpPr>
        <p:spPr>
          <a:xfrm>
            <a:off x="6225092" y="4018980"/>
            <a:ext cx="5562717" cy="1586689"/>
          </a:xfrm>
          <a:custGeom>
            <a:avLst/>
            <a:gdLst>
              <a:gd name="connsiteX0" fmla="*/ 0 w 5562717"/>
              <a:gd name="connsiteY0" fmla="*/ 264453 h 1586689"/>
              <a:gd name="connsiteX1" fmla="*/ 264453 w 5562717"/>
              <a:gd name="connsiteY1" fmla="*/ 0 h 1586689"/>
              <a:gd name="connsiteX2" fmla="*/ 742665 w 5562717"/>
              <a:gd name="connsiteY2" fmla="*/ 0 h 1586689"/>
              <a:gd name="connsiteX3" fmla="*/ 1220877 w 5562717"/>
              <a:gd name="connsiteY3" fmla="*/ 0 h 1586689"/>
              <a:gd name="connsiteX4" fmla="*/ 1749427 w 5562717"/>
              <a:gd name="connsiteY4" fmla="*/ 0 h 1586689"/>
              <a:gd name="connsiteX5" fmla="*/ 2428992 w 5562717"/>
              <a:gd name="connsiteY5" fmla="*/ 0 h 1586689"/>
              <a:gd name="connsiteX6" fmla="*/ 3058218 w 5562717"/>
              <a:gd name="connsiteY6" fmla="*/ 0 h 1586689"/>
              <a:gd name="connsiteX7" fmla="*/ 3687444 w 5562717"/>
              <a:gd name="connsiteY7" fmla="*/ 0 h 1586689"/>
              <a:gd name="connsiteX8" fmla="*/ 4165657 w 5562717"/>
              <a:gd name="connsiteY8" fmla="*/ 0 h 1586689"/>
              <a:gd name="connsiteX9" fmla="*/ 4694207 w 5562717"/>
              <a:gd name="connsiteY9" fmla="*/ 0 h 1586689"/>
              <a:gd name="connsiteX10" fmla="*/ 5298264 w 5562717"/>
              <a:gd name="connsiteY10" fmla="*/ 0 h 1586689"/>
              <a:gd name="connsiteX11" fmla="*/ 5562717 w 5562717"/>
              <a:gd name="connsiteY11" fmla="*/ 264453 h 1586689"/>
              <a:gd name="connsiteX12" fmla="*/ 5562717 w 5562717"/>
              <a:gd name="connsiteY12" fmla="*/ 814500 h 1586689"/>
              <a:gd name="connsiteX13" fmla="*/ 5562717 w 5562717"/>
              <a:gd name="connsiteY13" fmla="*/ 1322236 h 1586689"/>
              <a:gd name="connsiteX14" fmla="*/ 5298264 w 5562717"/>
              <a:gd name="connsiteY14" fmla="*/ 1586689 h 1586689"/>
              <a:gd name="connsiteX15" fmla="*/ 4618700 w 5562717"/>
              <a:gd name="connsiteY15" fmla="*/ 1586689 h 1586689"/>
              <a:gd name="connsiteX16" fmla="*/ 4140487 w 5562717"/>
              <a:gd name="connsiteY16" fmla="*/ 1586689 h 1586689"/>
              <a:gd name="connsiteX17" fmla="*/ 3561599 w 5562717"/>
              <a:gd name="connsiteY17" fmla="*/ 1586689 h 1586689"/>
              <a:gd name="connsiteX18" fmla="*/ 2982711 w 5562717"/>
              <a:gd name="connsiteY18" fmla="*/ 1586689 h 1586689"/>
              <a:gd name="connsiteX19" fmla="*/ 2403823 w 5562717"/>
              <a:gd name="connsiteY19" fmla="*/ 1586689 h 1586689"/>
              <a:gd name="connsiteX20" fmla="*/ 1724258 w 5562717"/>
              <a:gd name="connsiteY20" fmla="*/ 1586689 h 1586689"/>
              <a:gd name="connsiteX21" fmla="*/ 1246046 w 5562717"/>
              <a:gd name="connsiteY21" fmla="*/ 1586689 h 1586689"/>
              <a:gd name="connsiteX22" fmla="*/ 264453 w 5562717"/>
              <a:gd name="connsiteY22" fmla="*/ 1586689 h 1586689"/>
              <a:gd name="connsiteX23" fmla="*/ 0 w 5562717"/>
              <a:gd name="connsiteY23" fmla="*/ 1322236 h 1586689"/>
              <a:gd name="connsiteX24" fmla="*/ 0 w 5562717"/>
              <a:gd name="connsiteY24" fmla="*/ 803922 h 1586689"/>
              <a:gd name="connsiteX25" fmla="*/ 0 w 5562717"/>
              <a:gd name="connsiteY25" fmla="*/ 264453 h 1586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562717" h="1586689" fill="none" extrusionOk="0">
                <a:moveTo>
                  <a:pt x="0" y="264453"/>
                </a:moveTo>
                <a:cubicBezTo>
                  <a:pt x="-17401" y="141262"/>
                  <a:pt x="126946" y="6222"/>
                  <a:pt x="264453" y="0"/>
                </a:cubicBezTo>
                <a:cubicBezTo>
                  <a:pt x="462865" y="-18519"/>
                  <a:pt x="561508" y="-6499"/>
                  <a:pt x="742665" y="0"/>
                </a:cubicBezTo>
                <a:cubicBezTo>
                  <a:pt x="923822" y="6499"/>
                  <a:pt x="1100364" y="17816"/>
                  <a:pt x="1220877" y="0"/>
                </a:cubicBezTo>
                <a:cubicBezTo>
                  <a:pt x="1341390" y="-17816"/>
                  <a:pt x="1489552" y="13246"/>
                  <a:pt x="1749427" y="0"/>
                </a:cubicBezTo>
                <a:cubicBezTo>
                  <a:pt x="2009302" y="-13246"/>
                  <a:pt x="2264788" y="-1630"/>
                  <a:pt x="2428992" y="0"/>
                </a:cubicBezTo>
                <a:cubicBezTo>
                  <a:pt x="2593196" y="1630"/>
                  <a:pt x="2883275" y="607"/>
                  <a:pt x="3058218" y="0"/>
                </a:cubicBezTo>
                <a:cubicBezTo>
                  <a:pt x="3233161" y="-607"/>
                  <a:pt x="3559968" y="21156"/>
                  <a:pt x="3687444" y="0"/>
                </a:cubicBezTo>
                <a:cubicBezTo>
                  <a:pt x="3814920" y="-21156"/>
                  <a:pt x="4014590" y="-11825"/>
                  <a:pt x="4165657" y="0"/>
                </a:cubicBezTo>
                <a:cubicBezTo>
                  <a:pt x="4316724" y="11825"/>
                  <a:pt x="4447454" y="-15901"/>
                  <a:pt x="4694207" y="0"/>
                </a:cubicBezTo>
                <a:cubicBezTo>
                  <a:pt x="4940960" y="15901"/>
                  <a:pt x="5056352" y="24653"/>
                  <a:pt x="5298264" y="0"/>
                </a:cubicBezTo>
                <a:cubicBezTo>
                  <a:pt x="5452423" y="-10229"/>
                  <a:pt x="5580751" y="117925"/>
                  <a:pt x="5562717" y="264453"/>
                </a:cubicBezTo>
                <a:cubicBezTo>
                  <a:pt x="5579715" y="437036"/>
                  <a:pt x="5590027" y="688681"/>
                  <a:pt x="5562717" y="814500"/>
                </a:cubicBezTo>
                <a:cubicBezTo>
                  <a:pt x="5535407" y="940319"/>
                  <a:pt x="5557884" y="1164276"/>
                  <a:pt x="5562717" y="1322236"/>
                </a:cubicBezTo>
                <a:cubicBezTo>
                  <a:pt x="5576118" y="1489428"/>
                  <a:pt x="5427475" y="1565330"/>
                  <a:pt x="5298264" y="1586689"/>
                </a:cubicBezTo>
                <a:cubicBezTo>
                  <a:pt x="5046643" y="1577360"/>
                  <a:pt x="4854763" y="1609366"/>
                  <a:pt x="4618700" y="1586689"/>
                </a:cubicBezTo>
                <a:cubicBezTo>
                  <a:pt x="4382637" y="1564012"/>
                  <a:pt x="4351057" y="1609639"/>
                  <a:pt x="4140487" y="1586689"/>
                </a:cubicBezTo>
                <a:cubicBezTo>
                  <a:pt x="3929917" y="1563739"/>
                  <a:pt x="3707800" y="1574783"/>
                  <a:pt x="3561599" y="1586689"/>
                </a:cubicBezTo>
                <a:cubicBezTo>
                  <a:pt x="3415398" y="1598595"/>
                  <a:pt x="3175784" y="1564547"/>
                  <a:pt x="2982711" y="1586689"/>
                </a:cubicBezTo>
                <a:cubicBezTo>
                  <a:pt x="2789638" y="1608831"/>
                  <a:pt x="2539397" y="1587194"/>
                  <a:pt x="2403823" y="1586689"/>
                </a:cubicBezTo>
                <a:cubicBezTo>
                  <a:pt x="2268249" y="1586184"/>
                  <a:pt x="1971545" y="1620505"/>
                  <a:pt x="1724258" y="1586689"/>
                </a:cubicBezTo>
                <a:cubicBezTo>
                  <a:pt x="1476972" y="1552873"/>
                  <a:pt x="1406025" y="1594288"/>
                  <a:pt x="1246046" y="1586689"/>
                </a:cubicBezTo>
                <a:cubicBezTo>
                  <a:pt x="1086067" y="1579090"/>
                  <a:pt x="565303" y="1626230"/>
                  <a:pt x="264453" y="1586689"/>
                </a:cubicBezTo>
                <a:cubicBezTo>
                  <a:pt x="118350" y="1564064"/>
                  <a:pt x="-33028" y="1459078"/>
                  <a:pt x="0" y="1322236"/>
                </a:cubicBezTo>
                <a:cubicBezTo>
                  <a:pt x="20941" y="1129955"/>
                  <a:pt x="-21112" y="1008466"/>
                  <a:pt x="0" y="803922"/>
                </a:cubicBezTo>
                <a:cubicBezTo>
                  <a:pt x="21112" y="599378"/>
                  <a:pt x="3815" y="470258"/>
                  <a:pt x="0" y="264453"/>
                </a:cubicBezTo>
                <a:close/>
              </a:path>
              <a:path w="5562717" h="1586689" stroke="0" extrusionOk="0">
                <a:moveTo>
                  <a:pt x="0" y="264453"/>
                </a:moveTo>
                <a:cubicBezTo>
                  <a:pt x="-1790" y="108316"/>
                  <a:pt x="124913" y="-2735"/>
                  <a:pt x="264453" y="0"/>
                </a:cubicBezTo>
                <a:cubicBezTo>
                  <a:pt x="603416" y="-19156"/>
                  <a:pt x="643255" y="-6389"/>
                  <a:pt x="944017" y="0"/>
                </a:cubicBezTo>
                <a:cubicBezTo>
                  <a:pt x="1244779" y="6389"/>
                  <a:pt x="1389595" y="-6194"/>
                  <a:pt x="1522906" y="0"/>
                </a:cubicBezTo>
                <a:cubicBezTo>
                  <a:pt x="1656217" y="6194"/>
                  <a:pt x="2101964" y="689"/>
                  <a:pt x="2252808" y="0"/>
                </a:cubicBezTo>
                <a:cubicBezTo>
                  <a:pt x="2403652" y="-689"/>
                  <a:pt x="2716526" y="-30912"/>
                  <a:pt x="2932373" y="0"/>
                </a:cubicBezTo>
                <a:cubicBezTo>
                  <a:pt x="3148221" y="30912"/>
                  <a:pt x="3288233" y="15320"/>
                  <a:pt x="3561599" y="0"/>
                </a:cubicBezTo>
                <a:cubicBezTo>
                  <a:pt x="3834965" y="-15320"/>
                  <a:pt x="3863571" y="2783"/>
                  <a:pt x="4039811" y="0"/>
                </a:cubicBezTo>
                <a:cubicBezTo>
                  <a:pt x="4216051" y="-2783"/>
                  <a:pt x="4300353" y="15222"/>
                  <a:pt x="4518023" y="0"/>
                </a:cubicBezTo>
                <a:cubicBezTo>
                  <a:pt x="4735693" y="-15222"/>
                  <a:pt x="4933291" y="10377"/>
                  <a:pt x="5298264" y="0"/>
                </a:cubicBezTo>
                <a:cubicBezTo>
                  <a:pt x="5445664" y="5097"/>
                  <a:pt x="5563167" y="122373"/>
                  <a:pt x="5562717" y="264453"/>
                </a:cubicBezTo>
                <a:cubicBezTo>
                  <a:pt x="5540315" y="475953"/>
                  <a:pt x="5560905" y="627935"/>
                  <a:pt x="5562717" y="761611"/>
                </a:cubicBezTo>
                <a:cubicBezTo>
                  <a:pt x="5564529" y="895287"/>
                  <a:pt x="5588442" y="1060770"/>
                  <a:pt x="5562717" y="1322236"/>
                </a:cubicBezTo>
                <a:cubicBezTo>
                  <a:pt x="5577061" y="1463137"/>
                  <a:pt x="5417879" y="1577133"/>
                  <a:pt x="5298264" y="1586689"/>
                </a:cubicBezTo>
                <a:cubicBezTo>
                  <a:pt x="5130362" y="1572019"/>
                  <a:pt x="4847346" y="1555927"/>
                  <a:pt x="4618700" y="1586689"/>
                </a:cubicBezTo>
                <a:cubicBezTo>
                  <a:pt x="4390054" y="1617451"/>
                  <a:pt x="4228134" y="1586190"/>
                  <a:pt x="3939135" y="1586689"/>
                </a:cubicBezTo>
                <a:cubicBezTo>
                  <a:pt x="3650137" y="1587188"/>
                  <a:pt x="3538399" y="1553092"/>
                  <a:pt x="3259571" y="1586689"/>
                </a:cubicBezTo>
                <a:cubicBezTo>
                  <a:pt x="2980743" y="1620286"/>
                  <a:pt x="2839243" y="1560278"/>
                  <a:pt x="2731020" y="1586689"/>
                </a:cubicBezTo>
                <a:cubicBezTo>
                  <a:pt x="2622797" y="1613100"/>
                  <a:pt x="2304694" y="1605506"/>
                  <a:pt x="2152132" y="1586689"/>
                </a:cubicBezTo>
                <a:cubicBezTo>
                  <a:pt x="1999570" y="1567872"/>
                  <a:pt x="1776346" y="1577506"/>
                  <a:pt x="1472568" y="1586689"/>
                </a:cubicBezTo>
                <a:cubicBezTo>
                  <a:pt x="1168790" y="1595872"/>
                  <a:pt x="1148306" y="1610508"/>
                  <a:pt x="944017" y="1586689"/>
                </a:cubicBezTo>
                <a:cubicBezTo>
                  <a:pt x="739728" y="1562870"/>
                  <a:pt x="507506" y="1615424"/>
                  <a:pt x="264453" y="1586689"/>
                </a:cubicBezTo>
                <a:cubicBezTo>
                  <a:pt x="132758" y="1591003"/>
                  <a:pt x="8741" y="1478053"/>
                  <a:pt x="0" y="1322236"/>
                </a:cubicBezTo>
                <a:cubicBezTo>
                  <a:pt x="9278" y="1144102"/>
                  <a:pt x="-2147" y="940531"/>
                  <a:pt x="0" y="825078"/>
                </a:cubicBezTo>
                <a:cubicBezTo>
                  <a:pt x="2147" y="709625"/>
                  <a:pt x="11540" y="436319"/>
                  <a:pt x="0" y="264453"/>
                </a:cubicBezTo>
                <a:close/>
              </a:path>
            </a:pathLst>
          </a:custGeom>
          <a:solidFill>
            <a:schemeClr val="tx2"/>
          </a:solidFill>
          <a:ln>
            <a:solidFill>
              <a:srgbClr val="0070C0"/>
            </a:solidFill>
            <a:prstDash val="sysDash"/>
            <a:extLst>
              <a:ext uri="{C807C97D-BFC1-408E-A445-0C87EB9F89A2}">
                <ask:lineSketchStyleProps xmlns:ask="http://schemas.microsoft.com/office/drawing/2018/sketchyshapes" sd="409077788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
                <a:srgbClr val="000000"/>
              </a:buClr>
            </a:pPr>
            <a:r>
              <a:rPr lang="vi-VN" sz="32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Thể hiện sự biết ơn người lao động qua hoạt động vẽ tranh về người lao động.</a:t>
            </a:r>
            <a:endPar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pic>
        <p:nvPicPr>
          <p:cNvPr id="3" name="Picture 2">
            <a:extLst>
              <a:ext uri="{FF2B5EF4-FFF2-40B4-BE49-F238E27FC236}">
                <a16:creationId xmlns:a16="http://schemas.microsoft.com/office/drawing/2014/main" id="{A6ADC1FE-F7C2-3DCA-8E5C-339599032EF9}"/>
              </a:ext>
            </a:extLst>
          </p:cNvPr>
          <p:cNvPicPr>
            <a:picLocks noChangeAspect="1"/>
          </p:cNvPicPr>
          <p:nvPr/>
        </p:nvPicPr>
        <p:blipFill>
          <a:blip r:embed="rId4"/>
          <a:stretch>
            <a:fillRect/>
          </a:stretch>
        </p:blipFill>
        <p:spPr>
          <a:xfrm>
            <a:off x="85724" y="1656744"/>
            <a:ext cx="5884087" cy="198097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Picture 3">
            <a:extLst>
              <a:ext uri="{FF2B5EF4-FFF2-40B4-BE49-F238E27FC236}">
                <a16:creationId xmlns:a16="http://schemas.microsoft.com/office/drawing/2014/main" id="{EBC65A9B-058C-1378-A72A-074AC5A51444}"/>
              </a:ext>
            </a:extLst>
          </p:cNvPr>
          <p:cNvPicPr>
            <a:picLocks noChangeAspect="1"/>
          </p:cNvPicPr>
          <p:nvPr/>
        </p:nvPicPr>
        <p:blipFill>
          <a:blip r:embed="rId5"/>
          <a:stretch>
            <a:fillRect/>
          </a:stretch>
        </p:blipFill>
        <p:spPr>
          <a:xfrm>
            <a:off x="6102627" y="1410416"/>
            <a:ext cx="5671931" cy="239044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9601173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500" fill="hold"/>
                                        <p:tgtEl>
                                          <p:spTgt spid="10"/>
                                        </p:tgtEl>
                                        <p:attrNameLst>
                                          <p:attrName>ppt_x</p:attrName>
                                        </p:attrNameLst>
                                      </p:cBhvr>
                                      <p:tavLst>
                                        <p:tav tm="0">
                                          <p:val>
                                            <p:strVal val="#ppt_x"/>
                                          </p:val>
                                        </p:tav>
                                        <p:tav tm="100000">
                                          <p:val>
                                            <p:strVal val="#ppt_x"/>
                                          </p:val>
                                        </p:tav>
                                      </p:tavLst>
                                    </p:anim>
                                    <p:anim calcmode="lin" valueType="num">
                                      <p:cBhvr additive="base">
                                        <p:cTn id="15" dur="50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1000"/>
                                        <p:tgtEl>
                                          <p:spTgt spid="4"/>
                                        </p:tgtEl>
                                      </p:cBhvr>
                                    </p:animEffect>
                                    <p:anim calcmode="lin" valueType="num">
                                      <p:cBhvr>
                                        <p:cTn id="21" dur="1000" fill="hold"/>
                                        <p:tgtEl>
                                          <p:spTgt spid="4"/>
                                        </p:tgtEl>
                                        <p:attrNameLst>
                                          <p:attrName>ppt_x</p:attrName>
                                        </p:attrNameLst>
                                      </p:cBhvr>
                                      <p:tavLst>
                                        <p:tav tm="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646"/>
        <p:cNvGrpSpPr/>
        <p:nvPr/>
      </p:nvGrpSpPr>
      <p:grpSpPr>
        <a:xfrm>
          <a:off x="0" y="0"/>
          <a:ext cx="0" cy="0"/>
          <a:chOff x="0" y="0"/>
          <a:chExt cx="0" cy="0"/>
        </a:xfrm>
      </p:grpSpPr>
      <p:sp>
        <p:nvSpPr>
          <p:cNvPr id="2649" name="Google Shape;2649;p41"/>
          <p:cNvSpPr/>
          <p:nvPr/>
        </p:nvSpPr>
        <p:spPr>
          <a:xfrm>
            <a:off x="1490583" y="2902177"/>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650" name="Google Shape;2650;p41"/>
          <p:cNvGrpSpPr/>
          <p:nvPr/>
        </p:nvGrpSpPr>
        <p:grpSpPr>
          <a:xfrm>
            <a:off x="1523311" y="4524772"/>
            <a:ext cx="328619" cy="308425"/>
            <a:chOff x="5946283" y="1650903"/>
            <a:chExt cx="246464" cy="231319"/>
          </a:xfrm>
        </p:grpSpPr>
        <p:sp>
          <p:nvSpPr>
            <p:cNvPr id="2651" name="Google Shape;2651;p4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52" name="Google Shape;2652;p4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653" name="Google Shape;2653;p41"/>
          <p:cNvSpPr/>
          <p:nvPr/>
        </p:nvSpPr>
        <p:spPr>
          <a:xfrm>
            <a:off x="10365650" y="4869710"/>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Rectangle: Rounded Corners 5">
            <a:extLst>
              <a:ext uri="{FF2B5EF4-FFF2-40B4-BE49-F238E27FC236}">
                <a16:creationId xmlns:a16="http://schemas.microsoft.com/office/drawing/2014/main" id="{902BC969-B602-3DAE-2F57-3DE596E0EEA9}"/>
              </a:ext>
            </a:extLst>
          </p:cNvPr>
          <p:cNvSpPr/>
          <p:nvPr/>
        </p:nvSpPr>
        <p:spPr>
          <a:xfrm>
            <a:off x="950976" y="214011"/>
            <a:ext cx="10290048" cy="1090914"/>
          </a:xfrm>
          <a:custGeom>
            <a:avLst/>
            <a:gdLst>
              <a:gd name="connsiteX0" fmla="*/ 0 w 10290048"/>
              <a:gd name="connsiteY0" fmla="*/ 181823 h 1090914"/>
              <a:gd name="connsiteX1" fmla="*/ 181823 w 10290048"/>
              <a:gd name="connsiteY1" fmla="*/ 0 h 1090914"/>
              <a:gd name="connsiteX2" fmla="*/ 10108225 w 10290048"/>
              <a:gd name="connsiteY2" fmla="*/ 0 h 1090914"/>
              <a:gd name="connsiteX3" fmla="*/ 10290048 w 10290048"/>
              <a:gd name="connsiteY3" fmla="*/ 181823 h 1090914"/>
              <a:gd name="connsiteX4" fmla="*/ 10290048 w 10290048"/>
              <a:gd name="connsiteY4" fmla="*/ 909091 h 1090914"/>
              <a:gd name="connsiteX5" fmla="*/ 10108225 w 10290048"/>
              <a:gd name="connsiteY5" fmla="*/ 1090914 h 1090914"/>
              <a:gd name="connsiteX6" fmla="*/ 181823 w 10290048"/>
              <a:gd name="connsiteY6" fmla="*/ 1090914 h 1090914"/>
              <a:gd name="connsiteX7" fmla="*/ 0 w 10290048"/>
              <a:gd name="connsiteY7" fmla="*/ 909091 h 1090914"/>
              <a:gd name="connsiteX8" fmla="*/ 0 w 10290048"/>
              <a:gd name="connsiteY8" fmla="*/ 181823 h 1090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90048" h="1090914" fill="none" extrusionOk="0">
                <a:moveTo>
                  <a:pt x="0" y="181823"/>
                </a:moveTo>
                <a:cubicBezTo>
                  <a:pt x="326" y="90227"/>
                  <a:pt x="89577" y="13716"/>
                  <a:pt x="181823" y="0"/>
                </a:cubicBezTo>
                <a:cubicBezTo>
                  <a:pt x="3267458" y="72427"/>
                  <a:pt x="6831787" y="61419"/>
                  <a:pt x="10108225" y="0"/>
                </a:cubicBezTo>
                <a:cubicBezTo>
                  <a:pt x="10207538" y="-7606"/>
                  <a:pt x="10279901" y="78336"/>
                  <a:pt x="10290048" y="181823"/>
                </a:cubicBezTo>
                <a:cubicBezTo>
                  <a:pt x="10291493" y="538712"/>
                  <a:pt x="10262208" y="816492"/>
                  <a:pt x="10290048" y="909091"/>
                </a:cubicBezTo>
                <a:cubicBezTo>
                  <a:pt x="10291302" y="1003144"/>
                  <a:pt x="10201599" y="1083018"/>
                  <a:pt x="10108225" y="1090914"/>
                </a:cubicBezTo>
                <a:cubicBezTo>
                  <a:pt x="8505061" y="1120741"/>
                  <a:pt x="3415462" y="1011608"/>
                  <a:pt x="181823" y="1090914"/>
                </a:cubicBezTo>
                <a:cubicBezTo>
                  <a:pt x="93925" y="1089499"/>
                  <a:pt x="-15551" y="1012584"/>
                  <a:pt x="0" y="909091"/>
                </a:cubicBezTo>
                <a:cubicBezTo>
                  <a:pt x="30528" y="826451"/>
                  <a:pt x="-10499" y="388124"/>
                  <a:pt x="0" y="181823"/>
                </a:cubicBezTo>
                <a:close/>
              </a:path>
              <a:path w="10290048" h="1090914" stroke="0" extrusionOk="0">
                <a:moveTo>
                  <a:pt x="0" y="181823"/>
                </a:moveTo>
                <a:cubicBezTo>
                  <a:pt x="15737" y="85695"/>
                  <a:pt x="87618" y="12944"/>
                  <a:pt x="181823" y="0"/>
                </a:cubicBezTo>
                <a:cubicBezTo>
                  <a:pt x="5141684" y="123000"/>
                  <a:pt x="8151325" y="-96860"/>
                  <a:pt x="10108225" y="0"/>
                </a:cubicBezTo>
                <a:cubicBezTo>
                  <a:pt x="10199360" y="-7075"/>
                  <a:pt x="10295654" y="70104"/>
                  <a:pt x="10290048" y="181823"/>
                </a:cubicBezTo>
                <a:cubicBezTo>
                  <a:pt x="10288146" y="420613"/>
                  <a:pt x="10285997" y="815623"/>
                  <a:pt x="10290048" y="909091"/>
                </a:cubicBezTo>
                <a:cubicBezTo>
                  <a:pt x="10272906" y="1015719"/>
                  <a:pt x="10199567" y="1089429"/>
                  <a:pt x="10108225" y="1090914"/>
                </a:cubicBezTo>
                <a:cubicBezTo>
                  <a:pt x="8555924" y="930207"/>
                  <a:pt x="3328056" y="1130581"/>
                  <a:pt x="181823" y="1090914"/>
                </a:cubicBezTo>
                <a:cubicBezTo>
                  <a:pt x="63463" y="1087290"/>
                  <a:pt x="-6907" y="1006380"/>
                  <a:pt x="0" y="909091"/>
                </a:cubicBezTo>
                <a:cubicBezTo>
                  <a:pt x="2990" y="693822"/>
                  <a:pt x="-50351" y="290541"/>
                  <a:pt x="0" y="181823"/>
                </a:cubicBezTo>
                <a:close/>
              </a:path>
            </a:pathLst>
          </a:custGeom>
          <a:solidFill>
            <a:srgbClr val="FFFF00"/>
          </a:solidFill>
          <a:ln>
            <a:solidFill>
              <a:schemeClr val="tx2"/>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6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Những việc em cần làm để thể hiện lòng biết ơn đối với người lao động</a:t>
            </a:r>
            <a:endParaRPr kumimoji="0" lang="en-US" sz="36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endParaRPr>
          </a:p>
        </p:txBody>
      </p:sp>
      <p:sp>
        <p:nvSpPr>
          <p:cNvPr id="10" name="Rectangle: Rounded Corners 9">
            <a:extLst>
              <a:ext uri="{FF2B5EF4-FFF2-40B4-BE49-F238E27FC236}">
                <a16:creationId xmlns:a16="http://schemas.microsoft.com/office/drawing/2014/main" id="{812D9F19-27EE-B901-73CD-9CA94601700B}"/>
              </a:ext>
            </a:extLst>
          </p:cNvPr>
          <p:cNvSpPr/>
          <p:nvPr/>
        </p:nvSpPr>
        <p:spPr>
          <a:xfrm>
            <a:off x="288234" y="3884803"/>
            <a:ext cx="5029201" cy="1094702"/>
          </a:xfrm>
          <a:custGeom>
            <a:avLst/>
            <a:gdLst>
              <a:gd name="connsiteX0" fmla="*/ 0 w 5029201"/>
              <a:gd name="connsiteY0" fmla="*/ 182454 h 1094702"/>
              <a:gd name="connsiteX1" fmla="*/ 182454 w 5029201"/>
              <a:gd name="connsiteY1" fmla="*/ 0 h 1094702"/>
              <a:gd name="connsiteX2" fmla="*/ 755496 w 5029201"/>
              <a:gd name="connsiteY2" fmla="*/ 0 h 1094702"/>
              <a:gd name="connsiteX3" fmla="*/ 1515109 w 5029201"/>
              <a:gd name="connsiteY3" fmla="*/ 0 h 1094702"/>
              <a:gd name="connsiteX4" fmla="*/ 2134794 w 5029201"/>
              <a:gd name="connsiteY4" fmla="*/ 0 h 1094702"/>
              <a:gd name="connsiteX5" fmla="*/ 2661193 w 5029201"/>
              <a:gd name="connsiteY5" fmla="*/ 0 h 1094702"/>
              <a:gd name="connsiteX6" fmla="*/ 3234234 w 5029201"/>
              <a:gd name="connsiteY6" fmla="*/ 0 h 1094702"/>
              <a:gd name="connsiteX7" fmla="*/ 3947205 w 5029201"/>
              <a:gd name="connsiteY7" fmla="*/ 0 h 1094702"/>
              <a:gd name="connsiteX8" fmla="*/ 4846747 w 5029201"/>
              <a:gd name="connsiteY8" fmla="*/ 0 h 1094702"/>
              <a:gd name="connsiteX9" fmla="*/ 5029201 w 5029201"/>
              <a:gd name="connsiteY9" fmla="*/ 182454 h 1094702"/>
              <a:gd name="connsiteX10" fmla="*/ 5029201 w 5029201"/>
              <a:gd name="connsiteY10" fmla="*/ 554649 h 1094702"/>
              <a:gd name="connsiteX11" fmla="*/ 5029201 w 5029201"/>
              <a:gd name="connsiteY11" fmla="*/ 912248 h 1094702"/>
              <a:gd name="connsiteX12" fmla="*/ 4846747 w 5029201"/>
              <a:gd name="connsiteY12" fmla="*/ 1094702 h 1094702"/>
              <a:gd name="connsiteX13" fmla="*/ 4087134 w 5029201"/>
              <a:gd name="connsiteY13" fmla="*/ 1094702 h 1094702"/>
              <a:gd name="connsiteX14" fmla="*/ 3514092 w 5029201"/>
              <a:gd name="connsiteY14" fmla="*/ 1094702 h 1094702"/>
              <a:gd name="connsiteX15" fmla="*/ 2801121 w 5029201"/>
              <a:gd name="connsiteY15" fmla="*/ 1094702 h 1094702"/>
              <a:gd name="connsiteX16" fmla="*/ 2228080 w 5029201"/>
              <a:gd name="connsiteY16" fmla="*/ 1094702 h 1094702"/>
              <a:gd name="connsiteX17" fmla="*/ 1515109 w 5029201"/>
              <a:gd name="connsiteY17" fmla="*/ 1094702 h 1094702"/>
              <a:gd name="connsiteX18" fmla="*/ 988710 w 5029201"/>
              <a:gd name="connsiteY18" fmla="*/ 1094702 h 1094702"/>
              <a:gd name="connsiteX19" fmla="*/ 182454 w 5029201"/>
              <a:gd name="connsiteY19" fmla="*/ 1094702 h 1094702"/>
              <a:gd name="connsiteX20" fmla="*/ 0 w 5029201"/>
              <a:gd name="connsiteY20" fmla="*/ 912248 h 1094702"/>
              <a:gd name="connsiteX21" fmla="*/ 0 w 5029201"/>
              <a:gd name="connsiteY21" fmla="*/ 540053 h 1094702"/>
              <a:gd name="connsiteX22" fmla="*/ 0 w 5029201"/>
              <a:gd name="connsiteY22" fmla="*/ 182454 h 1094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029201" h="1094702" fill="none" extrusionOk="0">
                <a:moveTo>
                  <a:pt x="0" y="182454"/>
                </a:moveTo>
                <a:cubicBezTo>
                  <a:pt x="5920" y="79420"/>
                  <a:pt x="72906" y="7944"/>
                  <a:pt x="182454" y="0"/>
                </a:cubicBezTo>
                <a:cubicBezTo>
                  <a:pt x="391913" y="-21559"/>
                  <a:pt x="623265" y="-2035"/>
                  <a:pt x="755496" y="0"/>
                </a:cubicBezTo>
                <a:cubicBezTo>
                  <a:pt x="887727" y="2035"/>
                  <a:pt x="1317405" y="-16811"/>
                  <a:pt x="1515109" y="0"/>
                </a:cubicBezTo>
                <a:cubicBezTo>
                  <a:pt x="1712813" y="16811"/>
                  <a:pt x="1870112" y="-30653"/>
                  <a:pt x="2134794" y="0"/>
                </a:cubicBezTo>
                <a:cubicBezTo>
                  <a:pt x="2399476" y="30653"/>
                  <a:pt x="2489891" y="23379"/>
                  <a:pt x="2661193" y="0"/>
                </a:cubicBezTo>
                <a:cubicBezTo>
                  <a:pt x="2832495" y="-23379"/>
                  <a:pt x="3030748" y="12517"/>
                  <a:pt x="3234234" y="0"/>
                </a:cubicBezTo>
                <a:cubicBezTo>
                  <a:pt x="3437720" y="-12517"/>
                  <a:pt x="3643839" y="-1813"/>
                  <a:pt x="3947205" y="0"/>
                </a:cubicBezTo>
                <a:cubicBezTo>
                  <a:pt x="4250571" y="1813"/>
                  <a:pt x="4608206" y="32425"/>
                  <a:pt x="4846747" y="0"/>
                </a:cubicBezTo>
                <a:cubicBezTo>
                  <a:pt x="4959165" y="-15455"/>
                  <a:pt x="5051077" y="91510"/>
                  <a:pt x="5029201" y="182454"/>
                </a:cubicBezTo>
                <a:cubicBezTo>
                  <a:pt x="5039704" y="311514"/>
                  <a:pt x="5045979" y="477784"/>
                  <a:pt x="5029201" y="554649"/>
                </a:cubicBezTo>
                <a:cubicBezTo>
                  <a:pt x="5012423" y="631514"/>
                  <a:pt x="5028568" y="822707"/>
                  <a:pt x="5029201" y="912248"/>
                </a:cubicBezTo>
                <a:cubicBezTo>
                  <a:pt x="5031121" y="1010592"/>
                  <a:pt x="4951207" y="1094605"/>
                  <a:pt x="4846747" y="1094702"/>
                </a:cubicBezTo>
                <a:cubicBezTo>
                  <a:pt x="4645442" y="1084643"/>
                  <a:pt x="4465536" y="1089960"/>
                  <a:pt x="4087134" y="1094702"/>
                </a:cubicBezTo>
                <a:cubicBezTo>
                  <a:pt x="3708732" y="1099444"/>
                  <a:pt x="3714434" y="1122645"/>
                  <a:pt x="3514092" y="1094702"/>
                </a:cubicBezTo>
                <a:cubicBezTo>
                  <a:pt x="3313750" y="1066759"/>
                  <a:pt x="3014117" y="1082262"/>
                  <a:pt x="2801121" y="1094702"/>
                </a:cubicBezTo>
                <a:cubicBezTo>
                  <a:pt x="2588125" y="1107142"/>
                  <a:pt x="2495685" y="1073521"/>
                  <a:pt x="2228080" y="1094702"/>
                </a:cubicBezTo>
                <a:cubicBezTo>
                  <a:pt x="1960475" y="1115883"/>
                  <a:pt x="1712178" y="1068733"/>
                  <a:pt x="1515109" y="1094702"/>
                </a:cubicBezTo>
                <a:cubicBezTo>
                  <a:pt x="1318040" y="1120671"/>
                  <a:pt x="1205480" y="1073803"/>
                  <a:pt x="988710" y="1094702"/>
                </a:cubicBezTo>
                <a:cubicBezTo>
                  <a:pt x="771940" y="1115601"/>
                  <a:pt x="575748" y="1134941"/>
                  <a:pt x="182454" y="1094702"/>
                </a:cubicBezTo>
                <a:cubicBezTo>
                  <a:pt x="87401" y="1085893"/>
                  <a:pt x="-11459" y="992823"/>
                  <a:pt x="0" y="912248"/>
                </a:cubicBezTo>
                <a:cubicBezTo>
                  <a:pt x="18299" y="796451"/>
                  <a:pt x="-11823" y="664725"/>
                  <a:pt x="0" y="540053"/>
                </a:cubicBezTo>
                <a:cubicBezTo>
                  <a:pt x="11823" y="415381"/>
                  <a:pt x="-7971" y="261647"/>
                  <a:pt x="0" y="182454"/>
                </a:cubicBezTo>
                <a:close/>
              </a:path>
              <a:path w="5029201" h="1094702" stroke="0" extrusionOk="0">
                <a:moveTo>
                  <a:pt x="0" y="182454"/>
                </a:moveTo>
                <a:cubicBezTo>
                  <a:pt x="-1271" y="74527"/>
                  <a:pt x="103189" y="-9029"/>
                  <a:pt x="182454" y="0"/>
                </a:cubicBezTo>
                <a:cubicBezTo>
                  <a:pt x="340304" y="-25736"/>
                  <a:pt x="599822" y="24897"/>
                  <a:pt x="895425" y="0"/>
                </a:cubicBezTo>
                <a:cubicBezTo>
                  <a:pt x="1191028" y="-24897"/>
                  <a:pt x="1311830" y="-5755"/>
                  <a:pt x="1515109" y="0"/>
                </a:cubicBezTo>
                <a:cubicBezTo>
                  <a:pt x="1718388" y="5755"/>
                  <a:pt x="1945649" y="23622"/>
                  <a:pt x="2274723" y="0"/>
                </a:cubicBezTo>
                <a:cubicBezTo>
                  <a:pt x="2603797" y="-23622"/>
                  <a:pt x="2767371" y="-17576"/>
                  <a:pt x="2987693" y="0"/>
                </a:cubicBezTo>
                <a:cubicBezTo>
                  <a:pt x="3208015" y="17576"/>
                  <a:pt x="3364481" y="5252"/>
                  <a:pt x="3654021" y="0"/>
                </a:cubicBezTo>
                <a:cubicBezTo>
                  <a:pt x="3943561" y="-5252"/>
                  <a:pt x="3957227" y="11901"/>
                  <a:pt x="4180419" y="0"/>
                </a:cubicBezTo>
                <a:cubicBezTo>
                  <a:pt x="4403611" y="-11901"/>
                  <a:pt x="4573328" y="86"/>
                  <a:pt x="4846747" y="0"/>
                </a:cubicBezTo>
                <a:cubicBezTo>
                  <a:pt x="4965402" y="1329"/>
                  <a:pt x="5015013" y="70962"/>
                  <a:pt x="5029201" y="182454"/>
                </a:cubicBezTo>
                <a:cubicBezTo>
                  <a:pt x="5025616" y="358005"/>
                  <a:pt x="5043788" y="369457"/>
                  <a:pt x="5029201" y="547351"/>
                </a:cubicBezTo>
                <a:cubicBezTo>
                  <a:pt x="5014614" y="725245"/>
                  <a:pt x="5030712" y="824899"/>
                  <a:pt x="5029201" y="912248"/>
                </a:cubicBezTo>
                <a:cubicBezTo>
                  <a:pt x="5034337" y="994635"/>
                  <a:pt x="4955259" y="1095266"/>
                  <a:pt x="4846747" y="1094702"/>
                </a:cubicBezTo>
                <a:cubicBezTo>
                  <a:pt x="4729726" y="1084132"/>
                  <a:pt x="4540908" y="1076733"/>
                  <a:pt x="4273705" y="1094702"/>
                </a:cubicBezTo>
                <a:cubicBezTo>
                  <a:pt x="4006502" y="1112671"/>
                  <a:pt x="3775176" y="1121122"/>
                  <a:pt x="3560735" y="1094702"/>
                </a:cubicBezTo>
                <a:cubicBezTo>
                  <a:pt x="3346294" y="1068283"/>
                  <a:pt x="3018576" y="1113307"/>
                  <a:pt x="2847764" y="1094702"/>
                </a:cubicBezTo>
                <a:cubicBezTo>
                  <a:pt x="2676952" y="1076097"/>
                  <a:pt x="2417776" y="1104960"/>
                  <a:pt x="2134794" y="1094702"/>
                </a:cubicBezTo>
                <a:cubicBezTo>
                  <a:pt x="1851812" y="1084445"/>
                  <a:pt x="1829301" y="1077072"/>
                  <a:pt x="1561752" y="1094702"/>
                </a:cubicBezTo>
                <a:cubicBezTo>
                  <a:pt x="1294203" y="1112332"/>
                  <a:pt x="1180129" y="1079398"/>
                  <a:pt x="942067" y="1094702"/>
                </a:cubicBezTo>
                <a:cubicBezTo>
                  <a:pt x="704005" y="1110006"/>
                  <a:pt x="387601" y="1067131"/>
                  <a:pt x="182454" y="1094702"/>
                </a:cubicBezTo>
                <a:cubicBezTo>
                  <a:pt x="78879" y="1115295"/>
                  <a:pt x="5023" y="1017435"/>
                  <a:pt x="0" y="912248"/>
                </a:cubicBezTo>
                <a:cubicBezTo>
                  <a:pt x="-10638" y="786660"/>
                  <a:pt x="-15948" y="682935"/>
                  <a:pt x="0" y="561947"/>
                </a:cubicBezTo>
                <a:cubicBezTo>
                  <a:pt x="15948" y="440959"/>
                  <a:pt x="-17901" y="267560"/>
                  <a:pt x="0" y="182454"/>
                </a:cubicBezTo>
                <a:close/>
              </a:path>
            </a:pathLst>
          </a:custGeom>
          <a:solidFill>
            <a:schemeClr val="tx2"/>
          </a:solidFill>
          <a:ln>
            <a:solidFill>
              <a:srgbClr val="0070C0"/>
            </a:solidFill>
            <a:prstDash val="sysDash"/>
            <a:extLst>
              <a:ext uri="{C807C97D-BFC1-408E-A445-0C87EB9F89A2}">
                <ask:lineSketchStyleProps xmlns:ask="http://schemas.microsoft.com/office/drawing/2018/sketchyshapes" sd="409077788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
                <a:srgbClr val="000000"/>
              </a:buClr>
            </a:pPr>
            <a:r>
              <a:rPr lang="vi-VN" sz="32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Giúp đỡ người lao động khi họ gặp khó khăn.</a:t>
            </a:r>
            <a:endPar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12" name="Rectangle: Rounded Corners 11">
            <a:extLst>
              <a:ext uri="{FF2B5EF4-FFF2-40B4-BE49-F238E27FC236}">
                <a16:creationId xmlns:a16="http://schemas.microsoft.com/office/drawing/2014/main" id="{6FC52F33-F0D6-4C32-C96B-A4A55E6C9C2A}"/>
              </a:ext>
            </a:extLst>
          </p:cNvPr>
          <p:cNvSpPr/>
          <p:nvPr/>
        </p:nvSpPr>
        <p:spPr>
          <a:xfrm>
            <a:off x="6225092" y="4018980"/>
            <a:ext cx="5562717" cy="1586689"/>
          </a:xfrm>
          <a:custGeom>
            <a:avLst/>
            <a:gdLst>
              <a:gd name="connsiteX0" fmla="*/ 0 w 5562717"/>
              <a:gd name="connsiteY0" fmla="*/ 264453 h 1586689"/>
              <a:gd name="connsiteX1" fmla="*/ 264453 w 5562717"/>
              <a:gd name="connsiteY1" fmla="*/ 0 h 1586689"/>
              <a:gd name="connsiteX2" fmla="*/ 742665 w 5562717"/>
              <a:gd name="connsiteY2" fmla="*/ 0 h 1586689"/>
              <a:gd name="connsiteX3" fmla="*/ 1220877 w 5562717"/>
              <a:gd name="connsiteY3" fmla="*/ 0 h 1586689"/>
              <a:gd name="connsiteX4" fmla="*/ 1749427 w 5562717"/>
              <a:gd name="connsiteY4" fmla="*/ 0 h 1586689"/>
              <a:gd name="connsiteX5" fmla="*/ 2428992 w 5562717"/>
              <a:gd name="connsiteY5" fmla="*/ 0 h 1586689"/>
              <a:gd name="connsiteX6" fmla="*/ 3058218 w 5562717"/>
              <a:gd name="connsiteY6" fmla="*/ 0 h 1586689"/>
              <a:gd name="connsiteX7" fmla="*/ 3687444 w 5562717"/>
              <a:gd name="connsiteY7" fmla="*/ 0 h 1586689"/>
              <a:gd name="connsiteX8" fmla="*/ 4165657 w 5562717"/>
              <a:gd name="connsiteY8" fmla="*/ 0 h 1586689"/>
              <a:gd name="connsiteX9" fmla="*/ 4694207 w 5562717"/>
              <a:gd name="connsiteY9" fmla="*/ 0 h 1586689"/>
              <a:gd name="connsiteX10" fmla="*/ 5298264 w 5562717"/>
              <a:gd name="connsiteY10" fmla="*/ 0 h 1586689"/>
              <a:gd name="connsiteX11" fmla="*/ 5562717 w 5562717"/>
              <a:gd name="connsiteY11" fmla="*/ 264453 h 1586689"/>
              <a:gd name="connsiteX12" fmla="*/ 5562717 w 5562717"/>
              <a:gd name="connsiteY12" fmla="*/ 814500 h 1586689"/>
              <a:gd name="connsiteX13" fmla="*/ 5562717 w 5562717"/>
              <a:gd name="connsiteY13" fmla="*/ 1322236 h 1586689"/>
              <a:gd name="connsiteX14" fmla="*/ 5298264 w 5562717"/>
              <a:gd name="connsiteY14" fmla="*/ 1586689 h 1586689"/>
              <a:gd name="connsiteX15" fmla="*/ 4618700 w 5562717"/>
              <a:gd name="connsiteY15" fmla="*/ 1586689 h 1586689"/>
              <a:gd name="connsiteX16" fmla="*/ 4140487 w 5562717"/>
              <a:gd name="connsiteY16" fmla="*/ 1586689 h 1586689"/>
              <a:gd name="connsiteX17" fmla="*/ 3561599 w 5562717"/>
              <a:gd name="connsiteY17" fmla="*/ 1586689 h 1586689"/>
              <a:gd name="connsiteX18" fmla="*/ 2982711 w 5562717"/>
              <a:gd name="connsiteY18" fmla="*/ 1586689 h 1586689"/>
              <a:gd name="connsiteX19" fmla="*/ 2403823 w 5562717"/>
              <a:gd name="connsiteY19" fmla="*/ 1586689 h 1586689"/>
              <a:gd name="connsiteX20" fmla="*/ 1724258 w 5562717"/>
              <a:gd name="connsiteY20" fmla="*/ 1586689 h 1586689"/>
              <a:gd name="connsiteX21" fmla="*/ 1246046 w 5562717"/>
              <a:gd name="connsiteY21" fmla="*/ 1586689 h 1586689"/>
              <a:gd name="connsiteX22" fmla="*/ 264453 w 5562717"/>
              <a:gd name="connsiteY22" fmla="*/ 1586689 h 1586689"/>
              <a:gd name="connsiteX23" fmla="*/ 0 w 5562717"/>
              <a:gd name="connsiteY23" fmla="*/ 1322236 h 1586689"/>
              <a:gd name="connsiteX24" fmla="*/ 0 w 5562717"/>
              <a:gd name="connsiteY24" fmla="*/ 803922 h 1586689"/>
              <a:gd name="connsiteX25" fmla="*/ 0 w 5562717"/>
              <a:gd name="connsiteY25" fmla="*/ 264453 h 1586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562717" h="1586689" fill="none" extrusionOk="0">
                <a:moveTo>
                  <a:pt x="0" y="264453"/>
                </a:moveTo>
                <a:cubicBezTo>
                  <a:pt x="-17401" y="141262"/>
                  <a:pt x="126946" y="6222"/>
                  <a:pt x="264453" y="0"/>
                </a:cubicBezTo>
                <a:cubicBezTo>
                  <a:pt x="462865" y="-18519"/>
                  <a:pt x="561508" y="-6499"/>
                  <a:pt x="742665" y="0"/>
                </a:cubicBezTo>
                <a:cubicBezTo>
                  <a:pt x="923822" y="6499"/>
                  <a:pt x="1100364" y="17816"/>
                  <a:pt x="1220877" y="0"/>
                </a:cubicBezTo>
                <a:cubicBezTo>
                  <a:pt x="1341390" y="-17816"/>
                  <a:pt x="1489552" y="13246"/>
                  <a:pt x="1749427" y="0"/>
                </a:cubicBezTo>
                <a:cubicBezTo>
                  <a:pt x="2009302" y="-13246"/>
                  <a:pt x="2264788" y="-1630"/>
                  <a:pt x="2428992" y="0"/>
                </a:cubicBezTo>
                <a:cubicBezTo>
                  <a:pt x="2593196" y="1630"/>
                  <a:pt x="2883275" y="607"/>
                  <a:pt x="3058218" y="0"/>
                </a:cubicBezTo>
                <a:cubicBezTo>
                  <a:pt x="3233161" y="-607"/>
                  <a:pt x="3559968" y="21156"/>
                  <a:pt x="3687444" y="0"/>
                </a:cubicBezTo>
                <a:cubicBezTo>
                  <a:pt x="3814920" y="-21156"/>
                  <a:pt x="4014590" y="-11825"/>
                  <a:pt x="4165657" y="0"/>
                </a:cubicBezTo>
                <a:cubicBezTo>
                  <a:pt x="4316724" y="11825"/>
                  <a:pt x="4447454" y="-15901"/>
                  <a:pt x="4694207" y="0"/>
                </a:cubicBezTo>
                <a:cubicBezTo>
                  <a:pt x="4940960" y="15901"/>
                  <a:pt x="5056352" y="24653"/>
                  <a:pt x="5298264" y="0"/>
                </a:cubicBezTo>
                <a:cubicBezTo>
                  <a:pt x="5452423" y="-10229"/>
                  <a:pt x="5580751" y="117925"/>
                  <a:pt x="5562717" y="264453"/>
                </a:cubicBezTo>
                <a:cubicBezTo>
                  <a:pt x="5579715" y="437036"/>
                  <a:pt x="5590027" y="688681"/>
                  <a:pt x="5562717" y="814500"/>
                </a:cubicBezTo>
                <a:cubicBezTo>
                  <a:pt x="5535407" y="940319"/>
                  <a:pt x="5557884" y="1164276"/>
                  <a:pt x="5562717" y="1322236"/>
                </a:cubicBezTo>
                <a:cubicBezTo>
                  <a:pt x="5576118" y="1489428"/>
                  <a:pt x="5427475" y="1565330"/>
                  <a:pt x="5298264" y="1586689"/>
                </a:cubicBezTo>
                <a:cubicBezTo>
                  <a:pt x="5046643" y="1577360"/>
                  <a:pt x="4854763" y="1609366"/>
                  <a:pt x="4618700" y="1586689"/>
                </a:cubicBezTo>
                <a:cubicBezTo>
                  <a:pt x="4382637" y="1564012"/>
                  <a:pt x="4351057" y="1609639"/>
                  <a:pt x="4140487" y="1586689"/>
                </a:cubicBezTo>
                <a:cubicBezTo>
                  <a:pt x="3929917" y="1563739"/>
                  <a:pt x="3707800" y="1574783"/>
                  <a:pt x="3561599" y="1586689"/>
                </a:cubicBezTo>
                <a:cubicBezTo>
                  <a:pt x="3415398" y="1598595"/>
                  <a:pt x="3175784" y="1564547"/>
                  <a:pt x="2982711" y="1586689"/>
                </a:cubicBezTo>
                <a:cubicBezTo>
                  <a:pt x="2789638" y="1608831"/>
                  <a:pt x="2539397" y="1587194"/>
                  <a:pt x="2403823" y="1586689"/>
                </a:cubicBezTo>
                <a:cubicBezTo>
                  <a:pt x="2268249" y="1586184"/>
                  <a:pt x="1971545" y="1620505"/>
                  <a:pt x="1724258" y="1586689"/>
                </a:cubicBezTo>
                <a:cubicBezTo>
                  <a:pt x="1476972" y="1552873"/>
                  <a:pt x="1406025" y="1594288"/>
                  <a:pt x="1246046" y="1586689"/>
                </a:cubicBezTo>
                <a:cubicBezTo>
                  <a:pt x="1086067" y="1579090"/>
                  <a:pt x="565303" y="1626230"/>
                  <a:pt x="264453" y="1586689"/>
                </a:cubicBezTo>
                <a:cubicBezTo>
                  <a:pt x="118350" y="1564064"/>
                  <a:pt x="-33028" y="1459078"/>
                  <a:pt x="0" y="1322236"/>
                </a:cubicBezTo>
                <a:cubicBezTo>
                  <a:pt x="20941" y="1129955"/>
                  <a:pt x="-21112" y="1008466"/>
                  <a:pt x="0" y="803922"/>
                </a:cubicBezTo>
                <a:cubicBezTo>
                  <a:pt x="21112" y="599378"/>
                  <a:pt x="3815" y="470258"/>
                  <a:pt x="0" y="264453"/>
                </a:cubicBezTo>
                <a:close/>
              </a:path>
              <a:path w="5562717" h="1586689" stroke="0" extrusionOk="0">
                <a:moveTo>
                  <a:pt x="0" y="264453"/>
                </a:moveTo>
                <a:cubicBezTo>
                  <a:pt x="-1790" y="108316"/>
                  <a:pt x="124913" y="-2735"/>
                  <a:pt x="264453" y="0"/>
                </a:cubicBezTo>
                <a:cubicBezTo>
                  <a:pt x="603416" y="-19156"/>
                  <a:pt x="643255" y="-6389"/>
                  <a:pt x="944017" y="0"/>
                </a:cubicBezTo>
                <a:cubicBezTo>
                  <a:pt x="1244779" y="6389"/>
                  <a:pt x="1389595" y="-6194"/>
                  <a:pt x="1522906" y="0"/>
                </a:cubicBezTo>
                <a:cubicBezTo>
                  <a:pt x="1656217" y="6194"/>
                  <a:pt x="2101964" y="689"/>
                  <a:pt x="2252808" y="0"/>
                </a:cubicBezTo>
                <a:cubicBezTo>
                  <a:pt x="2403652" y="-689"/>
                  <a:pt x="2716526" y="-30912"/>
                  <a:pt x="2932373" y="0"/>
                </a:cubicBezTo>
                <a:cubicBezTo>
                  <a:pt x="3148221" y="30912"/>
                  <a:pt x="3288233" y="15320"/>
                  <a:pt x="3561599" y="0"/>
                </a:cubicBezTo>
                <a:cubicBezTo>
                  <a:pt x="3834965" y="-15320"/>
                  <a:pt x="3863571" y="2783"/>
                  <a:pt x="4039811" y="0"/>
                </a:cubicBezTo>
                <a:cubicBezTo>
                  <a:pt x="4216051" y="-2783"/>
                  <a:pt x="4300353" y="15222"/>
                  <a:pt x="4518023" y="0"/>
                </a:cubicBezTo>
                <a:cubicBezTo>
                  <a:pt x="4735693" y="-15222"/>
                  <a:pt x="4933291" y="10377"/>
                  <a:pt x="5298264" y="0"/>
                </a:cubicBezTo>
                <a:cubicBezTo>
                  <a:pt x="5445664" y="5097"/>
                  <a:pt x="5563167" y="122373"/>
                  <a:pt x="5562717" y="264453"/>
                </a:cubicBezTo>
                <a:cubicBezTo>
                  <a:pt x="5540315" y="475953"/>
                  <a:pt x="5560905" y="627935"/>
                  <a:pt x="5562717" y="761611"/>
                </a:cubicBezTo>
                <a:cubicBezTo>
                  <a:pt x="5564529" y="895287"/>
                  <a:pt x="5588442" y="1060770"/>
                  <a:pt x="5562717" y="1322236"/>
                </a:cubicBezTo>
                <a:cubicBezTo>
                  <a:pt x="5577061" y="1463137"/>
                  <a:pt x="5417879" y="1577133"/>
                  <a:pt x="5298264" y="1586689"/>
                </a:cubicBezTo>
                <a:cubicBezTo>
                  <a:pt x="5130362" y="1572019"/>
                  <a:pt x="4847346" y="1555927"/>
                  <a:pt x="4618700" y="1586689"/>
                </a:cubicBezTo>
                <a:cubicBezTo>
                  <a:pt x="4390054" y="1617451"/>
                  <a:pt x="4228134" y="1586190"/>
                  <a:pt x="3939135" y="1586689"/>
                </a:cubicBezTo>
                <a:cubicBezTo>
                  <a:pt x="3650137" y="1587188"/>
                  <a:pt x="3538399" y="1553092"/>
                  <a:pt x="3259571" y="1586689"/>
                </a:cubicBezTo>
                <a:cubicBezTo>
                  <a:pt x="2980743" y="1620286"/>
                  <a:pt x="2839243" y="1560278"/>
                  <a:pt x="2731020" y="1586689"/>
                </a:cubicBezTo>
                <a:cubicBezTo>
                  <a:pt x="2622797" y="1613100"/>
                  <a:pt x="2304694" y="1605506"/>
                  <a:pt x="2152132" y="1586689"/>
                </a:cubicBezTo>
                <a:cubicBezTo>
                  <a:pt x="1999570" y="1567872"/>
                  <a:pt x="1776346" y="1577506"/>
                  <a:pt x="1472568" y="1586689"/>
                </a:cubicBezTo>
                <a:cubicBezTo>
                  <a:pt x="1168790" y="1595872"/>
                  <a:pt x="1148306" y="1610508"/>
                  <a:pt x="944017" y="1586689"/>
                </a:cubicBezTo>
                <a:cubicBezTo>
                  <a:pt x="739728" y="1562870"/>
                  <a:pt x="507506" y="1615424"/>
                  <a:pt x="264453" y="1586689"/>
                </a:cubicBezTo>
                <a:cubicBezTo>
                  <a:pt x="132758" y="1591003"/>
                  <a:pt x="8741" y="1478053"/>
                  <a:pt x="0" y="1322236"/>
                </a:cubicBezTo>
                <a:cubicBezTo>
                  <a:pt x="9278" y="1144102"/>
                  <a:pt x="-2147" y="940531"/>
                  <a:pt x="0" y="825078"/>
                </a:cubicBezTo>
                <a:cubicBezTo>
                  <a:pt x="2147" y="709625"/>
                  <a:pt x="11540" y="436319"/>
                  <a:pt x="0" y="264453"/>
                </a:cubicBezTo>
                <a:close/>
              </a:path>
            </a:pathLst>
          </a:custGeom>
          <a:solidFill>
            <a:schemeClr val="tx2"/>
          </a:solidFill>
          <a:ln>
            <a:solidFill>
              <a:srgbClr val="0070C0"/>
            </a:solidFill>
            <a:prstDash val="sysDash"/>
            <a:extLst>
              <a:ext uri="{C807C97D-BFC1-408E-A445-0C87EB9F89A2}">
                <ask:lineSketchStyleProps xmlns:ask="http://schemas.microsoft.com/office/drawing/2018/sketchyshapes" sd="409077788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
                <a:srgbClr val="000000"/>
              </a:buClr>
            </a:pPr>
            <a:r>
              <a:rPr lang="vi-VN" sz="32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Mong muốn sẽ làm công việc như người lao động mà em biết ơn, kính trọng.</a:t>
            </a:r>
            <a:endPar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pic>
        <p:nvPicPr>
          <p:cNvPr id="2" name="Picture 1">
            <a:extLst>
              <a:ext uri="{FF2B5EF4-FFF2-40B4-BE49-F238E27FC236}">
                <a16:creationId xmlns:a16="http://schemas.microsoft.com/office/drawing/2014/main" id="{6ECFAB7F-4CA7-549E-1312-8B74F58C7AD2}"/>
              </a:ext>
            </a:extLst>
          </p:cNvPr>
          <p:cNvPicPr>
            <a:picLocks noChangeAspect="1"/>
          </p:cNvPicPr>
          <p:nvPr/>
        </p:nvPicPr>
        <p:blipFill>
          <a:blip r:embed="rId4"/>
          <a:stretch>
            <a:fillRect/>
          </a:stretch>
        </p:blipFill>
        <p:spPr>
          <a:xfrm>
            <a:off x="387626" y="1395687"/>
            <a:ext cx="5119894" cy="230779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a:extLst>
              <a:ext uri="{FF2B5EF4-FFF2-40B4-BE49-F238E27FC236}">
                <a16:creationId xmlns:a16="http://schemas.microsoft.com/office/drawing/2014/main" id="{B62FEC89-F17C-15AE-B6A8-347A74FC554D}"/>
              </a:ext>
            </a:extLst>
          </p:cNvPr>
          <p:cNvPicPr>
            <a:picLocks noChangeAspect="1"/>
          </p:cNvPicPr>
          <p:nvPr/>
        </p:nvPicPr>
        <p:blipFill>
          <a:blip r:embed="rId5"/>
          <a:stretch>
            <a:fillRect/>
          </a:stretch>
        </p:blipFill>
        <p:spPr>
          <a:xfrm>
            <a:off x="5807765" y="1400515"/>
            <a:ext cx="6384235" cy="242439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8591532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500" fill="hold"/>
                                        <p:tgtEl>
                                          <p:spTgt spid="10"/>
                                        </p:tgtEl>
                                        <p:attrNameLst>
                                          <p:attrName>ppt_x</p:attrName>
                                        </p:attrNameLst>
                                      </p:cBhvr>
                                      <p:tavLst>
                                        <p:tav tm="0">
                                          <p:val>
                                            <p:strVal val="#ppt_x"/>
                                          </p:val>
                                        </p:tav>
                                        <p:tav tm="100000">
                                          <p:val>
                                            <p:strVal val="#ppt_x"/>
                                          </p:val>
                                        </p:tav>
                                      </p:tavLst>
                                    </p:anim>
                                    <p:anim calcmode="lin" valueType="num">
                                      <p:cBhvr additive="base">
                                        <p:cTn id="15" dur="50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46"/>
        <p:cNvGrpSpPr/>
        <p:nvPr/>
      </p:nvGrpSpPr>
      <p:grpSpPr>
        <a:xfrm>
          <a:off x="0" y="0"/>
          <a:ext cx="0" cy="0"/>
          <a:chOff x="0" y="0"/>
          <a:chExt cx="0" cy="0"/>
        </a:xfrm>
      </p:grpSpPr>
      <p:sp>
        <p:nvSpPr>
          <p:cNvPr id="2649" name="Google Shape;2649;p41"/>
          <p:cNvSpPr/>
          <p:nvPr/>
        </p:nvSpPr>
        <p:spPr>
          <a:xfrm>
            <a:off x="1490583" y="2902177"/>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650" name="Google Shape;2650;p41"/>
          <p:cNvGrpSpPr/>
          <p:nvPr/>
        </p:nvGrpSpPr>
        <p:grpSpPr>
          <a:xfrm>
            <a:off x="1523311" y="4524772"/>
            <a:ext cx="328619" cy="308425"/>
            <a:chOff x="5946283" y="1650903"/>
            <a:chExt cx="246464" cy="231319"/>
          </a:xfrm>
        </p:grpSpPr>
        <p:sp>
          <p:nvSpPr>
            <p:cNvPr id="2651" name="Google Shape;2651;p4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52" name="Google Shape;2652;p4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653" name="Google Shape;2653;p41"/>
          <p:cNvSpPr/>
          <p:nvPr/>
        </p:nvSpPr>
        <p:spPr>
          <a:xfrm>
            <a:off x="10365650" y="4869710"/>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8" name="Picture 14">
            <a:extLst>
              <a:ext uri="{FF2B5EF4-FFF2-40B4-BE49-F238E27FC236}">
                <a16:creationId xmlns:a16="http://schemas.microsoft.com/office/drawing/2014/main" id="{3A78C963-2E65-5DA3-41D8-1AE6BD67752C}"/>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115054" y="3249021"/>
            <a:ext cx="3800607" cy="3893068"/>
          </a:xfrm>
          <a:prstGeom prst="rect">
            <a:avLst/>
          </a:prstGeom>
        </p:spPr>
      </p:pic>
      <p:sp>
        <p:nvSpPr>
          <p:cNvPr id="9" name="Speech Bubble: Oval 8">
            <a:extLst>
              <a:ext uri="{FF2B5EF4-FFF2-40B4-BE49-F238E27FC236}">
                <a16:creationId xmlns:a16="http://schemas.microsoft.com/office/drawing/2014/main" id="{F56671F1-DCDD-BF7C-D30D-F17A07066D80}"/>
              </a:ext>
            </a:extLst>
          </p:cNvPr>
          <p:cNvSpPr/>
          <p:nvPr/>
        </p:nvSpPr>
        <p:spPr>
          <a:xfrm>
            <a:off x="835742" y="1066801"/>
            <a:ext cx="9546508" cy="2682586"/>
          </a:xfrm>
          <a:custGeom>
            <a:avLst/>
            <a:gdLst>
              <a:gd name="connsiteX0" fmla="*/ 1786820 w 9546508"/>
              <a:gd name="connsiteY0" fmla="*/ 3234340 h 2682586"/>
              <a:gd name="connsiteX1" fmla="*/ 2041720 w 9546508"/>
              <a:gd name="connsiteY1" fmla="*/ 2441252 h 2682586"/>
              <a:gd name="connsiteX2" fmla="*/ 4034167 w 9546508"/>
              <a:gd name="connsiteY2" fmla="*/ 16177 h 2682586"/>
              <a:gd name="connsiteX3" fmla="*/ 6475020 w 9546508"/>
              <a:gd name="connsiteY3" fmla="*/ 88141 h 2682586"/>
              <a:gd name="connsiteX4" fmla="*/ 6006491 w 9546508"/>
              <a:gd name="connsiteY4" fmla="*/ 2637047 h 2682586"/>
              <a:gd name="connsiteX5" fmla="*/ 3706987 w 9546508"/>
              <a:gd name="connsiteY5" fmla="*/ 2648693 h 2682586"/>
              <a:gd name="connsiteX6" fmla="*/ 1786820 w 9546508"/>
              <a:gd name="connsiteY6" fmla="*/ 3234340 h 2682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46508" h="2682586" fill="none" extrusionOk="0">
                <a:moveTo>
                  <a:pt x="1786820" y="3234340"/>
                </a:moveTo>
                <a:cubicBezTo>
                  <a:pt x="1907281" y="2993459"/>
                  <a:pt x="1909017" y="2777676"/>
                  <a:pt x="2041720" y="2441252"/>
                </a:cubicBezTo>
                <a:cubicBezTo>
                  <a:pt x="-1414682" y="1941659"/>
                  <a:pt x="-195934" y="486261"/>
                  <a:pt x="4034167" y="16177"/>
                </a:cubicBezTo>
                <a:cubicBezTo>
                  <a:pt x="4910145" y="-154133"/>
                  <a:pt x="5663861" y="83310"/>
                  <a:pt x="6475020" y="88141"/>
                </a:cubicBezTo>
                <a:cubicBezTo>
                  <a:pt x="10800756" y="573716"/>
                  <a:pt x="10407550" y="2382165"/>
                  <a:pt x="6006491" y="2637047"/>
                </a:cubicBezTo>
                <a:cubicBezTo>
                  <a:pt x="5252445" y="2745794"/>
                  <a:pt x="4512206" y="2736137"/>
                  <a:pt x="3706987" y="2648693"/>
                </a:cubicBezTo>
                <a:cubicBezTo>
                  <a:pt x="3445605" y="2631249"/>
                  <a:pt x="2593762" y="3160282"/>
                  <a:pt x="1786820" y="3234340"/>
                </a:cubicBezTo>
                <a:close/>
              </a:path>
              <a:path w="9546508" h="2682586" stroke="0" extrusionOk="0">
                <a:moveTo>
                  <a:pt x="1786820" y="3234340"/>
                </a:moveTo>
                <a:cubicBezTo>
                  <a:pt x="1925164" y="2886555"/>
                  <a:pt x="1967005" y="2697566"/>
                  <a:pt x="2041720" y="2441252"/>
                </a:cubicBezTo>
                <a:cubicBezTo>
                  <a:pt x="-1391726" y="1788538"/>
                  <a:pt x="-263028" y="452387"/>
                  <a:pt x="4034167" y="16177"/>
                </a:cubicBezTo>
                <a:cubicBezTo>
                  <a:pt x="4929062" y="-19149"/>
                  <a:pt x="5736544" y="-31576"/>
                  <a:pt x="6475020" y="88141"/>
                </a:cubicBezTo>
                <a:cubicBezTo>
                  <a:pt x="11079274" y="518284"/>
                  <a:pt x="10462617" y="2314365"/>
                  <a:pt x="6006491" y="2637047"/>
                </a:cubicBezTo>
                <a:cubicBezTo>
                  <a:pt x="5174803" y="2632563"/>
                  <a:pt x="4525828" y="2764873"/>
                  <a:pt x="3706987" y="2648693"/>
                </a:cubicBezTo>
                <a:cubicBezTo>
                  <a:pt x="3161504" y="2971773"/>
                  <a:pt x="2201207" y="3229276"/>
                  <a:pt x="1786820" y="3234340"/>
                </a:cubicBezTo>
                <a:close/>
              </a:path>
            </a:pathLst>
          </a:custGeom>
          <a:solidFill>
            <a:schemeClr val="tx2"/>
          </a:solidFill>
          <a:ln w="28575">
            <a:solidFill>
              <a:srgbClr val="00B050"/>
            </a:solidFill>
            <a:extLst>
              <a:ext uri="{C807C97D-BFC1-408E-A445-0C87EB9F89A2}">
                <ask:lineSketchStyleProps xmlns:ask="http://schemas.microsoft.com/office/drawing/2018/sketchyshapes" sd="57054343">
                  <a:prstGeom prst="wedgeEllipseCallout">
                    <a:avLst>
                      <a:gd name="adj1" fmla="val -31283"/>
                      <a:gd name="adj2" fmla="val 70568"/>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b="1" dirty="0">
                <a:solidFill>
                  <a:srgbClr val="00B050"/>
                </a:solidFill>
                <a:latin typeface="Calibri" panose="020F0502020204030204" pitchFamily="34" charset="0"/>
                <a:ea typeface="LNTH-LuoLuoNotangYuanTi 1" pitchFamily="2" charset="-128"/>
                <a:cs typeface="Calibri" panose="020F0502020204030204" pitchFamily="34" charset="0"/>
              </a:rPr>
              <a:t>Theo em, còn việc làm nào khác để thể hiện lòng biết ơn với người lao động? </a:t>
            </a:r>
            <a:endParaRPr kumimoji="0" lang="en-US" sz="4000" b="1" i="0" u="none" strike="noStrike" kern="1200" cap="none" spc="0" normalizeH="0" baseline="0" noProof="0" dirty="0">
              <a:ln>
                <a:noFill/>
              </a:ln>
              <a:solidFill>
                <a:srgbClr val="00B050"/>
              </a:solidFill>
              <a:effectLst/>
              <a:uLnTx/>
              <a:uFillTx/>
              <a:latin typeface="Calibri" panose="020F0502020204030204" pitchFamily="34" charset="0"/>
              <a:ea typeface="LNTH-LuoLuoNotangYuanTi 1" pitchFamily="2" charset="-128"/>
              <a:cs typeface="Calibri" panose="020F0502020204030204" pitchFamily="34" charset="0"/>
            </a:endParaRPr>
          </a:p>
        </p:txBody>
      </p:sp>
      <p:pic>
        <p:nvPicPr>
          <p:cNvPr id="2" name="Picture 1">
            <a:extLst>
              <a:ext uri="{FF2B5EF4-FFF2-40B4-BE49-F238E27FC236}">
                <a16:creationId xmlns:a16="http://schemas.microsoft.com/office/drawing/2014/main" id="{4031ED39-58F9-D7F5-848F-F66D1C2F0E9D}"/>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100000" l="0" r="100000"/>
                    </a14:imgEffect>
                  </a14:imgLayer>
                </a14:imgProps>
              </a:ext>
              <a:ext uri="{28A0092B-C50C-407E-A947-70E740481C1C}">
                <a14:useLocalDpi xmlns:a14="http://schemas.microsoft.com/office/drawing/2010/main" val="0"/>
              </a:ext>
            </a:extLst>
          </a:blip>
          <a:stretch>
            <a:fillRect/>
          </a:stretch>
        </p:blipFill>
        <p:spPr>
          <a:xfrm>
            <a:off x="8690456" y="3657601"/>
            <a:ext cx="3733800" cy="3733800"/>
          </a:xfrm>
          <a:prstGeom prst="rect">
            <a:avLst/>
          </a:prstGeom>
        </p:spPr>
      </p:pic>
    </p:spTree>
    <p:extLst>
      <p:ext uri="{BB962C8B-B14F-4D97-AF65-F5344CB8AC3E}">
        <p14:creationId xmlns:p14="http://schemas.microsoft.com/office/powerpoint/2010/main" val="282095854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50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3F26969-D5A5-8A06-1801-BA4E4CC10011}"/>
              </a:ext>
            </a:extLst>
          </p:cNvPr>
          <p:cNvPicPr>
            <a:picLocks noChangeAspect="1"/>
          </p:cNvPicPr>
          <p:nvPr/>
        </p:nvPicPr>
        <p:blipFill>
          <a:blip r:embed="rId3"/>
          <a:stretch>
            <a:fillRect/>
          </a:stretch>
        </p:blipFill>
        <p:spPr>
          <a:xfrm>
            <a:off x="4289487" y="863975"/>
            <a:ext cx="4432176" cy="3072650"/>
          </a:xfrm>
          <a:prstGeom prst="rect">
            <a:avLst/>
          </a:prstGeom>
        </p:spPr>
      </p:pic>
    </p:spTree>
    <p:extLst>
      <p:ext uri="{BB962C8B-B14F-4D97-AF65-F5344CB8AC3E}">
        <p14:creationId xmlns:p14="http://schemas.microsoft.com/office/powerpoint/2010/main" val="11560886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46"/>
        <p:cNvGrpSpPr/>
        <p:nvPr/>
      </p:nvGrpSpPr>
      <p:grpSpPr>
        <a:xfrm>
          <a:off x="0" y="0"/>
          <a:ext cx="0" cy="0"/>
          <a:chOff x="0" y="0"/>
          <a:chExt cx="0" cy="0"/>
        </a:xfrm>
      </p:grpSpPr>
      <p:grpSp>
        <p:nvGrpSpPr>
          <p:cNvPr id="2736" name="Group 2735">
            <a:extLst>
              <a:ext uri="{FF2B5EF4-FFF2-40B4-BE49-F238E27FC236}">
                <a16:creationId xmlns:a16="http://schemas.microsoft.com/office/drawing/2014/main" id="{906154F7-E2B0-1522-9DE3-D0404D4F2CB4}"/>
              </a:ext>
            </a:extLst>
          </p:cNvPr>
          <p:cNvGrpSpPr/>
          <p:nvPr/>
        </p:nvGrpSpPr>
        <p:grpSpPr>
          <a:xfrm rot="5400000">
            <a:off x="3812454" y="330922"/>
            <a:ext cx="4833792" cy="7791450"/>
            <a:chOff x="8973341" y="852625"/>
            <a:chExt cx="2029095" cy="1435453"/>
          </a:xfrm>
        </p:grpSpPr>
        <p:sp>
          <p:nvSpPr>
            <p:cNvPr id="2737" name="Freeform 255">
              <a:extLst>
                <a:ext uri="{FF2B5EF4-FFF2-40B4-BE49-F238E27FC236}">
                  <a16:creationId xmlns:a16="http://schemas.microsoft.com/office/drawing/2014/main" id="{0AA41685-C4FC-D1F1-12C8-1AB0D565D2B4}"/>
                </a:ext>
              </a:extLst>
            </p:cNvPr>
            <p:cNvSpPr>
              <a:spLocks/>
            </p:cNvSpPr>
            <p:nvPr/>
          </p:nvSpPr>
          <p:spPr bwMode="auto">
            <a:xfrm>
              <a:off x="8973341" y="852625"/>
              <a:ext cx="2029095" cy="1435453"/>
            </a:xfrm>
            <a:custGeom>
              <a:avLst/>
              <a:gdLst>
                <a:gd name="T0" fmla="*/ 11425 w 11425"/>
                <a:gd name="T1" fmla="*/ 895 h 8082"/>
                <a:gd name="T2" fmla="*/ 11425 w 11425"/>
                <a:gd name="T3" fmla="*/ 7187 h 8082"/>
                <a:gd name="T4" fmla="*/ 10530 w 11425"/>
                <a:gd name="T5" fmla="*/ 8082 h 8082"/>
                <a:gd name="T6" fmla="*/ 895 w 11425"/>
                <a:gd name="T7" fmla="*/ 8082 h 8082"/>
                <a:gd name="T8" fmla="*/ 0 w 11425"/>
                <a:gd name="T9" fmla="*/ 7187 h 8082"/>
                <a:gd name="T10" fmla="*/ 0 w 11425"/>
                <a:gd name="T11" fmla="*/ 895 h 8082"/>
                <a:gd name="T12" fmla="*/ 895 w 11425"/>
                <a:gd name="T13" fmla="*/ 0 h 8082"/>
                <a:gd name="T14" fmla="*/ 10530 w 11425"/>
                <a:gd name="T15" fmla="*/ 0 h 8082"/>
                <a:gd name="T16" fmla="*/ 11425 w 11425"/>
                <a:gd name="T17" fmla="*/ 895 h 80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425" h="8082">
                  <a:moveTo>
                    <a:pt x="11425" y="895"/>
                  </a:moveTo>
                  <a:lnTo>
                    <a:pt x="11425" y="7187"/>
                  </a:lnTo>
                  <a:cubicBezTo>
                    <a:pt x="11425" y="7681"/>
                    <a:pt x="11025" y="8082"/>
                    <a:pt x="10530" y="8082"/>
                  </a:cubicBezTo>
                  <a:lnTo>
                    <a:pt x="895" y="8082"/>
                  </a:lnTo>
                  <a:cubicBezTo>
                    <a:pt x="401" y="8082"/>
                    <a:pt x="0" y="7681"/>
                    <a:pt x="0" y="7187"/>
                  </a:cubicBezTo>
                  <a:lnTo>
                    <a:pt x="0" y="895"/>
                  </a:lnTo>
                  <a:cubicBezTo>
                    <a:pt x="0" y="401"/>
                    <a:pt x="401" y="0"/>
                    <a:pt x="895" y="0"/>
                  </a:cubicBezTo>
                  <a:lnTo>
                    <a:pt x="10530" y="0"/>
                  </a:lnTo>
                  <a:cubicBezTo>
                    <a:pt x="11025" y="0"/>
                    <a:pt x="11425" y="401"/>
                    <a:pt x="11425" y="895"/>
                  </a:cubicBezTo>
                </a:path>
              </a:pathLst>
            </a:custGeom>
            <a:solidFill>
              <a:srgbClr val="255F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38" name="Rectangle 256">
              <a:extLst>
                <a:ext uri="{FF2B5EF4-FFF2-40B4-BE49-F238E27FC236}">
                  <a16:creationId xmlns:a16="http://schemas.microsoft.com/office/drawing/2014/main" id="{B9BEE664-BEB8-94B8-004C-14B21462C1B5}"/>
                </a:ext>
              </a:extLst>
            </p:cNvPr>
            <p:cNvSpPr>
              <a:spLocks noChangeArrowheads="1"/>
            </p:cNvSpPr>
            <p:nvPr/>
          </p:nvSpPr>
          <p:spPr bwMode="auto">
            <a:xfrm>
              <a:off x="9177621" y="925289"/>
              <a:ext cx="1621905" cy="129149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39" name="Freeform 257">
              <a:extLst>
                <a:ext uri="{FF2B5EF4-FFF2-40B4-BE49-F238E27FC236}">
                  <a16:creationId xmlns:a16="http://schemas.microsoft.com/office/drawing/2014/main" id="{49F7816A-5BAE-B296-74EE-1E71D3C17B03}"/>
                </a:ext>
              </a:extLst>
            </p:cNvPr>
            <p:cNvSpPr>
              <a:spLocks/>
            </p:cNvSpPr>
            <p:nvPr/>
          </p:nvSpPr>
          <p:spPr bwMode="auto">
            <a:xfrm>
              <a:off x="10855737" y="1549033"/>
              <a:ext cx="96723" cy="71360"/>
            </a:xfrm>
            <a:custGeom>
              <a:avLst/>
              <a:gdLst>
                <a:gd name="T0" fmla="*/ 48 w 491"/>
                <a:gd name="T1" fmla="*/ 44 h 552"/>
                <a:gd name="T2" fmla="*/ 0 w 491"/>
                <a:gd name="T3" fmla="*/ 154 h 552"/>
                <a:gd name="T4" fmla="*/ 30 w 491"/>
                <a:gd name="T5" fmla="*/ 241 h 552"/>
                <a:gd name="T6" fmla="*/ 67 w 491"/>
                <a:gd name="T7" fmla="*/ 276 h 552"/>
                <a:gd name="T8" fmla="*/ 30 w 491"/>
                <a:gd name="T9" fmla="*/ 311 h 552"/>
                <a:gd name="T10" fmla="*/ 0 w 491"/>
                <a:gd name="T11" fmla="*/ 398 h 552"/>
                <a:gd name="T12" fmla="*/ 48 w 491"/>
                <a:gd name="T13" fmla="*/ 508 h 552"/>
                <a:gd name="T14" fmla="*/ 166 w 491"/>
                <a:gd name="T15" fmla="*/ 552 h 552"/>
                <a:gd name="T16" fmla="*/ 300 w 491"/>
                <a:gd name="T17" fmla="*/ 497 h 552"/>
                <a:gd name="T18" fmla="*/ 429 w 491"/>
                <a:gd name="T19" fmla="*/ 360 h 552"/>
                <a:gd name="T20" fmla="*/ 483 w 491"/>
                <a:gd name="T21" fmla="*/ 297 h 552"/>
                <a:gd name="T22" fmla="*/ 491 w 491"/>
                <a:gd name="T23" fmla="*/ 276 h 552"/>
                <a:gd name="T24" fmla="*/ 483 w 491"/>
                <a:gd name="T25" fmla="*/ 254 h 552"/>
                <a:gd name="T26" fmla="*/ 429 w 491"/>
                <a:gd name="T27" fmla="*/ 192 h 552"/>
                <a:gd name="T28" fmla="*/ 300 w 491"/>
                <a:gd name="T29" fmla="*/ 55 h 552"/>
                <a:gd name="T30" fmla="*/ 166 w 491"/>
                <a:gd name="T31" fmla="*/ 0 h 552"/>
                <a:gd name="T32" fmla="*/ 48 w 491"/>
                <a:gd name="T33" fmla="*/ 44 h 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91" h="552">
                  <a:moveTo>
                    <a:pt x="48" y="44"/>
                  </a:moveTo>
                  <a:cubicBezTo>
                    <a:pt x="17" y="72"/>
                    <a:pt x="0" y="111"/>
                    <a:pt x="0" y="154"/>
                  </a:cubicBezTo>
                  <a:cubicBezTo>
                    <a:pt x="0" y="186"/>
                    <a:pt x="10" y="215"/>
                    <a:pt x="30" y="241"/>
                  </a:cubicBezTo>
                  <a:cubicBezTo>
                    <a:pt x="40" y="254"/>
                    <a:pt x="52" y="265"/>
                    <a:pt x="67" y="276"/>
                  </a:cubicBezTo>
                  <a:cubicBezTo>
                    <a:pt x="52" y="286"/>
                    <a:pt x="40" y="298"/>
                    <a:pt x="30" y="311"/>
                  </a:cubicBezTo>
                  <a:cubicBezTo>
                    <a:pt x="10" y="336"/>
                    <a:pt x="0" y="366"/>
                    <a:pt x="0" y="398"/>
                  </a:cubicBezTo>
                  <a:cubicBezTo>
                    <a:pt x="0" y="440"/>
                    <a:pt x="17" y="479"/>
                    <a:pt x="48" y="508"/>
                  </a:cubicBezTo>
                  <a:cubicBezTo>
                    <a:pt x="79" y="536"/>
                    <a:pt x="121" y="552"/>
                    <a:pt x="166" y="552"/>
                  </a:cubicBezTo>
                  <a:cubicBezTo>
                    <a:pt x="213" y="552"/>
                    <a:pt x="255" y="534"/>
                    <a:pt x="300" y="497"/>
                  </a:cubicBezTo>
                  <a:cubicBezTo>
                    <a:pt x="341" y="463"/>
                    <a:pt x="381" y="416"/>
                    <a:pt x="429" y="360"/>
                  </a:cubicBezTo>
                  <a:cubicBezTo>
                    <a:pt x="445" y="341"/>
                    <a:pt x="464" y="319"/>
                    <a:pt x="483" y="297"/>
                  </a:cubicBezTo>
                  <a:cubicBezTo>
                    <a:pt x="488" y="291"/>
                    <a:pt x="491" y="284"/>
                    <a:pt x="491" y="276"/>
                  </a:cubicBezTo>
                  <a:cubicBezTo>
                    <a:pt x="491" y="268"/>
                    <a:pt x="488" y="260"/>
                    <a:pt x="483" y="254"/>
                  </a:cubicBezTo>
                  <a:cubicBezTo>
                    <a:pt x="464" y="232"/>
                    <a:pt x="445" y="211"/>
                    <a:pt x="429" y="192"/>
                  </a:cubicBezTo>
                  <a:cubicBezTo>
                    <a:pt x="381" y="136"/>
                    <a:pt x="341" y="88"/>
                    <a:pt x="300" y="55"/>
                  </a:cubicBezTo>
                  <a:cubicBezTo>
                    <a:pt x="255" y="17"/>
                    <a:pt x="213" y="0"/>
                    <a:pt x="166" y="0"/>
                  </a:cubicBezTo>
                  <a:cubicBezTo>
                    <a:pt x="121" y="0"/>
                    <a:pt x="79" y="15"/>
                    <a:pt x="48" y="44"/>
                  </a:cubicBezTo>
                  <a:close/>
                </a:path>
              </a:pathLst>
            </a:custGeom>
            <a:solidFill>
              <a:srgbClr val="ECB86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grpSp>
      <p:sp>
        <p:nvSpPr>
          <p:cNvPr id="2740" name="TextBox 2739">
            <a:extLst>
              <a:ext uri="{FF2B5EF4-FFF2-40B4-BE49-F238E27FC236}">
                <a16:creationId xmlns:a16="http://schemas.microsoft.com/office/drawing/2014/main" id="{21377104-5C7D-82F0-2A29-6616CD59488F}"/>
              </a:ext>
            </a:extLst>
          </p:cNvPr>
          <p:cNvSpPr txBox="1"/>
          <p:nvPr/>
        </p:nvSpPr>
        <p:spPr>
          <a:xfrm>
            <a:off x="3028951" y="2606084"/>
            <a:ext cx="6486524" cy="3416320"/>
          </a:xfrm>
          <a:prstGeom prst="rect">
            <a:avLst/>
          </a:prstGeom>
          <a:noFill/>
        </p:spPr>
        <p:txBody>
          <a:bodyPr wrap="square" rtlCol="0">
            <a:spAutoFit/>
          </a:bodyPr>
          <a:lstStyle/>
          <a:p>
            <a:pPr lvl="0" algn="just">
              <a:defRPr/>
            </a:pPr>
            <a:r>
              <a:rPr lang="vi-VN" sz="3600" b="1" dirty="0">
                <a:solidFill>
                  <a:srgbClr val="328C96"/>
                </a:solidFill>
                <a:latin typeface="Calibri" panose="020F0502020204030204" pitchFamily="34" charset="0"/>
                <a:cs typeface="Calibri" panose="020F0502020204030204" pitchFamily="34" charset="0"/>
              </a:rPr>
              <a:t>Người lao động đã tạo ra những sản phẩm cần thiết để phục vụ cho cuộc sống của con người. Bởi vậy, chúng ta cần kính trọng, biết ơn người lao động bằng thái độ, lời nói và việc làm phù hợp.</a:t>
            </a:r>
            <a:endParaRPr kumimoji="0" lang="vi-VN" sz="3600" b="1" i="0" u="none" strike="noStrike" kern="1200" cap="none" spc="0" normalizeH="0" baseline="0" noProof="0" dirty="0">
              <a:ln>
                <a:noFill/>
              </a:ln>
              <a:solidFill>
                <a:srgbClr val="328C96"/>
              </a:solidFill>
              <a:effectLst/>
              <a:uLnTx/>
              <a:uFillTx/>
              <a:latin typeface="Calibri" panose="020F0502020204030204" pitchFamily="34" charset="0"/>
              <a:cs typeface="Calibri" panose="020F0502020204030204" pitchFamily="34" charset="0"/>
            </a:endParaRPr>
          </a:p>
        </p:txBody>
      </p:sp>
      <p:grpSp>
        <p:nvGrpSpPr>
          <p:cNvPr id="2741" name="Group 2740">
            <a:extLst>
              <a:ext uri="{FF2B5EF4-FFF2-40B4-BE49-F238E27FC236}">
                <a16:creationId xmlns:a16="http://schemas.microsoft.com/office/drawing/2014/main" id="{55F75E42-FADE-B387-36DC-72D5D1F7025B}"/>
              </a:ext>
            </a:extLst>
          </p:cNvPr>
          <p:cNvGrpSpPr/>
          <p:nvPr/>
        </p:nvGrpSpPr>
        <p:grpSpPr>
          <a:xfrm>
            <a:off x="147818" y="1025443"/>
            <a:ext cx="2065148" cy="2028696"/>
            <a:chOff x="3109913" y="390525"/>
            <a:chExt cx="5970588" cy="6275388"/>
          </a:xfrm>
        </p:grpSpPr>
        <p:sp>
          <p:nvSpPr>
            <p:cNvPr id="2742" name="Oval 10">
              <a:extLst>
                <a:ext uri="{FF2B5EF4-FFF2-40B4-BE49-F238E27FC236}">
                  <a16:creationId xmlns:a16="http://schemas.microsoft.com/office/drawing/2014/main" id="{23548B31-8D3B-CFA1-7932-050EECDC6F34}"/>
                </a:ext>
              </a:extLst>
            </p:cNvPr>
            <p:cNvSpPr>
              <a:spLocks noChangeArrowheads="1"/>
            </p:cNvSpPr>
            <p:nvPr/>
          </p:nvSpPr>
          <p:spPr bwMode="auto">
            <a:xfrm>
              <a:off x="3109913" y="390525"/>
              <a:ext cx="5970588" cy="5969000"/>
            </a:xfrm>
            <a:prstGeom prst="ellipse">
              <a:avLst/>
            </a:pr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43" name="Oval 11">
              <a:extLst>
                <a:ext uri="{FF2B5EF4-FFF2-40B4-BE49-F238E27FC236}">
                  <a16:creationId xmlns:a16="http://schemas.microsoft.com/office/drawing/2014/main" id="{872CA16D-D9DA-64CF-1701-D240F8A9E5CE}"/>
                </a:ext>
              </a:extLst>
            </p:cNvPr>
            <p:cNvSpPr>
              <a:spLocks noChangeArrowheads="1"/>
            </p:cNvSpPr>
            <p:nvPr/>
          </p:nvSpPr>
          <p:spPr bwMode="auto">
            <a:xfrm>
              <a:off x="5062538" y="6443663"/>
              <a:ext cx="2368550" cy="222250"/>
            </a:xfrm>
            <a:prstGeom prst="ellipse">
              <a:avLst/>
            </a:prstGeom>
            <a:solidFill>
              <a:srgbClr val="FAB5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44" name="Freeform 12">
              <a:extLst>
                <a:ext uri="{FF2B5EF4-FFF2-40B4-BE49-F238E27FC236}">
                  <a16:creationId xmlns:a16="http://schemas.microsoft.com/office/drawing/2014/main" id="{2A94D4FE-6A58-0BC0-475C-E302CDCADB7C}"/>
                </a:ext>
              </a:extLst>
            </p:cNvPr>
            <p:cNvSpPr>
              <a:spLocks/>
            </p:cNvSpPr>
            <p:nvPr/>
          </p:nvSpPr>
          <p:spPr bwMode="auto">
            <a:xfrm>
              <a:off x="7035801" y="3282950"/>
              <a:ext cx="1123950" cy="1465263"/>
            </a:xfrm>
            <a:custGeom>
              <a:avLst/>
              <a:gdLst>
                <a:gd name="T0" fmla="*/ 308 w 5462"/>
                <a:gd name="T1" fmla="*/ 2898 h 7125"/>
                <a:gd name="T2" fmla="*/ 871 w 5462"/>
                <a:gd name="T3" fmla="*/ 1941 h 7125"/>
                <a:gd name="T4" fmla="*/ 993 w 5462"/>
                <a:gd name="T5" fmla="*/ 1900 h 7125"/>
                <a:gd name="T6" fmla="*/ 998 w 5462"/>
                <a:gd name="T7" fmla="*/ 1900 h 7125"/>
                <a:gd name="T8" fmla="*/ 1066 w 5462"/>
                <a:gd name="T9" fmla="*/ 1600 h 7125"/>
                <a:gd name="T10" fmla="*/ 1419 w 5462"/>
                <a:gd name="T11" fmla="*/ 1599 h 7125"/>
                <a:gd name="T12" fmla="*/ 2222 w 5462"/>
                <a:gd name="T13" fmla="*/ 1065 h 7125"/>
                <a:gd name="T14" fmla="*/ 2927 w 5462"/>
                <a:gd name="T15" fmla="*/ 377 h 7125"/>
                <a:gd name="T16" fmla="*/ 3086 w 5462"/>
                <a:gd name="T17" fmla="*/ 181 h 7125"/>
                <a:gd name="T18" fmla="*/ 3256 w 5462"/>
                <a:gd name="T19" fmla="*/ 53 h 7125"/>
                <a:gd name="T20" fmla="*/ 4751 w 5462"/>
                <a:gd name="T21" fmla="*/ 1778 h 7125"/>
                <a:gd name="T22" fmla="*/ 4341 w 5462"/>
                <a:gd name="T23" fmla="*/ 3173 h 7125"/>
                <a:gd name="T24" fmla="*/ 4927 w 5462"/>
                <a:gd name="T25" fmla="*/ 3619 h 7125"/>
                <a:gd name="T26" fmla="*/ 4471 w 5462"/>
                <a:gd name="T27" fmla="*/ 4987 h 7125"/>
                <a:gd name="T28" fmla="*/ 5358 w 5462"/>
                <a:gd name="T29" fmla="*/ 6009 h 7125"/>
                <a:gd name="T30" fmla="*/ 5293 w 5462"/>
                <a:gd name="T31" fmla="*/ 6320 h 7125"/>
                <a:gd name="T32" fmla="*/ 3525 w 5462"/>
                <a:gd name="T33" fmla="*/ 7082 h 7125"/>
                <a:gd name="T34" fmla="*/ 3248 w 5462"/>
                <a:gd name="T35" fmla="*/ 6830 h 7125"/>
                <a:gd name="T36" fmla="*/ 3300 w 5462"/>
                <a:gd name="T37" fmla="*/ 5535 h 7125"/>
                <a:gd name="T38" fmla="*/ 3301 w 5462"/>
                <a:gd name="T39" fmla="*/ 5475 h 7125"/>
                <a:gd name="T40" fmla="*/ 2226 w 5462"/>
                <a:gd name="T41" fmla="*/ 5501 h 7125"/>
                <a:gd name="T42" fmla="*/ 1611 w 5462"/>
                <a:gd name="T43" fmla="*/ 4177 h 7125"/>
                <a:gd name="T44" fmla="*/ 107 w 5462"/>
                <a:gd name="T45" fmla="*/ 3465 h 7125"/>
                <a:gd name="T46" fmla="*/ 308 w 5462"/>
                <a:gd name="T47" fmla="*/ 2898 h 7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462" h="7125">
                  <a:moveTo>
                    <a:pt x="308" y="2898"/>
                  </a:moveTo>
                  <a:cubicBezTo>
                    <a:pt x="442" y="2525"/>
                    <a:pt x="736" y="2314"/>
                    <a:pt x="871" y="1941"/>
                  </a:cubicBezTo>
                  <a:cubicBezTo>
                    <a:pt x="877" y="1925"/>
                    <a:pt x="986" y="1914"/>
                    <a:pt x="993" y="1900"/>
                  </a:cubicBezTo>
                  <a:cubicBezTo>
                    <a:pt x="995" y="1900"/>
                    <a:pt x="997" y="1900"/>
                    <a:pt x="998" y="1900"/>
                  </a:cubicBezTo>
                  <a:cubicBezTo>
                    <a:pt x="1100" y="1896"/>
                    <a:pt x="965" y="1613"/>
                    <a:pt x="1066" y="1600"/>
                  </a:cubicBezTo>
                  <a:cubicBezTo>
                    <a:pt x="1139" y="1591"/>
                    <a:pt x="1351" y="1622"/>
                    <a:pt x="1419" y="1599"/>
                  </a:cubicBezTo>
                  <a:cubicBezTo>
                    <a:pt x="1726" y="1652"/>
                    <a:pt x="2047" y="1248"/>
                    <a:pt x="2222" y="1065"/>
                  </a:cubicBezTo>
                  <a:cubicBezTo>
                    <a:pt x="2481" y="794"/>
                    <a:pt x="2831" y="737"/>
                    <a:pt x="2927" y="377"/>
                  </a:cubicBezTo>
                  <a:cubicBezTo>
                    <a:pt x="2955" y="275"/>
                    <a:pt x="3014" y="212"/>
                    <a:pt x="3086" y="181"/>
                  </a:cubicBezTo>
                  <a:cubicBezTo>
                    <a:pt x="3057" y="98"/>
                    <a:pt x="3157" y="0"/>
                    <a:pt x="3256" y="53"/>
                  </a:cubicBezTo>
                  <a:cubicBezTo>
                    <a:pt x="3978" y="438"/>
                    <a:pt x="4643" y="905"/>
                    <a:pt x="4751" y="1778"/>
                  </a:cubicBezTo>
                  <a:cubicBezTo>
                    <a:pt x="4818" y="2318"/>
                    <a:pt x="4639" y="2777"/>
                    <a:pt x="4341" y="3173"/>
                  </a:cubicBezTo>
                  <a:cubicBezTo>
                    <a:pt x="4588" y="3231"/>
                    <a:pt x="4806" y="3367"/>
                    <a:pt x="4927" y="3619"/>
                  </a:cubicBezTo>
                  <a:cubicBezTo>
                    <a:pt x="5176" y="4139"/>
                    <a:pt x="4840" y="4626"/>
                    <a:pt x="4471" y="4987"/>
                  </a:cubicBezTo>
                  <a:cubicBezTo>
                    <a:pt x="4751" y="5344"/>
                    <a:pt x="5022" y="5698"/>
                    <a:pt x="5358" y="6009"/>
                  </a:cubicBezTo>
                  <a:cubicBezTo>
                    <a:pt x="5462" y="6106"/>
                    <a:pt x="5390" y="6259"/>
                    <a:pt x="5293" y="6320"/>
                  </a:cubicBezTo>
                  <a:cubicBezTo>
                    <a:pt x="4737" y="6669"/>
                    <a:pt x="4156" y="6905"/>
                    <a:pt x="3525" y="7082"/>
                  </a:cubicBezTo>
                  <a:cubicBezTo>
                    <a:pt x="3372" y="7125"/>
                    <a:pt x="3240" y="6971"/>
                    <a:pt x="3248" y="6830"/>
                  </a:cubicBezTo>
                  <a:cubicBezTo>
                    <a:pt x="3271" y="6399"/>
                    <a:pt x="3288" y="5967"/>
                    <a:pt x="3300" y="5535"/>
                  </a:cubicBezTo>
                  <a:cubicBezTo>
                    <a:pt x="3300" y="5515"/>
                    <a:pt x="3300" y="5495"/>
                    <a:pt x="3301" y="5475"/>
                  </a:cubicBezTo>
                  <a:cubicBezTo>
                    <a:pt x="2979" y="5632"/>
                    <a:pt x="2623" y="5676"/>
                    <a:pt x="2226" y="5501"/>
                  </a:cubicBezTo>
                  <a:cubicBezTo>
                    <a:pt x="1646" y="5245"/>
                    <a:pt x="1537" y="4714"/>
                    <a:pt x="1611" y="4177"/>
                  </a:cubicBezTo>
                  <a:cubicBezTo>
                    <a:pt x="1179" y="4139"/>
                    <a:pt x="281" y="3802"/>
                    <a:pt x="107" y="3465"/>
                  </a:cubicBezTo>
                  <a:cubicBezTo>
                    <a:pt x="0" y="3261"/>
                    <a:pt x="235" y="3097"/>
                    <a:pt x="308" y="2898"/>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45" name="Freeform 13">
              <a:extLst>
                <a:ext uri="{FF2B5EF4-FFF2-40B4-BE49-F238E27FC236}">
                  <a16:creationId xmlns:a16="http://schemas.microsoft.com/office/drawing/2014/main" id="{148429F0-C758-2356-D038-85DE8F749041}"/>
                </a:ext>
              </a:extLst>
            </p:cNvPr>
            <p:cNvSpPr>
              <a:spLocks/>
            </p:cNvSpPr>
            <p:nvPr/>
          </p:nvSpPr>
          <p:spPr bwMode="auto">
            <a:xfrm>
              <a:off x="7040563" y="3608388"/>
              <a:ext cx="912813" cy="1139825"/>
            </a:xfrm>
            <a:custGeom>
              <a:avLst/>
              <a:gdLst>
                <a:gd name="T0" fmla="*/ 265 w 4434"/>
                <a:gd name="T1" fmla="*/ 1398 h 5542"/>
                <a:gd name="T2" fmla="*/ 976 w 4434"/>
                <a:gd name="T3" fmla="*/ 109 h 5542"/>
                <a:gd name="T4" fmla="*/ 1568 w 4434"/>
                <a:gd name="T5" fmla="*/ 0 h 5542"/>
                <a:gd name="T6" fmla="*/ 1552 w 4434"/>
                <a:gd name="T7" fmla="*/ 536 h 5542"/>
                <a:gd name="T8" fmla="*/ 1928 w 4434"/>
                <a:gd name="T9" fmla="*/ 1683 h 5542"/>
                <a:gd name="T10" fmla="*/ 2803 w 4434"/>
                <a:gd name="T11" fmla="*/ 2011 h 5542"/>
                <a:gd name="T12" fmla="*/ 2574 w 4434"/>
                <a:gd name="T13" fmla="*/ 2320 h 5542"/>
                <a:gd name="T14" fmla="*/ 2642 w 4434"/>
                <a:gd name="T15" fmla="*/ 3058 h 5542"/>
                <a:gd name="T16" fmla="*/ 3289 w 4434"/>
                <a:gd name="T17" fmla="*/ 3509 h 5542"/>
                <a:gd name="T18" fmla="*/ 3907 w 4434"/>
                <a:gd name="T19" fmla="*/ 3520 h 5542"/>
                <a:gd name="T20" fmla="*/ 4434 w 4434"/>
                <a:gd name="T21" fmla="*/ 5173 h 5542"/>
                <a:gd name="T22" fmla="*/ 3499 w 4434"/>
                <a:gd name="T23" fmla="*/ 5499 h 5542"/>
                <a:gd name="T24" fmla="*/ 3222 w 4434"/>
                <a:gd name="T25" fmla="*/ 5247 h 5542"/>
                <a:gd name="T26" fmla="*/ 3274 w 4434"/>
                <a:gd name="T27" fmla="*/ 3952 h 5542"/>
                <a:gd name="T28" fmla="*/ 3275 w 4434"/>
                <a:gd name="T29" fmla="*/ 3892 h 5542"/>
                <a:gd name="T30" fmla="*/ 2200 w 4434"/>
                <a:gd name="T31" fmla="*/ 3918 h 5542"/>
                <a:gd name="T32" fmla="*/ 1585 w 4434"/>
                <a:gd name="T33" fmla="*/ 2594 h 5542"/>
                <a:gd name="T34" fmla="*/ 106 w 4434"/>
                <a:gd name="T35" fmla="*/ 1845 h 5542"/>
                <a:gd name="T36" fmla="*/ 265 w 4434"/>
                <a:gd name="T37" fmla="*/ 1398 h 5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434" h="5542">
                  <a:moveTo>
                    <a:pt x="265" y="1398"/>
                  </a:moveTo>
                  <a:cubicBezTo>
                    <a:pt x="388" y="1058"/>
                    <a:pt x="853" y="449"/>
                    <a:pt x="976" y="109"/>
                  </a:cubicBezTo>
                  <a:cubicBezTo>
                    <a:pt x="1193" y="115"/>
                    <a:pt x="1358" y="47"/>
                    <a:pt x="1568" y="0"/>
                  </a:cubicBezTo>
                  <a:cubicBezTo>
                    <a:pt x="1565" y="45"/>
                    <a:pt x="1551" y="491"/>
                    <a:pt x="1552" y="536"/>
                  </a:cubicBezTo>
                  <a:cubicBezTo>
                    <a:pt x="1554" y="939"/>
                    <a:pt x="1643" y="1380"/>
                    <a:pt x="1928" y="1683"/>
                  </a:cubicBezTo>
                  <a:cubicBezTo>
                    <a:pt x="2164" y="1934"/>
                    <a:pt x="2480" y="2023"/>
                    <a:pt x="2803" y="2011"/>
                  </a:cubicBezTo>
                  <a:cubicBezTo>
                    <a:pt x="2717" y="2108"/>
                    <a:pt x="2634" y="2206"/>
                    <a:pt x="2574" y="2320"/>
                  </a:cubicBezTo>
                  <a:cubicBezTo>
                    <a:pt x="2446" y="2565"/>
                    <a:pt x="2514" y="2827"/>
                    <a:pt x="2642" y="3058"/>
                  </a:cubicBezTo>
                  <a:cubicBezTo>
                    <a:pt x="2783" y="3313"/>
                    <a:pt x="3002" y="3462"/>
                    <a:pt x="3289" y="3509"/>
                  </a:cubicBezTo>
                  <a:cubicBezTo>
                    <a:pt x="3493" y="3543"/>
                    <a:pt x="3701" y="3527"/>
                    <a:pt x="3907" y="3520"/>
                  </a:cubicBezTo>
                  <a:cubicBezTo>
                    <a:pt x="3769" y="4124"/>
                    <a:pt x="3959" y="4788"/>
                    <a:pt x="4434" y="5173"/>
                  </a:cubicBezTo>
                  <a:cubicBezTo>
                    <a:pt x="4133" y="5302"/>
                    <a:pt x="3823" y="5408"/>
                    <a:pt x="3499" y="5499"/>
                  </a:cubicBezTo>
                  <a:cubicBezTo>
                    <a:pt x="3346" y="5542"/>
                    <a:pt x="3214" y="5387"/>
                    <a:pt x="3222" y="5247"/>
                  </a:cubicBezTo>
                  <a:cubicBezTo>
                    <a:pt x="3245" y="4816"/>
                    <a:pt x="3262" y="4384"/>
                    <a:pt x="3274" y="3952"/>
                  </a:cubicBezTo>
                  <a:cubicBezTo>
                    <a:pt x="3274" y="3932"/>
                    <a:pt x="3274" y="3912"/>
                    <a:pt x="3275" y="3892"/>
                  </a:cubicBezTo>
                  <a:cubicBezTo>
                    <a:pt x="2953" y="4048"/>
                    <a:pt x="2597" y="4093"/>
                    <a:pt x="2200" y="3918"/>
                  </a:cubicBezTo>
                  <a:cubicBezTo>
                    <a:pt x="1620" y="3662"/>
                    <a:pt x="1512" y="3131"/>
                    <a:pt x="1585" y="2594"/>
                  </a:cubicBezTo>
                  <a:cubicBezTo>
                    <a:pt x="1153" y="2555"/>
                    <a:pt x="281" y="2182"/>
                    <a:pt x="106" y="1845"/>
                  </a:cubicBezTo>
                  <a:cubicBezTo>
                    <a:pt x="0" y="1641"/>
                    <a:pt x="193" y="1597"/>
                    <a:pt x="265" y="1398"/>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46" name="Freeform 14">
              <a:extLst>
                <a:ext uri="{FF2B5EF4-FFF2-40B4-BE49-F238E27FC236}">
                  <a16:creationId xmlns:a16="http://schemas.microsoft.com/office/drawing/2014/main" id="{8E7E79AF-B7B7-7181-77CB-41084EE60003}"/>
                </a:ext>
              </a:extLst>
            </p:cNvPr>
            <p:cNvSpPr>
              <a:spLocks/>
            </p:cNvSpPr>
            <p:nvPr/>
          </p:nvSpPr>
          <p:spPr bwMode="auto">
            <a:xfrm>
              <a:off x="7645401" y="3308350"/>
              <a:ext cx="423863" cy="952500"/>
            </a:xfrm>
            <a:custGeom>
              <a:avLst/>
              <a:gdLst>
                <a:gd name="T0" fmla="*/ 227 w 2061"/>
                <a:gd name="T1" fmla="*/ 28 h 4632"/>
                <a:gd name="T2" fmla="*/ 1487 w 2061"/>
                <a:gd name="T3" fmla="*/ 2661 h 4632"/>
                <a:gd name="T4" fmla="*/ 1102 w 2061"/>
                <a:gd name="T5" fmla="*/ 3216 h 4632"/>
                <a:gd name="T6" fmla="*/ 1367 w 2061"/>
                <a:gd name="T7" fmla="*/ 3238 h 4632"/>
                <a:gd name="T8" fmla="*/ 1656 w 2061"/>
                <a:gd name="T9" fmla="*/ 3394 h 4632"/>
                <a:gd name="T10" fmla="*/ 1520 w 2061"/>
                <a:gd name="T11" fmla="*/ 4623 h 4632"/>
                <a:gd name="T12" fmla="*/ 1505 w 2061"/>
                <a:gd name="T13" fmla="*/ 4613 h 4632"/>
                <a:gd name="T14" fmla="*/ 1817 w 2061"/>
                <a:gd name="T15" fmla="*/ 3968 h 4632"/>
                <a:gd name="T16" fmla="*/ 982 w 2061"/>
                <a:gd name="T17" fmla="*/ 3322 h 4632"/>
                <a:gd name="T18" fmla="*/ 946 w 2061"/>
                <a:gd name="T19" fmla="*/ 3266 h 4632"/>
                <a:gd name="T20" fmla="*/ 1434 w 2061"/>
                <a:gd name="T21" fmla="*/ 1550 h 4632"/>
                <a:gd name="T22" fmla="*/ 200 w 2061"/>
                <a:gd name="T23" fmla="*/ 338 h 4632"/>
                <a:gd name="T24" fmla="*/ 227 w 2061"/>
                <a:gd name="T25" fmla="*/ 28 h 4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61" h="4632">
                  <a:moveTo>
                    <a:pt x="227" y="28"/>
                  </a:moveTo>
                  <a:cubicBezTo>
                    <a:pt x="1480" y="205"/>
                    <a:pt x="2028" y="1586"/>
                    <a:pt x="1487" y="2661"/>
                  </a:cubicBezTo>
                  <a:cubicBezTo>
                    <a:pt x="1451" y="2731"/>
                    <a:pt x="1151" y="3147"/>
                    <a:pt x="1102" y="3216"/>
                  </a:cubicBezTo>
                  <a:cubicBezTo>
                    <a:pt x="1150" y="3201"/>
                    <a:pt x="1391" y="3244"/>
                    <a:pt x="1367" y="3238"/>
                  </a:cubicBezTo>
                  <a:cubicBezTo>
                    <a:pt x="1476" y="3265"/>
                    <a:pt x="1572" y="3321"/>
                    <a:pt x="1656" y="3394"/>
                  </a:cubicBezTo>
                  <a:cubicBezTo>
                    <a:pt x="2061" y="3747"/>
                    <a:pt x="1807" y="4287"/>
                    <a:pt x="1520" y="4623"/>
                  </a:cubicBezTo>
                  <a:cubicBezTo>
                    <a:pt x="1512" y="4632"/>
                    <a:pt x="1498" y="4622"/>
                    <a:pt x="1505" y="4613"/>
                  </a:cubicBezTo>
                  <a:cubicBezTo>
                    <a:pt x="1639" y="4448"/>
                    <a:pt x="1830" y="4193"/>
                    <a:pt x="1817" y="3968"/>
                  </a:cubicBezTo>
                  <a:cubicBezTo>
                    <a:pt x="1792" y="3537"/>
                    <a:pt x="1428" y="3179"/>
                    <a:pt x="982" y="3322"/>
                  </a:cubicBezTo>
                  <a:cubicBezTo>
                    <a:pt x="951" y="3332"/>
                    <a:pt x="931" y="3290"/>
                    <a:pt x="946" y="3266"/>
                  </a:cubicBezTo>
                  <a:cubicBezTo>
                    <a:pt x="1284" y="2742"/>
                    <a:pt x="1530" y="2192"/>
                    <a:pt x="1434" y="1550"/>
                  </a:cubicBezTo>
                  <a:cubicBezTo>
                    <a:pt x="1339" y="911"/>
                    <a:pt x="848" y="403"/>
                    <a:pt x="200" y="338"/>
                  </a:cubicBezTo>
                  <a:cubicBezTo>
                    <a:pt x="0" y="318"/>
                    <a:pt x="29" y="0"/>
                    <a:pt x="227" y="28"/>
                  </a:cubicBezTo>
                  <a:close/>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47" name="Freeform 15">
              <a:extLst>
                <a:ext uri="{FF2B5EF4-FFF2-40B4-BE49-F238E27FC236}">
                  <a16:creationId xmlns:a16="http://schemas.microsoft.com/office/drawing/2014/main" id="{48926357-4399-16D2-85B5-3F394449A5C9}"/>
                </a:ext>
              </a:extLst>
            </p:cNvPr>
            <p:cNvSpPr>
              <a:spLocks/>
            </p:cNvSpPr>
            <p:nvPr/>
          </p:nvSpPr>
          <p:spPr bwMode="auto">
            <a:xfrm>
              <a:off x="7639051" y="3252788"/>
              <a:ext cx="434975" cy="809625"/>
            </a:xfrm>
            <a:custGeom>
              <a:avLst/>
              <a:gdLst>
                <a:gd name="T0" fmla="*/ 180 w 2117"/>
                <a:gd name="T1" fmla="*/ 309 h 3933"/>
                <a:gd name="T2" fmla="*/ 1639 w 2117"/>
                <a:gd name="T3" fmla="*/ 1510 h 3933"/>
                <a:gd name="T4" fmla="*/ 1359 w 2117"/>
                <a:gd name="T5" fmla="*/ 3116 h 3933"/>
                <a:gd name="T6" fmla="*/ 466 w 2117"/>
                <a:gd name="T7" fmla="*/ 3622 h 3933"/>
                <a:gd name="T8" fmla="*/ 541 w 2117"/>
                <a:gd name="T9" fmla="*/ 3896 h 3933"/>
                <a:gd name="T10" fmla="*/ 1958 w 2117"/>
                <a:gd name="T11" fmla="*/ 2536 h 3933"/>
                <a:gd name="T12" fmla="*/ 1432 w 2117"/>
                <a:gd name="T13" fmla="*/ 643 h 3933"/>
                <a:gd name="T14" fmla="*/ 255 w 2117"/>
                <a:gd name="T15" fmla="*/ 35 h 3933"/>
                <a:gd name="T16" fmla="*/ 180 w 2117"/>
                <a:gd name="T17" fmla="*/ 309 h 3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17" h="3933">
                  <a:moveTo>
                    <a:pt x="180" y="309"/>
                  </a:moveTo>
                  <a:cubicBezTo>
                    <a:pt x="842" y="440"/>
                    <a:pt x="1423" y="852"/>
                    <a:pt x="1639" y="1510"/>
                  </a:cubicBezTo>
                  <a:cubicBezTo>
                    <a:pt x="1815" y="2047"/>
                    <a:pt x="1734" y="2680"/>
                    <a:pt x="1359" y="3116"/>
                  </a:cubicBezTo>
                  <a:cubicBezTo>
                    <a:pt x="1126" y="3387"/>
                    <a:pt x="813" y="3551"/>
                    <a:pt x="466" y="3622"/>
                  </a:cubicBezTo>
                  <a:cubicBezTo>
                    <a:pt x="286" y="3659"/>
                    <a:pt x="362" y="3933"/>
                    <a:pt x="541" y="3896"/>
                  </a:cubicBezTo>
                  <a:cubicBezTo>
                    <a:pt x="1240" y="3753"/>
                    <a:pt x="1793" y="3234"/>
                    <a:pt x="1958" y="2536"/>
                  </a:cubicBezTo>
                  <a:cubicBezTo>
                    <a:pt x="2117" y="1864"/>
                    <a:pt x="1917" y="1135"/>
                    <a:pt x="1432" y="643"/>
                  </a:cubicBezTo>
                  <a:cubicBezTo>
                    <a:pt x="1115" y="321"/>
                    <a:pt x="696" y="122"/>
                    <a:pt x="255" y="35"/>
                  </a:cubicBezTo>
                  <a:cubicBezTo>
                    <a:pt x="76" y="0"/>
                    <a:pt x="0" y="274"/>
                    <a:pt x="180" y="30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48" name="Freeform 16">
              <a:extLst>
                <a:ext uri="{FF2B5EF4-FFF2-40B4-BE49-F238E27FC236}">
                  <a16:creationId xmlns:a16="http://schemas.microsoft.com/office/drawing/2014/main" id="{7E92511D-BD29-4EAA-CE7A-0B8503A5C171}"/>
                </a:ext>
              </a:extLst>
            </p:cNvPr>
            <p:cNvSpPr>
              <a:spLocks/>
            </p:cNvSpPr>
            <p:nvPr/>
          </p:nvSpPr>
          <p:spPr bwMode="auto">
            <a:xfrm>
              <a:off x="7478713" y="3673475"/>
              <a:ext cx="133350" cy="274638"/>
            </a:xfrm>
            <a:custGeom>
              <a:avLst/>
              <a:gdLst>
                <a:gd name="T0" fmla="*/ 394 w 652"/>
                <a:gd name="T1" fmla="*/ 58 h 1338"/>
                <a:gd name="T2" fmla="*/ 16 w 652"/>
                <a:gd name="T3" fmla="*/ 1196 h 1338"/>
                <a:gd name="T4" fmla="*/ 159 w 652"/>
                <a:gd name="T5" fmla="*/ 1338 h 1338"/>
                <a:gd name="T6" fmla="*/ 301 w 652"/>
                <a:gd name="T7" fmla="*/ 1196 h 1338"/>
                <a:gd name="T8" fmla="*/ 304 w 652"/>
                <a:gd name="T9" fmla="*/ 918 h 1338"/>
                <a:gd name="T10" fmla="*/ 345 w 652"/>
                <a:gd name="T11" fmla="*/ 672 h 1338"/>
                <a:gd name="T12" fmla="*/ 384 w 652"/>
                <a:gd name="T13" fmla="*/ 554 h 1338"/>
                <a:gd name="T14" fmla="*/ 390 w 652"/>
                <a:gd name="T15" fmla="*/ 538 h 1338"/>
                <a:gd name="T16" fmla="*/ 403 w 652"/>
                <a:gd name="T17" fmla="*/ 510 h 1338"/>
                <a:gd name="T18" fmla="*/ 432 w 652"/>
                <a:gd name="T19" fmla="*/ 455 h 1338"/>
                <a:gd name="T20" fmla="*/ 494 w 652"/>
                <a:gd name="T21" fmla="*/ 362 h 1338"/>
                <a:gd name="T22" fmla="*/ 595 w 652"/>
                <a:gd name="T23" fmla="*/ 259 h 1338"/>
                <a:gd name="T24" fmla="*/ 595 w 652"/>
                <a:gd name="T25" fmla="*/ 58 h 1338"/>
                <a:gd name="T26" fmla="*/ 394 w 652"/>
                <a:gd name="T27" fmla="*/ 58 h 1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2" h="1338">
                  <a:moveTo>
                    <a:pt x="394" y="58"/>
                  </a:moveTo>
                  <a:cubicBezTo>
                    <a:pt x="71" y="343"/>
                    <a:pt x="0" y="786"/>
                    <a:pt x="16" y="1196"/>
                  </a:cubicBezTo>
                  <a:cubicBezTo>
                    <a:pt x="19" y="1273"/>
                    <a:pt x="80" y="1338"/>
                    <a:pt x="159" y="1338"/>
                  </a:cubicBezTo>
                  <a:cubicBezTo>
                    <a:pt x="233" y="1338"/>
                    <a:pt x="304" y="1273"/>
                    <a:pt x="301" y="1196"/>
                  </a:cubicBezTo>
                  <a:cubicBezTo>
                    <a:pt x="297" y="1103"/>
                    <a:pt x="297" y="1010"/>
                    <a:pt x="304" y="918"/>
                  </a:cubicBezTo>
                  <a:cubicBezTo>
                    <a:pt x="310" y="829"/>
                    <a:pt x="320" y="765"/>
                    <a:pt x="345" y="672"/>
                  </a:cubicBezTo>
                  <a:cubicBezTo>
                    <a:pt x="356" y="632"/>
                    <a:pt x="369" y="593"/>
                    <a:pt x="384" y="554"/>
                  </a:cubicBezTo>
                  <a:cubicBezTo>
                    <a:pt x="391" y="535"/>
                    <a:pt x="385" y="549"/>
                    <a:pt x="390" y="538"/>
                  </a:cubicBezTo>
                  <a:cubicBezTo>
                    <a:pt x="394" y="528"/>
                    <a:pt x="399" y="519"/>
                    <a:pt x="403" y="510"/>
                  </a:cubicBezTo>
                  <a:cubicBezTo>
                    <a:pt x="412" y="491"/>
                    <a:pt x="422" y="473"/>
                    <a:pt x="432" y="455"/>
                  </a:cubicBezTo>
                  <a:cubicBezTo>
                    <a:pt x="452" y="421"/>
                    <a:pt x="479" y="381"/>
                    <a:pt x="494" y="362"/>
                  </a:cubicBezTo>
                  <a:cubicBezTo>
                    <a:pt x="525" y="325"/>
                    <a:pt x="559" y="291"/>
                    <a:pt x="595" y="259"/>
                  </a:cubicBezTo>
                  <a:cubicBezTo>
                    <a:pt x="652" y="208"/>
                    <a:pt x="647" y="110"/>
                    <a:pt x="595" y="58"/>
                  </a:cubicBezTo>
                  <a:cubicBezTo>
                    <a:pt x="538" y="0"/>
                    <a:pt x="452" y="7"/>
                    <a:pt x="394" y="58"/>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49" name="Freeform 17">
              <a:extLst>
                <a:ext uri="{FF2B5EF4-FFF2-40B4-BE49-F238E27FC236}">
                  <a16:creationId xmlns:a16="http://schemas.microsoft.com/office/drawing/2014/main" id="{E50C58B0-23AC-CF5B-E063-08274A602152}"/>
                </a:ext>
              </a:extLst>
            </p:cNvPr>
            <p:cNvSpPr>
              <a:spLocks/>
            </p:cNvSpPr>
            <p:nvPr/>
          </p:nvSpPr>
          <p:spPr bwMode="auto">
            <a:xfrm>
              <a:off x="7362826" y="3730625"/>
              <a:ext cx="179388" cy="122238"/>
            </a:xfrm>
            <a:custGeom>
              <a:avLst/>
              <a:gdLst>
                <a:gd name="T0" fmla="*/ 791 w 876"/>
                <a:gd name="T1" fmla="*/ 315 h 594"/>
                <a:gd name="T2" fmla="*/ 228 w 876"/>
                <a:gd name="T3" fmla="*/ 33 h 594"/>
                <a:gd name="T4" fmla="*/ 34 w 876"/>
                <a:gd name="T5" fmla="*/ 84 h 594"/>
                <a:gd name="T6" fmla="*/ 85 w 876"/>
                <a:gd name="T7" fmla="*/ 279 h 594"/>
                <a:gd name="T8" fmla="*/ 647 w 876"/>
                <a:gd name="T9" fmla="*/ 561 h 594"/>
                <a:gd name="T10" fmla="*/ 842 w 876"/>
                <a:gd name="T11" fmla="*/ 510 h 594"/>
                <a:gd name="T12" fmla="*/ 791 w 876"/>
                <a:gd name="T13" fmla="*/ 315 h 594"/>
              </a:gdLst>
              <a:ahLst/>
              <a:cxnLst>
                <a:cxn ang="0">
                  <a:pos x="T0" y="T1"/>
                </a:cxn>
                <a:cxn ang="0">
                  <a:pos x="T2" y="T3"/>
                </a:cxn>
                <a:cxn ang="0">
                  <a:pos x="T4" y="T5"/>
                </a:cxn>
                <a:cxn ang="0">
                  <a:pos x="T6" y="T7"/>
                </a:cxn>
                <a:cxn ang="0">
                  <a:pos x="T8" y="T9"/>
                </a:cxn>
                <a:cxn ang="0">
                  <a:pos x="T10" y="T11"/>
                </a:cxn>
                <a:cxn ang="0">
                  <a:pos x="T12" y="T13"/>
                </a:cxn>
              </a:cxnLst>
              <a:rect l="0" t="0" r="r" b="b"/>
              <a:pathLst>
                <a:path w="876" h="594">
                  <a:moveTo>
                    <a:pt x="791" y="315"/>
                  </a:moveTo>
                  <a:cubicBezTo>
                    <a:pt x="603" y="221"/>
                    <a:pt x="416" y="127"/>
                    <a:pt x="228" y="33"/>
                  </a:cubicBezTo>
                  <a:cubicBezTo>
                    <a:pt x="162" y="0"/>
                    <a:pt x="71" y="13"/>
                    <a:pt x="34" y="84"/>
                  </a:cubicBezTo>
                  <a:cubicBezTo>
                    <a:pt x="0" y="149"/>
                    <a:pt x="14" y="243"/>
                    <a:pt x="85" y="279"/>
                  </a:cubicBezTo>
                  <a:cubicBezTo>
                    <a:pt x="272" y="373"/>
                    <a:pt x="460" y="467"/>
                    <a:pt x="647" y="561"/>
                  </a:cubicBezTo>
                  <a:cubicBezTo>
                    <a:pt x="713" y="594"/>
                    <a:pt x="804" y="580"/>
                    <a:pt x="842" y="510"/>
                  </a:cubicBezTo>
                  <a:cubicBezTo>
                    <a:pt x="876" y="445"/>
                    <a:pt x="862" y="351"/>
                    <a:pt x="791" y="315"/>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50" name="Freeform 18">
              <a:extLst>
                <a:ext uri="{FF2B5EF4-FFF2-40B4-BE49-F238E27FC236}">
                  <a16:creationId xmlns:a16="http://schemas.microsoft.com/office/drawing/2014/main" id="{5FA09590-46F8-A996-EC0B-BBC277A54E4C}"/>
                </a:ext>
              </a:extLst>
            </p:cNvPr>
            <p:cNvSpPr>
              <a:spLocks/>
            </p:cNvSpPr>
            <p:nvPr/>
          </p:nvSpPr>
          <p:spPr bwMode="auto">
            <a:xfrm>
              <a:off x="7021513" y="3943350"/>
              <a:ext cx="390525" cy="228600"/>
            </a:xfrm>
            <a:custGeom>
              <a:avLst/>
              <a:gdLst>
                <a:gd name="T0" fmla="*/ 33 w 1894"/>
                <a:gd name="T1" fmla="*/ 231 h 1105"/>
                <a:gd name="T2" fmla="*/ 774 w 1894"/>
                <a:gd name="T3" fmla="*/ 869 h 1105"/>
                <a:gd name="T4" fmla="*/ 1776 w 1894"/>
                <a:gd name="T5" fmla="*/ 1057 h 1105"/>
                <a:gd name="T6" fmla="*/ 1875 w 1894"/>
                <a:gd name="T7" fmla="*/ 882 h 1105"/>
                <a:gd name="T8" fmla="*/ 1700 w 1894"/>
                <a:gd name="T9" fmla="*/ 783 h 1105"/>
                <a:gd name="T10" fmla="*/ 898 w 1894"/>
                <a:gd name="T11" fmla="*/ 614 h 1105"/>
                <a:gd name="T12" fmla="*/ 278 w 1894"/>
                <a:gd name="T13" fmla="*/ 87 h 1105"/>
                <a:gd name="T14" fmla="*/ 84 w 1894"/>
                <a:gd name="T15" fmla="*/ 36 h 1105"/>
                <a:gd name="T16" fmla="*/ 33 w 1894"/>
                <a:gd name="T17" fmla="*/ 231 h 1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94" h="1105">
                  <a:moveTo>
                    <a:pt x="33" y="231"/>
                  </a:moveTo>
                  <a:cubicBezTo>
                    <a:pt x="171" y="530"/>
                    <a:pt x="484" y="737"/>
                    <a:pt x="774" y="869"/>
                  </a:cubicBezTo>
                  <a:cubicBezTo>
                    <a:pt x="1085" y="1011"/>
                    <a:pt x="1432" y="1105"/>
                    <a:pt x="1776" y="1057"/>
                  </a:cubicBezTo>
                  <a:cubicBezTo>
                    <a:pt x="1852" y="1047"/>
                    <a:pt x="1894" y="950"/>
                    <a:pt x="1875" y="882"/>
                  </a:cubicBezTo>
                  <a:cubicBezTo>
                    <a:pt x="1853" y="800"/>
                    <a:pt x="1777" y="773"/>
                    <a:pt x="1700" y="783"/>
                  </a:cubicBezTo>
                  <a:cubicBezTo>
                    <a:pt x="1452" y="818"/>
                    <a:pt x="1136" y="726"/>
                    <a:pt x="898" y="614"/>
                  </a:cubicBezTo>
                  <a:cubicBezTo>
                    <a:pt x="654" y="500"/>
                    <a:pt x="394" y="338"/>
                    <a:pt x="278" y="87"/>
                  </a:cubicBezTo>
                  <a:cubicBezTo>
                    <a:pt x="246" y="17"/>
                    <a:pt x="145" y="0"/>
                    <a:pt x="84" y="36"/>
                  </a:cubicBezTo>
                  <a:cubicBezTo>
                    <a:pt x="12" y="78"/>
                    <a:pt x="0" y="161"/>
                    <a:pt x="33" y="23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51" name="Freeform 19">
              <a:extLst>
                <a:ext uri="{FF2B5EF4-FFF2-40B4-BE49-F238E27FC236}">
                  <a16:creationId xmlns:a16="http://schemas.microsoft.com/office/drawing/2014/main" id="{7CD2B278-48BB-4E15-4E78-A38DD79E695A}"/>
                </a:ext>
              </a:extLst>
            </p:cNvPr>
            <p:cNvSpPr>
              <a:spLocks/>
            </p:cNvSpPr>
            <p:nvPr/>
          </p:nvSpPr>
          <p:spPr bwMode="auto">
            <a:xfrm>
              <a:off x="7786688" y="3937000"/>
              <a:ext cx="331788" cy="454025"/>
            </a:xfrm>
            <a:custGeom>
              <a:avLst/>
              <a:gdLst>
                <a:gd name="T0" fmla="*/ 457 w 1616"/>
                <a:gd name="T1" fmla="*/ 317 h 2208"/>
                <a:gd name="T2" fmla="*/ 1014 w 1616"/>
                <a:gd name="T3" fmla="*/ 379 h 2208"/>
                <a:gd name="T4" fmla="*/ 1236 w 1616"/>
                <a:gd name="T5" fmla="*/ 649 h 2208"/>
                <a:gd name="T6" fmla="*/ 1224 w 1616"/>
                <a:gd name="T7" fmla="*/ 1008 h 2208"/>
                <a:gd name="T8" fmla="*/ 864 w 1616"/>
                <a:gd name="T9" fmla="*/ 1524 h 2208"/>
                <a:gd name="T10" fmla="*/ 177 w 1616"/>
                <a:gd name="T11" fmla="*/ 1887 h 2208"/>
                <a:gd name="T12" fmla="*/ 253 w 1616"/>
                <a:gd name="T13" fmla="*/ 2162 h 2208"/>
                <a:gd name="T14" fmla="*/ 1482 w 1616"/>
                <a:gd name="T15" fmla="*/ 1128 h 2208"/>
                <a:gd name="T16" fmla="*/ 1219 w 1616"/>
                <a:gd name="T17" fmla="*/ 172 h 2208"/>
                <a:gd name="T18" fmla="*/ 457 w 1616"/>
                <a:gd name="T19" fmla="*/ 33 h 2208"/>
                <a:gd name="T20" fmla="*/ 315 w 1616"/>
                <a:gd name="T21" fmla="*/ 175 h 2208"/>
                <a:gd name="T22" fmla="*/ 457 w 1616"/>
                <a:gd name="T23" fmla="*/ 317 h 2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16" h="2208">
                  <a:moveTo>
                    <a:pt x="457" y="317"/>
                  </a:moveTo>
                  <a:cubicBezTo>
                    <a:pt x="641" y="294"/>
                    <a:pt x="846" y="287"/>
                    <a:pt x="1014" y="379"/>
                  </a:cubicBezTo>
                  <a:cubicBezTo>
                    <a:pt x="1128" y="441"/>
                    <a:pt x="1202" y="536"/>
                    <a:pt x="1236" y="649"/>
                  </a:cubicBezTo>
                  <a:cubicBezTo>
                    <a:pt x="1271" y="769"/>
                    <a:pt x="1265" y="884"/>
                    <a:pt x="1224" y="1008"/>
                  </a:cubicBezTo>
                  <a:cubicBezTo>
                    <a:pt x="1158" y="1208"/>
                    <a:pt x="1018" y="1385"/>
                    <a:pt x="864" y="1524"/>
                  </a:cubicBezTo>
                  <a:cubicBezTo>
                    <a:pt x="669" y="1700"/>
                    <a:pt x="430" y="1821"/>
                    <a:pt x="177" y="1887"/>
                  </a:cubicBezTo>
                  <a:cubicBezTo>
                    <a:pt x="0" y="1934"/>
                    <a:pt x="75" y="2208"/>
                    <a:pt x="253" y="2162"/>
                  </a:cubicBezTo>
                  <a:cubicBezTo>
                    <a:pt x="787" y="2021"/>
                    <a:pt x="1277" y="1651"/>
                    <a:pt x="1482" y="1128"/>
                  </a:cubicBezTo>
                  <a:cubicBezTo>
                    <a:pt x="1616" y="788"/>
                    <a:pt x="1523" y="385"/>
                    <a:pt x="1219" y="172"/>
                  </a:cubicBezTo>
                  <a:cubicBezTo>
                    <a:pt x="1001" y="18"/>
                    <a:pt x="714" y="0"/>
                    <a:pt x="457" y="33"/>
                  </a:cubicBezTo>
                  <a:cubicBezTo>
                    <a:pt x="381" y="43"/>
                    <a:pt x="315" y="91"/>
                    <a:pt x="315" y="175"/>
                  </a:cubicBezTo>
                  <a:cubicBezTo>
                    <a:pt x="315" y="244"/>
                    <a:pt x="381" y="327"/>
                    <a:pt x="457" y="31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52" name="Freeform 20">
              <a:extLst>
                <a:ext uri="{FF2B5EF4-FFF2-40B4-BE49-F238E27FC236}">
                  <a16:creationId xmlns:a16="http://schemas.microsoft.com/office/drawing/2014/main" id="{1A52B9D2-92E8-490E-B85F-48D40FA83651}"/>
                </a:ext>
              </a:extLst>
            </p:cNvPr>
            <p:cNvSpPr>
              <a:spLocks/>
            </p:cNvSpPr>
            <p:nvPr/>
          </p:nvSpPr>
          <p:spPr bwMode="auto">
            <a:xfrm>
              <a:off x="7631113" y="4102100"/>
              <a:ext cx="98425" cy="198438"/>
            </a:xfrm>
            <a:custGeom>
              <a:avLst/>
              <a:gdLst>
                <a:gd name="T0" fmla="*/ 190 w 476"/>
                <a:gd name="T1" fmla="*/ 89 h 968"/>
                <a:gd name="T2" fmla="*/ 49 w 476"/>
                <a:gd name="T3" fmla="*/ 847 h 968"/>
                <a:gd name="T4" fmla="*/ 224 w 476"/>
                <a:gd name="T5" fmla="*/ 946 h 968"/>
                <a:gd name="T6" fmla="*/ 323 w 476"/>
                <a:gd name="T7" fmla="*/ 771 h 968"/>
                <a:gd name="T8" fmla="*/ 316 w 476"/>
                <a:gd name="T9" fmla="*/ 728 h 968"/>
                <a:gd name="T10" fmla="*/ 315 w 476"/>
                <a:gd name="T11" fmla="*/ 712 h 968"/>
                <a:gd name="T12" fmla="*/ 313 w 476"/>
                <a:gd name="T13" fmla="*/ 635 h 968"/>
                <a:gd name="T14" fmla="*/ 317 w 476"/>
                <a:gd name="T15" fmla="*/ 559 h 968"/>
                <a:gd name="T16" fmla="*/ 319 w 476"/>
                <a:gd name="T17" fmla="*/ 537 h 968"/>
                <a:gd name="T18" fmla="*/ 318 w 476"/>
                <a:gd name="T19" fmla="*/ 543 h 968"/>
                <a:gd name="T20" fmla="*/ 325 w 476"/>
                <a:gd name="T21" fmla="*/ 505 h 968"/>
                <a:gd name="T22" fmla="*/ 370 w 476"/>
                <a:gd name="T23" fmla="*/ 353 h 968"/>
                <a:gd name="T24" fmla="*/ 368 w 476"/>
                <a:gd name="T25" fmla="*/ 357 h 968"/>
                <a:gd name="T26" fmla="*/ 377 w 476"/>
                <a:gd name="T27" fmla="*/ 337 h 968"/>
                <a:gd name="T28" fmla="*/ 391 w 476"/>
                <a:gd name="T29" fmla="*/ 308 h 968"/>
                <a:gd name="T30" fmla="*/ 435 w 476"/>
                <a:gd name="T31" fmla="*/ 232 h 968"/>
                <a:gd name="T32" fmla="*/ 384 w 476"/>
                <a:gd name="T33" fmla="*/ 38 h 968"/>
                <a:gd name="T34" fmla="*/ 190 w 476"/>
                <a:gd name="T35" fmla="*/ 89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6" h="968">
                  <a:moveTo>
                    <a:pt x="190" y="89"/>
                  </a:moveTo>
                  <a:cubicBezTo>
                    <a:pt x="46" y="313"/>
                    <a:pt x="0" y="586"/>
                    <a:pt x="49" y="847"/>
                  </a:cubicBezTo>
                  <a:cubicBezTo>
                    <a:pt x="63" y="920"/>
                    <a:pt x="155" y="968"/>
                    <a:pt x="224" y="946"/>
                  </a:cubicBezTo>
                  <a:cubicBezTo>
                    <a:pt x="302" y="921"/>
                    <a:pt x="338" y="850"/>
                    <a:pt x="323" y="771"/>
                  </a:cubicBezTo>
                  <a:cubicBezTo>
                    <a:pt x="320" y="757"/>
                    <a:pt x="317" y="743"/>
                    <a:pt x="316" y="728"/>
                  </a:cubicBezTo>
                  <a:cubicBezTo>
                    <a:pt x="320" y="769"/>
                    <a:pt x="316" y="719"/>
                    <a:pt x="315" y="712"/>
                  </a:cubicBezTo>
                  <a:cubicBezTo>
                    <a:pt x="313" y="686"/>
                    <a:pt x="312" y="661"/>
                    <a:pt x="313" y="635"/>
                  </a:cubicBezTo>
                  <a:cubicBezTo>
                    <a:pt x="313" y="610"/>
                    <a:pt x="314" y="584"/>
                    <a:pt x="317" y="559"/>
                  </a:cubicBezTo>
                  <a:cubicBezTo>
                    <a:pt x="317" y="552"/>
                    <a:pt x="318" y="545"/>
                    <a:pt x="319" y="537"/>
                  </a:cubicBezTo>
                  <a:cubicBezTo>
                    <a:pt x="316" y="557"/>
                    <a:pt x="316" y="559"/>
                    <a:pt x="318" y="543"/>
                  </a:cubicBezTo>
                  <a:cubicBezTo>
                    <a:pt x="321" y="530"/>
                    <a:pt x="323" y="518"/>
                    <a:pt x="325" y="505"/>
                  </a:cubicBezTo>
                  <a:cubicBezTo>
                    <a:pt x="336" y="453"/>
                    <a:pt x="352" y="403"/>
                    <a:pt x="370" y="353"/>
                  </a:cubicBezTo>
                  <a:cubicBezTo>
                    <a:pt x="376" y="339"/>
                    <a:pt x="375" y="340"/>
                    <a:pt x="368" y="357"/>
                  </a:cubicBezTo>
                  <a:cubicBezTo>
                    <a:pt x="371" y="350"/>
                    <a:pt x="374" y="344"/>
                    <a:pt x="377" y="337"/>
                  </a:cubicBezTo>
                  <a:cubicBezTo>
                    <a:pt x="382" y="327"/>
                    <a:pt x="386" y="317"/>
                    <a:pt x="391" y="308"/>
                  </a:cubicBezTo>
                  <a:cubicBezTo>
                    <a:pt x="405" y="282"/>
                    <a:pt x="420" y="257"/>
                    <a:pt x="435" y="232"/>
                  </a:cubicBezTo>
                  <a:cubicBezTo>
                    <a:pt x="476" y="170"/>
                    <a:pt x="450" y="73"/>
                    <a:pt x="384" y="38"/>
                  </a:cubicBezTo>
                  <a:cubicBezTo>
                    <a:pt x="314" y="0"/>
                    <a:pt x="233" y="22"/>
                    <a:pt x="190" y="89"/>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53" name="Freeform 21">
              <a:extLst>
                <a:ext uri="{FF2B5EF4-FFF2-40B4-BE49-F238E27FC236}">
                  <a16:creationId xmlns:a16="http://schemas.microsoft.com/office/drawing/2014/main" id="{3CEA3324-4EEA-61BE-B040-A7385BC17D90}"/>
                </a:ext>
              </a:extLst>
            </p:cNvPr>
            <p:cNvSpPr>
              <a:spLocks/>
            </p:cNvSpPr>
            <p:nvPr/>
          </p:nvSpPr>
          <p:spPr bwMode="auto">
            <a:xfrm>
              <a:off x="7535863" y="4140200"/>
              <a:ext cx="153988" cy="92075"/>
            </a:xfrm>
            <a:custGeom>
              <a:avLst/>
              <a:gdLst>
                <a:gd name="T0" fmla="*/ 630 w 746"/>
                <a:gd name="T1" fmla="*/ 156 h 452"/>
                <a:gd name="T2" fmla="*/ 193 w 746"/>
                <a:gd name="T3" fmla="*/ 22 h 452"/>
                <a:gd name="T4" fmla="*/ 18 w 746"/>
                <a:gd name="T5" fmla="*/ 121 h 452"/>
                <a:gd name="T6" fmla="*/ 117 w 746"/>
                <a:gd name="T7" fmla="*/ 296 h 452"/>
                <a:gd name="T8" fmla="*/ 554 w 746"/>
                <a:gd name="T9" fmla="*/ 430 h 452"/>
                <a:gd name="T10" fmla="*/ 729 w 746"/>
                <a:gd name="T11" fmla="*/ 331 h 452"/>
                <a:gd name="T12" fmla="*/ 630 w 746"/>
                <a:gd name="T13" fmla="*/ 156 h 452"/>
              </a:gdLst>
              <a:ahLst/>
              <a:cxnLst>
                <a:cxn ang="0">
                  <a:pos x="T0" y="T1"/>
                </a:cxn>
                <a:cxn ang="0">
                  <a:pos x="T2" y="T3"/>
                </a:cxn>
                <a:cxn ang="0">
                  <a:pos x="T4" y="T5"/>
                </a:cxn>
                <a:cxn ang="0">
                  <a:pos x="T6" y="T7"/>
                </a:cxn>
                <a:cxn ang="0">
                  <a:pos x="T8" y="T9"/>
                </a:cxn>
                <a:cxn ang="0">
                  <a:pos x="T10" y="T11"/>
                </a:cxn>
                <a:cxn ang="0">
                  <a:pos x="T12" y="T13"/>
                </a:cxn>
              </a:cxnLst>
              <a:rect l="0" t="0" r="r" b="b"/>
              <a:pathLst>
                <a:path w="746" h="452">
                  <a:moveTo>
                    <a:pt x="630" y="156"/>
                  </a:moveTo>
                  <a:cubicBezTo>
                    <a:pt x="484" y="111"/>
                    <a:pt x="338" y="67"/>
                    <a:pt x="193" y="22"/>
                  </a:cubicBezTo>
                  <a:cubicBezTo>
                    <a:pt x="122" y="0"/>
                    <a:pt x="35" y="48"/>
                    <a:pt x="18" y="121"/>
                  </a:cubicBezTo>
                  <a:cubicBezTo>
                    <a:pt x="0" y="198"/>
                    <a:pt x="41" y="273"/>
                    <a:pt x="117" y="296"/>
                  </a:cubicBezTo>
                  <a:cubicBezTo>
                    <a:pt x="263" y="341"/>
                    <a:pt x="409" y="386"/>
                    <a:pt x="554" y="430"/>
                  </a:cubicBezTo>
                  <a:cubicBezTo>
                    <a:pt x="625" y="452"/>
                    <a:pt x="712" y="404"/>
                    <a:pt x="729" y="331"/>
                  </a:cubicBezTo>
                  <a:cubicBezTo>
                    <a:pt x="746" y="254"/>
                    <a:pt x="706" y="179"/>
                    <a:pt x="630" y="156"/>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54" name="Freeform 22">
              <a:extLst>
                <a:ext uri="{FF2B5EF4-FFF2-40B4-BE49-F238E27FC236}">
                  <a16:creationId xmlns:a16="http://schemas.microsoft.com/office/drawing/2014/main" id="{2A8803DE-2FAD-7053-5A9F-98B5556E2E6F}"/>
                </a:ext>
              </a:extLst>
            </p:cNvPr>
            <p:cNvSpPr>
              <a:spLocks/>
            </p:cNvSpPr>
            <p:nvPr/>
          </p:nvSpPr>
          <p:spPr bwMode="auto">
            <a:xfrm>
              <a:off x="7294563" y="4089400"/>
              <a:ext cx="469900" cy="407988"/>
            </a:xfrm>
            <a:custGeom>
              <a:avLst/>
              <a:gdLst>
                <a:gd name="T0" fmla="*/ 314 w 2290"/>
                <a:gd name="T1" fmla="*/ 139 h 1981"/>
                <a:gd name="T2" fmla="*/ 298 w 2290"/>
                <a:gd name="T3" fmla="*/ 1416 h 1981"/>
                <a:gd name="T4" fmla="*/ 1525 w 2290"/>
                <a:gd name="T5" fmla="*/ 1907 h 1981"/>
                <a:gd name="T6" fmla="*/ 2230 w 2290"/>
                <a:gd name="T7" fmla="*/ 1579 h 1981"/>
                <a:gd name="T8" fmla="*/ 2230 w 2290"/>
                <a:gd name="T9" fmla="*/ 1377 h 1981"/>
                <a:gd name="T10" fmla="*/ 2029 w 2290"/>
                <a:gd name="T11" fmla="*/ 1377 h 1981"/>
                <a:gd name="T12" fmla="*/ 773 w 2290"/>
                <a:gd name="T13" fmla="*/ 1487 h 1981"/>
                <a:gd name="T14" fmla="*/ 515 w 2290"/>
                <a:gd name="T15" fmla="*/ 341 h 1981"/>
                <a:gd name="T16" fmla="*/ 314 w 2290"/>
                <a:gd name="T17" fmla="*/ 139 h 19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90" h="1981">
                  <a:moveTo>
                    <a:pt x="314" y="139"/>
                  </a:moveTo>
                  <a:cubicBezTo>
                    <a:pt x="0" y="510"/>
                    <a:pt x="14" y="1030"/>
                    <a:pt x="298" y="1416"/>
                  </a:cubicBezTo>
                  <a:cubicBezTo>
                    <a:pt x="586" y="1806"/>
                    <a:pt x="1050" y="1981"/>
                    <a:pt x="1525" y="1907"/>
                  </a:cubicBezTo>
                  <a:cubicBezTo>
                    <a:pt x="1787" y="1866"/>
                    <a:pt x="2027" y="1745"/>
                    <a:pt x="2230" y="1579"/>
                  </a:cubicBezTo>
                  <a:cubicBezTo>
                    <a:pt x="2290" y="1530"/>
                    <a:pt x="2281" y="1428"/>
                    <a:pt x="2230" y="1377"/>
                  </a:cubicBezTo>
                  <a:cubicBezTo>
                    <a:pt x="2172" y="1319"/>
                    <a:pt x="2089" y="1329"/>
                    <a:pt x="2029" y="1377"/>
                  </a:cubicBezTo>
                  <a:cubicBezTo>
                    <a:pt x="1680" y="1664"/>
                    <a:pt x="1160" y="1740"/>
                    <a:pt x="773" y="1487"/>
                  </a:cubicBezTo>
                  <a:cubicBezTo>
                    <a:pt x="405" y="1247"/>
                    <a:pt x="206" y="705"/>
                    <a:pt x="515" y="341"/>
                  </a:cubicBezTo>
                  <a:cubicBezTo>
                    <a:pt x="633" y="202"/>
                    <a:pt x="433" y="0"/>
                    <a:pt x="314" y="13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55" name="Freeform 23">
              <a:extLst>
                <a:ext uri="{FF2B5EF4-FFF2-40B4-BE49-F238E27FC236}">
                  <a16:creationId xmlns:a16="http://schemas.microsoft.com/office/drawing/2014/main" id="{E81961BD-8E48-FD90-5E62-D073BE247D7D}"/>
                </a:ext>
              </a:extLst>
            </p:cNvPr>
            <p:cNvSpPr>
              <a:spLocks/>
            </p:cNvSpPr>
            <p:nvPr/>
          </p:nvSpPr>
          <p:spPr bwMode="auto">
            <a:xfrm>
              <a:off x="7713663" y="4316413"/>
              <a:ext cx="163513" cy="104775"/>
            </a:xfrm>
            <a:custGeom>
              <a:avLst/>
              <a:gdLst>
                <a:gd name="T0" fmla="*/ 573 w 792"/>
                <a:gd name="T1" fmla="*/ 23 h 513"/>
                <a:gd name="T2" fmla="*/ 75 w 792"/>
                <a:gd name="T3" fmla="*/ 244 h 513"/>
                <a:gd name="T4" fmla="*/ 9 w 792"/>
                <a:gd name="T5" fmla="*/ 329 h 513"/>
                <a:gd name="T6" fmla="*/ 24 w 792"/>
                <a:gd name="T7" fmla="*/ 439 h 513"/>
                <a:gd name="T8" fmla="*/ 109 w 792"/>
                <a:gd name="T9" fmla="*/ 504 h 513"/>
                <a:gd name="T10" fmla="*/ 218 w 792"/>
                <a:gd name="T11" fmla="*/ 490 h 513"/>
                <a:gd name="T12" fmla="*/ 717 w 792"/>
                <a:gd name="T13" fmla="*/ 269 h 513"/>
                <a:gd name="T14" fmla="*/ 782 w 792"/>
                <a:gd name="T15" fmla="*/ 184 h 513"/>
                <a:gd name="T16" fmla="*/ 768 w 792"/>
                <a:gd name="T17" fmla="*/ 74 h 513"/>
                <a:gd name="T18" fmla="*/ 683 w 792"/>
                <a:gd name="T19" fmla="*/ 9 h 513"/>
                <a:gd name="T20" fmla="*/ 573 w 792"/>
                <a:gd name="T21" fmla="*/ 23 h 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2" h="513">
                  <a:moveTo>
                    <a:pt x="573" y="23"/>
                  </a:moveTo>
                  <a:cubicBezTo>
                    <a:pt x="407" y="97"/>
                    <a:pt x="241" y="171"/>
                    <a:pt x="75" y="244"/>
                  </a:cubicBezTo>
                  <a:cubicBezTo>
                    <a:pt x="44" y="258"/>
                    <a:pt x="18" y="299"/>
                    <a:pt x="9" y="329"/>
                  </a:cubicBezTo>
                  <a:cubicBezTo>
                    <a:pt x="0" y="363"/>
                    <a:pt x="4" y="409"/>
                    <a:pt x="24" y="439"/>
                  </a:cubicBezTo>
                  <a:cubicBezTo>
                    <a:pt x="43" y="469"/>
                    <a:pt x="72" y="496"/>
                    <a:pt x="109" y="504"/>
                  </a:cubicBezTo>
                  <a:cubicBezTo>
                    <a:pt x="148" y="513"/>
                    <a:pt x="182" y="506"/>
                    <a:pt x="218" y="490"/>
                  </a:cubicBezTo>
                  <a:cubicBezTo>
                    <a:pt x="385" y="416"/>
                    <a:pt x="551" y="343"/>
                    <a:pt x="717" y="269"/>
                  </a:cubicBezTo>
                  <a:cubicBezTo>
                    <a:pt x="747" y="255"/>
                    <a:pt x="774" y="214"/>
                    <a:pt x="782" y="184"/>
                  </a:cubicBezTo>
                  <a:cubicBezTo>
                    <a:pt x="792" y="150"/>
                    <a:pt x="787" y="104"/>
                    <a:pt x="768" y="74"/>
                  </a:cubicBezTo>
                  <a:cubicBezTo>
                    <a:pt x="748" y="44"/>
                    <a:pt x="719" y="17"/>
                    <a:pt x="683" y="9"/>
                  </a:cubicBezTo>
                  <a:cubicBezTo>
                    <a:pt x="643" y="0"/>
                    <a:pt x="610" y="7"/>
                    <a:pt x="573" y="23"/>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56" name="Freeform 24">
              <a:extLst>
                <a:ext uri="{FF2B5EF4-FFF2-40B4-BE49-F238E27FC236}">
                  <a16:creationId xmlns:a16="http://schemas.microsoft.com/office/drawing/2014/main" id="{DB4C7AE1-5380-DCAC-2DD3-07C030315886}"/>
                </a:ext>
              </a:extLst>
            </p:cNvPr>
            <p:cNvSpPr>
              <a:spLocks/>
            </p:cNvSpPr>
            <p:nvPr/>
          </p:nvSpPr>
          <p:spPr bwMode="auto">
            <a:xfrm>
              <a:off x="7653338" y="4281488"/>
              <a:ext cx="539750" cy="492125"/>
            </a:xfrm>
            <a:custGeom>
              <a:avLst/>
              <a:gdLst>
                <a:gd name="T0" fmla="*/ 1364 w 2629"/>
                <a:gd name="T1" fmla="*/ 333 h 2395"/>
                <a:gd name="T2" fmla="*/ 2170 w 2629"/>
                <a:gd name="T3" fmla="*/ 1063 h 2395"/>
                <a:gd name="T4" fmla="*/ 2299 w 2629"/>
                <a:gd name="T5" fmla="*/ 1282 h 2395"/>
                <a:gd name="T6" fmla="*/ 2330 w 2629"/>
                <a:gd name="T7" fmla="*/ 1343 h 2395"/>
                <a:gd name="T8" fmla="*/ 2340 w 2629"/>
                <a:gd name="T9" fmla="*/ 1274 h 2395"/>
                <a:gd name="T10" fmla="*/ 2312 w 2629"/>
                <a:gd name="T11" fmla="*/ 1309 h 2395"/>
                <a:gd name="T12" fmla="*/ 1959 w 2629"/>
                <a:gd name="T13" fmla="*/ 1553 h 2395"/>
                <a:gd name="T14" fmla="*/ 889 w 2629"/>
                <a:gd name="T15" fmla="*/ 1996 h 2395"/>
                <a:gd name="T16" fmla="*/ 593 w 2629"/>
                <a:gd name="T17" fmla="*/ 2050 h 2395"/>
                <a:gd name="T18" fmla="*/ 466 w 2629"/>
                <a:gd name="T19" fmla="*/ 2052 h 2395"/>
                <a:gd name="T20" fmla="*/ 437 w 2629"/>
                <a:gd name="T21" fmla="*/ 2079 h 2395"/>
                <a:gd name="T22" fmla="*/ 458 w 2629"/>
                <a:gd name="T23" fmla="*/ 2100 h 2395"/>
                <a:gd name="T24" fmla="*/ 456 w 2629"/>
                <a:gd name="T25" fmla="*/ 2092 h 2395"/>
                <a:gd name="T26" fmla="*/ 438 w 2629"/>
                <a:gd name="T27" fmla="*/ 2039 h 2395"/>
                <a:gd name="T28" fmla="*/ 393 w 2629"/>
                <a:gd name="T29" fmla="*/ 1875 h 2395"/>
                <a:gd name="T30" fmla="*/ 426 w 2629"/>
                <a:gd name="T31" fmla="*/ 762 h 2395"/>
                <a:gd name="T32" fmla="*/ 152 w 2629"/>
                <a:gd name="T33" fmla="*/ 686 h 2395"/>
                <a:gd name="T34" fmla="*/ 111 w 2629"/>
                <a:gd name="T35" fmla="*/ 1915 h 2395"/>
                <a:gd name="T36" fmla="*/ 210 w 2629"/>
                <a:gd name="T37" fmla="*/ 2238 h 2395"/>
                <a:gd name="T38" fmla="*/ 741 w 2629"/>
                <a:gd name="T39" fmla="*/ 2317 h 2395"/>
                <a:gd name="T40" fmla="*/ 1446 w 2629"/>
                <a:gd name="T41" fmla="*/ 2105 h 2395"/>
                <a:gd name="T42" fmla="*/ 2060 w 2629"/>
                <a:gd name="T43" fmla="*/ 1823 h 2395"/>
                <a:gd name="T44" fmla="*/ 2507 w 2629"/>
                <a:gd name="T45" fmla="*/ 1516 h 2395"/>
                <a:gd name="T46" fmla="*/ 2604 w 2629"/>
                <a:gd name="T47" fmla="*/ 1373 h 2395"/>
                <a:gd name="T48" fmla="*/ 2545 w 2629"/>
                <a:gd name="T49" fmla="*/ 1139 h 2395"/>
                <a:gd name="T50" fmla="*/ 1507 w 2629"/>
                <a:gd name="T51" fmla="*/ 87 h 2395"/>
                <a:gd name="T52" fmla="*/ 1364 w 2629"/>
                <a:gd name="T53" fmla="*/ 333 h 2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629" h="2395">
                  <a:moveTo>
                    <a:pt x="1364" y="333"/>
                  </a:moveTo>
                  <a:cubicBezTo>
                    <a:pt x="1686" y="509"/>
                    <a:pt x="1966" y="757"/>
                    <a:pt x="2170" y="1063"/>
                  </a:cubicBezTo>
                  <a:cubicBezTo>
                    <a:pt x="2217" y="1134"/>
                    <a:pt x="2260" y="1207"/>
                    <a:pt x="2299" y="1282"/>
                  </a:cubicBezTo>
                  <a:cubicBezTo>
                    <a:pt x="2297" y="1277"/>
                    <a:pt x="2330" y="1343"/>
                    <a:pt x="2330" y="1343"/>
                  </a:cubicBezTo>
                  <a:cubicBezTo>
                    <a:pt x="2323" y="1347"/>
                    <a:pt x="2339" y="1273"/>
                    <a:pt x="2340" y="1274"/>
                  </a:cubicBezTo>
                  <a:cubicBezTo>
                    <a:pt x="2344" y="1283"/>
                    <a:pt x="2316" y="1305"/>
                    <a:pt x="2312" y="1309"/>
                  </a:cubicBezTo>
                  <a:cubicBezTo>
                    <a:pt x="2213" y="1410"/>
                    <a:pt x="2081" y="1483"/>
                    <a:pt x="1959" y="1553"/>
                  </a:cubicBezTo>
                  <a:cubicBezTo>
                    <a:pt x="1626" y="1743"/>
                    <a:pt x="1260" y="1898"/>
                    <a:pt x="889" y="1996"/>
                  </a:cubicBezTo>
                  <a:cubicBezTo>
                    <a:pt x="792" y="2021"/>
                    <a:pt x="693" y="2042"/>
                    <a:pt x="593" y="2050"/>
                  </a:cubicBezTo>
                  <a:cubicBezTo>
                    <a:pt x="551" y="2053"/>
                    <a:pt x="508" y="2053"/>
                    <a:pt x="466" y="2052"/>
                  </a:cubicBezTo>
                  <a:cubicBezTo>
                    <a:pt x="420" y="2050"/>
                    <a:pt x="402" y="2026"/>
                    <a:pt x="437" y="2079"/>
                  </a:cubicBezTo>
                  <a:cubicBezTo>
                    <a:pt x="498" y="2171"/>
                    <a:pt x="463" y="2105"/>
                    <a:pt x="458" y="2100"/>
                  </a:cubicBezTo>
                  <a:cubicBezTo>
                    <a:pt x="479" y="2120"/>
                    <a:pt x="465" y="2120"/>
                    <a:pt x="456" y="2092"/>
                  </a:cubicBezTo>
                  <a:cubicBezTo>
                    <a:pt x="450" y="2075"/>
                    <a:pt x="444" y="2057"/>
                    <a:pt x="438" y="2039"/>
                  </a:cubicBezTo>
                  <a:cubicBezTo>
                    <a:pt x="421" y="1985"/>
                    <a:pt x="406" y="1930"/>
                    <a:pt x="393" y="1875"/>
                  </a:cubicBezTo>
                  <a:cubicBezTo>
                    <a:pt x="305" y="1510"/>
                    <a:pt x="287" y="1116"/>
                    <a:pt x="426" y="762"/>
                  </a:cubicBezTo>
                  <a:cubicBezTo>
                    <a:pt x="493" y="591"/>
                    <a:pt x="218" y="517"/>
                    <a:pt x="152" y="686"/>
                  </a:cubicBezTo>
                  <a:cubicBezTo>
                    <a:pt x="0" y="1075"/>
                    <a:pt x="20" y="1514"/>
                    <a:pt x="111" y="1915"/>
                  </a:cubicBezTo>
                  <a:cubicBezTo>
                    <a:pt x="134" y="2021"/>
                    <a:pt x="159" y="2140"/>
                    <a:pt x="210" y="2238"/>
                  </a:cubicBezTo>
                  <a:cubicBezTo>
                    <a:pt x="292" y="2395"/>
                    <a:pt x="598" y="2338"/>
                    <a:pt x="741" y="2317"/>
                  </a:cubicBezTo>
                  <a:cubicBezTo>
                    <a:pt x="985" y="2280"/>
                    <a:pt x="1217" y="2195"/>
                    <a:pt x="1446" y="2105"/>
                  </a:cubicBezTo>
                  <a:cubicBezTo>
                    <a:pt x="1656" y="2023"/>
                    <a:pt x="1862" y="1932"/>
                    <a:pt x="2060" y="1823"/>
                  </a:cubicBezTo>
                  <a:cubicBezTo>
                    <a:pt x="2215" y="1737"/>
                    <a:pt x="2380" y="1642"/>
                    <a:pt x="2507" y="1516"/>
                  </a:cubicBezTo>
                  <a:cubicBezTo>
                    <a:pt x="2547" y="1477"/>
                    <a:pt x="2588" y="1429"/>
                    <a:pt x="2604" y="1373"/>
                  </a:cubicBezTo>
                  <a:cubicBezTo>
                    <a:pt x="2629" y="1286"/>
                    <a:pt x="2584" y="1214"/>
                    <a:pt x="2545" y="1139"/>
                  </a:cubicBezTo>
                  <a:cubicBezTo>
                    <a:pt x="2314" y="695"/>
                    <a:pt x="1945" y="327"/>
                    <a:pt x="1507" y="87"/>
                  </a:cubicBezTo>
                  <a:cubicBezTo>
                    <a:pt x="1347" y="0"/>
                    <a:pt x="1203" y="245"/>
                    <a:pt x="1364" y="33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57" name="Freeform 25">
              <a:extLst>
                <a:ext uri="{FF2B5EF4-FFF2-40B4-BE49-F238E27FC236}">
                  <a16:creationId xmlns:a16="http://schemas.microsoft.com/office/drawing/2014/main" id="{0A790B7D-60A1-83E3-C8D0-4B2A691850F4}"/>
                </a:ext>
              </a:extLst>
            </p:cNvPr>
            <p:cNvSpPr>
              <a:spLocks/>
            </p:cNvSpPr>
            <p:nvPr/>
          </p:nvSpPr>
          <p:spPr bwMode="auto">
            <a:xfrm>
              <a:off x="3960813" y="1608138"/>
              <a:ext cx="3779838" cy="2970213"/>
            </a:xfrm>
            <a:custGeom>
              <a:avLst/>
              <a:gdLst>
                <a:gd name="T0" fmla="*/ 18075 w 18376"/>
                <a:gd name="T1" fmla="*/ 6895 h 14443"/>
                <a:gd name="T2" fmla="*/ 17795 w 18376"/>
                <a:gd name="T3" fmla="*/ 6317 h 14443"/>
                <a:gd name="T4" fmla="*/ 16833 w 18376"/>
                <a:gd name="T5" fmla="*/ 5927 h 14443"/>
                <a:gd name="T6" fmla="*/ 14923 w 18376"/>
                <a:gd name="T7" fmla="*/ 4757 h 14443"/>
                <a:gd name="T8" fmla="*/ 13237 w 18376"/>
                <a:gd name="T9" fmla="*/ 3401 h 14443"/>
                <a:gd name="T10" fmla="*/ 11817 w 18376"/>
                <a:gd name="T11" fmla="*/ 1736 h 14443"/>
                <a:gd name="T12" fmla="*/ 8285 w 18376"/>
                <a:gd name="T13" fmla="*/ 533 h 14443"/>
                <a:gd name="T14" fmla="*/ 6553 w 18376"/>
                <a:gd name="T15" fmla="*/ 2216 h 14443"/>
                <a:gd name="T16" fmla="*/ 4611 w 18376"/>
                <a:gd name="T17" fmla="*/ 4142 h 14443"/>
                <a:gd name="T18" fmla="*/ 1240 w 18376"/>
                <a:gd name="T19" fmla="*/ 8549 h 14443"/>
                <a:gd name="T20" fmla="*/ 1239 w 18376"/>
                <a:gd name="T21" fmla="*/ 8552 h 14443"/>
                <a:gd name="T22" fmla="*/ 130 w 18376"/>
                <a:gd name="T23" fmla="*/ 9471 h 14443"/>
                <a:gd name="T24" fmla="*/ 833 w 18376"/>
                <a:gd name="T25" fmla="*/ 11530 h 14443"/>
                <a:gd name="T26" fmla="*/ 2923 w 18376"/>
                <a:gd name="T27" fmla="*/ 12083 h 14443"/>
                <a:gd name="T28" fmla="*/ 3037 w 18376"/>
                <a:gd name="T29" fmla="*/ 12060 h 14443"/>
                <a:gd name="T30" fmla="*/ 5606 w 18376"/>
                <a:gd name="T31" fmla="*/ 13785 h 14443"/>
                <a:gd name="T32" fmla="*/ 7041 w 18376"/>
                <a:gd name="T33" fmla="*/ 14109 h 14443"/>
                <a:gd name="T34" fmla="*/ 7707 w 18376"/>
                <a:gd name="T35" fmla="*/ 14116 h 14443"/>
                <a:gd name="T36" fmla="*/ 8556 w 18376"/>
                <a:gd name="T37" fmla="*/ 14145 h 14443"/>
                <a:gd name="T38" fmla="*/ 9708 w 18376"/>
                <a:gd name="T39" fmla="*/ 14393 h 14443"/>
                <a:gd name="T40" fmla="*/ 10850 w 18376"/>
                <a:gd name="T41" fmla="*/ 14183 h 14443"/>
                <a:gd name="T42" fmla="*/ 12797 w 18376"/>
                <a:gd name="T43" fmla="*/ 13158 h 14443"/>
                <a:gd name="T44" fmla="*/ 13104 w 18376"/>
                <a:gd name="T45" fmla="*/ 12943 h 14443"/>
                <a:gd name="T46" fmla="*/ 14792 w 18376"/>
                <a:gd name="T47" fmla="*/ 11458 h 14443"/>
                <a:gd name="T48" fmla="*/ 15454 w 18376"/>
                <a:gd name="T49" fmla="*/ 10624 h 14443"/>
                <a:gd name="T50" fmla="*/ 15754 w 18376"/>
                <a:gd name="T51" fmla="*/ 10155 h 14443"/>
                <a:gd name="T52" fmla="*/ 16268 w 18376"/>
                <a:gd name="T53" fmla="*/ 9741 h 14443"/>
                <a:gd name="T54" fmla="*/ 18075 w 18376"/>
                <a:gd name="T55" fmla="*/ 6895 h 14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376" h="14443">
                  <a:moveTo>
                    <a:pt x="18075" y="6895"/>
                  </a:moveTo>
                  <a:cubicBezTo>
                    <a:pt x="18011" y="6621"/>
                    <a:pt x="17975" y="6538"/>
                    <a:pt x="17795" y="6317"/>
                  </a:cubicBezTo>
                  <a:cubicBezTo>
                    <a:pt x="17576" y="6049"/>
                    <a:pt x="17149" y="6034"/>
                    <a:pt x="16833" y="5927"/>
                  </a:cubicBezTo>
                  <a:cubicBezTo>
                    <a:pt x="16158" y="5697"/>
                    <a:pt x="15531" y="5131"/>
                    <a:pt x="14923" y="4757"/>
                  </a:cubicBezTo>
                  <a:cubicBezTo>
                    <a:pt x="14308" y="4378"/>
                    <a:pt x="13738" y="3922"/>
                    <a:pt x="13237" y="3401"/>
                  </a:cubicBezTo>
                  <a:cubicBezTo>
                    <a:pt x="12731" y="2874"/>
                    <a:pt x="12313" y="2272"/>
                    <a:pt x="11817" y="1736"/>
                  </a:cubicBezTo>
                  <a:cubicBezTo>
                    <a:pt x="10940" y="791"/>
                    <a:pt x="9597" y="0"/>
                    <a:pt x="8285" y="533"/>
                  </a:cubicBezTo>
                  <a:cubicBezTo>
                    <a:pt x="7522" y="844"/>
                    <a:pt x="7086" y="1632"/>
                    <a:pt x="6553" y="2216"/>
                  </a:cubicBezTo>
                  <a:cubicBezTo>
                    <a:pt x="5938" y="2889"/>
                    <a:pt x="5263" y="3505"/>
                    <a:pt x="4611" y="4142"/>
                  </a:cubicBezTo>
                  <a:cubicBezTo>
                    <a:pt x="3278" y="5442"/>
                    <a:pt x="2121" y="6904"/>
                    <a:pt x="1240" y="8549"/>
                  </a:cubicBezTo>
                  <a:lnTo>
                    <a:pt x="1239" y="8552"/>
                  </a:lnTo>
                  <a:cubicBezTo>
                    <a:pt x="755" y="8709"/>
                    <a:pt x="220" y="8989"/>
                    <a:pt x="130" y="9471"/>
                  </a:cubicBezTo>
                  <a:cubicBezTo>
                    <a:pt x="0" y="10164"/>
                    <a:pt x="358" y="11035"/>
                    <a:pt x="833" y="11530"/>
                  </a:cubicBezTo>
                  <a:cubicBezTo>
                    <a:pt x="1386" y="12107"/>
                    <a:pt x="2165" y="12235"/>
                    <a:pt x="2923" y="12083"/>
                  </a:cubicBezTo>
                  <a:cubicBezTo>
                    <a:pt x="2959" y="12076"/>
                    <a:pt x="2998" y="12068"/>
                    <a:pt x="3037" y="12060"/>
                  </a:cubicBezTo>
                  <a:cubicBezTo>
                    <a:pt x="3683" y="12894"/>
                    <a:pt x="4578" y="13471"/>
                    <a:pt x="5606" y="13785"/>
                  </a:cubicBezTo>
                  <a:cubicBezTo>
                    <a:pt x="6074" y="13927"/>
                    <a:pt x="6552" y="14061"/>
                    <a:pt x="7041" y="14109"/>
                  </a:cubicBezTo>
                  <a:cubicBezTo>
                    <a:pt x="7258" y="14130"/>
                    <a:pt x="7490" y="14144"/>
                    <a:pt x="7707" y="14116"/>
                  </a:cubicBezTo>
                  <a:cubicBezTo>
                    <a:pt x="7981" y="14082"/>
                    <a:pt x="8265" y="14149"/>
                    <a:pt x="8556" y="14145"/>
                  </a:cubicBezTo>
                  <a:cubicBezTo>
                    <a:pt x="8858" y="14141"/>
                    <a:pt x="9407" y="14443"/>
                    <a:pt x="9708" y="14393"/>
                  </a:cubicBezTo>
                  <a:cubicBezTo>
                    <a:pt x="10141" y="14322"/>
                    <a:pt x="10429" y="14303"/>
                    <a:pt x="10850" y="14183"/>
                  </a:cubicBezTo>
                  <a:cubicBezTo>
                    <a:pt x="11529" y="13989"/>
                    <a:pt x="12134" y="13392"/>
                    <a:pt x="12797" y="13158"/>
                  </a:cubicBezTo>
                  <a:cubicBezTo>
                    <a:pt x="12899" y="13086"/>
                    <a:pt x="13003" y="13016"/>
                    <a:pt x="13104" y="12943"/>
                  </a:cubicBezTo>
                  <a:cubicBezTo>
                    <a:pt x="13718" y="12506"/>
                    <a:pt x="14284" y="12015"/>
                    <a:pt x="14792" y="11458"/>
                  </a:cubicBezTo>
                  <a:cubicBezTo>
                    <a:pt x="15033" y="11193"/>
                    <a:pt x="15253" y="10920"/>
                    <a:pt x="15454" y="10624"/>
                  </a:cubicBezTo>
                  <a:cubicBezTo>
                    <a:pt x="15556" y="10473"/>
                    <a:pt x="15642" y="10297"/>
                    <a:pt x="15754" y="10155"/>
                  </a:cubicBezTo>
                  <a:cubicBezTo>
                    <a:pt x="15904" y="9966"/>
                    <a:pt x="16039" y="9795"/>
                    <a:pt x="16268" y="9741"/>
                  </a:cubicBezTo>
                  <a:cubicBezTo>
                    <a:pt x="17578" y="9430"/>
                    <a:pt x="18376" y="8195"/>
                    <a:pt x="18075" y="6895"/>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58" name="Freeform 26">
              <a:extLst>
                <a:ext uri="{FF2B5EF4-FFF2-40B4-BE49-F238E27FC236}">
                  <a16:creationId xmlns:a16="http://schemas.microsoft.com/office/drawing/2014/main" id="{FD309D49-65DE-A0B9-6C77-0CDC366392F7}"/>
                </a:ext>
              </a:extLst>
            </p:cNvPr>
            <p:cNvSpPr>
              <a:spLocks/>
            </p:cNvSpPr>
            <p:nvPr/>
          </p:nvSpPr>
          <p:spPr bwMode="auto">
            <a:xfrm>
              <a:off x="3902076" y="920750"/>
              <a:ext cx="3633788" cy="2465388"/>
            </a:xfrm>
            <a:custGeom>
              <a:avLst/>
              <a:gdLst>
                <a:gd name="T0" fmla="*/ 17436 w 17667"/>
                <a:gd name="T1" fmla="*/ 6617 h 11992"/>
                <a:gd name="T2" fmla="*/ 17267 w 17667"/>
                <a:gd name="T3" fmla="*/ 6170 h 11992"/>
                <a:gd name="T4" fmla="*/ 16373 w 17667"/>
                <a:gd name="T5" fmla="*/ 4298 h 11992"/>
                <a:gd name="T6" fmla="*/ 15731 w 17667"/>
                <a:gd name="T7" fmla="*/ 3275 h 11992"/>
                <a:gd name="T8" fmla="*/ 14907 w 17667"/>
                <a:gd name="T9" fmla="*/ 2483 h 11992"/>
                <a:gd name="T10" fmla="*/ 13177 w 17667"/>
                <a:gd name="T11" fmla="*/ 1254 h 11992"/>
                <a:gd name="T12" fmla="*/ 11562 w 17667"/>
                <a:gd name="T13" fmla="*/ 553 h 11992"/>
                <a:gd name="T14" fmla="*/ 6113 w 17667"/>
                <a:gd name="T15" fmla="*/ 687 h 11992"/>
                <a:gd name="T16" fmla="*/ 1765 w 17667"/>
                <a:gd name="T17" fmla="*/ 3900 h 11992"/>
                <a:gd name="T18" fmla="*/ 332 w 17667"/>
                <a:gd name="T19" fmla="*/ 7120 h 11992"/>
                <a:gd name="T20" fmla="*/ 366 w 17667"/>
                <a:gd name="T21" fmla="*/ 10772 h 11992"/>
                <a:gd name="T22" fmla="*/ 853 w 17667"/>
                <a:gd name="T23" fmla="*/ 11888 h 11992"/>
                <a:gd name="T24" fmla="*/ 1558 w 17667"/>
                <a:gd name="T25" fmla="*/ 11776 h 11992"/>
                <a:gd name="T26" fmla="*/ 1957 w 17667"/>
                <a:gd name="T27" fmla="*/ 11504 h 11992"/>
                <a:gd name="T28" fmla="*/ 1986 w 17667"/>
                <a:gd name="T29" fmla="*/ 11355 h 11992"/>
                <a:gd name="T30" fmla="*/ 2786 w 17667"/>
                <a:gd name="T31" fmla="*/ 10784 h 11992"/>
                <a:gd name="T32" fmla="*/ 3736 w 17667"/>
                <a:gd name="T33" fmla="*/ 10277 h 11992"/>
                <a:gd name="T34" fmla="*/ 3843 w 17667"/>
                <a:gd name="T35" fmla="*/ 10214 h 11992"/>
                <a:gd name="T36" fmla="*/ 4101 w 17667"/>
                <a:gd name="T37" fmla="*/ 8730 h 11992"/>
                <a:gd name="T38" fmla="*/ 4201 w 17667"/>
                <a:gd name="T39" fmla="*/ 8447 h 11992"/>
                <a:gd name="T40" fmla="*/ 4298 w 17667"/>
                <a:gd name="T41" fmla="*/ 8323 h 11992"/>
                <a:gd name="T42" fmla="*/ 4395 w 17667"/>
                <a:gd name="T43" fmla="*/ 8199 h 11992"/>
                <a:gd name="T44" fmla="*/ 4429 w 17667"/>
                <a:gd name="T45" fmla="*/ 8198 h 11992"/>
                <a:gd name="T46" fmla="*/ 4556 w 17667"/>
                <a:gd name="T47" fmla="*/ 8237 h 11992"/>
                <a:gd name="T48" fmla="*/ 4831 w 17667"/>
                <a:gd name="T49" fmla="*/ 9722 h 11992"/>
                <a:gd name="T50" fmla="*/ 9912 w 17667"/>
                <a:gd name="T51" fmla="*/ 8562 h 11992"/>
                <a:gd name="T52" fmla="*/ 11601 w 17667"/>
                <a:gd name="T53" fmla="*/ 8423 h 11992"/>
                <a:gd name="T54" fmla="*/ 11653 w 17667"/>
                <a:gd name="T55" fmla="*/ 7865 h 11992"/>
                <a:gd name="T56" fmla="*/ 11767 w 17667"/>
                <a:gd name="T57" fmla="*/ 7699 h 11992"/>
                <a:gd name="T58" fmla="*/ 11932 w 17667"/>
                <a:gd name="T59" fmla="*/ 7813 h 11992"/>
                <a:gd name="T60" fmla="*/ 12224 w 17667"/>
                <a:gd name="T61" fmla="*/ 8377 h 11992"/>
                <a:gd name="T62" fmla="*/ 14406 w 17667"/>
                <a:gd name="T63" fmla="*/ 8637 h 11992"/>
                <a:gd name="T64" fmla="*/ 14513 w 17667"/>
                <a:gd name="T65" fmla="*/ 8598 h 11992"/>
                <a:gd name="T66" fmla="*/ 15294 w 17667"/>
                <a:gd name="T67" fmla="*/ 8620 h 11992"/>
                <a:gd name="T68" fmla="*/ 16037 w 17667"/>
                <a:gd name="T69" fmla="*/ 8909 h 11992"/>
                <a:gd name="T70" fmla="*/ 16067 w 17667"/>
                <a:gd name="T71" fmla="*/ 9008 h 11992"/>
                <a:gd name="T72" fmla="*/ 16058 w 17667"/>
                <a:gd name="T73" fmla="*/ 9125 h 11992"/>
                <a:gd name="T74" fmla="*/ 16132 w 17667"/>
                <a:gd name="T75" fmla="*/ 9369 h 11992"/>
                <a:gd name="T76" fmla="*/ 16602 w 17667"/>
                <a:gd name="T77" fmla="*/ 9610 h 11992"/>
                <a:gd name="T78" fmla="*/ 17435 w 17667"/>
                <a:gd name="T79" fmla="*/ 9187 h 11992"/>
                <a:gd name="T80" fmla="*/ 17533 w 17667"/>
                <a:gd name="T81" fmla="*/ 8399 h 11992"/>
                <a:gd name="T82" fmla="*/ 17436 w 17667"/>
                <a:gd name="T83" fmla="*/ 6617 h 11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667" h="11992">
                  <a:moveTo>
                    <a:pt x="17436" y="6617"/>
                  </a:moveTo>
                  <a:cubicBezTo>
                    <a:pt x="17434" y="6612"/>
                    <a:pt x="17268" y="6176"/>
                    <a:pt x="17267" y="6170"/>
                  </a:cubicBezTo>
                  <a:cubicBezTo>
                    <a:pt x="17050" y="5529"/>
                    <a:pt x="16711" y="4879"/>
                    <a:pt x="16373" y="4298"/>
                  </a:cubicBezTo>
                  <a:cubicBezTo>
                    <a:pt x="16196" y="3994"/>
                    <a:pt x="15971" y="3620"/>
                    <a:pt x="15731" y="3275"/>
                  </a:cubicBezTo>
                  <a:cubicBezTo>
                    <a:pt x="15466" y="3001"/>
                    <a:pt x="15193" y="2734"/>
                    <a:pt x="14907" y="2483"/>
                  </a:cubicBezTo>
                  <a:cubicBezTo>
                    <a:pt x="14374" y="2016"/>
                    <a:pt x="13798" y="1598"/>
                    <a:pt x="13177" y="1254"/>
                  </a:cubicBezTo>
                  <a:cubicBezTo>
                    <a:pt x="12663" y="969"/>
                    <a:pt x="12119" y="739"/>
                    <a:pt x="11562" y="553"/>
                  </a:cubicBezTo>
                  <a:cubicBezTo>
                    <a:pt x="9902" y="0"/>
                    <a:pt x="7755" y="134"/>
                    <a:pt x="6113" y="687"/>
                  </a:cubicBezTo>
                  <a:cubicBezTo>
                    <a:pt x="4365" y="1276"/>
                    <a:pt x="2924" y="2493"/>
                    <a:pt x="1765" y="3900"/>
                  </a:cubicBezTo>
                  <a:cubicBezTo>
                    <a:pt x="1048" y="4769"/>
                    <a:pt x="623" y="5978"/>
                    <a:pt x="332" y="7120"/>
                  </a:cubicBezTo>
                  <a:cubicBezTo>
                    <a:pt x="0" y="8418"/>
                    <a:pt x="52" y="9455"/>
                    <a:pt x="366" y="10772"/>
                  </a:cubicBezTo>
                  <a:cubicBezTo>
                    <a:pt x="432" y="11051"/>
                    <a:pt x="541" y="11718"/>
                    <a:pt x="853" y="11888"/>
                  </a:cubicBezTo>
                  <a:cubicBezTo>
                    <a:pt x="1044" y="11992"/>
                    <a:pt x="1323" y="11877"/>
                    <a:pt x="1558" y="11776"/>
                  </a:cubicBezTo>
                  <a:cubicBezTo>
                    <a:pt x="1756" y="11802"/>
                    <a:pt x="1843" y="11681"/>
                    <a:pt x="1957" y="11504"/>
                  </a:cubicBezTo>
                  <a:cubicBezTo>
                    <a:pt x="1981" y="11467"/>
                    <a:pt x="1958" y="11387"/>
                    <a:pt x="1986" y="11355"/>
                  </a:cubicBezTo>
                  <a:cubicBezTo>
                    <a:pt x="2077" y="11248"/>
                    <a:pt x="2653" y="10843"/>
                    <a:pt x="2786" y="10784"/>
                  </a:cubicBezTo>
                  <a:cubicBezTo>
                    <a:pt x="3142" y="10625"/>
                    <a:pt x="3406" y="10482"/>
                    <a:pt x="3736" y="10277"/>
                  </a:cubicBezTo>
                  <a:cubicBezTo>
                    <a:pt x="3771" y="10255"/>
                    <a:pt x="3808" y="10235"/>
                    <a:pt x="3843" y="10214"/>
                  </a:cubicBezTo>
                  <a:cubicBezTo>
                    <a:pt x="3822" y="9616"/>
                    <a:pt x="4071" y="9328"/>
                    <a:pt x="4101" y="8730"/>
                  </a:cubicBezTo>
                  <a:cubicBezTo>
                    <a:pt x="4110" y="8547"/>
                    <a:pt x="4210" y="8265"/>
                    <a:pt x="4201" y="8447"/>
                  </a:cubicBezTo>
                  <a:cubicBezTo>
                    <a:pt x="4201" y="8449"/>
                    <a:pt x="4249" y="8386"/>
                    <a:pt x="4298" y="8323"/>
                  </a:cubicBezTo>
                  <a:cubicBezTo>
                    <a:pt x="4346" y="8260"/>
                    <a:pt x="4395" y="8197"/>
                    <a:pt x="4395" y="8199"/>
                  </a:cubicBezTo>
                  <a:cubicBezTo>
                    <a:pt x="4404" y="8199"/>
                    <a:pt x="4416" y="8199"/>
                    <a:pt x="4429" y="8198"/>
                  </a:cubicBezTo>
                  <a:cubicBezTo>
                    <a:pt x="4476" y="8196"/>
                    <a:pt x="4538" y="8195"/>
                    <a:pt x="4556" y="8237"/>
                  </a:cubicBezTo>
                  <a:cubicBezTo>
                    <a:pt x="4723" y="8636"/>
                    <a:pt x="4652" y="9328"/>
                    <a:pt x="4831" y="9722"/>
                  </a:cubicBezTo>
                  <a:cubicBezTo>
                    <a:pt x="6409" y="9064"/>
                    <a:pt x="8296" y="8795"/>
                    <a:pt x="9912" y="8562"/>
                  </a:cubicBezTo>
                  <a:cubicBezTo>
                    <a:pt x="10536" y="8472"/>
                    <a:pt x="10974" y="8424"/>
                    <a:pt x="11601" y="8423"/>
                  </a:cubicBezTo>
                  <a:cubicBezTo>
                    <a:pt x="11563" y="8233"/>
                    <a:pt x="11708" y="8051"/>
                    <a:pt x="11653" y="7865"/>
                  </a:cubicBezTo>
                  <a:cubicBezTo>
                    <a:pt x="11630" y="7791"/>
                    <a:pt x="11697" y="7712"/>
                    <a:pt x="11767" y="7699"/>
                  </a:cubicBezTo>
                  <a:cubicBezTo>
                    <a:pt x="11848" y="7684"/>
                    <a:pt x="11910" y="7739"/>
                    <a:pt x="11932" y="7813"/>
                  </a:cubicBezTo>
                  <a:cubicBezTo>
                    <a:pt x="11993" y="8017"/>
                    <a:pt x="12183" y="8168"/>
                    <a:pt x="12224" y="8377"/>
                  </a:cubicBezTo>
                  <a:cubicBezTo>
                    <a:pt x="12992" y="8392"/>
                    <a:pt x="13689" y="8496"/>
                    <a:pt x="14406" y="8637"/>
                  </a:cubicBezTo>
                  <a:cubicBezTo>
                    <a:pt x="14434" y="8613"/>
                    <a:pt x="14472" y="8599"/>
                    <a:pt x="14513" y="8598"/>
                  </a:cubicBezTo>
                  <a:cubicBezTo>
                    <a:pt x="14773" y="8594"/>
                    <a:pt x="15034" y="8592"/>
                    <a:pt x="15294" y="8620"/>
                  </a:cubicBezTo>
                  <a:cubicBezTo>
                    <a:pt x="15544" y="8648"/>
                    <a:pt x="15871" y="8696"/>
                    <a:pt x="16037" y="8909"/>
                  </a:cubicBezTo>
                  <a:cubicBezTo>
                    <a:pt x="16062" y="8941"/>
                    <a:pt x="16071" y="8976"/>
                    <a:pt x="16067" y="9008"/>
                  </a:cubicBezTo>
                  <a:cubicBezTo>
                    <a:pt x="16079" y="9047"/>
                    <a:pt x="16075" y="9089"/>
                    <a:pt x="16058" y="9125"/>
                  </a:cubicBezTo>
                  <a:cubicBezTo>
                    <a:pt x="16102" y="9202"/>
                    <a:pt x="16129" y="9283"/>
                    <a:pt x="16132" y="9369"/>
                  </a:cubicBezTo>
                  <a:cubicBezTo>
                    <a:pt x="16140" y="9613"/>
                    <a:pt x="16392" y="9776"/>
                    <a:pt x="16602" y="9610"/>
                  </a:cubicBezTo>
                  <a:cubicBezTo>
                    <a:pt x="16851" y="9412"/>
                    <a:pt x="17225" y="9410"/>
                    <a:pt x="17435" y="9187"/>
                  </a:cubicBezTo>
                  <a:cubicBezTo>
                    <a:pt x="17624" y="8987"/>
                    <a:pt x="17545" y="8647"/>
                    <a:pt x="17533" y="8399"/>
                  </a:cubicBezTo>
                  <a:cubicBezTo>
                    <a:pt x="17498" y="7679"/>
                    <a:pt x="17667" y="7295"/>
                    <a:pt x="17436" y="6617"/>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59" name="Freeform 27">
              <a:extLst>
                <a:ext uri="{FF2B5EF4-FFF2-40B4-BE49-F238E27FC236}">
                  <a16:creationId xmlns:a16="http://schemas.microsoft.com/office/drawing/2014/main" id="{0FF646EE-632E-F89C-9CD8-01F1A18AC059}"/>
                </a:ext>
              </a:extLst>
            </p:cNvPr>
            <p:cNvSpPr>
              <a:spLocks/>
            </p:cNvSpPr>
            <p:nvPr/>
          </p:nvSpPr>
          <p:spPr bwMode="auto">
            <a:xfrm>
              <a:off x="3924301" y="1520825"/>
              <a:ext cx="3611563" cy="1865313"/>
            </a:xfrm>
            <a:custGeom>
              <a:avLst/>
              <a:gdLst>
                <a:gd name="T0" fmla="*/ 17155 w 17555"/>
                <a:gd name="T1" fmla="*/ 3250 h 9072"/>
                <a:gd name="T2" fmla="*/ 16269 w 17555"/>
                <a:gd name="T3" fmla="*/ 2689 h 9072"/>
                <a:gd name="T4" fmla="*/ 13972 w 17555"/>
                <a:gd name="T5" fmla="*/ 855 h 9072"/>
                <a:gd name="T6" fmla="*/ 13900 w 17555"/>
                <a:gd name="T7" fmla="*/ 2842 h 9072"/>
                <a:gd name="T8" fmla="*/ 10752 w 17555"/>
                <a:gd name="T9" fmla="*/ 1161 h 9072"/>
                <a:gd name="T10" fmla="*/ 9777 w 17555"/>
                <a:gd name="T11" fmla="*/ 332 h 9072"/>
                <a:gd name="T12" fmla="*/ 7802 w 17555"/>
                <a:gd name="T13" fmla="*/ 4548 h 9072"/>
                <a:gd name="T14" fmla="*/ 5864 w 17555"/>
                <a:gd name="T15" fmla="*/ 4684 h 9072"/>
                <a:gd name="T16" fmla="*/ 4922 w 17555"/>
                <a:gd name="T17" fmla="*/ 533 h 9072"/>
                <a:gd name="T18" fmla="*/ 4102 w 17555"/>
                <a:gd name="T19" fmla="*/ 2967 h 9072"/>
                <a:gd name="T20" fmla="*/ 3054 w 17555"/>
                <a:gd name="T21" fmla="*/ 5137 h 9072"/>
                <a:gd name="T22" fmla="*/ 1897 w 17555"/>
                <a:gd name="T23" fmla="*/ 4945 h 9072"/>
                <a:gd name="T24" fmla="*/ 1571 w 17555"/>
                <a:gd name="T25" fmla="*/ 2772 h 9072"/>
                <a:gd name="T26" fmla="*/ 1046 w 17555"/>
                <a:gd name="T27" fmla="*/ 5221 h 9072"/>
                <a:gd name="T28" fmla="*/ 487 w 17555"/>
                <a:gd name="T29" fmla="*/ 6393 h 9072"/>
                <a:gd name="T30" fmla="*/ 0 w 17555"/>
                <a:gd name="T31" fmla="*/ 6177 h 9072"/>
                <a:gd name="T32" fmla="*/ 741 w 17555"/>
                <a:gd name="T33" fmla="*/ 8968 h 9072"/>
                <a:gd name="T34" fmla="*/ 1845 w 17555"/>
                <a:gd name="T35" fmla="*/ 8584 h 9072"/>
                <a:gd name="T36" fmla="*/ 2674 w 17555"/>
                <a:gd name="T37" fmla="*/ 7863 h 9072"/>
                <a:gd name="T38" fmla="*/ 3731 w 17555"/>
                <a:gd name="T39" fmla="*/ 7294 h 9072"/>
                <a:gd name="T40" fmla="*/ 4089 w 17555"/>
                <a:gd name="T41" fmla="*/ 5527 h 9072"/>
                <a:gd name="T42" fmla="*/ 4283 w 17555"/>
                <a:gd name="T43" fmla="*/ 5278 h 9072"/>
                <a:gd name="T44" fmla="*/ 4444 w 17555"/>
                <a:gd name="T45" fmla="*/ 5317 h 9072"/>
                <a:gd name="T46" fmla="*/ 9800 w 17555"/>
                <a:gd name="T47" fmla="*/ 5642 h 9072"/>
                <a:gd name="T48" fmla="*/ 11541 w 17555"/>
                <a:gd name="T49" fmla="*/ 4945 h 9072"/>
                <a:gd name="T50" fmla="*/ 11820 w 17555"/>
                <a:gd name="T51" fmla="*/ 4893 h 9072"/>
                <a:gd name="T52" fmla="*/ 14294 w 17555"/>
                <a:gd name="T53" fmla="*/ 5717 h 9072"/>
                <a:gd name="T54" fmla="*/ 15182 w 17555"/>
                <a:gd name="T55" fmla="*/ 5700 h 9072"/>
                <a:gd name="T56" fmla="*/ 15956 w 17555"/>
                <a:gd name="T57" fmla="*/ 6088 h 9072"/>
                <a:gd name="T58" fmla="*/ 16020 w 17555"/>
                <a:gd name="T59" fmla="*/ 6449 h 9072"/>
                <a:gd name="T60" fmla="*/ 17323 w 17555"/>
                <a:gd name="T61" fmla="*/ 6267 h 9072"/>
                <a:gd name="T62" fmla="*/ 17324 w 17555"/>
                <a:gd name="T63" fmla="*/ 3697 h 9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555" h="9072">
                  <a:moveTo>
                    <a:pt x="17324" y="3697"/>
                  </a:moveTo>
                  <a:cubicBezTo>
                    <a:pt x="17322" y="3692"/>
                    <a:pt x="17156" y="3256"/>
                    <a:pt x="17155" y="3250"/>
                  </a:cubicBezTo>
                  <a:cubicBezTo>
                    <a:pt x="17102" y="3095"/>
                    <a:pt x="17043" y="2940"/>
                    <a:pt x="16978" y="2785"/>
                  </a:cubicBezTo>
                  <a:cubicBezTo>
                    <a:pt x="16736" y="2783"/>
                    <a:pt x="16494" y="2750"/>
                    <a:pt x="16269" y="2689"/>
                  </a:cubicBezTo>
                  <a:cubicBezTo>
                    <a:pt x="15672" y="2527"/>
                    <a:pt x="15151" y="2166"/>
                    <a:pt x="14724" y="1727"/>
                  </a:cubicBezTo>
                  <a:cubicBezTo>
                    <a:pt x="14456" y="1451"/>
                    <a:pt x="14219" y="1148"/>
                    <a:pt x="13972" y="855"/>
                  </a:cubicBezTo>
                  <a:cubicBezTo>
                    <a:pt x="14059" y="1096"/>
                    <a:pt x="14127" y="1344"/>
                    <a:pt x="14172" y="1590"/>
                  </a:cubicBezTo>
                  <a:cubicBezTo>
                    <a:pt x="14247" y="2000"/>
                    <a:pt x="14277" y="2562"/>
                    <a:pt x="13900" y="2842"/>
                  </a:cubicBezTo>
                  <a:cubicBezTo>
                    <a:pt x="13424" y="3195"/>
                    <a:pt x="12706" y="2906"/>
                    <a:pt x="12268" y="2631"/>
                  </a:cubicBezTo>
                  <a:cubicBezTo>
                    <a:pt x="11670" y="2254"/>
                    <a:pt x="11203" y="1695"/>
                    <a:pt x="10752" y="1161"/>
                  </a:cubicBezTo>
                  <a:cubicBezTo>
                    <a:pt x="10417" y="765"/>
                    <a:pt x="10082" y="339"/>
                    <a:pt x="9681" y="0"/>
                  </a:cubicBezTo>
                  <a:cubicBezTo>
                    <a:pt x="9714" y="111"/>
                    <a:pt x="9746" y="222"/>
                    <a:pt x="9777" y="332"/>
                  </a:cubicBezTo>
                  <a:cubicBezTo>
                    <a:pt x="10003" y="1132"/>
                    <a:pt x="10390" y="2034"/>
                    <a:pt x="10192" y="2879"/>
                  </a:cubicBezTo>
                  <a:cubicBezTo>
                    <a:pt x="9972" y="3815"/>
                    <a:pt x="8786" y="4389"/>
                    <a:pt x="7802" y="4548"/>
                  </a:cubicBezTo>
                  <a:cubicBezTo>
                    <a:pt x="7300" y="4629"/>
                    <a:pt x="7340" y="4631"/>
                    <a:pt x="6974" y="4700"/>
                  </a:cubicBezTo>
                  <a:cubicBezTo>
                    <a:pt x="6615" y="4768"/>
                    <a:pt x="6271" y="4754"/>
                    <a:pt x="5864" y="4684"/>
                  </a:cubicBezTo>
                  <a:cubicBezTo>
                    <a:pt x="4893" y="4517"/>
                    <a:pt x="4859" y="2800"/>
                    <a:pt x="4838" y="2066"/>
                  </a:cubicBezTo>
                  <a:cubicBezTo>
                    <a:pt x="4823" y="1554"/>
                    <a:pt x="4860" y="1042"/>
                    <a:pt x="4922" y="533"/>
                  </a:cubicBezTo>
                  <a:cubicBezTo>
                    <a:pt x="4711" y="878"/>
                    <a:pt x="4577" y="1273"/>
                    <a:pt x="4461" y="1660"/>
                  </a:cubicBezTo>
                  <a:cubicBezTo>
                    <a:pt x="4332" y="2093"/>
                    <a:pt x="4217" y="2529"/>
                    <a:pt x="4102" y="2967"/>
                  </a:cubicBezTo>
                  <a:cubicBezTo>
                    <a:pt x="3991" y="3389"/>
                    <a:pt x="3872" y="3813"/>
                    <a:pt x="3699" y="4214"/>
                  </a:cubicBezTo>
                  <a:cubicBezTo>
                    <a:pt x="3552" y="4553"/>
                    <a:pt x="3361" y="4917"/>
                    <a:pt x="3054" y="5137"/>
                  </a:cubicBezTo>
                  <a:cubicBezTo>
                    <a:pt x="2858" y="5278"/>
                    <a:pt x="2619" y="5391"/>
                    <a:pt x="2372" y="5337"/>
                  </a:cubicBezTo>
                  <a:cubicBezTo>
                    <a:pt x="2158" y="5290"/>
                    <a:pt x="2005" y="5129"/>
                    <a:pt x="1897" y="4945"/>
                  </a:cubicBezTo>
                  <a:cubicBezTo>
                    <a:pt x="1617" y="4470"/>
                    <a:pt x="1575" y="3848"/>
                    <a:pt x="1562" y="3310"/>
                  </a:cubicBezTo>
                  <a:cubicBezTo>
                    <a:pt x="1557" y="3131"/>
                    <a:pt x="1560" y="2951"/>
                    <a:pt x="1571" y="2772"/>
                  </a:cubicBezTo>
                  <a:cubicBezTo>
                    <a:pt x="1391" y="3231"/>
                    <a:pt x="1285" y="3720"/>
                    <a:pt x="1204" y="4210"/>
                  </a:cubicBezTo>
                  <a:cubicBezTo>
                    <a:pt x="1148" y="4546"/>
                    <a:pt x="1102" y="4884"/>
                    <a:pt x="1046" y="5221"/>
                  </a:cubicBezTo>
                  <a:cubicBezTo>
                    <a:pt x="1000" y="5499"/>
                    <a:pt x="959" y="5790"/>
                    <a:pt x="837" y="6046"/>
                  </a:cubicBezTo>
                  <a:cubicBezTo>
                    <a:pt x="765" y="6196"/>
                    <a:pt x="659" y="6352"/>
                    <a:pt x="487" y="6393"/>
                  </a:cubicBezTo>
                  <a:cubicBezTo>
                    <a:pt x="348" y="6427"/>
                    <a:pt x="211" y="6370"/>
                    <a:pt x="106" y="6281"/>
                  </a:cubicBezTo>
                  <a:cubicBezTo>
                    <a:pt x="68" y="6249"/>
                    <a:pt x="33" y="6214"/>
                    <a:pt x="0" y="6177"/>
                  </a:cubicBezTo>
                  <a:cubicBezTo>
                    <a:pt x="23" y="6711"/>
                    <a:pt x="111" y="7253"/>
                    <a:pt x="254" y="7852"/>
                  </a:cubicBezTo>
                  <a:cubicBezTo>
                    <a:pt x="320" y="8131"/>
                    <a:pt x="429" y="8798"/>
                    <a:pt x="741" y="8968"/>
                  </a:cubicBezTo>
                  <a:cubicBezTo>
                    <a:pt x="932" y="9072"/>
                    <a:pt x="1211" y="8957"/>
                    <a:pt x="1446" y="8856"/>
                  </a:cubicBezTo>
                  <a:cubicBezTo>
                    <a:pt x="1644" y="8882"/>
                    <a:pt x="1731" y="8761"/>
                    <a:pt x="1845" y="8584"/>
                  </a:cubicBezTo>
                  <a:cubicBezTo>
                    <a:pt x="1869" y="8547"/>
                    <a:pt x="1846" y="8467"/>
                    <a:pt x="1874" y="8435"/>
                  </a:cubicBezTo>
                  <a:cubicBezTo>
                    <a:pt x="1965" y="8328"/>
                    <a:pt x="2541" y="7923"/>
                    <a:pt x="2674" y="7863"/>
                  </a:cubicBezTo>
                  <a:cubicBezTo>
                    <a:pt x="3030" y="7705"/>
                    <a:pt x="3294" y="7562"/>
                    <a:pt x="3624" y="7356"/>
                  </a:cubicBezTo>
                  <a:cubicBezTo>
                    <a:pt x="3659" y="7335"/>
                    <a:pt x="3696" y="7315"/>
                    <a:pt x="3731" y="7294"/>
                  </a:cubicBezTo>
                  <a:cubicBezTo>
                    <a:pt x="3710" y="6696"/>
                    <a:pt x="3959" y="6408"/>
                    <a:pt x="3989" y="5810"/>
                  </a:cubicBezTo>
                  <a:cubicBezTo>
                    <a:pt x="3998" y="5627"/>
                    <a:pt x="4098" y="5345"/>
                    <a:pt x="4089" y="5527"/>
                  </a:cubicBezTo>
                  <a:cubicBezTo>
                    <a:pt x="4089" y="5529"/>
                    <a:pt x="4137" y="5466"/>
                    <a:pt x="4186" y="5403"/>
                  </a:cubicBezTo>
                  <a:cubicBezTo>
                    <a:pt x="4234" y="5340"/>
                    <a:pt x="4283" y="5277"/>
                    <a:pt x="4283" y="5278"/>
                  </a:cubicBezTo>
                  <a:cubicBezTo>
                    <a:pt x="4292" y="5279"/>
                    <a:pt x="4304" y="5278"/>
                    <a:pt x="4317" y="5278"/>
                  </a:cubicBezTo>
                  <a:cubicBezTo>
                    <a:pt x="4364" y="5276"/>
                    <a:pt x="4426" y="5275"/>
                    <a:pt x="4444" y="5317"/>
                  </a:cubicBezTo>
                  <a:cubicBezTo>
                    <a:pt x="4611" y="5716"/>
                    <a:pt x="4540" y="6408"/>
                    <a:pt x="4719" y="6802"/>
                  </a:cubicBezTo>
                  <a:cubicBezTo>
                    <a:pt x="6297" y="6144"/>
                    <a:pt x="8184" y="5875"/>
                    <a:pt x="9800" y="5642"/>
                  </a:cubicBezTo>
                  <a:cubicBezTo>
                    <a:pt x="10424" y="5552"/>
                    <a:pt x="10862" y="5504"/>
                    <a:pt x="11489" y="5503"/>
                  </a:cubicBezTo>
                  <a:cubicBezTo>
                    <a:pt x="11451" y="5313"/>
                    <a:pt x="11596" y="5131"/>
                    <a:pt x="11541" y="4945"/>
                  </a:cubicBezTo>
                  <a:cubicBezTo>
                    <a:pt x="11518" y="4871"/>
                    <a:pt x="11585" y="4792"/>
                    <a:pt x="11655" y="4779"/>
                  </a:cubicBezTo>
                  <a:cubicBezTo>
                    <a:pt x="11736" y="4764"/>
                    <a:pt x="11798" y="4820"/>
                    <a:pt x="11820" y="4893"/>
                  </a:cubicBezTo>
                  <a:cubicBezTo>
                    <a:pt x="11881" y="5097"/>
                    <a:pt x="12071" y="5248"/>
                    <a:pt x="12112" y="5457"/>
                  </a:cubicBezTo>
                  <a:cubicBezTo>
                    <a:pt x="12880" y="5472"/>
                    <a:pt x="13577" y="5576"/>
                    <a:pt x="14294" y="5717"/>
                  </a:cubicBezTo>
                  <a:cubicBezTo>
                    <a:pt x="14322" y="5693"/>
                    <a:pt x="14360" y="5679"/>
                    <a:pt x="14400" y="5678"/>
                  </a:cubicBezTo>
                  <a:cubicBezTo>
                    <a:pt x="14661" y="5674"/>
                    <a:pt x="14922" y="5672"/>
                    <a:pt x="15182" y="5700"/>
                  </a:cubicBezTo>
                  <a:cubicBezTo>
                    <a:pt x="15432" y="5728"/>
                    <a:pt x="15759" y="5776"/>
                    <a:pt x="15925" y="5989"/>
                  </a:cubicBezTo>
                  <a:cubicBezTo>
                    <a:pt x="15950" y="6021"/>
                    <a:pt x="15959" y="6056"/>
                    <a:pt x="15956" y="6088"/>
                  </a:cubicBezTo>
                  <a:cubicBezTo>
                    <a:pt x="15967" y="6127"/>
                    <a:pt x="15963" y="6169"/>
                    <a:pt x="15946" y="6205"/>
                  </a:cubicBezTo>
                  <a:cubicBezTo>
                    <a:pt x="15990" y="6282"/>
                    <a:pt x="16016" y="6363"/>
                    <a:pt x="16020" y="6449"/>
                  </a:cubicBezTo>
                  <a:cubicBezTo>
                    <a:pt x="16028" y="6693"/>
                    <a:pt x="16280" y="6856"/>
                    <a:pt x="16489" y="6690"/>
                  </a:cubicBezTo>
                  <a:cubicBezTo>
                    <a:pt x="16739" y="6492"/>
                    <a:pt x="17113" y="6490"/>
                    <a:pt x="17323" y="6267"/>
                  </a:cubicBezTo>
                  <a:cubicBezTo>
                    <a:pt x="17512" y="6067"/>
                    <a:pt x="17433" y="5727"/>
                    <a:pt x="17421" y="5479"/>
                  </a:cubicBezTo>
                  <a:cubicBezTo>
                    <a:pt x="17386" y="4759"/>
                    <a:pt x="17555" y="4375"/>
                    <a:pt x="17324" y="3697"/>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60" name="Freeform 28">
              <a:extLst>
                <a:ext uri="{FF2B5EF4-FFF2-40B4-BE49-F238E27FC236}">
                  <a16:creationId xmlns:a16="http://schemas.microsoft.com/office/drawing/2014/main" id="{938338F8-8392-DD62-78A3-7DBB176E7211}"/>
                </a:ext>
              </a:extLst>
            </p:cNvPr>
            <p:cNvSpPr>
              <a:spLocks/>
            </p:cNvSpPr>
            <p:nvPr/>
          </p:nvSpPr>
          <p:spPr bwMode="auto">
            <a:xfrm>
              <a:off x="4699001" y="3357563"/>
              <a:ext cx="566738" cy="452438"/>
            </a:xfrm>
            <a:custGeom>
              <a:avLst/>
              <a:gdLst>
                <a:gd name="T0" fmla="*/ 2662 w 2760"/>
                <a:gd name="T1" fmla="*/ 863 h 2197"/>
                <a:gd name="T2" fmla="*/ 1558 w 2760"/>
                <a:gd name="T3" fmla="*/ 2067 h 2197"/>
                <a:gd name="T4" fmla="*/ 98 w 2760"/>
                <a:gd name="T5" fmla="*/ 1335 h 2197"/>
                <a:gd name="T6" fmla="*/ 1202 w 2760"/>
                <a:gd name="T7" fmla="*/ 131 h 2197"/>
                <a:gd name="T8" fmla="*/ 2662 w 2760"/>
                <a:gd name="T9" fmla="*/ 863 h 2197"/>
              </a:gdLst>
              <a:ahLst/>
              <a:cxnLst>
                <a:cxn ang="0">
                  <a:pos x="T0" y="T1"/>
                </a:cxn>
                <a:cxn ang="0">
                  <a:pos x="T2" y="T3"/>
                </a:cxn>
                <a:cxn ang="0">
                  <a:pos x="T4" y="T5"/>
                </a:cxn>
                <a:cxn ang="0">
                  <a:pos x="T6" y="T7"/>
                </a:cxn>
                <a:cxn ang="0">
                  <a:pos x="T8" y="T9"/>
                </a:cxn>
              </a:cxnLst>
              <a:rect l="0" t="0" r="r" b="b"/>
              <a:pathLst>
                <a:path w="2760" h="2197">
                  <a:moveTo>
                    <a:pt x="2662" y="863"/>
                  </a:moveTo>
                  <a:cubicBezTo>
                    <a:pt x="2760" y="1397"/>
                    <a:pt x="2266" y="1936"/>
                    <a:pt x="1558" y="2067"/>
                  </a:cubicBezTo>
                  <a:cubicBezTo>
                    <a:pt x="850" y="2197"/>
                    <a:pt x="197" y="1869"/>
                    <a:pt x="98" y="1335"/>
                  </a:cubicBezTo>
                  <a:cubicBezTo>
                    <a:pt x="0" y="800"/>
                    <a:pt x="494" y="261"/>
                    <a:pt x="1202" y="131"/>
                  </a:cubicBezTo>
                  <a:cubicBezTo>
                    <a:pt x="1910" y="0"/>
                    <a:pt x="2564" y="328"/>
                    <a:pt x="2662" y="863"/>
                  </a:cubicBezTo>
                  <a:close/>
                </a:path>
              </a:pathLst>
            </a:custGeom>
            <a:solidFill>
              <a:srgbClr val="F8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61" name="Freeform 29">
              <a:extLst>
                <a:ext uri="{FF2B5EF4-FFF2-40B4-BE49-F238E27FC236}">
                  <a16:creationId xmlns:a16="http://schemas.microsoft.com/office/drawing/2014/main" id="{7A7CC36F-7DBC-9A5F-641F-E9D41D635EBA}"/>
                </a:ext>
              </a:extLst>
            </p:cNvPr>
            <p:cNvSpPr>
              <a:spLocks/>
            </p:cNvSpPr>
            <p:nvPr/>
          </p:nvSpPr>
          <p:spPr bwMode="auto">
            <a:xfrm>
              <a:off x="6400801" y="3036888"/>
              <a:ext cx="566738" cy="450850"/>
            </a:xfrm>
            <a:custGeom>
              <a:avLst/>
              <a:gdLst>
                <a:gd name="T0" fmla="*/ 2662 w 2760"/>
                <a:gd name="T1" fmla="*/ 862 h 2197"/>
                <a:gd name="T2" fmla="*/ 1558 w 2760"/>
                <a:gd name="T3" fmla="*/ 2066 h 2197"/>
                <a:gd name="T4" fmla="*/ 98 w 2760"/>
                <a:gd name="T5" fmla="*/ 1335 h 2197"/>
                <a:gd name="T6" fmla="*/ 1202 w 2760"/>
                <a:gd name="T7" fmla="*/ 130 h 2197"/>
                <a:gd name="T8" fmla="*/ 2662 w 2760"/>
                <a:gd name="T9" fmla="*/ 862 h 2197"/>
              </a:gdLst>
              <a:ahLst/>
              <a:cxnLst>
                <a:cxn ang="0">
                  <a:pos x="T0" y="T1"/>
                </a:cxn>
                <a:cxn ang="0">
                  <a:pos x="T2" y="T3"/>
                </a:cxn>
                <a:cxn ang="0">
                  <a:pos x="T4" y="T5"/>
                </a:cxn>
                <a:cxn ang="0">
                  <a:pos x="T6" y="T7"/>
                </a:cxn>
                <a:cxn ang="0">
                  <a:pos x="T8" y="T9"/>
                </a:cxn>
              </a:cxnLst>
              <a:rect l="0" t="0" r="r" b="b"/>
              <a:pathLst>
                <a:path w="2760" h="2197">
                  <a:moveTo>
                    <a:pt x="2662" y="862"/>
                  </a:moveTo>
                  <a:cubicBezTo>
                    <a:pt x="2760" y="1397"/>
                    <a:pt x="2266" y="1936"/>
                    <a:pt x="1558" y="2066"/>
                  </a:cubicBezTo>
                  <a:cubicBezTo>
                    <a:pt x="850" y="2197"/>
                    <a:pt x="196" y="1869"/>
                    <a:pt x="98" y="1335"/>
                  </a:cubicBezTo>
                  <a:cubicBezTo>
                    <a:pt x="0" y="800"/>
                    <a:pt x="494" y="261"/>
                    <a:pt x="1202" y="130"/>
                  </a:cubicBezTo>
                  <a:cubicBezTo>
                    <a:pt x="1910" y="0"/>
                    <a:pt x="2563" y="328"/>
                    <a:pt x="2662" y="862"/>
                  </a:cubicBezTo>
                  <a:close/>
                </a:path>
              </a:pathLst>
            </a:custGeom>
            <a:solidFill>
              <a:srgbClr val="F8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62" name="Freeform 30">
              <a:extLst>
                <a:ext uri="{FF2B5EF4-FFF2-40B4-BE49-F238E27FC236}">
                  <a16:creationId xmlns:a16="http://schemas.microsoft.com/office/drawing/2014/main" id="{7935C6A4-0996-C767-1B08-BC22AB6C2156}"/>
                </a:ext>
              </a:extLst>
            </p:cNvPr>
            <p:cNvSpPr>
              <a:spLocks/>
            </p:cNvSpPr>
            <p:nvPr/>
          </p:nvSpPr>
          <p:spPr bwMode="auto">
            <a:xfrm>
              <a:off x="5697538" y="3186113"/>
              <a:ext cx="227013" cy="144463"/>
            </a:xfrm>
            <a:custGeom>
              <a:avLst/>
              <a:gdLst>
                <a:gd name="T0" fmla="*/ 1072 w 1103"/>
                <a:gd name="T1" fmla="*/ 258 h 708"/>
                <a:gd name="T2" fmla="*/ 607 w 1103"/>
                <a:gd name="T3" fmla="*/ 655 h 708"/>
                <a:gd name="T4" fmla="*/ 31 w 1103"/>
                <a:gd name="T5" fmla="*/ 450 h 708"/>
                <a:gd name="T6" fmla="*/ 496 w 1103"/>
                <a:gd name="T7" fmla="*/ 53 h 708"/>
                <a:gd name="T8" fmla="*/ 1072 w 1103"/>
                <a:gd name="T9" fmla="*/ 258 h 708"/>
              </a:gdLst>
              <a:ahLst/>
              <a:cxnLst>
                <a:cxn ang="0">
                  <a:pos x="T0" y="T1"/>
                </a:cxn>
                <a:cxn ang="0">
                  <a:pos x="T2" y="T3"/>
                </a:cxn>
                <a:cxn ang="0">
                  <a:pos x="T4" y="T5"/>
                </a:cxn>
                <a:cxn ang="0">
                  <a:pos x="T6" y="T7"/>
                </a:cxn>
                <a:cxn ang="0">
                  <a:pos x="T8" y="T9"/>
                </a:cxn>
              </a:cxnLst>
              <a:rect l="0" t="0" r="r" b="b"/>
              <a:pathLst>
                <a:path w="1103" h="708">
                  <a:moveTo>
                    <a:pt x="1072" y="258"/>
                  </a:moveTo>
                  <a:cubicBezTo>
                    <a:pt x="1103" y="424"/>
                    <a:pt x="894" y="602"/>
                    <a:pt x="607" y="655"/>
                  </a:cubicBezTo>
                  <a:cubicBezTo>
                    <a:pt x="319" y="708"/>
                    <a:pt x="62" y="616"/>
                    <a:pt x="31" y="450"/>
                  </a:cubicBezTo>
                  <a:cubicBezTo>
                    <a:pt x="0" y="284"/>
                    <a:pt x="209" y="106"/>
                    <a:pt x="496" y="53"/>
                  </a:cubicBezTo>
                  <a:cubicBezTo>
                    <a:pt x="784" y="0"/>
                    <a:pt x="1042" y="92"/>
                    <a:pt x="1072" y="258"/>
                  </a:cubicBezTo>
                  <a:close/>
                </a:path>
              </a:pathLst>
            </a:custGeom>
            <a:solidFill>
              <a:srgbClr val="F46A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63" name="Freeform 31">
              <a:extLst>
                <a:ext uri="{FF2B5EF4-FFF2-40B4-BE49-F238E27FC236}">
                  <a16:creationId xmlns:a16="http://schemas.microsoft.com/office/drawing/2014/main" id="{2DFA952F-988E-74BB-D93F-3A2ECC10885F}"/>
                </a:ext>
              </a:extLst>
            </p:cNvPr>
            <p:cNvSpPr>
              <a:spLocks/>
            </p:cNvSpPr>
            <p:nvPr/>
          </p:nvSpPr>
          <p:spPr bwMode="auto">
            <a:xfrm>
              <a:off x="3635376" y="1096963"/>
              <a:ext cx="1565275" cy="2197100"/>
            </a:xfrm>
            <a:custGeom>
              <a:avLst/>
              <a:gdLst>
                <a:gd name="T0" fmla="*/ 7435 w 7612"/>
                <a:gd name="T1" fmla="*/ 46 h 10688"/>
                <a:gd name="T2" fmla="*/ 2200 w 7612"/>
                <a:gd name="T3" fmla="*/ 10671 h 10688"/>
                <a:gd name="T4" fmla="*/ 2233 w 7612"/>
                <a:gd name="T5" fmla="*/ 10660 h 10688"/>
                <a:gd name="T6" fmla="*/ 2759 w 7612"/>
                <a:gd name="T7" fmla="*/ 4261 h 10688"/>
                <a:gd name="T8" fmla="*/ 7473 w 7612"/>
                <a:gd name="T9" fmla="*/ 117 h 10688"/>
                <a:gd name="T10" fmla="*/ 7435 w 7612"/>
                <a:gd name="T11" fmla="*/ 46 h 10688"/>
              </a:gdLst>
              <a:ahLst/>
              <a:cxnLst>
                <a:cxn ang="0">
                  <a:pos x="T0" y="T1"/>
                </a:cxn>
                <a:cxn ang="0">
                  <a:pos x="T2" y="T3"/>
                </a:cxn>
                <a:cxn ang="0">
                  <a:pos x="T4" y="T5"/>
                </a:cxn>
                <a:cxn ang="0">
                  <a:pos x="T6" y="T7"/>
                </a:cxn>
                <a:cxn ang="0">
                  <a:pos x="T8" y="T9"/>
                </a:cxn>
                <a:cxn ang="0">
                  <a:pos x="T10" y="T11"/>
                </a:cxn>
              </a:cxnLst>
              <a:rect l="0" t="0" r="r" b="b"/>
              <a:pathLst>
                <a:path w="7612" h="10688">
                  <a:moveTo>
                    <a:pt x="7435" y="46"/>
                  </a:moveTo>
                  <a:cubicBezTo>
                    <a:pt x="3362" y="1427"/>
                    <a:pt x="0" y="6472"/>
                    <a:pt x="2200" y="10671"/>
                  </a:cubicBezTo>
                  <a:cubicBezTo>
                    <a:pt x="2209" y="10688"/>
                    <a:pt x="2240" y="10680"/>
                    <a:pt x="2233" y="10660"/>
                  </a:cubicBezTo>
                  <a:cubicBezTo>
                    <a:pt x="1540" y="8527"/>
                    <a:pt x="1672" y="6248"/>
                    <a:pt x="2759" y="4261"/>
                  </a:cubicBezTo>
                  <a:cubicBezTo>
                    <a:pt x="3805" y="2345"/>
                    <a:pt x="5510" y="978"/>
                    <a:pt x="7473" y="117"/>
                  </a:cubicBezTo>
                  <a:cubicBezTo>
                    <a:pt x="7612" y="56"/>
                    <a:pt x="7572" y="0"/>
                    <a:pt x="7435" y="46"/>
                  </a:cubicBezTo>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64" name="Freeform 32">
              <a:extLst>
                <a:ext uri="{FF2B5EF4-FFF2-40B4-BE49-F238E27FC236}">
                  <a16:creationId xmlns:a16="http://schemas.microsoft.com/office/drawing/2014/main" id="{8512A958-ACEF-9608-AE53-4CE70063A524}"/>
                </a:ext>
              </a:extLst>
            </p:cNvPr>
            <p:cNvSpPr>
              <a:spLocks/>
            </p:cNvSpPr>
            <p:nvPr/>
          </p:nvSpPr>
          <p:spPr bwMode="auto">
            <a:xfrm>
              <a:off x="4289426" y="2405063"/>
              <a:ext cx="2943225" cy="968375"/>
            </a:xfrm>
            <a:custGeom>
              <a:avLst/>
              <a:gdLst>
                <a:gd name="T0" fmla="*/ 14286 w 14319"/>
                <a:gd name="T1" fmla="*/ 1548 h 4709"/>
                <a:gd name="T2" fmla="*/ 10359 w 14319"/>
                <a:gd name="T3" fmla="*/ 1142 h 4709"/>
                <a:gd name="T4" fmla="*/ 10089 w 14319"/>
                <a:gd name="T5" fmla="*/ 312 h 4709"/>
                <a:gd name="T6" fmla="*/ 9692 w 14319"/>
                <a:gd name="T7" fmla="*/ 236 h 4709"/>
                <a:gd name="T8" fmla="*/ 9601 w 14319"/>
                <a:gd name="T9" fmla="*/ 1136 h 4709"/>
                <a:gd name="T10" fmla="*/ 3042 w 14319"/>
                <a:gd name="T11" fmla="*/ 2476 h 4709"/>
                <a:gd name="T12" fmla="*/ 2756 w 14319"/>
                <a:gd name="T13" fmla="*/ 1349 h 4709"/>
                <a:gd name="T14" fmla="*/ 2714 w 14319"/>
                <a:gd name="T15" fmla="*/ 1110 h 4709"/>
                <a:gd name="T16" fmla="*/ 2732 w 14319"/>
                <a:gd name="T17" fmla="*/ 1019 h 4709"/>
                <a:gd name="T18" fmla="*/ 2413 w 14319"/>
                <a:gd name="T19" fmla="*/ 949 h 4709"/>
                <a:gd name="T20" fmla="*/ 1927 w 14319"/>
                <a:gd name="T21" fmla="*/ 3013 h 4709"/>
                <a:gd name="T22" fmla="*/ 1930 w 14319"/>
                <a:gd name="T23" fmla="*/ 3058 h 4709"/>
                <a:gd name="T24" fmla="*/ 0 w 14319"/>
                <a:gd name="T25" fmla="*/ 3985 h 4709"/>
                <a:gd name="T26" fmla="*/ 22 w 14319"/>
                <a:gd name="T27" fmla="*/ 4038 h 4709"/>
                <a:gd name="T28" fmla="*/ 138 w 14319"/>
                <a:gd name="T29" fmla="*/ 4484 h 4709"/>
                <a:gd name="T30" fmla="*/ 212 w 14319"/>
                <a:gd name="T31" fmla="*/ 4704 h 4709"/>
                <a:gd name="T32" fmla="*/ 5598 w 14319"/>
                <a:gd name="T33" fmla="*/ 2475 h 4709"/>
                <a:gd name="T34" fmla="*/ 14045 w 14319"/>
                <a:gd name="T35" fmla="*/ 2216 h 4709"/>
                <a:gd name="T36" fmla="*/ 14319 w 14319"/>
                <a:gd name="T37" fmla="*/ 2299 h 4709"/>
                <a:gd name="T38" fmla="*/ 14303 w 14319"/>
                <a:gd name="T39" fmla="*/ 1554 h 4709"/>
                <a:gd name="T40" fmla="*/ 14286 w 14319"/>
                <a:gd name="T41" fmla="*/ 1548 h 4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319" h="4709">
                  <a:moveTo>
                    <a:pt x="14286" y="1548"/>
                  </a:moveTo>
                  <a:cubicBezTo>
                    <a:pt x="13000" y="1174"/>
                    <a:pt x="11688" y="1030"/>
                    <a:pt x="10359" y="1142"/>
                  </a:cubicBezTo>
                  <a:cubicBezTo>
                    <a:pt x="10299" y="850"/>
                    <a:pt x="10169" y="600"/>
                    <a:pt x="10089" y="312"/>
                  </a:cubicBezTo>
                  <a:cubicBezTo>
                    <a:pt x="10031" y="99"/>
                    <a:pt x="9774" y="0"/>
                    <a:pt x="9692" y="236"/>
                  </a:cubicBezTo>
                  <a:cubicBezTo>
                    <a:pt x="9589" y="533"/>
                    <a:pt x="9692" y="857"/>
                    <a:pt x="9601" y="1136"/>
                  </a:cubicBezTo>
                  <a:cubicBezTo>
                    <a:pt x="7307" y="1360"/>
                    <a:pt x="5164" y="1534"/>
                    <a:pt x="3042" y="2476"/>
                  </a:cubicBezTo>
                  <a:cubicBezTo>
                    <a:pt x="2928" y="1998"/>
                    <a:pt x="2732" y="1772"/>
                    <a:pt x="2756" y="1349"/>
                  </a:cubicBezTo>
                  <a:cubicBezTo>
                    <a:pt x="2760" y="1269"/>
                    <a:pt x="2765" y="1140"/>
                    <a:pt x="2714" y="1110"/>
                  </a:cubicBezTo>
                  <a:cubicBezTo>
                    <a:pt x="2719" y="1079"/>
                    <a:pt x="2725" y="1049"/>
                    <a:pt x="2732" y="1019"/>
                  </a:cubicBezTo>
                  <a:cubicBezTo>
                    <a:pt x="2772" y="832"/>
                    <a:pt x="2478" y="781"/>
                    <a:pt x="2413" y="949"/>
                  </a:cubicBezTo>
                  <a:cubicBezTo>
                    <a:pt x="2163" y="1596"/>
                    <a:pt x="1941" y="2313"/>
                    <a:pt x="1927" y="3013"/>
                  </a:cubicBezTo>
                  <a:cubicBezTo>
                    <a:pt x="1927" y="3029"/>
                    <a:pt x="1928" y="3043"/>
                    <a:pt x="1930" y="3058"/>
                  </a:cubicBezTo>
                  <a:cubicBezTo>
                    <a:pt x="1267" y="3328"/>
                    <a:pt x="626" y="3636"/>
                    <a:pt x="0" y="3985"/>
                  </a:cubicBezTo>
                  <a:cubicBezTo>
                    <a:pt x="11" y="4001"/>
                    <a:pt x="19" y="4019"/>
                    <a:pt x="22" y="4038"/>
                  </a:cubicBezTo>
                  <a:cubicBezTo>
                    <a:pt x="50" y="4189"/>
                    <a:pt x="92" y="4337"/>
                    <a:pt x="138" y="4484"/>
                  </a:cubicBezTo>
                  <a:cubicBezTo>
                    <a:pt x="146" y="4480"/>
                    <a:pt x="204" y="4709"/>
                    <a:pt x="212" y="4704"/>
                  </a:cubicBezTo>
                  <a:cubicBezTo>
                    <a:pt x="1904" y="3751"/>
                    <a:pt x="3706" y="2891"/>
                    <a:pt x="5598" y="2475"/>
                  </a:cubicBezTo>
                  <a:cubicBezTo>
                    <a:pt x="8424" y="1854"/>
                    <a:pt x="11199" y="1413"/>
                    <a:pt x="14045" y="2216"/>
                  </a:cubicBezTo>
                  <a:cubicBezTo>
                    <a:pt x="14160" y="2249"/>
                    <a:pt x="14240" y="2351"/>
                    <a:pt x="14319" y="2299"/>
                  </a:cubicBezTo>
                  <a:cubicBezTo>
                    <a:pt x="14306" y="2092"/>
                    <a:pt x="14317" y="1761"/>
                    <a:pt x="14303" y="1554"/>
                  </a:cubicBezTo>
                  <a:cubicBezTo>
                    <a:pt x="14297" y="1552"/>
                    <a:pt x="14292" y="1549"/>
                    <a:pt x="14286" y="1548"/>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65" name="Freeform 33">
              <a:extLst>
                <a:ext uri="{FF2B5EF4-FFF2-40B4-BE49-F238E27FC236}">
                  <a16:creationId xmlns:a16="http://schemas.microsoft.com/office/drawing/2014/main" id="{F26CC1E2-8B15-24B2-94B0-FAC33B313A47}"/>
                </a:ext>
              </a:extLst>
            </p:cNvPr>
            <p:cNvSpPr>
              <a:spLocks/>
            </p:cNvSpPr>
            <p:nvPr/>
          </p:nvSpPr>
          <p:spPr bwMode="auto">
            <a:xfrm>
              <a:off x="4187826" y="3497263"/>
              <a:ext cx="293688" cy="460375"/>
            </a:xfrm>
            <a:custGeom>
              <a:avLst/>
              <a:gdLst>
                <a:gd name="T0" fmla="*/ 1371 w 1427"/>
                <a:gd name="T1" fmla="*/ 1881 h 2244"/>
                <a:gd name="T2" fmla="*/ 990 w 1427"/>
                <a:gd name="T3" fmla="*/ 397 h 2244"/>
                <a:gd name="T4" fmla="*/ 898 w 1427"/>
                <a:gd name="T5" fmla="*/ 244 h 2244"/>
                <a:gd name="T6" fmla="*/ 742 w 1427"/>
                <a:gd name="T7" fmla="*/ 16 h 2244"/>
                <a:gd name="T8" fmla="*/ 68 w 1427"/>
                <a:gd name="T9" fmla="*/ 1038 h 2244"/>
                <a:gd name="T10" fmla="*/ 1109 w 1427"/>
                <a:gd name="T11" fmla="*/ 2172 h 2244"/>
                <a:gd name="T12" fmla="*/ 1371 w 1427"/>
                <a:gd name="T13" fmla="*/ 1881 h 2244"/>
              </a:gdLst>
              <a:ahLst/>
              <a:cxnLst>
                <a:cxn ang="0">
                  <a:pos x="T0" y="T1"/>
                </a:cxn>
                <a:cxn ang="0">
                  <a:pos x="T2" y="T3"/>
                </a:cxn>
                <a:cxn ang="0">
                  <a:pos x="T4" y="T5"/>
                </a:cxn>
                <a:cxn ang="0">
                  <a:pos x="T6" y="T7"/>
                </a:cxn>
                <a:cxn ang="0">
                  <a:pos x="T8" y="T9"/>
                </a:cxn>
                <a:cxn ang="0">
                  <a:pos x="T10" y="T11"/>
                </a:cxn>
                <a:cxn ang="0">
                  <a:pos x="T12" y="T13"/>
                </a:cxn>
              </a:cxnLst>
              <a:rect l="0" t="0" r="r" b="b"/>
              <a:pathLst>
                <a:path w="1427" h="2244">
                  <a:moveTo>
                    <a:pt x="1371" y="1881"/>
                  </a:moveTo>
                  <a:cubicBezTo>
                    <a:pt x="1206" y="1402"/>
                    <a:pt x="1113" y="888"/>
                    <a:pt x="990" y="397"/>
                  </a:cubicBezTo>
                  <a:cubicBezTo>
                    <a:pt x="973" y="330"/>
                    <a:pt x="940" y="279"/>
                    <a:pt x="898" y="244"/>
                  </a:cubicBezTo>
                  <a:cubicBezTo>
                    <a:pt x="966" y="142"/>
                    <a:pt x="869" y="0"/>
                    <a:pt x="742" y="16"/>
                  </a:cubicBezTo>
                  <a:cubicBezTo>
                    <a:pt x="253" y="75"/>
                    <a:pt x="0" y="577"/>
                    <a:pt x="68" y="1038"/>
                  </a:cubicBezTo>
                  <a:cubicBezTo>
                    <a:pt x="152" y="1600"/>
                    <a:pt x="604" y="1980"/>
                    <a:pt x="1109" y="2172"/>
                  </a:cubicBezTo>
                  <a:cubicBezTo>
                    <a:pt x="1298" y="2244"/>
                    <a:pt x="1427" y="2044"/>
                    <a:pt x="1371" y="1881"/>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66" name="Freeform 34">
              <a:extLst>
                <a:ext uri="{FF2B5EF4-FFF2-40B4-BE49-F238E27FC236}">
                  <a16:creationId xmlns:a16="http://schemas.microsoft.com/office/drawing/2014/main" id="{01BA85E3-6D03-B34C-B986-7602B166FE6E}"/>
                </a:ext>
              </a:extLst>
            </p:cNvPr>
            <p:cNvSpPr>
              <a:spLocks/>
            </p:cNvSpPr>
            <p:nvPr/>
          </p:nvSpPr>
          <p:spPr bwMode="auto">
            <a:xfrm>
              <a:off x="7227888" y="2925763"/>
              <a:ext cx="314325" cy="539750"/>
            </a:xfrm>
            <a:custGeom>
              <a:avLst/>
              <a:gdLst>
                <a:gd name="T0" fmla="*/ 83 w 1530"/>
                <a:gd name="T1" fmla="*/ 419 h 2625"/>
                <a:gd name="T2" fmla="*/ 48 w 1530"/>
                <a:gd name="T3" fmla="*/ 646 h 2625"/>
                <a:gd name="T4" fmla="*/ 116 w 1530"/>
                <a:gd name="T5" fmla="*/ 2218 h 2625"/>
                <a:gd name="T6" fmla="*/ 156 w 1530"/>
                <a:gd name="T7" fmla="*/ 2306 h 2625"/>
                <a:gd name="T8" fmla="*/ 141 w 1530"/>
                <a:gd name="T9" fmla="*/ 2430 h 2625"/>
                <a:gd name="T10" fmla="*/ 361 w 1530"/>
                <a:gd name="T11" fmla="*/ 2582 h 2625"/>
                <a:gd name="T12" fmla="*/ 1341 w 1530"/>
                <a:gd name="T13" fmla="*/ 1540 h 2625"/>
                <a:gd name="T14" fmla="*/ 83 w 1530"/>
                <a:gd name="T15" fmla="*/ 419 h 26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0" h="2625">
                  <a:moveTo>
                    <a:pt x="83" y="419"/>
                  </a:moveTo>
                  <a:cubicBezTo>
                    <a:pt x="0" y="474"/>
                    <a:pt x="6" y="575"/>
                    <a:pt x="48" y="646"/>
                  </a:cubicBezTo>
                  <a:cubicBezTo>
                    <a:pt x="60" y="1167"/>
                    <a:pt x="43" y="1702"/>
                    <a:pt x="116" y="2218"/>
                  </a:cubicBezTo>
                  <a:cubicBezTo>
                    <a:pt x="121" y="2254"/>
                    <a:pt x="136" y="2283"/>
                    <a:pt x="156" y="2306"/>
                  </a:cubicBezTo>
                  <a:cubicBezTo>
                    <a:pt x="151" y="2348"/>
                    <a:pt x="147" y="2389"/>
                    <a:pt x="141" y="2430"/>
                  </a:cubicBezTo>
                  <a:cubicBezTo>
                    <a:pt x="120" y="2552"/>
                    <a:pt x="261" y="2625"/>
                    <a:pt x="361" y="2582"/>
                  </a:cubicBezTo>
                  <a:cubicBezTo>
                    <a:pt x="805" y="2389"/>
                    <a:pt x="1207" y="2041"/>
                    <a:pt x="1341" y="1540"/>
                  </a:cubicBezTo>
                  <a:cubicBezTo>
                    <a:pt x="1530" y="831"/>
                    <a:pt x="711" y="0"/>
                    <a:pt x="83" y="419"/>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67" name="Freeform 35">
              <a:extLst>
                <a:ext uri="{FF2B5EF4-FFF2-40B4-BE49-F238E27FC236}">
                  <a16:creationId xmlns:a16="http://schemas.microsoft.com/office/drawing/2014/main" id="{FD9992A7-3A30-D093-8C4B-F0D139CB0F24}"/>
                </a:ext>
              </a:extLst>
            </p:cNvPr>
            <p:cNvSpPr>
              <a:spLocks/>
            </p:cNvSpPr>
            <p:nvPr/>
          </p:nvSpPr>
          <p:spPr bwMode="auto">
            <a:xfrm>
              <a:off x="4937126" y="3351213"/>
              <a:ext cx="2322513" cy="2378075"/>
            </a:xfrm>
            <a:custGeom>
              <a:avLst/>
              <a:gdLst>
                <a:gd name="T0" fmla="*/ 2668 w 11301"/>
                <a:gd name="T1" fmla="*/ 5683 h 11562"/>
                <a:gd name="T2" fmla="*/ 1173 w 11301"/>
                <a:gd name="T3" fmla="*/ 7533 h 11562"/>
                <a:gd name="T4" fmla="*/ 425 w 11301"/>
                <a:gd name="T5" fmla="*/ 9323 h 11562"/>
                <a:gd name="T6" fmla="*/ 163 w 11301"/>
                <a:gd name="T7" fmla="*/ 11117 h 11562"/>
                <a:gd name="T8" fmla="*/ 610 w 11301"/>
                <a:gd name="T9" fmla="*/ 11507 h 11562"/>
                <a:gd name="T10" fmla="*/ 842 w 11301"/>
                <a:gd name="T11" fmla="*/ 11321 h 11562"/>
                <a:gd name="T12" fmla="*/ 2619 w 11301"/>
                <a:gd name="T13" fmla="*/ 6775 h 11562"/>
                <a:gd name="T14" fmla="*/ 2909 w 11301"/>
                <a:gd name="T15" fmla="*/ 6273 h 11562"/>
                <a:gd name="T16" fmla="*/ 4353 w 11301"/>
                <a:gd name="T17" fmla="*/ 6122 h 11562"/>
                <a:gd name="T18" fmla="*/ 4741 w 11301"/>
                <a:gd name="T19" fmla="*/ 5889 h 11562"/>
                <a:gd name="T20" fmla="*/ 5786 w 11301"/>
                <a:gd name="T21" fmla="*/ 6072 h 11562"/>
                <a:gd name="T22" fmla="*/ 7403 w 11301"/>
                <a:gd name="T23" fmla="*/ 5238 h 11562"/>
                <a:gd name="T24" fmla="*/ 7473 w 11301"/>
                <a:gd name="T25" fmla="*/ 5111 h 11562"/>
                <a:gd name="T26" fmla="*/ 7876 w 11301"/>
                <a:gd name="T27" fmla="*/ 5353 h 11562"/>
                <a:gd name="T28" fmla="*/ 8799 w 11301"/>
                <a:gd name="T29" fmla="*/ 6704 h 11562"/>
                <a:gd name="T30" fmla="*/ 9024 w 11301"/>
                <a:gd name="T31" fmla="*/ 6856 h 11562"/>
                <a:gd name="T32" fmla="*/ 9343 w 11301"/>
                <a:gd name="T33" fmla="*/ 6730 h 11562"/>
                <a:gd name="T34" fmla="*/ 11080 w 11301"/>
                <a:gd name="T35" fmla="*/ 3105 h 11562"/>
                <a:gd name="T36" fmla="*/ 10731 w 11301"/>
                <a:gd name="T37" fmla="*/ 420 h 11562"/>
                <a:gd name="T38" fmla="*/ 10140 w 11301"/>
                <a:gd name="T39" fmla="*/ 30 h 11562"/>
                <a:gd name="T40" fmla="*/ 9600 w 11301"/>
                <a:gd name="T41" fmla="*/ 398 h 11562"/>
                <a:gd name="T42" fmla="*/ 9210 w 11301"/>
                <a:gd name="T43" fmla="*/ 639 h 11562"/>
                <a:gd name="T44" fmla="*/ 9174 w 11301"/>
                <a:gd name="T45" fmla="*/ 1139 h 11562"/>
                <a:gd name="T46" fmla="*/ 7432 w 11301"/>
                <a:gd name="T47" fmla="*/ 5236 h 11562"/>
                <a:gd name="T48" fmla="*/ 7045 w 11301"/>
                <a:gd name="T49" fmla="*/ 5690 h 11562"/>
                <a:gd name="T50" fmla="*/ 5268 w 11301"/>
                <a:gd name="T51" fmla="*/ 5928 h 11562"/>
                <a:gd name="T52" fmla="*/ 4680 w 11301"/>
                <a:gd name="T53" fmla="*/ 5885 h 11562"/>
                <a:gd name="T54" fmla="*/ 4033 w 11301"/>
                <a:gd name="T55" fmla="*/ 6131 h 11562"/>
                <a:gd name="T56" fmla="*/ 2668 w 11301"/>
                <a:gd name="T57" fmla="*/ 5683 h 11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301" h="11562">
                  <a:moveTo>
                    <a:pt x="2668" y="5683"/>
                  </a:moveTo>
                  <a:cubicBezTo>
                    <a:pt x="1964" y="6075"/>
                    <a:pt x="1522" y="6806"/>
                    <a:pt x="1173" y="7533"/>
                  </a:cubicBezTo>
                  <a:cubicBezTo>
                    <a:pt x="894" y="8116"/>
                    <a:pt x="653" y="8718"/>
                    <a:pt x="425" y="9323"/>
                  </a:cubicBezTo>
                  <a:cubicBezTo>
                    <a:pt x="208" y="9899"/>
                    <a:pt x="0" y="10524"/>
                    <a:pt x="163" y="11117"/>
                  </a:cubicBezTo>
                  <a:cubicBezTo>
                    <a:pt x="222" y="11329"/>
                    <a:pt x="397" y="11562"/>
                    <a:pt x="610" y="11507"/>
                  </a:cubicBezTo>
                  <a:cubicBezTo>
                    <a:pt x="708" y="11481"/>
                    <a:pt x="779" y="11400"/>
                    <a:pt x="842" y="11321"/>
                  </a:cubicBezTo>
                  <a:cubicBezTo>
                    <a:pt x="1859" y="10037"/>
                    <a:pt x="2108" y="8331"/>
                    <a:pt x="2619" y="6775"/>
                  </a:cubicBezTo>
                  <a:cubicBezTo>
                    <a:pt x="2680" y="6589"/>
                    <a:pt x="2753" y="6393"/>
                    <a:pt x="2909" y="6273"/>
                  </a:cubicBezTo>
                  <a:cubicBezTo>
                    <a:pt x="3300" y="5970"/>
                    <a:pt x="3905" y="6332"/>
                    <a:pt x="4353" y="6122"/>
                  </a:cubicBezTo>
                  <a:cubicBezTo>
                    <a:pt x="4490" y="6058"/>
                    <a:pt x="4600" y="5945"/>
                    <a:pt x="4741" y="5889"/>
                  </a:cubicBezTo>
                  <a:cubicBezTo>
                    <a:pt x="5076" y="5755"/>
                    <a:pt x="5435" y="5982"/>
                    <a:pt x="5786" y="6072"/>
                  </a:cubicBezTo>
                  <a:cubicBezTo>
                    <a:pt x="6428" y="6236"/>
                    <a:pt x="7164" y="5857"/>
                    <a:pt x="7403" y="5238"/>
                  </a:cubicBezTo>
                  <a:cubicBezTo>
                    <a:pt x="7421" y="5192"/>
                    <a:pt x="7437" y="5144"/>
                    <a:pt x="7473" y="5111"/>
                  </a:cubicBezTo>
                  <a:cubicBezTo>
                    <a:pt x="7608" y="4986"/>
                    <a:pt x="7797" y="5187"/>
                    <a:pt x="7876" y="5353"/>
                  </a:cubicBezTo>
                  <a:cubicBezTo>
                    <a:pt x="8112" y="5847"/>
                    <a:pt x="8424" y="6305"/>
                    <a:pt x="8799" y="6704"/>
                  </a:cubicBezTo>
                  <a:cubicBezTo>
                    <a:pt x="8862" y="6771"/>
                    <a:pt x="8933" y="6840"/>
                    <a:pt x="9024" y="6856"/>
                  </a:cubicBezTo>
                  <a:cubicBezTo>
                    <a:pt x="9140" y="6876"/>
                    <a:pt x="9251" y="6804"/>
                    <a:pt x="9343" y="6730"/>
                  </a:cubicBezTo>
                  <a:cubicBezTo>
                    <a:pt x="10417" y="5878"/>
                    <a:pt x="10849" y="4457"/>
                    <a:pt x="11080" y="3105"/>
                  </a:cubicBezTo>
                  <a:cubicBezTo>
                    <a:pt x="11237" y="2188"/>
                    <a:pt x="11301" y="1155"/>
                    <a:pt x="10731" y="420"/>
                  </a:cubicBezTo>
                  <a:cubicBezTo>
                    <a:pt x="10583" y="228"/>
                    <a:pt x="10381" y="59"/>
                    <a:pt x="10140" y="30"/>
                  </a:cubicBezTo>
                  <a:cubicBezTo>
                    <a:pt x="9900" y="0"/>
                    <a:pt x="9628" y="157"/>
                    <a:pt x="9600" y="398"/>
                  </a:cubicBezTo>
                  <a:cubicBezTo>
                    <a:pt x="9439" y="350"/>
                    <a:pt x="9270" y="482"/>
                    <a:pt x="9210" y="639"/>
                  </a:cubicBezTo>
                  <a:cubicBezTo>
                    <a:pt x="9150" y="796"/>
                    <a:pt x="9168" y="971"/>
                    <a:pt x="9174" y="1139"/>
                  </a:cubicBezTo>
                  <a:cubicBezTo>
                    <a:pt x="9232" y="2651"/>
                    <a:pt x="8312" y="4005"/>
                    <a:pt x="7432" y="5236"/>
                  </a:cubicBezTo>
                  <a:cubicBezTo>
                    <a:pt x="7316" y="5398"/>
                    <a:pt x="7199" y="5563"/>
                    <a:pt x="7045" y="5690"/>
                  </a:cubicBezTo>
                  <a:cubicBezTo>
                    <a:pt x="6569" y="6084"/>
                    <a:pt x="5876" y="6039"/>
                    <a:pt x="5268" y="5928"/>
                  </a:cubicBezTo>
                  <a:cubicBezTo>
                    <a:pt x="5074" y="5892"/>
                    <a:pt x="4875" y="5851"/>
                    <a:pt x="4680" y="5885"/>
                  </a:cubicBezTo>
                  <a:cubicBezTo>
                    <a:pt x="4452" y="5924"/>
                    <a:pt x="4253" y="6061"/>
                    <a:pt x="4033" y="6131"/>
                  </a:cubicBezTo>
                  <a:cubicBezTo>
                    <a:pt x="3507" y="6299"/>
                    <a:pt x="3020" y="6058"/>
                    <a:pt x="2668" y="568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68" name="Freeform 36">
              <a:extLst>
                <a:ext uri="{FF2B5EF4-FFF2-40B4-BE49-F238E27FC236}">
                  <a16:creationId xmlns:a16="http://schemas.microsoft.com/office/drawing/2014/main" id="{B7D2F534-BCB9-3932-6394-04321A5B489B}"/>
                </a:ext>
              </a:extLst>
            </p:cNvPr>
            <p:cNvSpPr>
              <a:spLocks/>
            </p:cNvSpPr>
            <p:nvPr/>
          </p:nvSpPr>
          <p:spPr bwMode="auto">
            <a:xfrm>
              <a:off x="5543551" y="5854700"/>
              <a:ext cx="1279525" cy="401638"/>
            </a:xfrm>
            <a:custGeom>
              <a:avLst/>
              <a:gdLst>
                <a:gd name="T0" fmla="*/ 199 w 6227"/>
                <a:gd name="T1" fmla="*/ 1203 h 1956"/>
                <a:gd name="T2" fmla="*/ 281 w 6227"/>
                <a:gd name="T3" fmla="*/ 1392 h 1956"/>
                <a:gd name="T4" fmla="*/ 457 w 6227"/>
                <a:gd name="T5" fmla="*/ 1504 h 1956"/>
                <a:gd name="T6" fmla="*/ 2995 w 6227"/>
                <a:gd name="T7" fmla="*/ 1360 h 1956"/>
                <a:gd name="T8" fmla="*/ 3000 w 6227"/>
                <a:gd name="T9" fmla="*/ 1710 h 1956"/>
                <a:gd name="T10" fmla="*/ 6021 w 6227"/>
                <a:gd name="T11" fmla="*/ 1417 h 1956"/>
                <a:gd name="T12" fmla="*/ 6192 w 6227"/>
                <a:gd name="T13" fmla="*/ 1352 h 1956"/>
                <a:gd name="T14" fmla="*/ 6161 w 6227"/>
                <a:gd name="T15" fmla="*/ 960 h 1956"/>
                <a:gd name="T16" fmla="*/ 6211 w 6227"/>
                <a:gd name="T17" fmla="*/ 0 h 1956"/>
                <a:gd name="T18" fmla="*/ 4506 w 6227"/>
                <a:gd name="T19" fmla="*/ 526 h 1956"/>
                <a:gd name="T20" fmla="*/ 3699 w 6227"/>
                <a:gd name="T21" fmla="*/ 610 h 1956"/>
                <a:gd name="T22" fmla="*/ 3365 w 6227"/>
                <a:gd name="T23" fmla="*/ 598 h 1956"/>
                <a:gd name="T24" fmla="*/ 3155 w 6227"/>
                <a:gd name="T25" fmla="*/ 362 h 1956"/>
                <a:gd name="T26" fmla="*/ 2479 w 6227"/>
                <a:gd name="T27" fmla="*/ 746 h 1956"/>
                <a:gd name="T28" fmla="*/ 988 w 6227"/>
                <a:gd name="T29" fmla="*/ 793 h 1956"/>
                <a:gd name="T30" fmla="*/ 258 w 6227"/>
                <a:gd name="T31" fmla="*/ 698 h 1956"/>
                <a:gd name="T32" fmla="*/ 199 w 6227"/>
                <a:gd name="T33" fmla="*/ 1203 h 1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27" h="1956">
                  <a:moveTo>
                    <a:pt x="199" y="1203"/>
                  </a:moveTo>
                  <a:cubicBezTo>
                    <a:pt x="217" y="1270"/>
                    <a:pt x="237" y="1339"/>
                    <a:pt x="281" y="1392"/>
                  </a:cubicBezTo>
                  <a:cubicBezTo>
                    <a:pt x="326" y="1446"/>
                    <a:pt x="392" y="1477"/>
                    <a:pt x="457" y="1504"/>
                  </a:cubicBezTo>
                  <a:cubicBezTo>
                    <a:pt x="1267" y="1839"/>
                    <a:pt x="2228" y="1785"/>
                    <a:pt x="2995" y="1360"/>
                  </a:cubicBezTo>
                  <a:cubicBezTo>
                    <a:pt x="2997" y="1477"/>
                    <a:pt x="2998" y="1593"/>
                    <a:pt x="3000" y="1710"/>
                  </a:cubicBezTo>
                  <a:cubicBezTo>
                    <a:pt x="4002" y="1956"/>
                    <a:pt x="5064" y="1805"/>
                    <a:pt x="6021" y="1417"/>
                  </a:cubicBezTo>
                  <a:cubicBezTo>
                    <a:pt x="6062" y="1400"/>
                    <a:pt x="6163" y="1386"/>
                    <a:pt x="6192" y="1352"/>
                  </a:cubicBezTo>
                  <a:cubicBezTo>
                    <a:pt x="6226" y="1313"/>
                    <a:pt x="6153" y="1011"/>
                    <a:pt x="6161" y="960"/>
                  </a:cubicBezTo>
                  <a:cubicBezTo>
                    <a:pt x="6210" y="643"/>
                    <a:pt x="6227" y="321"/>
                    <a:pt x="6211" y="0"/>
                  </a:cubicBezTo>
                  <a:cubicBezTo>
                    <a:pt x="5718" y="344"/>
                    <a:pt x="5103" y="454"/>
                    <a:pt x="4506" y="526"/>
                  </a:cubicBezTo>
                  <a:cubicBezTo>
                    <a:pt x="4238" y="558"/>
                    <a:pt x="3968" y="584"/>
                    <a:pt x="3699" y="610"/>
                  </a:cubicBezTo>
                  <a:cubicBezTo>
                    <a:pt x="3588" y="621"/>
                    <a:pt x="3472" y="632"/>
                    <a:pt x="3365" y="598"/>
                  </a:cubicBezTo>
                  <a:cubicBezTo>
                    <a:pt x="3258" y="564"/>
                    <a:pt x="3161" y="474"/>
                    <a:pt x="3155" y="362"/>
                  </a:cubicBezTo>
                  <a:cubicBezTo>
                    <a:pt x="3097" y="634"/>
                    <a:pt x="2757" y="720"/>
                    <a:pt x="2479" y="746"/>
                  </a:cubicBezTo>
                  <a:cubicBezTo>
                    <a:pt x="1984" y="793"/>
                    <a:pt x="1485" y="826"/>
                    <a:pt x="988" y="793"/>
                  </a:cubicBezTo>
                  <a:cubicBezTo>
                    <a:pt x="790" y="780"/>
                    <a:pt x="442" y="651"/>
                    <a:pt x="258" y="698"/>
                  </a:cubicBezTo>
                  <a:cubicBezTo>
                    <a:pt x="0" y="764"/>
                    <a:pt x="145" y="998"/>
                    <a:pt x="199" y="120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69" name="Freeform 37">
              <a:extLst>
                <a:ext uri="{FF2B5EF4-FFF2-40B4-BE49-F238E27FC236}">
                  <a16:creationId xmlns:a16="http://schemas.microsoft.com/office/drawing/2014/main" id="{B50DCB10-78D3-649A-3979-9FBF2EC2FBAC}"/>
                </a:ext>
              </a:extLst>
            </p:cNvPr>
            <p:cNvSpPr>
              <a:spLocks/>
            </p:cNvSpPr>
            <p:nvPr/>
          </p:nvSpPr>
          <p:spPr bwMode="auto">
            <a:xfrm>
              <a:off x="6489701" y="3851275"/>
              <a:ext cx="703263" cy="927100"/>
            </a:xfrm>
            <a:custGeom>
              <a:avLst/>
              <a:gdLst>
                <a:gd name="T0" fmla="*/ 3409 w 3415"/>
                <a:gd name="T1" fmla="*/ 79 h 4504"/>
                <a:gd name="T2" fmla="*/ 3309 w 3415"/>
                <a:gd name="T3" fmla="*/ 65 h 4504"/>
                <a:gd name="T4" fmla="*/ 2888 w 3415"/>
                <a:gd name="T5" fmla="*/ 1506 h 4504"/>
                <a:gd name="T6" fmla="*/ 2327 w 3415"/>
                <a:gd name="T7" fmla="*/ 2372 h 4504"/>
                <a:gd name="T8" fmla="*/ 917 w 3415"/>
                <a:gd name="T9" fmla="*/ 3098 h 4504"/>
                <a:gd name="T10" fmla="*/ 837 w 3415"/>
                <a:gd name="T11" fmla="*/ 3086 h 4504"/>
                <a:gd name="T12" fmla="*/ 260 w 3415"/>
                <a:gd name="T13" fmla="*/ 2601 h 4504"/>
                <a:gd name="T14" fmla="*/ 54 w 3415"/>
                <a:gd name="T15" fmla="*/ 2683 h 4504"/>
                <a:gd name="T16" fmla="*/ 615 w 3415"/>
                <a:gd name="T17" fmla="*/ 3285 h 4504"/>
                <a:gd name="T18" fmla="*/ 661 w 3415"/>
                <a:gd name="T19" fmla="*/ 3426 h 4504"/>
                <a:gd name="T20" fmla="*/ 1256 w 3415"/>
                <a:gd name="T21" fmla="*/ 4217 h 4504"/>
                <a:gd name="T22" fmla="*/ 1545 w 3415"/>
                <a:gd name="T23" fmla="*/ 4465 h 4504"/>
                <a:gd name="T24" fmla="*/ 2239 w 3415"/>
                <a:gd name="T25" fmla="*/ 3584 h 4504"/>
                <a:gd name="T26" fmla="*/ 3095 w 3415"/>
                <a:gd name="T27" fmla="*/ 1625 h 4504"/>
                <a:gd name="T28" fmla="*/ 3409 w 3415"/>
                <a:gd name="T29" fmla="*/ 79 h 4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15" h="4504">
                  <a:moveTo>
                    <a:pt x="3409" y="79"/>
                  </a:moveTo>
                  <a:cubicBezTo>
                    <a:pt x="3415" y="14"/>
                    <a:pt x="3319" y="0"/>
                    <a:pt x="3309" y="65"/>
                  </a:cubicBezTo>
                  <a:cubicBezTo>
                    <a:pt x="3224" y="569"/>
                    <a:pt x="3079" y="1045"/>
                    <a:pt x="2888" y="1506"/>
                  </a:cubicBezTo>
                  <a:cubicBezTo>
                    <a:pt x="2736" y="1815"/>
                    <a:pt x="2548" y="2106"/>
                    <a:pt x="2327" y="2372"/>
                  </a:cubicBezTo>
                  <a:cubicBezTo>
                    <a:pt x="2018" y="2746"/>
                    <a:pt x="1420" y="3143"/>
                    <a:pt x="917" y="3098"/>
                  </a:cubicBezTo>
                  <a:cubicBezTo>
                    <a:pt x="890" y="3089"/>
                    <a:pt x="864" y="3085"/>
                    <a:pt x="837" y="3086"/>
                  </a:cubicBezTo>
                  <a:cubicBezTo>
                    <a:pt x="607" y="3043"/>
                    <a:pt x="402" y="2897"/>
                    <a:pt x="260" y="2601"/>
                  </a:cubicBezTo>
                  <a:cubicBezTo>
                    <a:pt x="199" y="2473"/>
                    <a:pt x="0" y="2549"/>
                    <a:pt x="54" y="2683"/>
                  </a:cubicBezTo>
                  <a:cubicBezTo>
                    <a:pt x="170" y="2976"/>
                    <a:pt x="374" y="3172"/>
                    <a:pt x="615" y="3285"/>
                  </a:cubicBezTo>
                  <a:cubicBezTo>
                    <a:pt x="613" y="3329"/>
                    <a:pt x="625" y="3378"/>
                    <a:pt x="661" y="3426"/>
                  </a:cubicBezTo>
                  <a:cubicBezTo>
                    <a:pt x="858" y="3690"/>
                    <a:pt x="1052" y="3958"/>
                    <a:pt x="1256" y="4217"/>
                  </a:cubicBezTo>
                  <a:cubicBezTo>
                    <a:pt x="1336" y="4319"/>
                    <a:pt x="1404" y="4448"/>
                    <a:pt x="1545" y="4465"/>
                  </a:cubicBezTo>
                  <a:cubicBezTo>
                    <a:pt x="1880" y="4504"/>
                    <a:pt x="2105" y="3817"/>
                    <a:pt x="2239" y="3584"/>
                  </a:cubicBezTo>
                  <a:cubicBezTo>
                    <a:pt x="2601" y="2951"/>
                    <a:pt x="2890" y="2302"/>
                    <a:pt x="3095" y="1625"/>
                  </a:cubicBezTo>
                  <a:cubicBezTo>
                    <a:pt x="3275" y="1119"/>
                    <a:pt x="3369" y="576"/>
                    <a:pt x="3409" y="79"/>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70" name="Freeform 38">
              <a:extLst>
                <a:ext uri="{FF2B5EF4-FFF2-40B4-BE49-F238E27FC236}">
                  <a16:creationId xmlns:a16="http://schemas.microsoft.com/office/drawing/2014/main" id="{A2473150-11A6-27FF-D6CB-B61BF7C1E022}"/>
                </a:ext>
              </a:extLst>
            </p:cNvPr>
            <p:cNvSpPr>
              <a:spLocks/>
            </p:cNvSpPr>
            <p:nvPr/>
          </p:nvSpPr>
          <p:spPr bwMode="auto">
            <a:xfrm>
              <a:off x="4962526" y="4548188"/>
              <a:ext cx="584200" cy="1184275"/>
            </a:xfrm>
            <a:custGeom>
              <a:avLst/>
              <a:gdLst>
                <a:gd name="T0" fmla="*/ 2499 w 2841"/>
                <a:gd name="T1" fmla="*/ 160 h 5758"/>
                <a:gd name="T2" fmla="*/ 1521 w 2841"/>
                <a:gd name="T3" fmla="*/ 2650 h 5758"/>
                <a:gd name="T4" fmla="*/ 1049 w 2841"/>
                <a:gd name="T5" fmla="*/ 4088 h 5758"/>
                <a:gd name="T6" fmla="*/ 121 w 2841"/>
                <a:gd name="T7" fmla="*/ 5427 h 5758"/>
                <a:gd name="T8" fmla="*/ 196 w 2841"/>
                <a:gd name="T9" fmla="*/ 5718 h 5758"/>
                <a:gd name="T10" fmla="*/ 1093 w 2841"/>
                <a:gd name="T11" fmla="*/ 5061 h 5758"/>
                <a:gd name="T12" fmla="*/ 1782 w 2841"/>
                <a:gd name="T13" fmla="*/ 3600 h 5758"/>
                <a:gd name="T14" fmla="*/ 2737 w 2841"/>
                <a:gd name="T15" fmla="*/ 346 h 5758"/>
                <a:gd name="T16" fmla="*/ 2499 w 2841"/>
                <a:gd name="T17" fmla="*/ 160 h 5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41" h="5758">
                  <a:moveTo>
                    <a:pt x="2499" y="160"/>
                  </a:moveTo>
                  <a:cubicBezTo>
                    <a:pt x="1963" y="912"/>
                    <a:pt x="1743" y="1767"/>
                    <a:pt x="1521" y="2650"/>
                  </a:cubicBezTo>
                  <a:cubicBezTo>
                    <a:pt x="1398" y="3141"/>
                    <a:pt x="1262" y="3626"/>
                    <a:pt x="1049" y="4088"/>
                  </a:cubicBezTo>
                  <a:cubicBezTo>
                    <a:pt x="824" y="4574"/>
                    <a:pt x="586" y="5137"/>
                    <a:pt x="121" y="5427"/>
                  </a:cubicBezTo>
                  <a:cubicBezTo>
                    <a:pt x="0" y="5502"/>
                    <a:pt x="60" y="5705"/>
                    <a:pt x="196" y="5718"/>
                  </a:cubicBezTo>
                  <a:cubicBezTo>
                    <a:pt x="617" y="5758"/>
                    <a:pt x="877" y="5374"/>
                    <a:pt x="1093" y="5061"/>
                  </a:cubicBezTo>
                  <a:cubicBezTo>
                    <a:pt x="1402" y="4614"/>
                    <a:pt x="1624" y="4119"/>
                    <a:pt x="1782" y="3600"/>
                  </a:cubicBezTo>
                  <a:cubicBezTo>
                    <a:pt x="2110" y="2526"/>
                    <a:pt x="2113" y="1309"/>
                    <a:pt x="2737" y="346"/>
                  </a:cubicBezTo>
                  <a:cubicBezTo>
                    <a:pt x="2841" y="186"/>
                    <a:pt x="2613" y="0"/>
                    <a:pt x="2499" y="160"/>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71" name="Freeform 39">
              <a:extLst>
                <a:ext uri="{FF2B5EF4-FFF2-40B4-BE49-F238E27FC236}">
                  <a16:creationId xmlns:a16="http://schemas.microsoft.com/office/drawing/2014/main" id="{AC86E29D-143E-B51E-6485-BC01746D4F31}"/>
                </a:ext>
              </a:extLst>
            </p:cNvPr>
            <p:cNvSpPr>
              <a:spLocks/>
            </p:cNvSpPr>
            <p:nvPr/>
          </p:nvSpPr>
          <p:spPr bwMode="auto">
            <a:xfrm>
              <a:off x="5819776" y="5978525"/>
              <a:ext cx="354013" cy="231775"/>
            </a:xfrm>
            <a:custGeom>
              <a:avLst/>
              <a:gdLst>
                <a:gd name="T0" fmla="*/ 1596 w 1720"/>
                <a:gd name="T1" fmla="*/ 115 h 1124"/>
                <a:gd name="T2" fmla="*/ 1281 w 1720"/>
                <a:gd name="T3" fmla="*/ 154 h 1124"/>
                <a:gd name="T4" fmla="*/ 1249 w 1720"/>
                <a:gd name="T5" fmla="*/ 256 h 1124"/>
                <a:gd name="T6" fmla="*/ 1078 w 1720"/>
                <a:gd name="T7" fmla="*/ 212 h 1124"/>
                <a:gd name="T8" fmla="*/ 1012 w 1720"/>
                <a:gd name="T9" fmla="*/ 201 h 1124"/>
                <a:gd name="T10" fmla="*/ 796 w 1720"/>
                <a:gd name="T11" fmla="*/ 294 h 1124"/>
                <a:gd name="T12" fmla="*/ 766 w 1720"/>
                <a:gd name="T13" fmla="*/ 282 h 1124"/>
                <a:gd name="T14" fmla="*/ 157 w 1720"/>
                <a:gd name="T15" fmla="*/ 212 h 1124"/>
                <a:gd name="T16" fmla="*/ 130 w 1720"/>
                <a:gd name="T17" fmla="*/ 410 h 1124"/>
                <a:gd name="T18" fmla="*/ 839 w 1720"/>
                <a:gd name="T19" fmla="*/ 832 h 1124"/>
                <a:gd name="T20" fmla="*/ 1317 w 1720"/>
                <a:gd name="T21" fmla="*/ 992 h 1124"/>
                <a:gd name="T22" fmla="*/ 1452 w 1720"/>
                <a:gd name="T23" fmla="*/ 810 h 1124"/>
                <a:gd name="T24" fmla="*/ 1607 w 1720"/>
                <a:gd name="T25" fmla="*/ 679 h 1124"/>
                <a:gd name="T26" fmla="*/ 1596 w 1720"/>
                <a:gd name="T27" fmla="*/ 115 h 1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20" h="1124">
                  <a:moveTo>
                    <a:pt x="1596" y="115"/>
                  </a:moveTo>
                  <a:cubicBezTo>
                    <a:pt x="1513" y="0"/>
                    <a:pt x="1336" y="29"/>
                    <a:pt x="1281" y="154"/>
                  </a:cubicBezTo>
                  <a:cubicBezTo>
                    <a:pt x="1266" y="187"/>
                    <a:pt x="1257" y="222"/>
                    <a:pt x="1249" y="256"/>
                  </a:cubicBezTo>
                  <a:cubicBezTo>
                    <a:pt x="1194" y="237"/>
                    <a:pt x="1137" y="223"/>
                    <a:pt x="1078" y="212"/>
                  </a:cubicBezTo>
                  <a:cubicBezTo>
                    <a:pt x="1056" y="206"/>
                    <a:pt x="1034" y="203"/>
                    <a:pt x="1012" y="201"/>
                  </a:cubicBezTo>
                  <a:cubicBezTo>
                    <a:pt x="913" y="188"/>
                    <a:pt x="840" y="231"/>
                    <a:pt x="796" y="294"/>
                  </a:cubicBezTo>
                  <a:cubicBezTo>
                    <a:pt x="786" y="290"/>
                    <a:pt x="776" y="285"/>
                    <a:pt x="766" y="282"/>
                  </a:cubicBezTo>
                  <a:cubicBezTo>
                    <a:pt x="568" y="216"/>
                    <a:pt x="362" y="219"/>
                    <a:pt x="157" y="212"/>
                  </a:cubicBezTo>
                  <a:cubicBezTo>
                    <a:pt x="30" y="207"/>
                    <a:pt x="0" y="401"/>
                    <a:pt x="130" y="410"/>
                  </a:cubicBezTo>
                  <a:cubicBezTo>
                    <a:pt x="417" y="429"/>
                    <a:pt x="650" y="631"/>
                    <a:pt x="839" y="832"/>
                  </a:cubicBezTo>
                  <a:cubicBezTo>
                    <a:pt x="963" y="964"/>
                    <a:pt x="1128" y="1124"/>
                    <a:pt x="1317" y="992"/>
                  </a:cubicBezTo>
                  <a:cubicBezTo>
                    <a:pt x="1389" y="942"/>
                    <a:pt x="1431" y="878"/>
                    <a:pt x="1452" y="810"/>
                  </a:cubicBezTo>
                  <a:cubicBezTo>
                    <a:pt x="1519" y="795"/>
                    <a:pt x="1579" y="751"/>
                    <a:pt x="1607" y="679"/>
                  </a:cubicBezTo>
                  <a:cubicBezTo>
                    <a:pt x="1681" y="488"/>
                    <a:pt x="1720" y="289"/>
                    <a:pt x="1596" y="115"/>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72" name="Freeform 40">
              <a:extLst>
                <a:ext uri="{FF2B5EF4-FFF2-40B4-BE49-F238E27FC236}">
                  <a16:creationId xmlns:a16="http://schemas.microsoft.com/office/drawing/2014/main" id="{3EE21F2B-2905-04E0-5F8B-9F25082D3190}"/>
                </a:ext>
              </a:extLst>
            </p:cNvPr>
            <p:cNvSpPr>
              <a:spLocks/>
            </p:cNvSpPr>
            <p:nvPr/>
          </p:nvSpPr>
          <p:spPr bwMode="auto">
            <a:xfrm>
              <a:off x="6505576" y="5848350"/>
              <a:ext cx="314325" cy="311150"/>
            </a:xfrm>
            <a:custGeom>
              <a:avLst/>
              <a:gdLst>
                <a:gd name="T0" fmla="*/ 1451 w 1526"/>
                <a:gd name="T1" fmla="*/ 655 h 1517"/>
                <a:gd name="T2" fmla="*/ 1452 w 1526"/>
                <a:gd name="T3" fmla="*/ 489 h 1517"/>
                <a:gd name="T4" fmla="*/ 1351 w 1526"/>
                <a:gd name="T5" fmla="*/ 172 h 1517"/>
                <a:gd name="T6" fmla="*/ 529 w 1526"/>
                <a:gd name="T7" fmla="*/ 262 h 1517"/>
                <a:gd name="T8" fmla="*/ 414 w 1526"/>
                <a:gd name="T9" fmla="*/ 381 h 1517"/>
                <a:gd name="T10" fmla="*/ 237 w 1526"/>
                <a:gd name="T11" fmla="*/ 320 h 1517"/>
                <a:gd name="T12" fmla="*/ 145 w 1526"/>
                <a:gd name="T13" fmla="*/ 542 h 1517"/>
                <a:gd name="T14" fmla="*/ 929 w 1526"/>
                <a:gd name="T15" fmla="*/ 1350 h 1517"/>
                <a:gd name="T16" fmla="*/ 1235 w 1526"/>
                <a:gd name="T17" fmla="*/ 1481 h 1517"/>
                <a:gd name="T18" fmla="*/ 1451 w 1526"/>
                <a:gd name="T19" fmla="*/ 655 h 1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26" h="1517">
                  <a:moveTo>
                    <a:pt x="1451" y="655"/>
                  </a:moveTo>
                  <a:cubicBezTo>
                    <a:pt x="1452" y="601"/>
                    <a:pt x="1452" y="546"/>
                    <a:pt x="1452" y="489"/>
                  </a:cubicBezTo>
                  <a:cubicBezTo>
                    <a:pt x="1453" y="370"/>
                    <a:pt x="1450" y="254"/>
                    <a:pt x="1351" y="172"/>
                  </a:cubicBezTo>
                  <a:cubicBezTo>
                    <a:pt x="1147" y="0"/>
                    <a:pt x="735" y="177"/>
                    <a:pt x="529" y="262"/>
                  </a:cubicBezTo>
                  <a:cubicBezTo>
                    <a:pt x="470" y="287"/>
                    <a:pt x="433" y="330"/>
                    <a:pt x="414" y="381"/>
                  </a:cubicBezTo>
                  <a:cubicBezTo>
                    <a:pt x="356" y="360"/>
                    <a:pt x="297" y="341"/>
                    <a:pt x="237" y="320"/>
                  </a:cubicBezTo>
                  <a:cubicBezTo>
                    <a:pt x="93" y="271"/>
                    <a:pt x="0" y="483"/>
                    <a:pt x="145" y="542"/>
                  </a:cubicBezTo>
                  <a:cubicBezTo>
                    <a:pt x="476" y="677"/>
                    <a:pt x="777" y="1034"/>
                    <a:pt x="929" y="1350"/>
                  </a:cubicBezTo>
                  <a:cubicBezTo>
                    <a:pt x="989" y="1474"/>
                    <a:pt x="1105" y="1517"/>
                    <a:pt x="1235" y="1481"/>
                  </a:cubicBezTo>
                  <a:cubicBezTo>
                    <a:pt x="1526" y="1401"/>
                    <a:pt x="1522" y="919"/>
                    <a:pt x="1451" y="655"/>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73" name="Freeform 41">
              <a:extLst>
                <a:ext uri="{FF2B5EF4-FFF2-40B4-BE49-F238E27FC236}">
                  <a16:creationId xmlns:a16="http://schemas.microsoft.com/office/drawing/2014/main" id="{C704A505-51AA-3C71-548F-A46DE5199754}"/>
                </a:ext>
              </a:extLst>
            </p:cNvPr>
            <p:cNvSpPr>
              <a:spLocks/>
            </p:cNvSpPr>
            <p:nvPr/>
          </p:nvSpPr>
          <p:spPr bwMode="auto">
            <a:xfrm>
              <a:off x="5607051" y="6119813"/>
              <a:ext cx="1220788" cy="485775"/>
            </a:xfrm>
            <a:custGeom>
              <a:avLst/>
              <a:gdLst>
                <a:gd name="T0" fmla="*/ 5759 w 5941"/>
                <a:gd name="T1" fmla="*/ 161 h 2360"/>
                <a:gd name="T2" fmla="*/ 5642 w 5941"/>
                <a:gd name="T3" fmla="*/ 94 h 2360"/>
                <a:gd name="T4" fmla="*/ 4519 w 5941"/>
                <a:gd name="T5" fmla="*/ 376 h 2360"/>
                <a:gd name="T6" fmla="*/ 3360 w 5941"/>
                <a:gd name="T7" fmla="*/ 430 h 2360"/>
                <a:gd name="T8" fmla="*/ 2846 w 5941"/>
                <a:gd name="T9" fmla="*/ 262 h 2360"/>
                <a:gd name="T10" fmla="*/ 2591 w 5941"/>
                <a:gd name="T11" fmla="*/ 1 h 2360"/>
                <a:gd name="T12" fmla="*/ 2371 w 5941"/>
                <a:gd name="T13" fmla="*/ 75 h 2360"/>
                <a:gd name="T14" fmla="*/ 2089 w 5941"/>
                <a:gd name="T15" fmla="*/ 173 h 2360"/>
                <a:gd name="T16" fmla="*/ 1571 w 5941"/>
                <a:gd name="T17" fmla="*/ 296 h 2360"/>
                <a:gd name="T18" fmla="*/ 284 w 5941"/>
                <a:gd name="T19" fmla="*/ 296 h 2360"/>
                <a:gd name="T20" fmla="*/ 209 w 5941"/>
                <a:gd name="T21" fmla="*/ 313 h 2360"/>
                <a:gd name="T22" fmla="*/ 209 w 5941"/>
                <a:gd name="T23" fmla="*/ 309 h 2360"/>
                <a:gd name="T24" fmla="*/ 26 w 5941"/>
                <a:gd name="T25" fmla="*/ 359 h 2360"/>
                <a:gd name="T26" fmla="*/ 241 w 5941"/>
                <a:gd name="T27" fmla="*/ 1351 h 2360"/>
                <a:gd name="T28" fmla="*/ 822 w 5941"/>
                <a:gd name="T29" fmla="*/ 1842 h 2360"/>
                <a:gd name="T30" fmla="*/ 2566 w 5941"/>
                <a:gd name="T31" fmla="*/ 1909 h 2360"/>
                <a:gd name="T32" fmla="*/ 2750 w 5941"/>
                <a:gd name="T33" fmla="*/ 1910 h 2360"/>
                <a:gd name="T34" fmla="*/ 2841 w 5941"/>
                <a:gd name="T35" fmla="*/ 2041 h 2360"/>
                <a:gd name="T36" fmla="*/ 3180 w 5941"/>
                <a:gd name="T37" fmla="*/ 2252 h 2360"/>
                <a:gd name="T38" fmla="*/ 4120 w 5941"/>
                <a:gd name="T39" fmla="*/ 2324 h 2360"/>
                <a:gd name="T40" fmla="*/ 5424 w 5941"/>
                <a:gd name="T41" fmla="*/ 1843 h 2360"/>
                <a:gd name="T42" fmla="*/ 5759 w 5941"/>
                <a:gd name="T43" fmla="*/ 161 h 2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941" h="2360">
                  <a:moveTo>
                    <a:pt x="5759" y="161"/>
                  </a:moveTo>
                  <a:cubicBezTo>
                    <a:pt x="5743" y="111"/>
                    <a:pt x="5694" y="81"/>
                    <a:pt x="5642" y="94"/>
                  </a:cubicBezTo>
                  <a:cubicBezTo>
                    <a:pt x="5268" y="189"/>
                    <a:pt x="4895" y="289"/>
                    <a:pt x="4519" y="376"/>
                  </a:cubicBezTo>
                  <a:cubicBezTo>
                    <a:pt x="4136" y="464"/>
                    <a:pt x="3749" y="509"/>
                    <a:pt x="3360" y="430"/>
                  </a:cubicBezTo>
                  <a:cubicBezTo>
                    <a:pt x="3187" y="395"/>
                    <a:pt x="3002" y="346"/>
                    <a:pt x="2846" y="262"/>
                  </a:cubicBezTo>
                  <a:cubicBezTo>
                    <a:pt x="2726" y="197"/>
                    <a:pt x="2764" y="6"/>
                    <a:pt x="2591" y="1"/>
                  </a:cubicBezTo>
                  <a:cubicBezTo>
                    <a:pt x="2516" y="0"/>
                    <a:pt x="2437" y="48"/>
                    <a:pt x="2371" y="75"/>
                  </a:cubicBezTo>
                  <a:cubicBezTo>
                    <a:pt x="2278" y="111"/>
                    <a:pt x="2184" y="144"/>
                    <a:pt x="2089" y="173"/>
                  </a:cubicBezTo>
                  <a:cubicBezTo>
                    <a:pt x="1919" y="226"/>
                    <a:pt x="1746" y="266"/>
                    <a:pt x="1571" y="296"/>
                  </a:cubicBezTo>
                  <a:cubicBezTo>
                    <a:pt x="1146" y="367"/>
                    <a:pt x="708" y="366"/>
                    <a:pt x="284" y="296"/>
                  </a:cubicBezTo>
                  <a:cubicBezTo>
                    <a:pt x="254" y="291"/>
                    <a:pt x="229" y="298"/>
                    <a:pt x="209" y="313"/>
                  </a:cubicBezTo>
                  <a:lnTo>
                    <a:pt x="209" y="309"/>
                  </a:lnTo>
                  <a:cubicBezTo>
                    <a:pt x="183" y="190"/>
                    <a:pt x="0" y="240"/>
                    <a:pt x="26" y="359"/>
                  </a:cubicBezTo>
                  <a:cubicBezTo>
                    <a:pt x="97" y="688"/>
                    <a:pt x="151" y="1027"/>
                    <a:pt x="241" y="1351"/>
                  </a:cubicBezTo>
                  <a:cubicBezTo>
                    <a:pt x="320" y="1635"/>
                    <a:pt x="566" y="1745"/>
                    <a:pt x="822" y="1842"/>
                  </a:cubicBezTo>
                  <a:cubicBezTo>
                    <a:pt x="1374" y="2051"/>
                    <a:pt x="2000" y="2075"/>
                    <a:pt x="2566" y="1909"/>
                  </a:cubicBezTo>
                  <a:cubicBezTo>
                    <a:pt x="2637" y="1888"/>
                    <a:pt x="2694" y="1849"/>
                    <a:pt x="2750" y="1910"/>
                  </a:cubicBezTo>
                  <a:cubicBezTo>
                    <a:pt x="2785" y="1948"/>
                    <a:pt x="2805" y="2002"/>
                    <a:pt x="2841" y="2041"/>
                  </a:cubicBezTo>
                  <a:cubicBezTo>
                    <a:pt x="2932" y="2142"/>
                    <a:pt x="3056" y="2203"/>
                    <a:pt x="3180" y="2252"/>
                  </a:cubicBezTo>
                  <a:cubicBezTo>
                    <a:pt x="3456" y="2360"/>
                    <a:pt x="3822" y="2318"/>
                    <a:pt x="4120" y="2324"/>
                  </a:cubicBezTo>
                  <a:cubicBezTo>
                    <a:pt x="4634" y="2334"/>
                    <a:pt x="5090" y="2236"/>
                    <a:pt x="5424" y="1843"/>
                  </a:cubicBezTo>
                  <a:cubicBezTo>
                    <a:pt x="5815" y="1384"/>
                    <a:pt x="5941" y="734"/>
                    <a:pt x="5759" y="1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74" name="Freeform 42">
              <a:extLst>
                <a:ext uri="{FF2B5EF4-FFF2-40B4-BE49-F238E27FC236}">
                  <a16:creationId xmlns:a16="http://schemas.microsoft.com/office/drawing/2014/main" id="{0214D4B8-CF7D-EB23-338D-D63FE280BF7E}"/>
                </a:ext>
              </a:extLst>
            </p:cNvPr>
            <p:cNvSpPr>
              <a:spLocks/>
            </p:cNvSpPr>
            <p:nvPr/>
          </p:nvSpPr>
          <p:spPr bwMode="auto">
            <a:xfrm>
              <a:off x="5105401" y="4373563"/>
              <a:ext cx="2052638" cy="1647825"/>
            </a:xfrm>
            <a:custGeom>
              <a:avLst/>
              <a:gdLst>
                <a:gd name="T0" fmla="*/ 1600 w 9980"/>
                <a:gd name="T1" fmla="*/ 2351 h 8013"/>
                <a:gd name="T2" fmla="*/ 1262 w 9980"/>
                <a:gd name="T3" fmla="*/ 3838 h 8013"/>
                <a:gd name="T4" fmla="*/ 142 w 9980"/>
                <a:gd name="T5" fmla="*/ 6805 h 8013"/>
                <a:gd name="T6" fmla="*/ 20 w 9980"/>
                <a:gd name="T7" fmla="*/ 6995 h 8013"/>
                <a:gd name="T8" fmla="*/ 137 w 9980"/>
                <a:gd name="T9" fmla="*/ 7189 h 8013"/>
                <a:gd name="T10" fmla="*/ 1368 w 9980"/>
                <a:gd name="T11" fmla="*/ 7736 h 8013"/>
                <a:gd name="T12" fmla="*/ 1800 w 9980"/>
                <a:gd name="T13" fmla="*/ 7814 h 8013"/>
                <a:gd name="T14" fmla="*/ 2064 w 9980"/>
                <a:gd name="T15" fmla="*/ 7508 h 8013"/>
                <a:gd name="T16" fmla="*/ 2209 w 9980"/>
                <a:gd name="T17" fmla="*/ 7795 h 8013"/>
                <a:gd name="T18" fmla="*/ 2545 w 9980"/>
                <a:gd name="T19" fmla="*/ 7868 h 8013"/>
                <a:gd name="T20" fmla="*/ 4340 w 9980"/>
                <a:gd name="T21" fmla="*/ 7989 h 8013"/>
                <a:gd name="T22" fmla="*/ 4933 w 9980"/>
                <a:gd name="T23" fmla="*/ 7918 h 8013"/>
                <a:gd name="T24" fmla="*/ 5114 w 9980"/>
                <a:gd name="T25" fmla="*/ 7412 h 8013"/>
                <a:gd name="T26" fmla="*/ 5492 w 9980"/>
                <a:gd name="T27" fmla="*/ 7830 h 8013"/>
                <a:gd name="T28" fmla="*/ 5648 w 9980"/>
                <a:gd name="T29" fmla="*/ 7826 h 8013"/>
                <a:gd name="T30" fmla="*/ 7471 w 9980"/>
                <a:gd name="T31" fmla="*/ 7487 h 8013"/>
                <a:gd name="T32" fmla="*/ 8144 w 9980"/>
                <a:gd name="T33" fmla="*/ 7266 h 8013"/>
                <a:gd name="T34" fmla="*/ 8439 w 9980"/>
                <a:gd name="T35" fmla="*/ 6663 h 8013"/>
                <a:gd name="T36" fmla="*/ 8788 w 9980"/>
                <a:gd name="T37" fmla="*/ 6836 h 8013"/>
                <a:gd name="T38" fmla="*/ 9145 w 9980"/>
                <a:gd name="T39" fmla="*/ 6604 h 8013"/>
                <a:gd name="T40" fmla="*/ 9818 w 9980"/>
                <a:gd name="T41" fmla="*/ 5980 h 8013"/>
                <a:gd name="T42" fmla="*/ 9971 w 9980"/>
                <a:gd name="T43" fmla="*/ 5713 h 8013"/>
                <a:gd name="T44" fmla="*/ 9871 w 9980"/>
                <a:gd name="T45" fmla="*/ 5531 h 8013"/>
                <a:gd name="T46" fmla="*/ 9387 w 9980"/>
                <a:gd name="T47" fmla="*/ 4821 h 8013"/>
                <a:gd name="T48" fmla="*/ 9076 w 9980"/>
                <a:gd name="T49" fmla="*/ 4356 h 8013"/>
                <a:gd name="T50" fmla="*/ 8793 w 9980"/>
                <a:gd name="T51" fmla="*/ 4030 h 8013"/>
                <a:gd name="T52" fmla="*/ 8625 w 9980"/>
                <a:gd name="T53" fmla="*/ 3070 h 8013"/>
                <a:gd name="T54" fmla="*/ 8287 w 9980"/>
                <a:gd name="T55" fmla="*/ 2206 h 8013"/>
                <a:gd name="T56" fmla="*/ 7824 w 9980"/>
                <a:gd name="T57" fmla="*/ 1561 h 8013"/>
                <a:gd name="T58" fmla="*/ 6680 w 9980"/>
                <a:gd name="T59" fmla="*/ 135 h 8013"/>
                <a:gd name="T60" fmla="*/ 6555 w 9980"/>
                <a:gd name="T61" fmla="*/ 24 h 8013"/>
                <a:gd name="T62" fmla="*/ 6362 w 9980"/>
                <a:gd name="T63" fmla="*/ 28 h 8013"/>
                <a:gd name="T64" fmla="*/ 4596 w 9980"/>
                <a:gd name="T65" fmla="*/ 425 h 8013"/>
                <a:gd name="T66" fmla="*/ 3410 w 9980"/>
                <a:gd name="T67" fmla="*/ 474 h 8013"/>
                <a:gd name="T68" fmla="*/ 2207 w 9980"/>
                <a:gd name="T69" fmla="*/ 539 h 8013"/>
                <a:gd name="T70" fmla="*/ 2199 w 9980"/>
                <a:gd name="T71" fmla="*/ 1052 h 8013"/>
                <a:gd name="T72" fmla="*/ 1600 w 9980"/>
                <a:gd name="T73" fmla="*/ 2351 h 80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980" h="8013">
                  <a:moveTo>
                    <a:pt x="1600" y="2351"/>
                  </a:moveTo>
                  <a:cubicBezTo>
                    <a:pt x="1530" y="2835"/>
                    <a:pt x="1390" y="3367"/>
                    <a:pt x="1262" y="3838"/>
                  </a:cubicBezTo>
                  <a:cubicBezTo>
                    <a:pt x="976" y="4894"/>
                    <a:pt x="202" y="5712"/>
                    <a:pt x="142" y="6805"/>
                  </a:cubicBezTo>
                  <a:cubicBezTo>
                    <a:pt x="139" y="6857"/>
                    <a:pt x="0" y="6947"/>
                    <a:pt x="20" y="6995"/>
                  </a:cubicBezTo>
                  <a:cubicBezTo>
                    <a:pt x="43" y="7049"/>
                    <a:pt x="91" y="7152"/>
                    <a:pt x="137" y="7189"/>
                  </a:cubicBezTo>
                  <a:cubicBezTo>
                    <a:pt x="467" y="7456"/>
                    <a:pt x="975" y="7576"/>
                    <a:pt x="1368" y="7736"/>
                  </a:cubicBezTo>
                  <a:cubicBezTo>
                    <a:pt x="1506" y="7792"/>
                    <a:pt x="1654" y="7842"/>
                    <a:pt x="1800" y="7814"/>
                  </a:cubicBezTo>
                  <a:cubicBezTo>
                    <a:pt x="1946" y="7787"/>
                    <a:pt x="2082" y="7655"/>
                    <a:pt x="2064" y="7508"/>
                  </a:cubicBezTo>
                  <a:cubicBezTo>
                    <a:pt x="2033" y="7619"/>
                    <a:pt x="2109" y="7738"/>
                    <a:pt x="2209" y="7795"/>
                  </a:cubicBezTo>
                  <a:cubicBezTo>
                    <a:pt x="2310" y="7851"/>
                    <a:pt x="2430" y="7860"/>
                    <a:pt x="2545" y="7868"/>
                  </a:cubicBezTo>
                  <a:cubicBezTo>
                    <a:pt x="3144" y="7908"/>
                    <a:pt x="3742" y="7948"/>
                    <a:pt x="4340" y="7989"/>
                  </a:cubicBezTo>
                  <a:cubicBezTo>
                    <a:pt x="4542" y="8002"/>
                    <a:pt x="4755" y="8013"/>
                    <a:pt x="4933" y="7918"/>
                  </a:cubicBezTo>
                  <a:cubicBezTo>
                    <a:pt x="5112" y="7823"/>
                    <a:pt x="5226" y="7580"/>
                    <a:pt x="5114" y="7412"/>
                  </a:cubicBezTo>
                  <a:cubicBezTo>
                    <a:pt x="5304" y="7454"/>
                    <a:pt x="5305" y="7776"/>
                    <a:pt x="5492" y="7830"/>
                  </a:cubicBezTo>
                  <a:cubicBezTo>
                    <a:pt x="5543" y="7845"/>
                    <a:pt x="5597" y="7835"/>
                    <a:pt x="5648" y="7826"/>
                  </a:cubicBezTo>
                  <a:cubicBezTo>
                    <a:pt x="6256" y="7713"/>
                    <a:pt x="6863" y="7600"/>
                    <a:pt x="7471" y="7487"/>
                  </a:cubicBezTo>
                  <a:cubicBezTo>
                    <a:pt x="7705" y="7444"/>
                    <a:pt x="7946" y="7398"/>
                    <a:pt x="8144" y="7266"/>
                  </a:cubicBezTo>
                  <a:cubicBezTo>
                    <a:pt x="8343" y="7135"/>
                    <a:pt x="8490" y="6895"/>
                    <a:pt x="8439" y="6663"/>
                  </a:cubicBezTo>
                  <a:cubicBezTo>
                    <a:pt x="8474" y="6802"/>
                    <a:pt x="8648" y="6868"/>
                    <a:pt x="8788" y="6836"/>
                  </a:cubicBezTo>
                  <a:cubicBezTo>
                    <a:pt x="8928" y="6803"/>
                    <a:pt x="9040" y="6701"/>
                    <a:pt x="9145" y="6604"/>
                  </a:cubicBezTo>
                  <a:cubicBezTo>
                    <a:pt x="9369" y="6396"/>
                    <a:pt x="9594" y="6188"/>
                    <a:pt x="9818" y="5980"/>
                  </a:cubicBezTo>
                  <a:cubicBezTo>
                    <a:pt x="9896" y="5908"/>
                    <a:pt x="9980" y="5819"/>
                    <a:pt x="9971" y="5713"/>
                  </a:cubicBezTo>
                  <a:cubicBezTo>
                    <a:pt x="9964" y="5643"/>
                    <a:pt x="9917" y="5584"/>
                    <a:pt x="9871" y="5531"/>
                  </a:cubicBezTo>
                  <a:cubicBezTo>
                    <a:pt x="9696" y="5330"/>
                    <a:pt x="9586" y="4999"/>
                    <a:pt x="9387" y="4821"/>
                  </a:cubicBezTo>
                  <a:cubicBezTo>
                    <a:pt x="9212" y="4666"/>
                    <a:pt x="9160" y="4574"/>
                    <a:pt x="9076" y="4356"/>
                  </a:cubicBezTo>
                  <a:cubicBezTo>
                    <a:pt x="9028" y="4228"/>
                    <a:pt x="8805" y="4166"/>
                    <a:pt x="8793" y="4030"/>
                  </a:cubicBezTo>
                  <a:cubicBezTo>
                    <a:pt x="8764" y="3706"/>
                    <a:pt x="8708" y="3384"/>
                    <a:pt x="8625" y="3070"/>
                  </a:cubicBezTo>
                  <a:cubicBezTo>
                    <a:pt x="8546" y="2770"/>
                    <a:pt x="8442" y="2475"/>
                    <a:pt x="8287" y="2206"/>
                  </a:cubicBezTo>
                  <a:cubicBezTo>
                    <a:pt x="8156" y="1976"/>
                    <a:pt x="7989" y="1768"/>
                    <a:pt x="7824" y="1561"/>
                  </a:cubicBezTo>
                  <a:lnTo>
                    <a:pt x="6680" y="135"/>
                  </a:lnTo>
                  <a:cubicBezTo>
                    <a:pt x="6645" y="91"/>
                    <a:pt x="6607" y="45"/>
                    <a:pt x="6555" y="24"/>
                  </a:cubicBezTo>
                  <a:cubicBezTo>
                    <a:pt x="6494" y="0"/>
                    <a:pt x="6426" y="14"/>
                    <a:pt x="6362" y="28"/>
                  </a:cubicBezTo>
                  <a:cubicBezTo>
                    <a:pt x="5773" y="160"/>
                    <a:pt x="5184" y="292"/>
                    <a:pt x="4596" y="425"/>
                  </a:cubicBezTo>
                  <a:cubicBezTo>
                    <a:pt x="4187" y="516"/>
                    <a:pt x="3826" y="435"/>
                    <a:pt x="3410" y="474"/>
                  </a:cubicBezTo>
                  <a:cubicBezTo>
                    <a:pt x="3093" y="505"/>
                    <a:pt x="2523" y="561"/>
                    <a:pt x="2207" y="539"/>
                  </a:cubicBezTo>
                  <a:cubicBezTo>
                    <a:pt x="1795" y="510"/>
                    <a:pt x="2042" y="745"/>
                    <a:pt x="2199" y="1052"/>
                  </a:cubicBezTo>
                  <a:cubicBezTo>
                    <a:pt x="1854" y="1432"/>
                    <a:pt x="1675" y="1840"/>
                    <a:pt x="1600" y="2351"/>
                  </a:cubicBezTo>
                </a:path>
              </a:pathLst>
            </a:custGeom>
            <a:solidFill>
              <a:srgbClr val="F7E6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75" name="Freeform 43">
              <a:extLst>
                <a:ext uri="{FF2B5EF4-FFF2-40B4-BE49-F238E27FC236}">
                  <a16:creationId xmlns:a16="http://schemas.microsoft.com/office/drawing/2014/main" id="{B0CEBC06-4E68-230A-FFA3-A99DC4FC59F0}"/>
                </a:ext>
              </a:extLst>
            </p:cNvPr>
            <p:cNvSpPr>
              <a:spLocks/>
            </p:cNvSpPr>
            <p:nvPr/>
          </p:nvSpPr>
          <p:spPr bwMode="auto">
            <a:xfrm>
              <a:off x="5507038" y="4375150"/>
              <a:ext cx="950913" cy="258763"/>
            </a:xfrm>
            <a:custGeom>
              <a:avLst/>
              <a:gdLst>
                <a:gd name="T0" fmla="*/ 4262 w 4623"/>
                <a:gd name="T1" fmla="*/ 13 h 1255"/>
                <a:gd name="T2" fmla="*/ 3176 w 4623"/>
                <a:gd name="T3" fmla="*/ 307 h 1255"/>
                <a:gd name="T4" fmla="*/ 1882 w 4623"/>
                <a:gd name="T5" fmla="*/ 463 h 1255"/>
                <a:gd name="T6" fmla="*/ 1775 w 4623"/>
                <a:gd name="T7" fmla="*/ 498 h 1255"/>
                <a:gd name="T8" fmla="*/ 1221 w 4623"/>
                <a:gd name="T9" fmla="*/ 460 h 1255"/>
                <a:gd name="T10" fmla="*/ 392 w 4623"/>
                <a:gd name="T11" fmla="*/ 481 h 1255"/>
                <a:gd name="T12" fmla="*/ 218 w 4623"/>
                <a:gd name="T13" fmla="*/ 895 h 1255"/>
                <a:gd name="T14" fmla="*/ 1766 w 4623"/>
                <a:gd name="T15" fmla="*/ 785 h 1255"/>
                <a:gd name="T16" fmla="*/ 1772 w 4623"/>
                <a:gd name="T17" fmla="*/ 777 h 1255"/>
                <a:gd name="T18" fmla="*/ 1882 w 4623"/>
                <a:gd name="T19" fmla="*/ 818 h 1255"/>
                <a:gd name="T20" fmla="*/ 3427 w 4623"/>
                <a:gd name="T21" fmla="*/ 935 h 1255"/>
                <a:gd name="T22" fmla="*/ 4500 w 4623"/>
                <a:gd name="T23" fmla="*/ 427 h 1255"/>
                <a:gd name="T24" fmla="*/ 4262 w 4623"/>
                <a:gd name="T25" fmla="*/ 13 h 1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23" h="1255">
                  <a:moveTo>
                    <a:pt x="4262" y="13"/>
                  </a:moveTo>
                  <a:cubicBezTo>
                    <a:pt x="3883" y="37"/>
                    <a:pt x="3557" y="254"/>
                    <a:pt x="3176" y="307"/>
                  </a:cubicBezTo>
                  <a:cubicBezTo>
                    <a:pt x="2768" y="364"/>
                    <a:pt x="2292" y="459"/>
                    <a:pt x="1882" y="463"/>
                  </a:cubicBezTo>
                  <a:cubicBezTo>
                    <a:pt x="1838" y="463"/>
                    <a:pt x="1802" y="477"/>
                    <a:pt x="1775" y="498"/>
                  </a:cubicBezTo>
                  <a:cubicBezTo>
                    <a:pt x="1641" y="292"/>
                    <a:pt x="1413" y="378"/>
                    <a:pt x="1221" y="460"/>
                  </a:cubicBezTo>
                  <a:cubicBezTo>
                    <a:pt x="958" y="570"/>
                    <a:pt x="657" y="586"/>
                    <a:pt x="392" y="481"/>
                  </a:cubicBezTo>
                  <a:cubicBezTo>
                    <a:pt x="150" y="385"/>
                    <a:pt x="0" y="770"/>
                    <a:pt x="218" y="895"/>
                  </a:cubicBezTo>
                  <a:cubicBezTo>
                    <a:pt x="684" y="1165"/>
                    <a:pt x="1399" y="1255"/>
                    <a:pt x="1766" y="785"/>
                  </a:cubicBezTo>
                  <a:cubicBezTo>
                    <a:pt x="1769" y="782"/>
                    <a:pt x="1770" y="780"/>
                    <a:pt x="1772" y="777"/>
                  </a:cubicBezTo>
                  <a:cubicBezTo>
                    <a:pt x="1800" y="800"/>
                    <a:pt x="1836" y="816"/>
                    <a:pt x="1882" y="818"/>
                  </a:cubicBezTo>
                  <a:cubicBezTo>
                    <a:pt x="2420" y="841"/>
                    <a:pt x="2873" y="1017"/>
                    <a:pt x="3427" y="935"/>
                  </a:cubicBezTo>
                  <a:cubicBezTo>
                    <a:pt x="3836" y="874"/>
                    <a:pt x="4248" y="768"/>
                    <a:pt x="4500" y="427"/>
                  </a:cubicBezTo>
                  <a:cubicBezTo>
                    <a:pt x="4623" y="261"/>
                    <a:pt x="4458" y="0"/>
                    <a:pt x="4262" y="1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76" name="Freeform 44">
              <a:extLst>
                <a:ext uri="{FF2B5EF4-FFF2-40B4-BE49-F238E27FC236}">
                  <a16:creationId xmlns:a16="http://schemas.microsoft.com/office/drawing/2014/main" id="{3DBC1566-ECAC-A31E-BE2C-CA98CAB151C5}"/>
                </a:ext>
              </a:extLst>
            </p:cNvPr>
            <p:cNvSpPr>
              <a:spLocks/>
            </p:cNvSpPr>
            <p:nvPr/>
          </p:nvSpPr>
          <p:spPr bwMode="auto">
            <a:xfrm>
              <a:off x="6013451" y="6119813"/>
              <a:ext cx="179388" cy="412750"/>
            </a:xfrm>
            <a:custGeom>
              <a:avLst/>
              <a:gdLst>
                <a:gd name="T0" fmla="*/ 817 w 873"/>
                <a:gd name="T1" fmla="*/ 384 h 2010"/>
                <a:gd name="T2" fmla="*/ 236 w 873"/>
                <a:gd name="T3" fmla="*/ 300 h 2010"/>
                <a:gd name="T4" fmla="*/ 10 w 873"/>
                <a:gd name="T5" fmla="*/ 446 h 2010"/>
                <a:gd name="T6" fmla="*/ 50 w 873"/>
                <a:gd name="T7" fmla="*/ 1401 h 2010"/>
                <a:gd name="T8" fmla="*/ 329 w 873"/>
                <a:gd name="T9" fmla="*/ 1970 h 2010"/>
                <a:gd name="T10" fmla="*/ 619 w 873"/>
                <a:gd name="T11" fmla="*/ 1852 h 2010"/>
                <a:gd name="T12" fmla="*/ 817 w 873"/>
                <a:gd name="T13" fmla="*/ 384 h 2010"/>
              </a:gdLst>
              <a:ahLst/>
              <a:cxnLst>
                <a:cxn ang="0">
                  <a:pos x="T0" y="T1"/>
                </a:cxn>
                <a:cxn ang="0">
                  <a:pos x="T2" y="T3"/>
                </a:cxn>
                <a:cxn ang="0">
                  <a:pos x="T4" y="T5"/>
                </a:cxn>
                <a:cxn ang="0">
                  <a:pos x="T6" y="T7"/>
                </a:cxn>
                <a:cxn ang="0">
                  <a:pos x="T8" y="T9"/>
                </a:cxn>
                <a:cxn ang="0">
                  <a:pos x="T10" y="T11"/>
                </a:cxn>
                <a:cxn ang="0">
                  <a:pos x="T12" y="T13"/>
                </a:cxn>
              </a:cxnLst>
              <a:rect l="0" t="0" r="r" b="b"/>
              <a:pathLst>
                <a:path w="873" h="2010">
                  <a:moveTo>
                    <a:pt x="817" y="384"/>
                  </a:moveTo>
                  <a:cubicBezTo>
                    <a:pt x="786" y="36"/>
                    <a:pt x="322" y="0"/>
                    <a:pt x="236" y="300"/>
                  </a:cubicBezTo>
                  <a:cubicBezTo>
                    <a:pt x="139" y="265"/>
                    <a:pt x="0" y="321"/>
                    <a:pt x="10" y="446"/>
                  </a:cubicBezTo>
                  <a:cubicBezTo>
                    <a:pt x="37" y="764"/>
                    <a:pt x="26" y="1083"/>
                    <a:pt x="50" y="1401"/>
                  </a:cubicBezTo>
                  <a:cubicBezTo>
                    <a:pt x="69" y="1646"/>
                    <a:pt x="72" y="1876"/>
                    <a:pt x="329" y="1970"/>
                  </a:cubicBezTo>
                  <a:cubicBezTo>
                    <a:pt x="438" y="2010"/>
                    <a:pt x="560" y="1942"/>
                    <a:pt x="619" y="1852"/>
                  </a:cubicBezTo>
                  <a:cubicBezTo>
                    <a:pt x="873" y="1459"/>
                    <a:pt x="858" y="830"/>
                    <a:pt x="817" y="384"/>
                  </a:cubicBezTo>
                </a:path>
              </a:pathLst>
            </a:custGeom>
            <a:solidFill>
              <a:srgbClr val="FBC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77" name="Freeform 45">
              <a:extLst>
                <a:ext uri="{FF2B5EF4-FFF2-40B4-BE49-F238E27FC236}">
                  <a16:creationId xmlns:a16="http://schemas.microsoft.com/office/drawing/2014/main" id="{9109D0F4-95E1-8BA0-97C8-5C5734FC1EDC}"/>
                </a:ext>
              </a:extLst>
            </p:cNvPr>
            <p:cNvSpPr>
              <a:spLocks/>
            </p:cNvSpPr>
            <p:nvPr/>
          </p:nvSpPr>
          <p:spPr bwMode="auto">
            <a:xfrm>
              <a:off x="6638926" y="6115050"/>
              <a:ext cx="169863" cy="427038"/>
            </a:xfrm>
            <a:custGeom>
              <a:avLst/>
              <a:gdLst>
                <a:gd name="T0" fmla="*/ 662 w 827"/>
                <a:gd name="T1" fmla="*/ 268 h 2080"/>
                <a:gd name="T2" fmla="*/ 259 w 827"/>
                <a:gd name="T3" fmla="*/ 379 h 2080"/>
                <a:gd name="T4" fmla="*/ 85 w 827"/>
                <a:gd name="T5" fmla="*/ 1238 h 2080"/>
                <a:gd name="T6" fmla="*/ 17 w 827"/>
                <a:gd name="T7" fmla="*/ 1873 h 2080"/>
                <a:gd name="T8" fmla="*/ 213 w 827"/>
                <a:gd name="T9" fmla="*/ 2024 h 2080"/>
                <a:gd name="T10" fmla="*/ 662 w 827"/>
                <a:gd name="T11" fmla="*/ 268 h 2080"/>
              </a:gdLst>
              <a:ahLst/>
              <a:cxnLst>
                <a:cxn ang="0">
                  <a:pos x="T0" y="T1"/>
                </a:cxn>
                <a:cxn ang="0">
                  <a:pos x="T2" y="T3"/>
                </a:cxn>
                <a:cxn ang="0">
                  <a:pos x="T4" y="T5"/>
                </a:cxn>
                <a:cxn ang="0">
                  <a:pos x="T6" y="T7"/>
                </a:cxn>
                <a:cxn ang="0">
                  <a:pos x="T8" y="T9"/>
                </a:cxn>
                <a:cxn ang="0">
                  <a:pos x="T10" y="T11"/>
                </a:cxn>
              </a:cxnLst>
              <a:rect l="0" t="0" r="r" b="b"/>
              <a:pathLst>
                <a:path w="827" h="2080">
                  <a:moveTo>
                    <a:pt x="662" y="268"/>
                  </a:moveTo>
                  <a:cubicBezTo>
                    <a:pt x="606" y="0"/>
                    <a:pt x="223" y="121"/>
                    <a:pt x="259" y="379"/>
                  </a:cubicBezTo>
                  <a:cubicBezTo>
                    <a:pt x="299" y="659"/>
                    <a:pt x="160" y="977"/>
                    <a:pt x="85" y="1238"/>
                  </a:cubicBezTo>
                  <a:cubicBezTo>
                    <a:pt x="23" y="1455"/>
                    <a:pt x="48" y="1654"/>
                    <a:pt x="17" y="1873"/>
                  </a:cubicBezTo>
                  <a:cubicBezTo>
                    <a:pt x="0" y="1988"/>
                    <a:pt x="102" y="2080"/>
                    <a:pt x="213" y="2024"/>
                  </a:cubicBezTo>
                  <a:cubicBezTo>
                    <a:pt x="827" y="1712"/>
                    <a:pt x="779" y="828"/>
                    <a:pt x="662" y="268"/>
                  </a:cubicBezTo>
                </a:path>
              </a:pathLst>
            </a:custGeom>
            <a:solidFill>
              <a:srgbClr val="FBC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78" name="Freeform 46">
              <a:extLst>
                <a:ext uri="{FF2B5EF4-FFF2-40B4-BE49-F238E27FC236}">
                  <a16:creationId xmlns:a16="http://schemas.microsoft.com/office/drawing/2014/main" id="{EC8FEE0C-C1A7-FD14-0665-9EACD6FB613F}"/>
                </a:ext>
              </a:extLst>
            </p:cNvPr>
            <p:cNvSpPr>
              <a:spLocks/>
            </p:cNvSpPr>
            <p:nvPr/>
          </p:nvSpPr>
          <p:spPr bwMode="auto">
            <a:xfrm>
              <a:off x="5551488" y="5173663"/>
              <a:ext cx="1106488" cy="239713"/>
            </a:xfrm>
            <a:custGeom>
              <a:avLst/>
              <a:gdLst>
                <a:gd name="T0" fmla="*/ 5230 w 5374"/>
                <a:gd name="T1" fmla="*/ 10 h 1162"/>
                <a:gd name="T2" fmla="*/ 350 w 5374"/>
                <a:gd name="T3" fmla="*/ 359 h 1162"/>
                <a:gd name="T4" fmla="*/ 246 w 5374"/>
                <a:gd name="T5" fmla="*/ 736 h 1162"/>
                <a:gd name="T6" fmla="*/ 2965 w 5374"/>
                <a:gd name="T7" fmla="*/ 1072 h 1162"/>
                <a:gd name="T8" fmla="*/ 5305 w 5374"/>
                <a:gd name="T9" fmla="*/ 192 h 1162"/>
                <a:gd name="T10" fmla="*/ 5230 w 5374"/>
                <a:gd name="T11" fmla="*/ 10 h 1162"/>
              </a:gdLst>
              <a:ahLst/>
              <a:cxnLst>
                <a:cxn ang="0">
                  <a:pos x="T0" y="T1"/>
                </a:cxn>
                <a:cxn ang="0">
                  <a:pos x="T2" y="T3"/>
                </a:cxn>
                <a:cxn ang="0">
                  <a:pos x="T4" y="T5"/>
                </a:cxn>
                <a:cxn ang="0">
                  <a:pos x="T6" y="T7"/>
                </a:cxn>
                <a:cxn ang="0">
                  <a:pos x="T8" y="T9"/>
                </a:cxn>
                <a:cxn ang="0">
                  <a:pos x="T10" y="T11"/>
                </a:cxn>
              </a:cxnLst>
              <a:rect l="0" t="0" r="r" b="b"/>
              <a:pathLst>
                <a:path w="5374" h="1162">
                  <a:moveTo>
                    <a:pt x="5230" y="10"/>
                  </a:moveTo>
                  <a:cubicBezTo>
                    <a:pt x="3654" y="198"/>
                    <a:pt x="1944" y="719"/>
                    <a:pt x="350" y="359"/>
                  </a:cubicBezTo>
                  <a:cubicBezTo>
                    <a:pt x="105" y="304"/>
                    <a:pt x="0" y="681"/>
                    <a:pt x="246" y="736"/>
                  </a:cubicBezTo>
                  <a:cubicBezTo>
                    <a:pt x="1163" y="943"/>
                    <a:pt x="2015" y="1162"/>
                    <a:pt x="2965" y="1072"/>
                  </a:cubicBezTo>
                  <a:cubicBezTo>
                    <a:pt x="3761" y="997"/>
                    <a:pt x="4676" y="695"/>
                    <a:pt x="5305" y="192"/>
                  </a:cubicBezTo>
                  <a:cubicBezTo>
                    <a:pt x="5374" y="137"/>
                    <a:pt x="5319" y="0"/>
                    <a:pt x="5230" y="10"/>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79" name="Freeform 47">
              <a:extLst>
                <a:ext uri="{FF2B5EF4-FFF2-40B4-BE49-F238E27FC236}">
                  <a16:creationId xmlns:a16="http://schemas.microsoft.com/office/drawing/2014/main" id="{6D337E30-B3A9-5B35-BF91-7D2FDEE14E3E}"/>
                </a:ext>
              </a:extLst>
            </p:cNvPr>
            <p:cNvSpPr>
              <a:spLocks/>
            </p:cNvSpPr>
            <p:nvPr/>
          </p:nvSpPr>
          <p:spPr bwMode="auto">
            <a:xfrm>
              <a:off x="5443538" y="5470525"/>
              <a:ext cx="227013" cy="496888"/>
            </a:xfrm>
            <a:custGeom>
              <a:avLst/>
              <a:gdLst>
                <a:gd name="T0" fmla="*/ 466 w 1103"/>
                <a:gd name="T1" fmla="*/ 295 h 2413"/>
                <a:gd name="T2" fmla="*/ 58 w 1103"/>
                <a:gd name="T3" fmla="*/ 2011 h 2413"/>
                <a:gd name="T4" fmla="*/ 607 w 1103"/>
                <a:gd name="T5" fmla="*/ 2085 h 2413"/>
                <a:gd name="T6" fmla="*/ 986 w 1103"/>
                <a:gd name="T7" fmla="*/ 514 h 2413"/>
                <a:gd name="T8" fmla="*/ 466 w 1103"/>
                <a:gd name="T9" fmla="*/ 295 h 2413"/>
              </a:gdLst>
              <a:ahLst/>
              <a:cxnLst>
                <a:cxn ang="0">
                  <a:pos x="T0" y="T1"/>
                </a:cxn>
                <a:cxn ang="0">
                  <a:pos x="T2" y="T3"/>
                </a:cxn>
                <a:cxn ang="0">
                  <a:pos x="T4" y="T5"/>
                </a:cxn>
                <a:cxn ang="0">
                  <a:pos x="T6" y="T7"/>
                </a:cxn>
                <a:cxn ang="0">
                  <a:pos x="T8" y="T9"/>
                </a:cxn>
              </a:cxnLst>
              <a:rect l="0" t="0" r="r" b="b"/>
              <a:pathLst>
                <a:path w="1103" h="2413">
                  <a:moveTo>
                    <a:pt x="466" y="295"/>
                  </a:moveTo>
                  <a:cubicBezTo>
                    <a:pt x="239" y="814"/>
                    <a:pt x="0" y="1435"/>
                    <a:pt x="58" y="2011"/>
                  </a:cubicBezTo>
                  <a:cubicBezTo>
                    <a:pt x="87" y="2306"/>
                    <a:pt x="524" y="2413"/>
                    <a:pt x="607" y="2085"/>
                  </a:cubicBezTo>
                  <a:cubicBezTo>
                    <a:pt x="743" y="1554"/>
                    <a:pt x="782" y="1033"/>
                    <a:pt x="986" y="514"/>
                  </a:cubicBezTo>
                  <a:cubicBezTo>
                    <a:pt x="1103" y="217"/>
                    <a:pt x="595" y="0"/>
                    <a:pt x="466" y="295"/>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80" name="Freeform 48">
              <a:extLst>
                <a:ext uri="{FF2B5EF4-FFF2-40B4-BE49-F238E27FC236}">
                  <a16:creationId xmlns:a16="http://schemas.microsoft.com/office/drawing/2014/main" id="{4B7F132C-6B8D-00F1-409B-23480D4F17A5}"/>
                </a:ext>
              </a:extLst>
            </p:cNvPr>
            <p:cNvSpPr>
              <a:spLocks/>
            </p:cNvSpPr>
            <p:nvPr/>
          </p:nvSpPr>
          <p:spPr bwMode="auto">
            <a:xfrm>
              <a:off x="6072188" y="5500688"/>
              <a:ext cx="144463" cy="500063"/>
            </a:xfrm>
            <a:custGeom>
              <a:avLst/>
              <a:gdLst>
                <a:gd name="T0" fmla="*/ 543 w 702"/>
                <a:gd name="T1" fmla="*/ 330 h 2429"/>
                <a:gd name="T2" fmla="*/ 36 w 702"/>
                <a:gd name="T3" fmla="*/ 330 h 2429"/>
                <a:gd name="T4" fmla="*/ 20 w 702"/>
                <a:gd name="T5" fmla="*/ 1337 h 2429"/>
                <a:gd name="T6" fmla="*/ 246 w 702"/>
                <a:gd name="T7" fmla="*/ 2205 h 2429"/>
                <a:gd name="T8" fmla="*/ 702 w 702"/>
                <a:gd name="T9" fmla="*/ 2082 h 2429"/>
                <a:gd name="T10" fmla="*/ 543 w 702"/>
                <a:gd name="T11" fmla="*/ 330 h 2429"/>
              </a:gdLst>
              <a:ahLst/>
              <a:cxnLst>
                <a:cxn ang="0">
                  <a:pos x="T0" y="T1"/>
                </a:cxn>
                <a:cxn ang="0">
                  <a:pos x="T2" y="T3"/>
                </a:cxn>
                <a:cxn ang="0">
                  <a:pos x="T4" y="T5"/>
                </a:cxn>
                <a:cxn ang="0">
                  <a:pos x="T6" y="T7"/>
                </a:cxn>
                <a:cxn ang="0">
                  <a:pos x="T8" y="T9"/>
                </a:cxn>
                <a:cxn ang="0">
                  <a:pos x="T10" y="T11"/>
                </a:cxn>
              </a:cxnLst>
              <a:rect l="0" t="0" r="r" b="b"/>
              <a:pathLst>
                <a:path w="702" h="2429">
                  <a:moveTo>
                    <a:pt x="543" y="330"/>
                  </a:moveTo>
                  <a:cubicBezTo>
                    <a:pt x="539" y="0"/>
                    <a:pt x="63" y="9"/>
                    <a:pt x="36" y="330"/>
                  </a:cubicBezTo>
                  <a:cubicBezTo>
                    <a:pt x="8" y="665"/>
                    <a:pt x="0" y="1001"/>
                    <a:pt x="20" y="1337"/>
                  </a:cubicBezTo>
                  <a:cubicBezTo>
                    <a:pt x="41" y="1677"/>
                    <a:pt x="99" y="1905"/>
                    <a:pt x="246" y="2205"/>
                  </a:cubicBezTo>
                  <a:cubicBezTo>
                    <a:pt x="356" y="2429"/>
                    <a:pt x="701" y="2313"/>
                    <a:pt x="702" y="2082"/>
                  </a:cubicBezTo>
                  <a:cubicBezTo>
                    <a:pt x="702" y="1495"/>
                    <a:pt x="549" y="924"/>
                    <a:pt x="543" y="330"/>
                  </a:cubicBezTo>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81" name="Freeform 49">
              <a:extLst>
                <a:ext uri="{FF2B5EF4-FFF2-40B4-BE49-F238E27FC236}">
                  <a16:creationId xmlns:a16="http://schemas.microsoft.com/office/drawing/2014/main" id="{A97C0A9C-7D50-6495-5D76-4FB954FB121C}"/>
                </a:ext>
              </a:extLst>
            </p:cNvPr>
            <p:cNvSpPr>
              <a:spLocks/>
            </p:cNvSpPr>
            <p:nvPr/>
          </p:nvSpPr>
          <p:spPr bwMode="auto">
            <a:xfrm>
              <a:off x="6586538" y="5376863"/>
              <a:ext cx="314325" cy="433388"/>
            </a:xfrm>
            <a:custGeom>
              <a:avLst/>
              <a:gdLst>
                <a:gd name="T0" fmla="*/ 1499 w 1527"/>
                <a:gd name="T1" fmla="*/ 1695 h 2103"/>
                <a:gd name="T2" fmla="*/ 619 w 1527"/>
                <a:gd name="T3" fmla="*/ 259 h 2103"/>
                <a:gd name="T4" fmla="*/ 223 w 1527"/>
                <a:gd name="T5" fmla="*/ 654 h 2103"/>
                <a:gd name="T6" fmla="*/ 991 w 1527"/>
                <a:gd name="T7" fmla="*/ 1906 h 2103"/>
                <a:gd name="T8" fmla="*/ 1499 w 1527"/>
                <a:gd name="T9" fmla="*/ 1695 h 2103"/>
              </a:gdLst>
              <a:ahLst/>
              <a:cxnLst>
                <a:cxn ang="0">
                  <a:pos x="T0" y="T1"/>
                </a:cxn>
                <a:cxn ang="0">
                  <a:pos x="T2" y="T3"/>
                </a:cxn>
                <a:cxn ang="0">
                  <a:pos x="T4" y="T5"/>
                </a:cxn>
                <a:cxn ang="0">
                  <a:pos x="T6" y="T7"/>
                </a:cxn>
                <a:cxn ang="0">
                  <a:pos x="T8" y="T9"/>
                </a:cxn>
              </a:cxnLst>
              <a:rect l="0" t="0" r="r" b="b"/>
              <a:pathLst>
                <a:path w="1527" h="2103">
                  <a:moveTo>
                    <a:pt x="1499" y="1695"/>
                  </a:moveTo>
                  <a:cubicBezTo>
                    <a:pt x="1435" y="1135"/>
                    <a:pt x="1009" y="643"/>
                    <a:pt x="619" y="259"/>
                  </a:cubicBezTo>
                  <a:cubicBezTo>
                    <a:pt x="357" y="0"/>
                    <a:pt x="0" y="380"/>
                    <a:pt x="223" y="654"/>
                  </a:cubicBezTo>
                  <a:cubicBezTo>
                    <a:pt x="538" y="1041"/>
                    <a:pt x="690" y="1518"/>
                    <a:pt x="991" y="1906"/>
                  </a:cubicBezTo>
                  <a:cubicBezTo>
                    <a:pt x="1144" y="2103"/>
                    <a:pt x="1527" y="1943"/>
                    <a:pt x="1499" y="1695"/>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82" name="Oval 50">
              <a:extLst>
                <a:ext uri="{FF2B5EF4-FFF2-40B4-BE49-F238E27FC236}">
                  <a16:creationId xmlns:a16="http://schemas.microsoft.com/office/drawing/2014/main" id="{8E50BF71-2C9A-FFBD-C3BB-8987FF4179F0}"/>
                </a:ext>
              </a:extLst>
            </p:cNvPr>
            <p:cNvSpPr>
              <a:spLocks noChangeArrowheads="1"/>
            </p:cNvSpPr>
            <p:nvPr/>
          </p:nvSpPr>
          <p:spPr bwMode="auto">
            <a:xfrm>
              <a:off x="5083176" y="3097213"/>
              <a:ext cx="244475" cy="2190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83" name="Oval 51">
              <a:extLst>
                <a:ext uri="{FF2B5EF4-FFF2-40B4-BE49-F238E27FC236}">
                  <a16:creationId xmlns:a16="http://schemas.microsoft.com/office/drawing/2014/main" id="{A35133D7-6CF4-ACA9-E3A3-AAD8054A8B53}"/>
                </a:ext>
              </a:extLst>
            </p:cNvPr>
            <p:cNvSpPr>
              <a:spLocks noChangeArrowheads="1"/>
            </p:cNvSpPr>
            <p:nvPr/>
          </p:nvSpPr>
          <p:spPr bwMode="auto">
            <a:xfrm>
              <a:off x="6254751" y="2892425"/>
              <a:ext cx="244475" cy="2190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84" name="Freeform 52">
              <a:extLst>
                <a:ext uri="{FF2B5EF4-FFF2-40B4-BE49-F238E27FC236}">
                  <a16:creationId xmlns:a16="http://schemas.microsoft.com/office/drawing/2014/main" id="{8591E104-DD3C-F46D-430B-F75BF3EC908A}"/>
                </a:ext>
              </a:extLst>
            </p:cNvPr>
            <p:cNvSpPr>
              <a:spLocks/>
            </p:cNvSpPr>
            <p:nvPr/>
          </p:nvSpPr>
          <p:spPr bwMode="auto">
            <a:xfrm>
              <a:off x="5713413" y="4841875"/>
              <a:ext cx="479425" cy="323850"/>
            </a:xfrm>
            <a:custGeom>
              <a:avLst/>
              <a:gdLst>
                <a:gd name="T0" fmla="*/ 2294 w 2331"/>
                <a:gd name="T1" fmla="*/ 760 h 1575"/>
                <a:gd name="T2" fmla="*/ 1189 w 2331"/>
                <a:gd name="T3" fmla="*/ 1527 h 1575"/>
                <a:gd name="T4" fmla="*/ 38 w 2331"/>
                <a:gd name="T5" fmla="*/ 954 h 1575"/>
                <a:gd name="T6" fmla="*/ 1083 w 2331"/>
                <a:gd name="T7" fmla="*/ 47 h 1575"/>
                <a:gd name="T8" fmla="*/ 2294 w 2331"/>
                <a:gd name="T9" fmla="*/ 760 h 1575"/>
              </a:gdLst>
              <a:ahLst/>
              <a:cxnLst>
                <a:cxn ang="0">
                  <a:pos x="T0" y="T1"/>
                </a:cxn>
                <a:cxn ang="0">
                  <a:pos x="T2" y="T3"/>
                </a:cxn>
                <a:cxn ang="0">
                  <a:pos x="T4" y="T5"/>
                </a:cxn>
                <a:cxn ang="0">
                  <a:pos x="T6" y="T7"/>
                </a:cxn>
                <a:cxn ang="0">
                  <a:pos x="T8" y="T9"/>
                </a:cxn>
              </a:cxnLst>
              <a:rect l="0" t="0" r="r" b="b"/>
              <a:pathLst>
                <a:path w="2331" h="1575">
                  <a:moveTo>
                    <a:pt x="2294" y="760"/>
                  </a:moveTo>
                  <a:cubicBezTo>
                    <a:pt x="2331" y="1211"/>
                    <a:pt x="1761" y="1479"/>
                    <a:pt x="1189" y="1527"/>
                  </a:cubicBezTo>
                  <a:cubicBezTo>
                    <a:pt x="617" y="1575"/>
                    <a:pt x="75" y="1406"/>
                    <a:pt x="38" y="954"/>
                  </a:cubicBezTo>
                  <a:cubicBezTo>
                    <a:pt x="0" y="503"/>
                    <a:pt x="511" y="95"/>
                    <a:pt x="1083" y="47"/>
                  </a:cubicBezTo>
                  <a:cubicBezTo>
                    <a:pt x="1655" y="0"/>
                    <a:pt x="2256" y="308"/>
                    <a:pt x="2294" y="760"/>
                  </a:cubicBezTo>
                  <a:close/>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85" name="Freeform 53">
              <a:extLst>
                <a:ext uri="{FF2B5EF4-FFF2-40B4-BE49-F238E27FC236}">
                  <a16:creationId xmlns:a16="http://schemas.microsoft.com/office/drawing/2014/main" id="{D3C25C31-F6F8-33BA-A3EF-071A06D5C26E}"/>
                </a:ext>
              </a:extLst>
            </p:cNvPr>
            <p:cNvSpPr>
              <a:spLocks/>
            </p:cNvSpPr>
            <p:nvPr/>
          </p:nvSpPr>
          <p:spPr bwMode="auto">
            <a:xfrm>
              <a:off x="5789613" y="4811713"/>
              <a:ext cx="155575" cy="144463"/>
            </a:xfrm>
            <a:custGeom>
              <a:avLst/>
              <a:gdLst>
                <a:gd name="T0" fmla="*/ 428 w 750"/>
                <a:gd name="T1" fmla="*/ 685 h 705"/>
                <a:gd name="T2" fmla="*/ 378 w 750"/>
                <a:gd name="T3" fmla="*/ 689 h 705"/>
                <a:gd name="T4" fmla="*/ 15 w 750"/>
                <a:gd name="T5" fmla="*/ 382 h 705"/>
                <a:gd name="T6" fmla="*/ 322 w 750"/>
                <a:gd name="T7" fmla="*/ 19 h 705"/>
                <a:gd name="T8" fmla="*/ 372 w 750"/>
                <a:gd name="T9" fmla="*/ 15 h 705"/>
                <a:gd name="T10" fmla="*/ 735 w 750"/>
                <a:gd name="T11" fmla="*/ 322 h 705"/>
                <a:gd name="T12" fmla="*/ 428 w 750"/>
                <a:gd name="T13" fmla="*/ 685 h 705"/>
              </a:gdLst>
              <a:ahLst/>
              <a:cxnLst>
                <a:cxn ang="0">
                  <a:pos x="T0" y="T1"/>
                </a:cxn>
                <a:cxn ang="0">
                  <a:pos x="T2" y="T3"/>
                </a:cxn>
                <a:cxn ang="0">
                  <a:pos x="T4" y="T5"/>
                </a:cxn>
                <a:cxn ang="0">
                  <a:pos x="T6" y="T7"/>
                </a:cxn>
                <a:cxn ang="0">
                  <a:pos x="T8" y="T9"/>
                </a:cxn>
                <a:cxn ang="0">
                  <a:pos x="T10" y="T11"/>
                </a:cxn>
                <a:cxn ang="0">
                  <a:pos x="T12" y="T13"/>
                </a:cxn>
              </a:cxnLst>
              <a:rect l="0" t="0" r="r" b="b"/>
              <a:pathLst>
                <a:path w="750" h="705">
                  <a:moveTo>
                    <a:pt x="428" y="685"/>
                  </a:moveTo>
                  <a:lnTo>
                    <a:pt x="378" y="689"/>
                  </a:lnTo>
                  <a:cubicBezTo>
                    <a:pt x="193" y="705"/>
                    <a:pt x="31" y="567"/>
                    <a:pt x="15" y="382"/>
                  </a:cubicBezTo>
                  <a:cubicBezTo>
                    <a:pt x="0" y="197"/>
                    <a:pt x="137" y="35"/>
                    <a:pt x="322" y="19"/>
                  </a:cubicBezTo>
                  <a:lnTo>
                    <a:pt x="372" y="15"/>
                  </a:lnTo>
                  <a:cubicBezTo>
                    <a:pt x="557" y="0"/>
                    <a:pt x="720" y="137"/>
                    <a:pt x="735" y="322"/>
                  </a:cubicBezTo>
                  <a:cubicBezTo>
                    <a:pt x="750" y="507"/>
                    <a:pt x="613" y="670"/>
                    <a:pt x="428" y="685"/>
                  </a:cubicBezTo>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86" name="Freeform 54">
              <a:extLst>
                <a:ext uri="{FF2B5EF4-FFF2-40B4-BE49-F238E27FC236}">
                  <a16:creationId xmlns:a16="http://schemas.microsoft.com/office/drawing/2014/main" id="{A4DCC7E8-AFB5-2681-2CF1-099363848551}"/>
                </a:ext>
              </a:extLst>
            </p:cNvPr>
            <p:cNvSpPr>
              <a:spLocks/>
            </p:cNvSpPr>
            <p:nvPr/>
          </p:nvSpPr>
          <p:spPr bwMode="auto">
            <a:xfrm>
              <a:off x="5938838" y="4799013"/>
              <a:ext cx="153988" cy="146050"/>
            </a:xfrm>
            <a:custGeom>
              <a:avLst/>
              <a:gdLst>
                <a:gd name="T0" fmla="*/ 428 w 750"/>
                <a:gd name="T1" fmla="*/ 686 h 706"/>
                <a:gd name="T2" fmla="*/ 378 w 750"/>
                <a:gd name="T3" fmla="*/ 690 h 706"/>
                <a:gd name="T4" fmla="*/ 15 w 750"/>
                <a:gd name="T5" fmla="*/ 383 h 706"/>
                <a:gd name="T6" fmla="*/ 322 w 750"/>
                <a:gd name="T7" fmla="*/ 20 h 706"/>
                <a:gd name="T8" fmla="*/ 372 w 750"/>
                <a:gd name="T9" fmla="*/ 16 h 706"/>
                <a:gd name="T10" fmla="*/ 735 w 750"/>
                <a:gd name="T11" fmla="*/ 323 h 706"/>
                <a:gd name="T12" fmla="*/ 428 w 750"/>
                <a:gd name="T13" fmla="*/ 686 h 706"/>
              </a:gdLst>
              <a:ahLst/>
              <a:cxnLst>
                <a:cxn ang="0">
                  <a:pos x="T0" y="T1"/>
                </a:cxn>
                <a:cxn ang="0">
                  <a:pos x="T2" y="T3"/>
                </a:cxn>
                <a:cxn ang="0">
                  <a:pos x="T4" y="T5"/>
                </a:cxn>
                <a:cxn ang="0">
                  <a:pos x="T6" y="T7"/>
                </a:cxn>
                <a:cxn ang="0">
                  <a:pos x="T8" y="T9"/>
                </a:cxn>
                <a:cxn ang="0">
                  <a:pos x="T10" y="T11"/>
                </a:cxn>
                <a:cxn ang="0">
                  <a:pos x="T12" y="T13"/>
                </a:cxn>
              </a:cxnLst>
              <a:rect l="0" t="0" r="r" b="b"/>
              <a:pathLst>
                <a:path w="750" h="706">
                  <a:moveTo>
                    <a:pt x="428" y="686"/>
                  </a:moveTo>
                  <a:lnTo>
                    <a:pt x="378" y="690"/>
                  </a:lnTo>
                  <a:cubicBezTo>
                    <a:pt x="193" y="706"/>
                    <a:pt x="31" y="568"/>
                    <a:pt x="15" y="383"/>
                  </a:cubicBezTo>
                  <a:cubicBezTo>
                    <a:pt x="0" y="198"/>
                    <a:pt x="137" y="35"/>
                    <a:pt x="322" y="20"/>
                  </a:cubicBezTo>
                  <a:lnTo>
                    <a:pt x="372" y="16"/>
                  </a:lnTo>
                  <a:cubicBezTo>
                    <a:pt x="557" y="0"/>
                    <a:pt x="720" y="138"/>
                    <a:pt x="735" y="323"/>
                  </a:cubicBezTo>
                  <a:cubicBezTo>
                    <a:pt x="750" y="508"/>
                    <a:pt x="613" y="671"/>
                    <a:pt x="428" y="686"/>
                  </a:cubicBezTo>
                  <a:close/>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87" name="Freeform 55">
              <a:extLst>
                <a:ext uri="{FF2B5EF4-FFF2-40B4-BE49-F238E27FC236}">
                  <a16:creationId xmlns:a16="http://schemas.microsoft.com/office/drawing/2014/main" id="{AD8DE544-EC45-96AA-8EEC-6E6369F89E49}"/>
                </a:ext>
              </a:extLst>
            </p:cNvPr>
            <p:cNvSpPr>
              <a:spLocks/>
            </p:cNvSpPr>
            <p:nvPr/>
          </p:nvSpPr>
          <p:spPr bwMode="auto">
            <a:xfrm>
              <a:off x="5829301" y="4838700"/>
              <a:ext cx="58738" cy="42863"/>
            </a:xfrm>
            <a:custGeom>
              <a:avLst/>
              <a:gdLst>
                <a:gd name="T0" fmla="*/ 271 w 286"/>
                <a:gd name="T1" fmla="*/ 80 h 209"/>
                <a:gd name="T2" fmla="*/ 158 w 286"/>
                <a:gd name="T3" fmla="*/ 189 h 209"/>
                <a:gd name="T4" fmla="*/ 15 w 286"/>
                <a:gd name="T5" fmla="*/ 153 h 209"/>
                <a:gd name="T6" fmla="*/ 116 w 286"/>
                <a:gd name="T7" fmla="*/ 20 h 209"/>
                <a:gd name="T8" fmla="*/ 271 w 286"/>
                <a:gd name="T9" fmla="*/ 80 h 209"/>
              </a:gdLst>
              <a:ahLst/>
              <a:cxnLst>
                <a:cxn ang="0">
                  <a:pos x="T0" y="T1"/>
                </a:cxn>
                <a:cxn ang="0">
                  <a:pos x="T2" y="T3"/>
                </a:cxn>
                <a:cxn ang="0">
                  <a:pos x="T4" y="T5"/>
                </a:cxn>
                <a:cxn ang="0">
                  <a:pos x="T6" y="T7"/>
                </a:cxn>
                <a:cxn ang="0">
                  <a:pos x="T8" y="T9"/>
                </a:cxn>
              </a:cxnLst>
              <a:rect l="0" t="0" r="r" b="b"/>
              <a:pathLst>
                <a:path w="286" h="209">
                  <a:moveTo>
                    <a:pt x="271" y="80"/>
                  </a:moveTo>
                  <a:cubicBezTo>
                    <a:pt x="286" y="134"/>
                    <a:pt x="229" y="170"/>
                    <a:pt x="158" y="189"/>
                  </a:cubicBezTo>
                  <a:cubicBezTo>
                    <a:pt x="88" y="209"/>
                    <a:pt x="31" y="206"/>
                    <a:pt x="15" y="153"/>
                  </a:cubicBezTo>
                  <a:cubicBezTo>
                    <a:pt x="0" y="99"/>
                    <a:pt x="45" y="40"/>
                    <a:pt x="116" y="20"/>
                  </a:cubicBezTo>
                  <a:cubicBezTo>
                    <a:pt x="186" y="0"/>
                    <a:pt x="255" y="27"/>
                    <a:pt x="271" y="80"/>
                  </a:cubicBezTo>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88" name="Freeform 56">
              <a:extLst>
                <a:ext uri="{FF2B5EF4-FFF2-40B4-BE49-F238E27FC236}">
                  <a16:creationId xmlns:a16="http://schemas.microsoft.com/office/drawing/2014/main" id="{0448B252-0B83-ED74-F0D6-63D45ABDE8ED}"/>
                </a:ext>
              </a:extLst>
            </p:cNvPr>
            <p:cNvSpPr>
              <a:spLocks/>
            </p:cNvSpPr>
            <p:nvPr/>
          </p:nvSpPr>
          <p:spPr bwMode="auto">
            <a:xfrm>
              <a:off x="5992813" y="4829175"/>
              <a:ext cx="58738" cy="41275"/>
            </a:xfrm>
            <a:custGeom>
              <a:avLst/>
              <a:gdLst>
                <a:gd name="T0" fmla="*/ 271 w 283"/>
                <a:gd name="T1" fmla="*/ 141 h 200"/>
                <a:gd name="T2" fmla="*/ 121 w 283"/>
                <a:gd name="T3" fmla="*/ 185 h 200"/>
                <a:gd name="T4" fmla="*/ 12 w 283"/>
                <a:gd name="T5" fmla="*/ 85 h 200"/>
                <a:gd name="T6" fmla="*/ 162 w 283"/>
                <a:gd name="T7" fmla="*/ 15 h 200"/>
                <a:gd name="T8" fmla="*/ 271 w 283"/>
                <a:gd name="T9" fmla="*/ 141 h 200"/>
              </a:gdLst>
              <a:ahLst/>
              <a:cxnLst>
                <a:cxn ang="0">
                  <a:pos x="T0" y="T1"/>
                </a:cxn>
                <a:cxn ang="0">
                  <a:pos x="T2" y="T3"/>
                </a:cxn>
                <a:cxn ang="0">
                  <a:pos x="T4" y="T5"/>
                </a:cxn>
                <a:cxn ang="0">
                  <a:pos x="T6" y="T7"/>
                </a:cxn>
                <a:cxn ang="0">
                  <a:pos x="T8" y="T9"/>
                </a:cxn>
              </a:cxnLst>
              <a:rect l="0" t="0" r="r" b="b"/>
              <a:pathLst>
                <a:path w="283" h="200">
                  <a:moveTo>
                    <a:pt x="271" y="141"/>
                  </a:moveTo>
                  <a:cubicBezTo>
                    <a:pt x="259" y="195"/>
                    <a:pt x="192" y="200"/>
                    <a:pt x="121" y="185"/>
                  </a:cubicBezTo>
                  <a:cubicBezTo>
                    <a:pt x="49" y="170"/>
                    <a:pt x="0" y="140"/>
                    <a:pt x="12" y="85"/>
                  </a:cubicBezTo>
                  <a:cubicBezTo>
                    <a:pt x="23" y="31"/>
                    <a:pt x="91" y="0"/>
                    <a:pt x="162" y="15"/>
                  </a:cubicBezTo>
                  <a:cubicBezTo>
                    <a:pt x="234" y="30"/>
                    <a:pt x="283" y="87"/>
                    <a:pt x="271" y="141"/>
                  </a:cubicBezTo>
                  <a:close/>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89" name="Freeform 57">
              <a:extLst>
                <a:ext uri="{FF2B5EF4-FFF2-40B4-BE49-F238E27FC236}">
                  <a16:creationId xmlns:a16="http://schemas.microsoft.com/office/drawing/2014/main" id="{70AA444C-891B-856F-32BE-F870DEF22A27}"/>
                </a:ext>
              </a:extLst>
            </p:cNvPr>
            <p:cNvSpPr>
              <a:spLocks/>
            </p:cNvSpPr>
            <p:nvPr/>
          </p:nvSpPr>
          <p:spPr bwMode="auto">
            <a:xfrm>
              <a:off x="5886451" y="4911725"/>
              <a:ext cx="119063" cy="80963"/>
            </a:xfrm>
            <a:custGeom>
              <a:avLst/>
              <a:gdLst>
                <a:gd name="T0" fmla="*/ 570 w 578"/>
                <a:gd name="T1" fmla="*/ 172 h 391"/>
                <a:gd name="T2" fmla="*/ 304 w 578"/>
                <a:gd name="T3" fmla="*/ 378 h 391"/>
                <a:gd name="T4" fmla="*/ 9 w 578"/>
                <a:gd name="T5" fmla="*/ 219 h 391"/>
                <a:gd name="T6" fmla="*/ 274 w 578"/>
                <a:gd name="T7" fmla="*/ 13 h 391"/>
                <a:gd name="T8" fmla="*/ 570 w 578"/>
                <a:gd name="T9" fmla="*/ 172 h 391"/>
              </a:gdLst>
              <a:ahLst/>
              <a:cxnLst>
                <a:cxn ang="0">
                  <a:pos x="T0" y="T1"/>
                </a:cxn>
                <a:cxn ang="0">
                  <a:pos x="T2" y="T3"/>
                </a:cxn>
                <a:cxn ang="0">
                  <a:pos x="T4" y="T5"/>
                </a:cxn>
                <a:cxn ang="0">
                  <a:pos x="T6" y="T7"/>
                </a:cxn>
                <a:cxn ang="0">
                  <a:pos x="T8" y="T9"/>
                </a:cxn>
              </a:cxnLst>
              <a:rect l="0" t="0" r="r" b="b"/>
              <a:pathLst>
                <a:path w="578" h="391">
                  <a:moveTo>
                    <a:pt x="570" y="172"/>
                  </a:moveTo>
                  <a:cubicBezTo>
                    <a:pt x="578" y="273"/>
                    <a:pt x="459" y="365"/>
                    <a:pt x="304" y="378"/>
                  </a:cubicBezTo>
                  <a:cubicBezTo>
                    <a:pt x="150" y="391"/>
                    <a:pt x="17" y="320"/>
                    <a:pt x="9" y="219"/>
                  </a:cubicBezTo>
                  <a:cubicBezTo>
                    <a:pt x="0" y="118"/>
                    <a:pt x="119" y="26"/>
                    <a:pt x="274" y="13"/>
                  </a:cubicBezTo>
                  <a:cubicBezTo>
                    <a:pt x="429" y="0"/>
                    <a:pt x="561" y="71"/>
                    <a:pt x="570" y="172"/>
                  </a:cubicBezTo>
                  <a:close/>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90" name="Freeform 58">
              <a:extLst>
                <a:ext uri="{FF2B5EF4-FFF2-40B4-BE49-F238E27FC236}">
                  <a16:creationId xmlns:a16="http://schemas.microsoft.com/office/drawing/2014/main" id="{3A1BD242-0CA0-82E2-8D53-28514BE58FCB}"/>
                </a:ext>
              </a:extLst>
            </p:cNvPr>
            <p:cNvSpPr>
              <a:spLocks/>
            </p:cNvSpPr>
            <p:nvPr/>
          </p:nvSpPr>
          <p:spPr bwMode="auto">
            <a:xfrm>
              <a:off x="5921376" y="4906963"/>
              <a:ext cx="42863" cy="25400"/>
            </a:xfrm>
            <a:custGeom>
              <a:avLst/>
              <a:gdLst>
                <a:gd name="T0" fmla="*/ 203 w 205"/>
                <a:gd name="T1" fmla="*/ 54 h 125"/>
                <a:gd name="T2" fmla="*/ 107 w 205"/>
                <a:gd name="T3" fmla="*/ 120 h 125"/>
                <a:gd name="T4" fmla="*/ 3 w 205"/>
                <a:gd name="T5" fmla="*/ 71 h 125"/>
                <a:gd name="T6" fmla="*/ 98 w 205"/>
                <a:gd name="T7" fmla="*/ 5 h 125"/>
                <a:gd name="T8" fmla="*/ 203 w 205"/>
                <a:gd name="T9" fmla="*/ 54 h 125"/>
              </a:gdLst>
              <a:ahLst/>
              <a:cxnLst>
                <a:cxn ang="0">
                  <a:pos x="T0" y="T1"/>
                </a:cxn>
                <a:cxn ang="0">
                  <a:pos x="T2" y="T3"/>
                </a:cxn>
                <a:cxn ang="0">
                  <a:pos x="T4" y="T5"/>
                </a:cxn>
                <a:cxn ang="0">
                  <a:pos x="T6" y="T7"/>
                </a:cxn>
                <a:cxn ang="0">
                  <a:pos x="T8" y="T9"/>
                </a:cxn>
              </a:cxnLst>
              <a:rect l="0" t="0" r="r" b="b"/>
              <a:pathLst>
                <a:path w="205" h="125">
                  <a:moveTo>
                    <a:pt x="203" y="54"/>
                  </a:moveTo>
                  <a:cubicBezTo>
                    <a:pt x="205" y="86"/>
                    <a:pt x="163" y="116"/>
                    <a:pt x="107" y="120"/>
                  </a:cubicBezTo>
                  <a:cubicBezTo>
                    <a:pt x="52" y="125"/>
                    <a:pt x="5" y="103"/>
                    <a:pt x="3" y="71"/>
                  </a:cubicBezTo>
                  <a:cubicBezTo>
                    <a:pt x="0" y="39"/>
                    <a:pt x="43" y="9"/>
                    <a:pt x="98" y="5"/>
                  </a:cubicBezTo>
                  <a:cubicBezTo>
                    <a:pt x="153" y="0"/>
                    <a:pt x="200" y="22"/>
                    <a:pt x="203" y="54"/>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91" name="Freeform 59">
              <a:extLst>
                <a:ext uri="{FF2B5EF4-FFF2-40B4-BE49-F238E27FC236}">
                  <a16:creationId xmlns:a16="http://schemas.microsoft.com/office/drawing/2014/main" id="{D56F42AE-C92D-BD6E-69A0-0D49475D3BF5}"/>
                </a:ext>
              </a:extLst>
            </p:cNvPr>
            <p:cNvSpPr>
              <a:spLocks/>
            </p:cNvSpPr>
            <p:nvPr/>
          </p:nvSpPr>
          <p:spPr bwMode="auto">
            <a:xfrm>
              <a:off x="5889626" y="4906963"/>
              <a:ext cx="22225" cy="23813"/>
            </a:xfrm>
            <a:custGeom>
              <a:avLst/>
              <a:gdLst>
                <a:gd name="T0" fmla="*/ 104 w 107"/>
                <a:gd name="T1" fmla="*/ 53 h 114"/>
                <a:gd name="T2" fmla="*/ 58 w 107"/>
                <a:gd name="T3" fmla="*/ 112 h 114"/>
                <a:gd name="T4" fmla="*/ 3 w 107"/>
                <a:gd name="T5" fmla="*/ 61 h 114"/>
                <a:gd name="T6" fmla="*/ 49 w 107"/>
                <a:gd name="T7" fmla="*/ 2 h 114"/>
                <a:gd name="T8" fmla="*/ 104 w 107"/>
                <a:gd name="T9" fmla="*/ 53 h 114"/>
              </a:gdLst>
              <a:ahLst/>
              <a:cxnLst>
                <a:cxn ang="0">
                  <a:pos x="T0" y="T1"/>
                </a:cxn>
                <a:cxn ang="0">
                  <a:pos x="T2" y="T3"/>
                </a:cxn>
                <a:cxn ang="0">
                  <a:pos x="T4" y="T5"/>
                </a:cxn>
                <a:cxn ang="0">
                  <a:pos x="T6" y="T7"/>
                </a:cxn>
                <a:cxn ang="0">
                  <a:pos x="T8" y="T9"/>
                </a:cxn>
              </a:cxnLst>
              <a:rect l="0" t="0" r="r" b="b"/>
              <a:pathLst>
                <a:path w="107" h="114">
                  <a:moveTo>
                    <a:pt x="104" y="53"/>
                  </a:moveTo>
                  <a:cubicBezTo>
                    <a:pt x="107" y="83"/>
                    <a:pt x="86" y="110"/>
                    <a:pt x="58" y="112"/>
                  </a:cubicBezTo>
                  <a:cubicBezTo>
                    <a:pt x="30" y="114"/>
                    <a:pt x="5" y="92"/>
                    <a:pt x="3" y="61"/>
                  </a:cubicBezTo>
                  <a:cubicBezTo>
                    <a:pt x="0" y="31"/>
                    <a:pt x="21" y="5"/>
                    <a:pt x="49" y="2"/>
                  </a:cubicBezTo>
                  <a:cubicBezTo>
                    <a:pt x="77" y="0"/>
                    <a:pt x="102"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92" name="Freeform 60">
              <a:extLst>
                <a:ext uri="{FF2B5EF4-FFF2-40B4-BE49-F238E27FC236}">
                  <a16:creationId xmlns:a16="http://schemas.microsoft.com/office/drawing/2014/main" id="{E12DBBF2-3AEB-C313-CFB6-57CEA633678C}"/>
                </a:ext>
              </a:extLst>
            </p:cNvPr>
            <p:cNvSpPr>
              <a:spLocks/>
            </p:cNvSpPr>
            <p:nvPr/>
          </p:nvSpPr>
          <p:spPr bwMode="auto">
            <a:xfrm>
              <a:off x="5976938" y="4899025"/>
              <a:ext cx="20638" cy="22225"/>
            </a:xfrm>
            <a:custGeom>
              <a:avLst/>
              <a:gdLst>
                <a:gd name="T0" fmla="*/ 104 w 106"/>
                <a:gd name="T1" fmla="*/ 53 h 114"/>
                <a:gd name="T2" fmla="*/ 58 w 106"/>
                <a:gd name="T3" fmla="*/ 112 h 114"/>
                <a:gd name="T4" fmla="*/ 2 w 106"/>
                <a:gd name="T5" fmla="*/ 61 h 114"/>
                <a:gd name="T6" fmla="*/ 48 w 106"/>
                <a:gd name="T7" fmla="*/ 2 h 114"/>
                <a:gd name="T8" fmla="*/ 104 w 106"/>
                <a:gd name="T9" fmla="*/ 53 h 114"/>
              </a:gdLst>
              <a:ahLst/>
              <a:cxnLst>
                <a:cxn ang="0">
                  <a:pos x="T0" y="T1"/>
                </a:cxn>
                <a:cxn ang="0">
                  <a:pos x="T2" y="T3"/>
                </a:cxn>
                <a:cxn ang="0">
                  <a:pos x="T4" y="T5"/>
                </a:cxn>
                <a:cxn ang="0">
                  <a:pos x="T6" y="T7"/>
                </a:cxn>
                <a:cxn ang="0">
                  <a:pos x="T8" y="T9"/>
                </a:cxn>
              </a:cxnLst>
              <a:rect l="0" t="0" r="r" b="b"/>
              <a:pathLst>
                <a:path w="106" h="114">
                  <a:moveTo>
                    <a:pt x="104" y="53"/>
                  </a:moveTo>
                  <a:cubicBezTo>
                    <a:pt x="106" y="83"/>
                    <a:pt x="86" y="110"/>
                    <a:pt x="58" y="112"/>
                  </a:cubicBezTo>
                  <a:cubicBezTo>
                    <a:pt x="30" y="114"/>
                    <a:pt x="5" y="92"/>
                    <a:pt x="2" y="61"/>
                  </a:cubicBezTo>
                  <a:cubicBezTo>
                    <a:pt x="0" y="31"/>
                    <a:pt x="20" y="5"/>
                    <a:pt x="48" y="2"/>
                  </a:cubicBezTo>
                  <a:cubicBezTo>
                    <a:pt x="77" y="0"/>
                    <a:pt x="101"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93" name="Freeform 61">
              <a:extLst>
                <a:ext uri="{FF2B5EF4-FFF2-40B4-BE49-F238E27FC236}">
                  <a16:creationId xmlns:a16="http://schemas.microsoft.com/office/drawing/2014/main" id="{71A52263-31B0-460F-1F26-227AC0BB2C46}"/>
                </a:ext>
              </a:extLst>
            </p:cNvPr>
            <p:cNvSpPr>
              <a:spLocks/>
            </p:cNvSpPr>
            <p:nvPr/>
          </p:nvSpPr>
          <p:spPr bwMode="auto">
            <a:xfrm>
              <a:off x="5942013" y="4927600"/>
              <a:ext cx="6350" cy="31750"/>
            </a:xfrm>
            <a:custGeom>
              <a:avLst/>
              <a:gdLst>
                <a:gd name="T0" fmla="*/ 4 w 4"/>
                <a:gd name="T1" fmla="*/ 20 h 20"/>
                <a:gd name="T2" fmla="*/ 2 w 4"/>
                <a:gd name="T3" fmla="*/ 20 h 20"/>
                <a:gd name="T4" fmla="*/ 0 w 4"/>
                <a:gd name="T5" fmla="*/ 0 h 20"/>
                <a:gd name="T6" fmla="*/ 2 w 4"/>
                <a:gd name="T7" fmla="*/ 0 h 20"/>
                <a:gd name="T8" fmla="*/ 4 w 4"/>
                <a:gd name="T9" fmla="*/ 20 h 20"/>
              </a:gdLst>
              <a:ahLst/>
              <a:cxnLst>
                <a:cxn ang="0">
                  <a:pos x="T0" y="T1"/>
                </a:cxn>
                <a:cxn ang="0">
                  <a:pos x="T2" y="T3"/>
                </a:cxn>
                <a:cxn ang="0">
                  <a:pos x="T4" y="T5"/>
                </a:cxn>
                <a:cxn ang="0">
                  <a:pos x="T6" y="T7"/>
                </a:cxn>
                <a:cxn ang="0">
                  <a:pos x="T8" y="T9"/>
                </a:cxn>
              </a:cxnLst>
              <a:rect l="0" t="0" r="r" b="b"/>
              <a:pathLst>
                <a:path w="4" h="20">
                  <a:moveTo>
                    <a:pt x="4" y="20"/>
                  </a:moveTo>
                  <a:lnTo>
                    <a:pt x="2" y="20"/>
                  </a:lnTo>
                  <a:lnTo>
                    <a:pt x="0" y="0"/>
                  </a:lnTo>
                  <a:lnTo>
                    <a:pt x="2" y="0"/>
                  </a:lnTo>
                  <a:lnTo>
                    <a:pt x="4" y="20"/>
                  </a:ln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94" name="Freeform 62">
              <a:extLst>
                <a:ext uri="{FF2B5EF4-FFF2-40B4-BE49-F238E27FC236}">
                  <a16:creationId xmlns:a16="http://schemas.microsoft.com/office/drawing/2014/main" id="{C2A351EB-D390-1819-887C-A6EBC4AE4D8C}"/>
                </a:ext>
              </a:extLst>
            </p:cNvPr>
            <p:cNvSpPr>
              <a:spLocks noEditPoints="1"/>
            </p:cNvSpPr>
            <p:nvPr/>
          </p:nvSpPr>
          <p:spPr bwMode="auto">
            <a:xfrm>
              <a:off x="5051426" y="2995613"/>
              <a:ext cx="428625" cy="539750"/>
            </a:xfrm>
            <a:custGeom>
              <a:avLst/>
              <a:gdLst>
                <a:gd name="T0" fmla="*/ 540 w 2089"/>
                <a:gd name="T1" fmla="*/ 1181 h 2623"/>
                <a:gd name="T2" fmla="*/ 421 w 2089"/>
                <a:gd name="T3" fmla="*/ 811 h 2623"/>
                <a:gd name="T4" fmla="*/ 540 w 2089"/>
                <a:gd name="T5" fmla="*/ 1181 h 2623"/>
                <a:gd name="T6" fmla="*/ 794 w 2089"/>
                <a:gd name="T7" fmla="*/ 104 h 2623"/>
                <a:gd name="T8" fmla="*/ 138 w 2089"/>
                <a:gd name="T9" fmla="*/ 1499 h 2623"/>
                <a:gd name="T10" fmla="*/ 1295 w 2089"/>
                <a:gd name="T11" fmla="*/ 2519 h 2623"/>
                <a:gd name="T12" fmla="*/ 1951 w 2089"/>
                <a:gd name="T13" fmla="*/ 1124 h 2623"/>
                <a:gd name="T14" fmla="*/ 794 w 2089"/>
                <a:gd name="T15" fmla="*/ 104 h 26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89" h="2623">
                  <a:moveTo>
                    <a:pt x="540" y="1181"/>
                  </a:moveTo>
                  <a:cubicBezTo>
                    <a:pt x="301" y="1258"/>
                    <a:pt x="182" y="887"/>
                    <a:pt x="421" y="811"/>
                  </a:cubicBezTo>
                  <a:cubicBezTo>
                    <a:pt x="660" y="734"/>
                    <a:pt x="778" y="1105"/>
                    <a:pt x="540" y="1181"/>
                  </a:cubicBezTo>
                  <a:close/>
                  <a:moveTo>
                    <a:pt x="794" y="104"/>
                  </a:moveTo>
                  <a:cubicBezTo>
                    <a:pt x="294" y="208"/>
                    <a:pt x="0" y="832"/>
                    <a:pt x="138" y="1499"/>
                  </a:cubicBezTo>
                  <a:cubicBezTo>
                    <a:pt x="276" y="2166"/>
                    <a:pt x="794" y="2623"/>
                    <a:pt x="1295" y="2519"/>
                  </a:cubicBezTo>
                  <a:cubicBezTo>
                    <a:pt x="1795" y="2415"/>
                    <a:pt x="2089" y="1791"/>
                    <a:pt x="1951" y="1124"/>
                  </a:cubicBezTo>
                  <a:cubicBezTo>
                    <a:pt x="1813" y="457"/>
                    <a:pt x="1295" y="0"/>
                    <a:pt x="794" y="10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95" name="Freeform 63">
              <a:extLst>
                <a:ext uri="{FF2B5EF4-FFF2-40B4-BE49-F238E27FC236}">
                  <a16:creationId xmlns:a16="http://schemas.microsoft.com/office/drawing/2014/main" id="{1E114EF2-B74E-54F9-B060-A62363EE1EB5}"/>
                </a:ext>
              </a:extLst>
            </p:cNvPr>
            <p:cNvSpPr>
              <a:spLocks noEditPoints="1"/>
            </p:cNvSpPr>
            <p:nvPr/>
          </p:nvSpPr>
          <p:spPr bwMode="auto">
            <a:xfrm>
              <a:off x="6137276" y="2830513"/>
              <a:ext cx="400050" cy="488950"/>
            </a:xfrm>
            <a:custGeom>
              <a:avLst/>
              <a:gdLst>
                <a:gd name="T0" fmla="*/ 1444 w 1944"/>
                <a:gd name="T1" fmla="*/ 908 h 2378"/>
                <a:gd name="T2" fmla="*/ 1432 w 1944"/>
                <a:gd name="T3" fmla="*/ 519 h 2378"/>
                <a:gd name="T4" fmla="*/ 1444 w 1944"/>
                <a:gd name="T5" fmla="*/ 908 h 2378"/>
                <a:gd name="T6" fmla="*/ 1893 w 1944"/>
                <a:gd name="T7" fmla="*/ 1114 h 2378"/>
                <a:gd name="T8" fmla="*/ 879 w 1944"/>
                <a:gd name="T9" fmla="*/ 41 h 2378"/>
                <a:gd name="T10" fmla="*/ 51 w 1944"/>
                <a:gd name="T11" fmla="*/ 1264 h 2378"/>
                <a:gd name="T12" fmla="*/ 1065 w 1944"/>
                <a:gd name="T13" fmla="*/ 2337 h 2378"/>
                <a:gd name="T14" fmla="*/ 1893 w 1944"/>
                <a:gd name="T15" fmla="*/ 1114 h 23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4" h="2378">
                  <a:moveTo>
                    <a:pt x="1444" y="908"/>
                  </a:moveTo>
                  <a:cubicBezTo>
                    <a:pt x="1194" y="915"/>
                    <a:pt x="1182" y="527"/>
                    <a:pt x="1432" y="519"/>
                  </a:cubicBezTo>
                  <a:cubicBezTo>
                    <a:pt x="1682" y="511"/>
                    <a:pt x="1694" y="900"/>
                    <a:pt x="1444" y="908"/>
                  </a:cubicBezTo>
                  <a:close/>
                  <a:moveTo>
                    <a:pt x="1893" y="1114"/>
                  </a:moveTo>
                  <a:cubicBezTo>
                    <a:pt x="1841" y="480"/>
                    <a:pt x="1387" y="0"/>
                    <a:pt x="879" y="41"/>
                  </a:cubicBezTo>
                  <a:cubicBezTo>
                    <a:pt x="370" y="82"/>
                    <a:pt x="0" y="630"/>
                    <a:pt x="51" y="1264"/>
                  </a:cubicBezTo>
                  <a:cubicBezTo>
                    <a:pt x="103" y="1898"/>
                    <a:pt x="557" y="2378"/>
                    <a:pt x="1065" y="2337"/>
                  </a:cubicBezTo>
                  <a:cubicBezTo>
                    <a:pt x="1574" y="2295"/>
                    <a:pt x="1944" y="1748"/>
                    <a:pt x="1893" y="111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96" name="Freeform 64">
              <a:extLst>
                <a:ext uri="{FF2B5EF4-FFF2-40B4-BE49-F238E27FC236}">
                  <a16:creationId xmlns:a16="http://schemas.microsoft.com/office/drawing/2014/main" id="{96A22EE3-E6E3-443E-FAE2-6442E67D2240}"/>
                </a:ext>
              </a:extLst>
            </p:cNvPr>
            <p:cNvSpPr>
              <a:spLocks/>
            </p:cNvSpPr>
            <p:nvPr/>
          </p:nvSpPr>
          <p:spPr bwMode="auto">
            <a:xfrm>
              <a:off x="5548313" y="3300413"/>
              <a:ext cx="649288" cy="504825"/>
            </a:xfrm>
            <a:custGeom>
              <a:avLst/>
              <a:gdLst>
                <a:gd name="T0" fmla="*/ 2811 w 3158"/>
                <a:gd name="T1" fmla="*/ 66 h 2460"/>
                <a:gd name="T2" fmla="*/ 2379 w 3158"/>
                <a:gd name="T3" fmla="*/ 128 h 2460"/>
                <a:gd name="T4" fmla="*/ 1588 w 3158"/>
                <a:gd name="T5" fmla="*/ 299 h 2460"/>
                <a:gd name="T6" fmla="*/ 155 w 3158"/>
                <a:gd name="T7" fmla="*/ 576 h 2460"/>
                <a:gd name="T8" fmla="*/ 25 w 3158"/>
                <a:gd name="T9" fmla="*/ 715 h 2460"/>
                <a:gd name="T10" fmla="*/ 4 w 3158"/>
                <a:gd name="T11" fmla="*/ 747 h 2460"/>
                <a:gd name="T12" fmla="*/ 39 w 3158"/>
                <a:gd name="T13" fmla="*/ 1131 h 2460"/>
                <a:gd name="T14" fmla="*/ 105 w 3158"/>
                <a:gd name="T15" fmla="*/ 1395 h 2460"/>
                <a:gd name="T16" fmla="*/ 181 w 3158"/>
                <a:gd name="T17" fmla="*/ 1624 h 2460"/>
                <a:gd name="T18" fmla="*/ 372 w 3158"/>
                <a:gd name="T19" fmla="*/ 1908 h 2460"/>
                <a:gd name="T20" fmla="*/ 1115 w 3158"/>
                <a:gd name="T21" fmla="*/ 2339 h 2460"/>
                <a:gd name="T22" fmla="*/ 3014 w 3158"/>
                <a:gd name="T23" fmla="*/ 1546 h 2460"/>
                <a:gd name="T24" fmla="*/ 2811 w 3158"/>
                <a:gd name="T25" fmla="*/ 66 h 2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58" h="2460">
                  <a:moveTo>
                    <a:pt x="2811" y="66"/>
                  </a:moveTo>
                  <a:cubicBezTo>
                    <a:pt x="2701" y="0"/>
                    <a:pt x="2491" y="102"/>
                    <a:pt x="2379" y="128"/>
                  </a:cubicBezTo>
                  <a:cubicBezTo>
                    <a:pt x="2116" y="187"/>
                    <a:pt x="1853" y="246"/>
                    <a:pt x="1588" y="299"/>
                  </a:cubicBezTo>
                  <a:cubicBezTo>
                    <a:pt x="1119" y="395"/>
                    <a:pt x="633" y="552"/>
                    <a:pt x="155" y="576"/>
                  </a:cubicBezTo>
                  <a:cubicBezTo>
                    <a:pt x="73" y="580"/>
                    <a:pt x="31" y="645"/>
                    <a:pt x="25" y="715"/>
                  </a:cubicBezTo>
                  <a:cubicBezTo>
                    <a:pt x="17" y="725"/>
                    <a:pt x="10" y="736"/>
                    <a:pt x="4" y="747"/>
                  </a:cubicBezTo>
                  <a:cubicBezTo>
                    <a:pt x="0" y="876"/>
                    <a:pt x="14" y="1004"/>
                    <a:pt x="39" y="1131"/>
                  </a:cubicBezTo>
                  <a:cubicBezTo>
                    <a:pt x="73" y="1193"/>
                    <a:pt x="88" y="1298"/>
                    <a:pt x="105" y="1395"/>
                  </a:cubicBezTo>
                  <a:cubicBezTo>
                    <a:pt x="128" y="1472"/>
                    <a:pt x="154" y="1548"/>
                    <a:pt x="181" y="1624"/>
                  </a:cubicBezTo>
                  <a:cubicBezTo>
                    <a:pt x="234" y="1726"/>
                    <a:pt x="297" y="1822"/>
                    <a:pt x="372" y="1908"/>
                  </a:cubicBezTo>
                  <a:cubicBezTo>
                    <a:pt x="561" y="2126"/>
                    <a:pt x="831" y="2284"/>
                    <a:pt x="1115" y="2339"/>
                  </a:cubicBezTo>
                  <a:cubicBezTo>
                    <a:pt x="1749" y="2460"/>
                    <a:pt x="2733" y="2179"/>
                    <a:pt x="3014" y="1546"/>
                  </a:cubicBezTo>
                  <a:cubicBezTo>
                    <a:pt x="3158" y="1223"/>
                    <a:pt x="3077" y="224"/>
                    <a:pt x="2811" y="66"/>
                  </a:cubicBezTo>
                </a:path>
              </a:pathLst>
            </a:custGeom>
            <a:solidFill>
              <a:srgbClr val="F03B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97" name="Freeform 65">
              <a:extLst>
                <a:ext uri="{FF2B5EF4-FFF2-40B4-BE49-F238E27FC236}">
                  <a16:creationId xmlns:a16="http://schemas.microsoft.com/office/drawing/2014/main" id="{CE51C94F-7E82-0B02-CEFE-20CEE005134C}"/>
                </a:ext>
              </a:extLst>
            </p:cNvPr>
            <p:cNvSpPr>
              <a:spLocks/>
            </p:cNvSpPr>
            <p:nvPr/>
          </p:nvSpPr>
          <p:spPr bwMode="auto">
            <a:xfrm>
              <a:off x="5610226" y="3552825"/>
              <a:ext cx="568325" cy="252413"/>
            </a:xfrm>
            <a:custGeom>
              <a:avLst/>
              <a:gdLst>
                <a:gd name="T0" fmla="*/ 1631 w 2769"/>
                <a:gd name="T1" fmla="*/ 38 h 1230"/>
                <a:gd name="T2" fmla="*/ 0 w 2769"/>
                <a:gd name="T3" fmla="*/ 582 h 1230"/>
                <a:gd name="T4" fmla="*/ 73 w 2769"/>
                <a:gd name="T5" fmla="*/ 678 h 1230"/>
                <a:gd name="T6" fmla="*/ 816 w 2769"/>
                <a:gd name="T7" fmla="*/ 1109 h 1230"/>
                <a:gd name="T8" fmla="*/ 2715 w 2769"/>
                <a:gd name="T9" fmla="*/ 316 h 1230"/>
                <a:gd name="T10" fmla="*/ 2769 w 2769"/>
                <a:gd name="T11" fmla="*/ 96 h 1230"/>
                <a:gd name="T12" fmla="*/ 1631 w 2769"/>
                <a:gd name="T13" fmla="*/ 38 h 1230"/>
              </a:gdLst>
              <a:ahLst/>
              <a:cxnLst>
                <a:cxn ang="0">
                  <a:pos x="T0" y="T1"/>
                </a:cxn>
                <a:cxn ang="0">
                  <a:pos x="T2" y="T3"/>
                </a:cxn>
                <a:cxn ang="0">
                  <a:pos x="T4" y="T5"/>
                </a:cxn>
                <a:cxn ang="0">
                  <a:pos x="T6" y="T7"/>
                </a:cxn>
                <a:cxn ang="0">
                  <a:pos x="T8" y="T9"/>
                </a:cxn>
                <a:cxn ang="0">
                  <a:pos x="T10" y="T11"/>
                </a:cxn>
                <a:cxn ang="0">
                  <a:pos x="T12" y="T13"/>
                </a:cxn>
              </a:cxnLst>
              <a:rect l="0" t="0" r="r" b="b"/>
              <a:pathLst>
                <a:path w="2769" h="1230">
                  <a:moveTo>
                    <a:pt x="1631" y="38"/>
                  </a:moveTo>
                  <a:cubicBezTo>
                    <a:pt x="1049" y="97"/>
                    <a:pt x="506" y="300"/>
                    <a:pt x="0" y="582"/>
                  </a:cubicBezTo>
                  <a:cubicBezTo>
                    <a:pt x="23" y="615"/>
                    <a:pt x="47" y="648"/>
                    <a:pt x="73" y="678"/>
                  </a:cubicBezTo>
                  <a:cubicBezTo>
                    <a:pt x="262" y="896"/>
                    <a:pt x="532" y="1054"/>
                    <a:pt x="816" y="1109"/>
                  </a:cubicBezTo>
                  <a:cubicBezTo>
                    <a:pt x="1450" y="1230"/>
                    <a:pt x="2434" y="949"/>
                    <a:pt x="2715" y="316"/>
                  </a:cubicBezTo>
                  <a:cubicBezTo>
                    <a:pt x="2740" y="260"/>
                    <a:pt x="2758" y="184"/>
                    <a:pt x="2769" y="96"/>
                  </a:cubicBezTo>
                  <a:cubicBezTo>
                    <a:pt x="2394" y="28"/>
                    <a:pt x="2013" y="0"/>
                    <a:pt x="1631" y="38"/>
                  </a:cubicBezTo>
                </a:path>
              </a:pathLst>
            </a:custGeom>
            <a:solidFill>
              <a:srgbClr val="F578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98" name="Freeform 66">
              <a:extLst>
                <a:ext uri="{FF2B5EF4-FFF2-40B4-BE49-F238E27FC236}">
                  <a16:creationId xmlns:a16="http://schemas.microsoft.com/office/drawing/2014/main" id="{27C6958A-BB3D-47CD-3913-AAB106DDBF29}"/>
                </a:ext>
              </a:extLst>
            </p:cNvPr>
            <p:cNvSpPr>
              <a:spLocks/>
            </p:cNvSpPr>
            <p:nvPr/>
          </p:nvSpPr>
          <p:spPr bwMode="auto">
            <a:xfrm>
              <a:off x="5654676" y="3336925"/>
              <a:ext cx="398463" cy="133350"/>
            </a:xfrm>
            <a:custGeom>
              <a:avLst/>
              <a:gdLst>
                <a:gd name="T0" fmla="*/ 1813 w 1939"/>
                <a:gd name="T1" fmla="*/ 2 h 652"/>
                <a:gd name="T2" fmla="*/ 1117 w 1939"/>
                <a:gd name="T3" fmla="*/ 161 h 652"/>
                <a:gd name="T4" fmla="*/ 220 w 1939"/>
                <a:gd name="T5" fmla="*/ 285 h 652"/>
                <a:gd name="T6" fmla="*/ 174 w 1939"/>
                <a:gd name="T7" fmla="*/ 540 h 652"/>
                <a:gd name="T8" fmla="*/ 1847 w 1939"/>
                <a:gd name="T9" fmla="*/ 242 h 652"/>
                <a:gd name="T10" fmla="*/ 1813 w 1939"/>
                <a:gd name="T11" fmla="*/ 2 h 652"/>
              </a:gdLst>
              <a:ahLst/>
              <a:cxnLst>
                <a:cxn ang="0">
                  <a:pos x="T0" y="T1"/>
                </a:cxn>
                <a:cxn ang="0">
                  <a:pos x="T2" y="T3"/>
                </a:cxn>
                <a:cxn ang="0">
                  <a:pos x="T4" y="T5"/>
                </a:cxn>
                <a:cxn ang="0">
                  <a:pos x="T6" y="T7"/>
                </a:cxn>
                <a:cxn ang="0">
                  <a:pos x="T8" y="T9"/>
                </a:cxn>
                <a:cxn ang="0">
                  <a:pos x="T10" y="T11"/>
                </a:cxn>
              </a:cxnLst>
              <a:rect l="0" t="0" r="r" b="b"/>
              <a:pathLst>
                <a:path w="1939" h="652">
                  <a:moveTo>
                    <a:pt x="1813" y="2"/>
                  </a:moveTo>
                  <a:cubicBezTo>
                    <a:pt x="1498" y="0"/>
                    <a:pt x="1429" y="110"/>
                    <a:pt x="1117" y="161"/>
                  </a:cubicBezTo>
                  <a:cubicBezTo>
                    <a:pt x="770" y="217"/>
                    <a:pt x="570" y="254"/>
                    <a:pt x="220" y="285"/>
                  </a:cubicBezTo>
                  <a:cubicBezTo>
                    <a:pt x="30" y="301"/>
                    <a:pt x="0" y="497"/>
                    <a:pt x="174" y="540"/>
                  </a:cubicBezTo>
                  <a:cubicBezTo>
                    <a:pt x="627" y="652"/>
                    <a:pt x="1479" y="475"/>
                    <a:pt x="1847" y="242"/>
                  </a:cubicBezTo>
                  <a:cubicBezTo>
                    <a:pt x="1939" y="184"/>
                    <a:pt x="1930" y="2"/>
                    <a:pt x="1813" y="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99" name="Freeform 67">
              <a:extLst>
                <a:ext uri="{FF2B5EF4-FFF2-40B4-BE49-F238E27FC236}">
                  <a16:creationId xmlns:a16="http://schemas.microsoft.com/office/drawing/2014/main" id="{2B3403DA-0C21-C130-3CE2-B1EF356AB09C}"/>
                </a:ext>
              </a:extLst>
            </p:cNvPr>
            <p:cNvSpPr>
              <a:spLocks/>
            </p:cNvSpPr>
            <p:nvPr/>
          </p:nvSpPr>
          <p:spPr bwMode="auto">
            <a:xfrm>
              <a:off x="5532438" y="3300413"/>
              <a:ext cx="665163" cy="520700"/>
            </a:xfrm>
            <a:custGeom>
              <a:avLst/>
              <a:gdLst>
                <a:gd name="T0" fmla="*/ 170 w 3235"/>
                <a:gd name="T1" fmla="*/ 714 h 2533"/>
                <a:gd name="T2" fmla="*/ 2823 w 3235"/>
                <a:gd name="T3" fmla="*/ 222 h 2533"/>
                <a:gd name="T4" fmla="*/ 2973 w 3235"/>
                <a:gd name="T5" fmla="*/ 196 h 2533"/>
                <a:gd name="T6" fmla="*/ 2981 w 3235"/>
                <a:gd name="T7" fmla="*/ 195 h 2533"/>
                <a:gd name="T8" fmla="*/ 2908 w 3235"/>
                <a:gd name="T9" fmla="*/ 151 h 2533"/>
                <a:gd name="T10" fmla="*/ 2925 w 3235"/>
                <a:gd name="T11" fmla="*/ 215 h 2533"/>
                <a:gd name="T12" fmla="*/ 3019 w 3235"/>
                <a:gd name="T13" fmla="*/ 966 h 2533"/>
                <a:gd name="T14" fmla="*/ 2727 w 3235"/>
                <a:gd name="T15" fmla="*/ 1823 h 2533"/>
                <a:gd name="T16" fmla="*/ 1790 w 3235"/>
                <a:gd name="T17" fmla="*/ 2250 h 2533"/>
                <a:gd name="T18" fmla="*/ 650 w 3235"/>
                <a:gd name="T19" fmla="*/ 1875 h 2533"/>
                <a:gd name="T20" fmla="*/ 218 w 3235"/>
                <a:gd name="T21" fmla="*/ 628 h 2533"/>
                <a:gd name="T22" fmla="*/ 29 w 3235"/>
                <a:gd name="T23" fmla="*/ 628 h 2533"/>
                <a:gd name="T24" fmla="*/ 385 w 3235"/>
                <a:gd name="T25" fmla="*/ 1840 h 2533"/>
                <a:gd name="T26" fmla="*/ 1345 w 3235"/>
                <a:gd name="T27" fmla="*/ 2425 h 2533"/>
                <a:gd name="T28" fmla="*/ 3134 w 3235"/>
                <a:gd name="T29" fmla="*/ 1498 h 2533"/>
                <a:gd name="T30" fmla="*/ 3171 w 3235"/>
                <a:gd name="T31" fmla="*/ 573 h 2533"/>
                <a:gd name="T32" fmla="*/ 3107 w 3235"/>
                <a:gd name="T33" fmla="*/ 164 h 2533"/>
                <a:gd name="T34" fmla="*/ 2980 w 3235"/>
                <a:gd name="T35" fmla="*/ 5 h 2533"/>
                <a:gd name="T36" fmla="*/ 2624 w 3235"/>
                <a:gd name="T37" fmla="*/ 67 h 2533"/>
                <a:gd name="T38" fmla="*/ 1911 w 3235"/>
                <a:gd name="T39" fmla="*/ 203 h 2533"/>
                <a:gd name="T40" fmla="*/ 120 w 3235"/>
                <a:gd name="T41" fmla="*/ 531 h 2533"/>
                <a:gd name="T42" fmla="*/ 170 w 3235"/>
                <a:gd name="T43" fmla="*/ 714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35" h="2533">
                  <a:moveTo>
                    <a:pt x="170" y="714"/>
                  </a:moveTo>
                  <a:cubicBezTo>
                    <a:pt x="1058" y="573"/>
                    <a:pt x="1939" y="385"/>
                    <a:pt x="2823" y="222"/>
                  </a:cubicBezTo>
                  <a:cubicBezTo>
                    <a:pt x="2869" y="214"/>
                    <a:pt x="2929" y="213"/>
                    <a:pt x="2973" y="196"/>
                  </a:cubicBezTo>
                  <a:cubicBezTo>
                    <a:pt x="2990" y="189"/>
                    <a:pt x="2980" y="193"/>
                    <a:pt x="2981" y="195"/>
                  </a:cubicBezTo>
                  <a:cubicBezTo>
                    <a:pt x="2981" y="194"/>
                    <a:pt x="2905" y="156"/>
                    <a:pt x="2908" y="151"/>
                  </a:cubicBezTo>
                  <a:cubicBezTo>
                    <a:pt x="2904" y="158"/>
                    <a:pt x="2922" y="204"/>
                    <a:pt x="2925" y="215"/>
                  </a:cubicBezTo>
                  <a:cubicBezTo>
                    <a:pt x="2980" y="456"/>
                    <a:pt x="3014" y="719"/>
                    <a:pt x="3019" y="966"/>
                  </a:cubicBezTo>
                  <a:cubicBezTo>
                    <a:pt x="3025" y="1278"/>
                    <a:pt x="2945" y="1591"/>
                    <a:pt x="2727" y="1823"/>
                  </a:cubicBezTo>
                  <a:cubicBezTo>
                    <a:pt x="2487" y="2077"/>
                    <a:pt x="2133" y="2217"/>
                    <a:pt x="1790" y="2250"/>
                  </a:cubicBezTo>
                  <a:cubicBezTo>
                    <a:pt x="1384" y="2289"/>
                    <a:pt x="931" y="2187"/>
                    <a:pt x="650" y="1875"/>
                  </a:cubicBezTo>
                  <a:cubicBezTo>
                    <a:pt x="345" y="1537"/>
                    <a:pt x="276" y="1061"/>
                    <a:pt x="218" y="628"/>
                  </a:cubicBezTo>
                  <a:cubicBezTo>
                    <a:pt x="202" y="508"/>
                    <a:pt x="13" y="507"/>
                    <a:pt x="29" y="628"/>
                  </a:cubicBezTo>
                  <a:cubicBezTo>
                    <a:pt x="85" y="1045"/>
                    <a:pt x="146" y="1482"/>
                    <a:pt x="385" y="1840"/>
                  </a:cubicBezTo>
                  <a:cubicBezTo>
                    <a:pt x="607" y="2172"/>
                    <a:pt x="954" y="2365"/>
                    <a:pt x="1345" y="2425"/>
                  </a:cubicBezTo>
                  <a:cubicBezTo>
                    <a:pt x="2051" y="2533"/>
                    <a:pt x="2892" y="2219"/>
                    <a:pt x="3134" y="1498"/>
                  </a:cubicBezTo>
                  <a:cubicBezTo>
                    <a:pt x="3235" y="1197"/>
                    <a:pt x="3211" y="883"/>
                    <a:pt x="3171" y="573"/>
                  </a:cubicBezTo>
                  <a:cubicBezTo>
                    <a:pt x="3154" y="437"/>
                    <a:pt x="3138" y="299"/>
                    <a:pt x="3107" y="164"/>
                  </a:cubicBezTo>
                  <a:cubicBezTo>
                    <a:pt x="3091" y="92"/>
                    <a:pt x="3068" y="9"/>
                    <a:pt x="2980" y="5"/>
                  </a:cubicBezTo>
                  <a:cubicBezTo>
                    <a:pt x="2867" y="0"/>
                    <a:pt x="2734" y="46"/>
                    <a:pt x="2624" y="67"/>
                  </a:cubicBezTo>
                  <a:cubicBezTo>
                    <a:pt x="2386" y="112"/>
                    <a:pt x="2148" y="158"/>
                    <a:pt x="1911" y="203"/>
                  </a:cubicBezTo>
                  <a:cubicBezTo>
                    <a:pt x="1315" y="317"/>
                    <a:pt x="719" y="436"/>
                    <a:pt x="120" y="531"/>
                  </a:cubicBezTo>
                  <a:cubicBezTo>
                    <a:pt x="0" y="550"/>
                    <a:pt x="51" y="733"/>
                    <a:pt x="170" y="71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00" name="Freeform 68">
              <a:extLst>
                <a:ext uri="{FF2B5EF4-FFF2-40B4-BE49-F238E27FC236}">
                  <a16:creationId xmlns:a16="http://schemas.microsoft.com/office/drawing/2014/main" id="{41F94F3E-F627-2CDC-A6EE-3E3F5834EE1B}"/>
                </a:ext>
              </a:extLst>
            </p:cNvPr>
            <p:cNvSpPr>
              <a:spLocks/>
            </p:cNvSpPr>
            <p:nvPr/>
          </p:nvSpPr>
          <p:spPr bwMode="auto">
            <a:xfrm>
              <a:off x="3789363" y="3846513"/>
              <a:ext cx="1008063" cy="1400175"/>
            </a:xfrm>
            <a:custGeom>
              <a:avLst/>
              <a:gdLst>
                <a:gd name="T0" fmla="*/ 4576 w 4900"/>
                <a:gd name="T1" fmla="*/ 1937 h 6808"/>
                <a:gd name="T2" fmla="*/ 3800 w 4900"/>
                <a:gd name="T3" fmla="*/ 1037 h 6808"/>
                <a:gd name="T4" fmla="*/ 3764 w 4900"/>
                <a:gd name="T5" fmla="*/ 1004 h 6808"/>
                <a:gd name="T6" fmla="*/ 3759 w 4900"/>
                <a:gd name="T7" fmla="*/ 1006 h 6808"/>
                <a:gd name="T8" fmla="*/ 3468 w 4900"/>
                <a:gd name="T9" fmla="*/ 1094 h 6808"/>
                <a:gd name="T10" fmla="*/ 3253 w 4900"/>
                <a:gd name="T11" fmla="*/ 1127 h 6808"/>
                <a:gd name="T12" fmla="*/ 2231 w 4900"/>
                <a:gd name="T13" fmla="*/ 986 h 6808"/>
                <a:gd name="T14" fmla="*/ 1414 w 4900"/>
                <a:gd name="T15" fmla="*/ 271 h 6808"/>
                <a:gd name="T16" fmla="*/ 1196 w 4900"/>
                <a:gd name="T17" fmla="*/ 144 h 6808"/>
                <a:gd name="T18" fmla="*/ 991 w 4900"/>
                <a:gd name="T19" fmla="*/ 85 h 6808"/>
                <a:gd name="T20" fmla="*/ 209 w 4900"/>
                <a:gd name="T21" fmla="*/ 2229 h 6808"/>
                <a:gd name="T22" fmla="*/ 1090 w 4900"/>
                <a:gd name="T23" fmla="*/ 3386 h 6808"/>
                <a:gd name="T24" fmla="*/ 701 w 4900"/>
                <a:gd name="T25" fmla="*/ 4012 h 6808"/>
                <a:gd name="T26" fmla="*/ 1614 w 4900"/>
                <a:gd name="T27" fmla="*/ 5128 h 6808"/>
                <a:gd name="T28" fmla="*/ 1150 w 4900"/>
                <a:gd name="T29" fmla="*/ 6399 h 6808"/>
                <a:gd name="T30" fmla="*/ 1321 w 4900"/>
                <a:gd name="T31" fmla="*/ 6666 h 6808"/>
                <a:gd name="T32" fmla="*/ 3245 w 4900"/>
                <a:gd name="T33" fmla="*/ 6748 h 6808"/>
                <a:gd name="T34" fmla="*/ 3414 w 4900"/>
                <a:gd name="T35" fmla="*/ 6414 h 6808"/>
                <a:gd name="T36" fmla="*/ 2904 w 4900"/>
                <a:gd name="T37" fmla="*/ 5222 h 6808"/>
                <a:gd name="T38" fmla="*/ 2882 w 4900"/>
                <a:gd name="T39" fmla="*/ 5166 h 6808"/>
                <a:gd name="T40" fmla="*/ 3896 w 4900"/>
                <a:gd name="T41" fmla="*/ 4807 h 6808"/>
                <a:gd name="T42" fmla="*/ 3998 w 4900"/>
                <a:gd name="T43" fmla="*/ 3351 h 6808"/>
                <a:gd name="T44" fmla="*/ 4874 w 4900"/>
                <a:gd name="T45" fmla="*/ 2491 h 6808"/>
                <a:gd name="T46" fmla="*/ 4576 w 4900"/>
                <a:gd name="T47" fmla="*/ 1937 h 68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900" h="6808">
                  <a:moveTo>
                    <a:pt x="4576" y="1937"/>
                  </a:moveTo>
                  <a:cubicBezTo>
                    <a:pt x="4317" y="1637"/>
                    <a:pt x="4059" y="1337"/>
                    <a:pt x="3800" y="1037"/>
                  </a:cubicBezTo>
                  <a:cubicBezTo>
                    <a:pt x="3789" y="1024"/>
                    <a:pt x="3776" y="1015"/>
                    <a:pt x="3764" y="1004"/>
                  </a:cubicBezTo>
                  <a:cubicBezTo>
                    <a:pt x="3762" y="1005"/>
                    <a:pt x="3761" y="1005"/>
                    <a:pt x="3759" y="1006"/>
                  </a:cubicBezTo>
                  <a:cubicBezTo>
                    <a:pt x="3663" y="1038"/>
                    <a:pt x="3567" y="1070"/>
                    <a:pt x="3468" y="1094"/>
                  </a:cubicBezTo>
                  <a:cubicBezTo>
                    <a:pt x="3397" y="1112"/>
                    <a:pt x="3325" y="1124"/>
                    <a:pt x="3253" y="1127"/>
                  </a:cubicBezTo>
                  <a:cubicBezTo>
                    <a:pt x="2985" y="1285"/>
                    <a:pt x="2460" y="1095"/>
                    <a:pt x="2231" y="986"/>
                  </a:cubicBezTo>
                  <a:cubicBezTo>
                    <a:pt x="1892" y="825"/>
                    <a:pt x="1632" y="572"/>
                    <a:pt x="1414" y="271"/>
                  </a:cubicBezTo>
                  <a:cubicBezTo>
                    <a:pt x="1352" y="184"/>
                    <a:pt x="1274" y="147"/>
                    <a:pt x="1196" y="144"/>
                  </a:cubicBezTo>
                  <a:cubicBezTo>
                    <a:pt x="1193" y="56"/>
                    <a:pt x="1065" y="0"/>
                    <a:pt x="991" y="85"/>
                  </a:cubicBezTo>
                  <a:cubicBezTo>
                    <a:pt x="454" y="701"/>
                    <a:pt x="0" y="1375"/>
                    <a:pt x="209" y="2229"/>
                  </a:cubicBezTo>
                  <a:cubicBezTo>
                    <a:pt x="339" y="2757"/>
                    <a:pt x="670" y="3123"/>
                    <a:pt x="1090" y="3386"/>
                  </a:cubicBezTo>
                  <a:cubicBezTo>
                    <a:pt x="879" y="3529"/>
                    <a:pt x="724" y="3733"/>
                    <a:pt x="701" y="4012"/>
                  </a:cubicBezTo>
                  <a:cubicBezTo>
                    <a:pt x="654" y="4587"/>
                    <a:pt x="1141" y="4922"/>
                    <a:pt x="1614" y="5128"/>
                  </a:cubicBezTo>
                  <a:cubicBezTo>
                    <a:pt x="1480" y="5561"/>
                    <a:pt x="1353" y="5988"/>
                    <a:pt x="1150" y="6399"/>
                  </a:cubicBezTo>
                  <a:cubicBezTo>
                    <a:pt x="1087" y="6527"/>
                    <a:pt x="1209" y="6644"/>
                    <a:pt x="1321" y="6666"/>
                  </a:cubicBezTo>
                  <a:cubicBezTo>
                    <a:pt x="1965" y="6794"/>
                    <a:pt x="2592" y="6808"/>
                    <a:pt x="3245" y="6748"/>
                  </a:cubicBezTo>
                  <a:cubicBezTo>
                    <a:pt x="3404" y="6734"/>
                    <a:pt x="3472" y="6542"/>
                    <a:pt x="3414" y="6414"/>
                  </a:cubicBezTo>
                  <a:cubicBezTo>
                    <a:pt x="3239" y="6020"/>
                    <a:pt x="3069" y="5621"/>
                    <a:pt x="2904" y="5222"/>
                  </a:cubicBezTo>
                  <a:cubicBezTo>
                    <a:pt x="2897" y="5204"/>
                    <a:pt x="2889" y="5185"/>
                    <a:pt x="2882" y="5166"/>
                  </a:cubicBezTo>
                  <a:cubicBezTo>
                    <a:pt x="3238" y="5198"/>
                    <a:pt x="3586" y="5113"/>
                    <a:pt x="3896" y="4807"/>
                  </a:cubicBezTo>
                  <a:cubicBezTo>
                    <a:pt x="4346" y="4362"/>
                    <a:pt x="4258" y="3827"/>
                    <a:pt x="3998" y="3351"/>
                  </a:cubicBezTo>
                  <a:cubicBezTo>
                    <a:pt x="4388" y="3162"/>
                    <a:pt x="4830" y="2868"/>
                    <a:pt x="4874" y="2491"/>
                  </a:cubicBezTo>
                  <a:cubicBezTo>
                    <a:pt x="4900" y="2263"/>
                    <a:pt x="4715" y="2098"/>
                    <a:pt x="4576" y="1937"/>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01" name="Freeform 69">
              <a:extLst>
                <a:ext uri="{FF2B5EF4-FFF2-40B4-BE49-F238E27FC236}">
                  <a16:creationId xmlns:a16="http://schemas.microsoft.com/office/drawing/2014/main" id="{D1813D4E-0A42-E3B1-3217-96B773E12B54}"/>
                </a:ext>
              </a:extLst>
            </p:cNvPr>
            <p:cNvSpPr>
              <a:spLocks/>
            </p:cNvSpPr>
            <p:nvPr/>
          </p:nvSpPr>
          <p:spPr bwMode="auto">
            <a:xfrm>
              <a:off x="4233863" y="4076700"/>
              <a:ext cx="563563" cy="1166813"/>
            </a:xfrm>
            <a:custGeom>
              <a:avLst/>
              <a:gdLst>
                <a:gd name="T0" fmla="*/ 2417 w 2741"/>
                <a:gd name="T1" fmla="*/ 822 h 5675"/>
                <a:gd name="T2" fmla="*/ 1708 w 2741"/>
                <a:gd name="T3" fmla="*/ 0 h 5675"/>
                <a:gd name="T4" fmla="*/ 1085 w 2741"/>
                <a:gd name="T5" fmla="*/ 176 h 5675"/>
                <a:gd name="T6" fmla="*/ 1137 w 2741"/>
                <a:gd name="T7" fmla="*/ 302 h 5675"/>
                <a:gd name="T8" fmla="*/ 1194 w 2741"/>
                <a:gd name="T9" fmla="*/ 1508 h 5675"/>
                <a:gd name="T10" fmla="*/ 493 w 2741"/>
                <a:gd name="T11" fmla="*/ 2126 h 5675"/>
                <a:gd name="T12" fmla="*/ 817 w 2741"/>
                <a:gd name="T13" fmla="*/ 2333 h 5675"/>
                <a:gd name="T14" fmla="*/ 1017 w 2741"/>
                <a:gd name="T15" fmla="*/ 3046 h 5675"/>
                <a:gd name="T16" fmla="*/ 573 w 2741"/>
                <a:gd name="T17" fmla="*/ 3699 h 5675"/>
                <a:gd name="T18" fmla="*/ 0 w 2741"/>
                <a:gd name="T19" fmla="*/ 3929 h 5675"/>
                <a:gd name="T20" fmla="*/ 96 w 2741"/>
                <a:gd name="T21" fmla="*/ 5661 h 5675"/>
                <a:gd name="T22" fmla="*/ 1086 w 2741"/>
                <a:gd name="T23" fmla="*/ 5633 h 5675"/>
                <a:gd name="T24" fmla="*/ 1255 w 2741"/>
                <a:gd name="T25" fmla="*/ 5299 h 5675"/>
                <a:gd name="T26" fmla="*/ 745 w 2741"/>
                <a:gd name="T27" fmla="*/ 4107 h 5675"/>
                <a:gd name="T28" fmla="*/ 723 w 2741"/>
                <a:gd name="T29" fmla="*/ 4051 h 5675"/>
                <a:gd name="T30" fmla="*/ 1737 w 2741"/>
                <a:gd name="T31" fmla="*/ 3692 h 5675"/>
                <a:gd name="T32" fmla="*/ 1839 w 2741"/>
                <a:gd name="T33" fmla="*/ 2236 h 5675"/>
                <a:gd name="T34" fmla="*/ 2715 w 2741"/>
                <a:gd name="T35" fmla="*/ 1376 h 5675"/>
                <a:gd name="T36" fmla="*/ 2417 w 2741"/>
                <a:gd name="T37" fmla="*/ 822 h 5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1" h="5675">
                  <a:moveTo>
                    <a:pt x="2417" y="822"/>
                  </a:moveTo>
                  <a:cubicBezTo>
                    <a:pt x="2181" y="548"/>
                    <a:pt x="1945" y="274"/>
                    <a:pt x="1708" y="0"/>
                  </a:cubicBezTo>
                  <a:cubicBezTo>
                    <a:pt x="1508" y="84"/>
                    <a:pt x="1298" y="145"/>
                    <a:pt x="1085" y="176"/>
                  </a:cubicBezTo>
                  <a:cubicBezTo>
                    <a:pt x="1103" y="218"/>
                    <a:pt x="1121" y="260"/>
                    <a:pt x="1137" y="302"/>
                  </a:cubicBezTo>
                  <a:cubicBezTo>
                    <a:pt x="1278" y="679"/>
                    <a:pt x="1353" y="1123"/>
                    <a:pt x="1194" y="1508"/>
                  </a:cubicBezTo>
                  <a:cubicBezTo>
                    <a:pt x="1064" y="1826"/>
                    <a:pt x="800" y="2022"/>
                    <a:pt x="493" y="2126"/>
                  </a:cubicBezTo>
                  <a:cubicBezTo>
                    <a:pt x="608" y="2186"/>
                    <a:pt x="721" y="2248"/>
                    <a:pt x="817" y="2333"/>
                  </a:cubicBezTo>
                  <a:cubicBezTo>
                    <a:pt x="1024" y="2517"/>
                    <a:pt x="1055" y="2785"/>
                    <a:pt x="1017" y="3046"/>
                  </a:cubicBezTo>
                  <a:cubicBezTo>
                    <a:pt x="976" y="3336"/>
                    <a:pt x="824" y="3553"/>
                    <a:pt x="573" y="3699"/>
                  </a:cubicBezTo>
                  <a:cubicBezTo>
                    <a:pt x="395" y="3803"/>
                    <a:pt x="195" y="3862"/>
                    <a:pt x="0" y="3929"/>
                  </a:cubicBezTo>
                  <a:cubicBezTo>
                    <a:pt x="344" y="4444"/>
                    <a:pt x="402" y="5132"/>
                    <a:pt x="96" y="5661"/>
                  </a:cubicBezTo>
                  <a:cubicBezTo>
                    <a:pt x="423" y="5675"/>
                    <a:pt x="751" y="5664"/>
                    <a:pt x="1086" y="5633"/>
                  </a:cubicBezTo>
                  <a:cubicBezTo>
                    <a:pt x="1245" y="5619"/>
                    <a:pt x="1313" y="5427"/>
                    <a:pt x="1255" y="5299"/>
                  </a:cubicBezTo>
                  <a:cubicBezTo>
                    <a:pt x="1080" y="4905"/>
                    <a:pt x="910" y="4506"/>
                    <a:pt x="745" y="4107"/>
                  </a:cubicBezTo>
                  <a:cubicBezTo>
                    <a:pt x="738" y="4089"/>
                    <a:pt x="730" y="4070"/>
                    <a:pt x="723" y="4051"/>
                  </a:cubicBezTo>
                  <a:cubicBezTo>
                    <a:pt x="1079" y="4083"/>
                    <a:pt x="1427" y="3998"/>
                    <a:pt x="1737" y="3692"/>
                  </a:cubicBezTo>
                  <a:cubicBezTo>
                    <a:pt x="2187" y="3247"/>
                    <a:pt x="2099" y="2712"/>
                    <a:pt x="1839" y="2236"/>
                  </a:cubicBezTo>
                  <a:cubicBezTo>
                    <a:pt x="2229" y="2047"/>
                    <a:pt x="2671" y="1753"/>
                    <a:pt x="2715" y="1376"/>
                  </a:cubicBezTo>
                  <a:cubicBezTo>
                    <a:pt x="2741" y="1148"/>
                    <a:pt x="2556" y="983"/>
                    <a:pt x="2417" y="822"/>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02" name="Freeform 70">
              <a:extLst>
                <a:ext uri="{FF2B5EF4-FFF2-40B4-BE49-F238E27FC236}">
                  <a16:creationId xmlns:a16="http://schemas.microsoft.com/office/drawing/2014/main" id="{51ED3B6F-2352-D840-FF7D-665F97A16C7F}"/>
                </a:ext>
              </a:extLst>
            </p:cNvPr>
            <p:cNvSpPr>
              <a:spLocks/>
            </p:cNvSpPr>
            <p:nvPr/>
          </p:nvSpPr>
          <p:spPr bwMode="auto">
            <a:xfrm>
              <a:off x="3781426" y="3859213"/>
              <a:ext cx="336550" cy="998538"/>
            </a:xfrm>
            <a:custGeom>
              <a:avLst/>
              <a:gdLst>
                <a:gd name="T0" fmla="*/ 1128 w 1633"/>
                <a:gd name="T1" fmla="*/ 96 h 4856"/>
                <a:gd name="T2" fmla="*/ 889 w 1633"/>
                <a:gd name="T3" fmla="*/ 3005 h 4856"/>
                <a:gd name="T4" fmla="*/ 1446 w 1633"/>
                <a:gd name="T5" fmla="*/ 3386 h 4856"/>
                <a:gd name="T6" fmla="*/ 1207 w 1633"/>
                <a:gd name="T7" fmla="*/ 3502 h 4856"/>
                <a:gd name="T8" fmla="*/ 992 w 1633"/>
                <a:gd name="T9" fmla="*/ 3751 h 4856"/>
                <a:gd name="T10" fmla="*/ 1558 w 1633"/>
                <a:gd name="T11" fmla="*/ 4851 h 4856"/>
                <a:gd name="T12" fmla="*/ 1568 w 1633"/>
                <a:gd name="T13" fmla="*/ 4836 h 4856"/>
                <a:gd name="T14" fmla="*/ 1047 w 1633"/>
                <a:gd name="T15" fmla="*/ 4344 h 4856"/>
                <a:gd name="T16" fmla="*/ 1596 w 1633"/>
                <a:gd name="T17" fmla="*/ 3443 h 4856"/>
                <a:gd name="T18" fmla="*/ 1610 w 1633"/>
                <a:gd name="T19" fmla="*/ 3378 h 4856"/>
                <a:gd name="T20" fmla="*/ 543 w 1633"/>
                <a:gd name="T21" fmla="*/ 1948 h 4856"/>
                <a:gd name="T22" fmla="*/ 1264 w 1633"/>
                <a:gd name="T23" fmla="*/ 376 h 4856"/>
                <a:gd name="T24" fmla="*/ 1128 w 1633"/>
                <a:gd name="T25" fmla="*/ 96 h 4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33" h="4856">
                  <a:moveTo>
                    <a:pt x="1128" y="96"/>
                  </a:moveTo>
                  <a:cubicBezTo>
                    <a:pt x="20" y="708"/>
                    <a:pt x="0" y="2194"/>
                    <a:pt x="889" y="3005"/>
                  </a:cubicBezTo>
                  <a:cubicBezTo>
                    <a:pt x="947" y="3058"/>
                    <a:pt x="1376" y="3340"/>
                    <a:pt x="1446" y="3386"/>
                  </a:cubicBezTo>
                  <a:cubicBezTo>
                    <a:pt x="1396" y="3390"/>
                    <a:pt x="1186" y="3516"/>
                    <a:pt x="1207" y="3502"/>
                  </a:cubicBezTo>
                  <a:cubicBezTo>
                    <a:pt x="1115" y="3566"/>
                    <a:pt x="1045" y="3652"/>
                    <a:pt x="992" y="3751"/>
                  </a:cubicBezTo>
                  <a:cubicBezTo>
                    <a:pt x="740" y="4224"/>
                    <a:pt x="1169" y="4638"/>
                    <a:pt x="1558" y="4851"/>
                  </a:cubicBezTo>
                  <a:cubicBezTo>
                    <a:pt x="1568" y="4856"/>
                    <a:pt x="1578" y="4842"/>
                    <a:pt x="1568" y="4836"/>
                  </a:cubicBezTo>
                  <a:cubicBezTo>
                    <a:pt x="1384" y="4729"/>
                    <a:pt x="1115" y="4559"/>
                    <a:pt x="1047" y="4344"/>
                  </a:cubicBezTo>
                  <a:cubicBezTo>
                    <a:pt x="916" y="3932"/>
                    <a:pt x="1128" y="3468"/>
                    <a:pt x="1596" y="3443"/>
                  </a:cubicBezTo>
                  <a:cubicBezTo>
                    <a:pt x="1629" y="3441"/>
                    <a:pt x="1633" y="3394"/>
                    <a:pt x="1610" y="3378"/>
                  </a:cubicBezTo>
                  <a:cubicBezTo>
                    <a:pt x="1108" y="3008"/>
                    <a:pt x="682" y="2582"/>
                    <a:pt x="543" y="1948"/>
                  </a:cubicBezTo>
                  <a:cubicBezTo>
                    <a:pt x="404" y="1317"/>
                    <a:pt x="681" y="668"/>
                    <a:pt x="1264" y="376"/>
                  </a:cubicBezTo>
                  <a:cubicBezTo>
                    <a:pt x="1443" y="287"/>
                    <a:pt x="1303" y="0"/>
                    <a:pt x="1128" y="96"/>
                  </a:cubicBezTo>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03" name="Freeform 71">
              <a:extLst>
                <a:ext uri="{FF2B5EF4-FFF2-40B4-BE49-F238E27FC236}">
                  <a16:creationId xmlns:a16="http://schemas.microsoft.com/office/drawing/2014/main" id="{5E02B086-8E60-4C5D-3549-DD205188F017}"/>
                </a:ext>
              </a:extLst>
            </p:cNvPr>
            <p:cNvSpPr>
              <a:spLocks/>
            </p:cNvSpPr>
            <p:nvPr/>
          </p:nvSpPr>
          <p:spPr bwMode="auto">
            <a:xfrm>
              <a:off x="3771901" y="3806825"/>
              <a:ext cx="493713" cy="796925"/>
            </a:xfrm>
            <a:custGeom>
              <a:avLst/>
              <a:gdLst>
                <a:gd name="T0" fmla="*/ 1095 w 2396"/>
                <a:gd name="T1" fmla="*/ 97 h 3877"/>
                <a:gd name="T2" fmla="*/ 31 w 2396"/>
                <a:gd name="T3" fmla="*/ 1978 h 3877"/>
                <a:gd name="T4" fmla="*/ 1026 w 2396"/>
                <a:gd name="T5" fmla="*/ 3634 h 3877"/>
                <a:gd name="T6" fmla="*/ 2215 w 2396"/>
                <a:gd name="T7" fmla="*/ 3811 h 3877"/>
                <a:gd name="T8" fmla="*/ 2140 w 2396"/>
                <a:gd name="T9" fmla="*/ 3536 h 3877"/>
                <a:gd name="T10" fmla="*/ 608 w 2396"/>
                <a:gd name="T11" fmla="*/ 2875 h 3877"/>
                <a:gd name="T12" fmla="*/ 455 w 2396"/>
                <a:gd name="T13" fmla="*/ 1216 h 3877"/>
                <a:gd name="T14" fmla="*/ 1238 w 2396"/>
                <a:gd name="T15" fmla="*/ 343 h 3877"/>
                <a:gd name="T16" fmla="*/ 1095 w 2396"/>
                <a:gd name="T17" fmla="*/ 97 h 38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96" h="3877">
                  <a:moveTo>
                    <a:pt x="1095" y="97"/>
                  </a:moveTo>
                  <a:cubicBezTo>
                    <a:pt x="443" y="506"/>
                    <a:pt x="0" y="1192"/>
                    <a:pt x="31" y="1978"/>
                  </a:cubicBezTo>
                  <a:cubicBezTo>
                    <a:pt x="59" y="2651"/>
                    <a:pt x="424" y="3312"/>
                    <a:pt x="1026" y="3634"/>
                  </a:cubicBezTo>
                  <a:cubicBezTo>
                    <a:pt x="1394" y="3831"/>
                    <a:pt x="1807" y="3877"/>
                    <a:pt x="2215" y="3811"/>
                  </a:cubicBezTo>
                  <a:cubicBezTo>
                    <a:pt x="2396" y="3781"/>
                    <a:pt x="2319" y="3507"/>
                    <a:pt x="2140" y="3536"/>
                  </a:cubicBezTo>
                  <a:cubicBezTo>
                    <a:pt x="1540" y="3634"/>
                    <a:pt x="945" y="3384"/>
                    <a:pt x="608" y="2875"/>
                  </a:cubicBezTo>
                  <a:cubicBezTo>
                    <a:pt x="286" y="2390"/>
                    <a:pt x="221" y="1752"/>
                    <a:pt x="455" y="1216"/>
                  </a:cubicBezTo>
                  <a:cubicBezTo>
                    <a:pt x="616" y="847"/>
                    <a:pt x="900" y="555"/>
                    <a:pt x="1238" y="343"/>
                  </a:cubicBezTo>
                  <a:cubicBezTo>
                    <a:pt x="1393" y="246"/>
                    <a:pt x="1251" y="0"/>
                    <a:pt x="1095" y="9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04" name="Freeform 72">
              <a:extLst>
                <a:ext uri="{FF2B5EF4-FFF2-40B4-BE49-F238E27FC236}">
                  <a16:creationId xmlns:a16="http://schemas.microsoft.com/office/drawing/2014/main" id="{7E137C7C-D1E7-4661-5453-7FBD731849CE}"/>
                </a:ext>
              </a:extLst>
            </p:cNvPr>
            <p:cNvSpPr>
              <a:spLocks/>
            </p:cNvSpPr>
            <p:nvPr/>
          </p:nvSpPr>
          <p:spPr bwMode="auto">
            <a:xfrm>
              <a:off x="4225926" y="4170363"/>
              <a:ext cx="206375" cy="241300"/>
            </a:xfrm>
            <a:custGeom>
              <a:avLst/>
              <a:gdLst>
                <a:gd name="T0" fmla="*/ 118 w 1001"/>
                <a:gd name="T1" fmla="*/ 301 h 1175"/>
                <a:gd name="T2" fmla="*/ 130 w 1001"/>
                <a:gd name="T3" fmla="*/ 305 h 1175"/>
                <a:gd name="T4" fmla="*/ 159 w 1001"/>
                <a:gd name="T5" fmla="*/ 318 h 1175"/>
                <a:gd name="T6" fmla="*/ 218 w 1001"/>
                <a:gd name="T7" fmla="*/ 349 h 1175"/>
                <a:gd name="T8" fmla="*/ 275 w 1001"/>
                <a:gd name="T9" fmla="*/ 384 h 1175"/>
                <a:gd name="T10" fmla="*/ 299 w 1001"/>
                <a:gd name="T11" fmla="*/ 402 h 1175"/>
                <a:gd name="T12" fmla="*/ 308 w 1001"/>
                <a:gd name="T13" fmla="*/ 409 h 1175"/>
                <a:gd name="T14" fmla="*/ 404 w 1001"/>
                <a:gd name="T15" fmla="*/ 499 h 1175"/>
                <a:gd name="T16" fmla="*/ 447 w 1001"/>
                <a:gd name="T17" fmla="*/ 548 h 1175"/>
                <a:gd name="T18" fmla="*/ 466 w 1001"/>
                <a:gd name="T19" fmla="*/ 572 h 1175"/>
                <a:gd name="T20" fmla="*/ 473 w 1001"/>
                <a:gd name="T21" fmla="*/ 582 h 1175"/>
                <a:gd name="T22" fmla="*/ 609 w 1001"/>
                <a:gd name="T23" fmla="*/ 815 h 1175"/>
                <a:gd name="T24" fmla="*/ 635 w 1001"/>
                <a:gd name="T25" fmla="*/ 872 h 1175"/>
                <a:gd name="T26" fmla="*/ 640 w 1001"/>
                <a:gd name="T27" fmla="*/ 885 h 1175"/>
                <a:gd name="T28" fmla="*/ 652 w 1001"/>
                <a:gd name="T29" fmla="*/ 914 h 1175"/>
                <a:gd name="T30" fmla="*/ 702 w 1001"/>
                <a:gd name="T31" fmla="*/ 1051 h 1175"/>
                <a:gd name="T32" fmla="*/ 877 w 1001"/>
                <a:gd name="T33" fmla="*/ 1151 h 1175"/>
                <a:gd name="T34" fmla="*/ 976 w 1001"/>
                <a:gd name="T35" fmla="*/ 976 h 1175"/>
                <a:gd name="T36" fmla="*/ 704 w 1001"/>
                <a:gd name="T37" fmla="*/ 419 h 1175"/>
                <a:gd name="T38" fmla="*/ 193 w 1001"/>
                <a:gd name="T39" fmla="*/ 26 h 1175"/>
                <a:gd name="T40" fmla="*/ 18 w 1001"/>
                <a:gd name="T41" fmla="*/ 126 h 1175"/>
                <a:gd name="T42" fmla="*/ 118 w 1001"/>
                <a:gd name="T43" fmla="*/ 301 h 1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01" h="1175">
                  <a:moveTo>
                    <a:pt x="118" y="301"/>
                  </a:moveTo>
                  <a:cubicBezTo>
                    <a:pt x="120" y="302"/>
                    <a:pt x="159" y="317"/>
                    <a:pt x="130" y="305"/>
                  </a:cubicBezTo>
                  <a:cubicBezTo>
                    <a:pt x="140" y="309"/>
                    <a:pt x="149" y="313"/>
                    <a:pt x="159" y="318"/>
                  </a:cubicBezTo>
                  <a:cubicBezTo>
                    <a:pt x="179" y="327"/>
                    <a:pt x="199" y="338"/>
                    <a:pt x="218" y="349"/>
                  </a:cubicBezTo>
                  <a:cubicBezTo>
                    <a:pt x="238" y="360"/>
                    <a:pt x="256" y="372"/>
                    <a:pt x="275" y="384"/>
                  </a:cubicBezTo>
                  <a:cubicBezTo>
                    <a:pt x="283" y="390"/>
                    <a:pt x="291" y="396"/>
                    <a:pt x="299" y="402"/>
                  </a:cubicBezTo>
                  <a:cubicBezTo>
                    <a:pt x="331" y="425"/>
                    <a:pt x="278" y="384"/>
                    <a:pt x="308" y="409"/>
                  </a:cubicBezTo>
                  <a:cubicBezTo>
                    <a:pt x="342" y="437"/>
                    <a:pt x="374" y="467"/>
                    <a:pt x="404" y="499"/>
                  </a:cubicBezTo>
                  <a:cubicBezTo>
                    <a:pt x="419" y="515"/>
                    <a:pt x="433" y="531"/>
                    <a:pt x="447" y="548"/>
                  </a:cubicBezTo>
                  <a:cubicBezTo>
                    <a:pt x="453" y="556"/>
                    <a:pt x="460" y="564"/>
                    <a:pt x="466" y="572"/>
                  </a:cubicBezTo>
                  <a:cubicBezTo>
                    <a:pt x="446" y="547"/>
                    <a:pt x="471" y="579"/>
                    <a:pt x="473" y="582"/>
                  </a:cubicBezTo>
                  <a:cubicBezTo>
                    <a:pt x="525" y="655"/>
                    <a:pt x="570" y="734"/>
                    <a:pt x="609" y="815"/>
                  </a:cubicBezTo>
                  <a:cubicBezTo>
                    <a:pt x="618" y="834"/>
                    <a:pt x="626" y="853"/>
                    <a:pt x="635" y="872"/>
                  </a:cubicBezTo>
                  <a:cubicBezTo>
                    <a:pt x="652" y="910"/>
                    <a:pt x="625" y="846"/>
                    <a:pt x="640" y="885"/>
                  </a:cubicBezTo>
                  <a:cubicBezTo>
                    <a:pt x="644" y="895"/>
                    <a:pt x="648" y="904"/>
                    <a:pt x="652" y="914"/>
                  </a:cubicBezTo>
                  <a:cubicBezTo>
                    <a:pt x="670" y="959"/>
                    <a:pt x="686" y="1005"/>
                    <a:pt x="702" y="1051"/>
                  </a:cubicBezTo>
                  <a:cubicBezTo>
                    <a:pt x="725" y="1122"/>
                    <a:pt x="801" y="1175"/>
                    <a:pt x="877" y="1151"/>
                  </a:cubicBezTo>
                  <a:cubicBezTo>
                    <a:pt x="947" y="1128"/>
                    <a:pt x="1001" y="1051"/>
                    <a:pt x="976" y="976"/>
                  </a:cubicBezTo>
                  <a:cubicBezTo>
                    <a:pt x="910" y="780"/>
                    <a:pt x="828" y="585"/>
                    <a:pt x="704" y="419"/>
                  </a:cubicBezTo>
                  <a:cubicBezTo>
                    <a:pt x="570" y="240"/>
                    <a:pt x="403" y="105"/>
                    <a:pt x="193" y="26"/>
                  </a:cubicBezTo>
                  <a:cubicBezTo>
                    <a:pt x="123" y="0"/>
                    <a:pt x="34" y="55"/>
                    <a:pt x="18" y="126"/>
                  </a:cubicBezTo>
                  <a:cubicBezTo>
                    <a:pt x="0" y="206"/>
                    <a:pt x="43" y="273"/>
                    <a:pt x="118" y="30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05" name="Freeform 73">
              <a:extLst>
                <a:ext uri="{FF2B5EF4-FFF2-40B4-BE49-F238E27FC236}">
                  <a16:creationId xmlns:a16="http://schemas.microsoft.com/office/drawing/2014/main" id="{4223E48A-A296-5327-3669-3AA928B69220}"/>
                </a:ext>
              </a:extLst>
            </p:cNvPr>
            <p:cNvSpPr>
              <a:spLocks/>
            </p:cNvSpPr>
            <p:nvPr/>
          </p:nvSpPr>
          <p:spPr bwMode="auto">
            <a:xfrm>
              <a:off x="4330701" y="4159250"/>
              <a:ext cx="152400" cy="160338"/>
            </a:xfrm>
            <a:custGeom>
              <a:avLst/>
              <a:gdLst>
                <a:gd name="T0" fmla="*/ 259 w 742"/>
                <a:gd name="T1" fmla="*/ 724 h 783"/>
                <a:gd name="T2" fmla="*/ 684 w 742"/>
                <a:gd name="T3" fmla="*/ 260 h 783"/>
                <a:gd name="T4" fmla="*/ 684 w 742"/>
                <a:gd name="T5" fmla="*/ 59 h 783"/>
                <a:gd name="T6" fmla="*/ 483 w 742"/>
                <a:gd name="T7" fmla="*/ 59 h 783"/>
                <a:gd name="T8" fmla="*/ 58 w 742"/>
                <a:gd name="T9" fmla="*/ 523 h 783"/>
                <a:gd name="T10" fmla="*/ 58 w 742"/>
                <a:gd name="T11" fmla="*/ 724 h 783"/>
                <a:gd name="T12" fmla="*/ 259 w 742"/>
                <a:gd name="T13" fmla="*/ 724 h 783"/>
              </a:gdLst>
              <a:ahLst/>
              <a:cxnLst>
                <a:cxn ang="0">
                  <a:pos x="T0" y="T1"/>
                </a:cxn>
                <a:cxn ang="0">
                  <a:pos x="T2" y="T3"/>
                </a:cxn>
                <a:cxn ang="0">
                  <a:pos x="T4" y="T5"/>
                </a:cxn>
                <a:cxn ang="0">
                  <a:pos x="T6" y="T7"/>
                </a:cxn>
                <a:cxn ang="0">
                  <a:pos x="T8" y="T9"/>
                </a:cxn>
                <a:cxn ang="0">
                  <a:pos x="T10" y="T11"/>
                </a:cxn>
                <a:cxn ang="0">
                  <a:pos x="T12" y="T13"/>
                </a:cxn>
              </a:cxnLst>
              <a:rect l="0" t="0" r="r" b="b"/>
              <a:pathLst>
                <a:path w="742" h="783">
                  <a:moveTo>
                    <a:pt x="259" y="724"/>
                  </a:moveTo>
                  <a:cubicBezTo>
                    <a:pt x="401" y="569"/>
                    <a:pt x="543" y="415"/>
                    <a:pt x="684" y="260"/>
                  </a:cubicBezTo>
                  <a:cubicBezTo>
                    <a:pt x="734" y="205"/>
                    <a:pt x="742" y="113"/>
                    <a:pt x="684" y="59"/>
                  </a:cubicBezTo>
                  <a:cubicBezTo>
                    <a:pt x="629" y="9"/>
                    <a:pt x="537" y="0"/>
                    <a:pt x="483" y="59"/>
                  </a:cubicBezTo>
                  <a:cubicBezTo>
                    <a:pt x="341" y="214"/>
                    <a:pt x="200" y="368"/>
                    <a:pt x="58" y="523"/>
                  </a:cubicBezTo>
                  <a:cubicBezTo>
                    <a:pt x="8" y="578"/>
                    <a:pt x="0" y="670"/>
                    <a:pt x="58" y="724"/>
                  </a:cubicBezTo>
                  <a:cubicBezTo>
                    <a:pt x="113" y="774"/>
                    <a:pt x="206" y="783"/>
                    <a:pt x="259" y="72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06" name="Freeform 74">
              <a:extLst>
                <a:ext uri="{FF2B5EF4-FFF2-40B4-BE49-F238E27FC236}">
                  <a16:creationId xmlns:a16="http://schemas.microsoft.com/office/drawing/2014/main" id="{43307FCB-4058-E7A5-0DCE-C64238CD66FE}"/>
                </a:ext>
              </a:extLst>
            </p:cNvPr>
            <p:cNvSpPr>
              <a:spLocks/>
            </p:cNvSpPr>
            <p:nvPr/>
          </p:nvSpPr>
          <p:spPr bwMode="auto">
            <a:xfrm>
              <a:off x="4564063" y="4292600"/>
              <a:ext cx="288925" cy="271463"/>
            </a:xfrm>
            <a:custGeom>
              <a:avLst/>
              <a:gdLst>
                <a:gd name="T0" fmla="*/ 1115 w 1404"/>
                <a:gd name="T1" fmla="*/ 142 h 1321"/>
                <a:gd name="T2" fmla="*/ 1111 w 1404"/>
                <a:gd name="T3" fmla="*/ 185 h 1321"/>
                <a:gd name="T4" fmla="*/ 1106 w 1404"/>
                <a:gd name="T5" fmla="*/ 211 h 1321"/>
                <a:gd name="T6" fmla="*/ 1081 w 1404"/>
                <a:gd name="T7" fmla="*/ 301 h 1321"/>
                <a:gd name="T8" fmla="*/ 1015 w 1404"/>
                <a:gd name="T9" fmla="*/ 438 h 1321"/>
                <a:gd name="T10" fmla="*/ 776 w 1404"/>
                <a:gd name="T11" fmla="*/ 708 h 1321"/>
                <a:gd name="T12" fmla="*/ 119 w 1404"/>
                <a:gd name="T13" fmla="*/ 1030 h 1321"/>
                <a:gd name="T14" fmla="*/ 19 w 1404"/>
                <a:gd name="T15" fmla="*/ 1204 h 1321"/>
                <a:gd name="T16" fmla="*/ 194 w 1404"/>
                <a:gd name="T17" fmla="*/ 1304 h 1321"/>
                <a:gd name="T18" fmla="*/ 1399 w 1404"/>
                <a:gd name="T19" fmla="*/ 142 h 1321"/>
                <a:gd name="T20" fmla="*/ 1257 w 1404"/>
                <a:gd name="T21" fmla="*/ 0 h 1321"/>
                <a:gd name="T22" fmla="*/ 1115 w 1404"/>
                <a:gd name="T23" fmla="*/ 142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04" h="1321">
                  <a:moveTo>
                    <a:pt x="1115" y="142"/>
                  </a:moveTo>
                  <a:cubicBezTo>
                    <a:pt x="1114" y="156"/>
                    <a:pt x="1113" y="171"/>
                    <a:pt x="1111" y="185"/>
                  </a:cubicBezTo>
                  <a:cubicBezTo>
                    <a:pt x="1114" y="159"/>
                    <a:pt x="1107" y="206"/>
                    <a:pt x="1106" y="211"/>
                  </a:cubicBezTo>
                  <a:cubicBezTo>
                    <a:pt x="1099" y="241"/>
                    <a:pt x="1091" y="271"/>
                    <a:pt x="1081" y="301"/>
                  </a:cubicBezTo>
                  <a:cubicBezTo>
                    <a:pt x="1066" y="345"/>
                    <a:pt x="1047" y="385"/>
                    <a:pt x="1015" y="438"/>
                  </a:cubicBezTo>
                  <a:cubicBezTo>
                    <a:pt x="953" y="539"/>
                    <a:pt x="875" y="624"/>
                    <a:pt x="776" y="708"/>
                  </a:cubicBezTo>
                  <a:cubicBezTo>
                    <a:pt x="593" y="863"/>
                    <a:pt x="360" y="975"/>
                    <a:pt x="119" y="1030"/>
                  </a:cubicBezTo>
                  <a:cubicBezTo>
                    <a:pt x="44" y="1046"/>
                    <a:pt x="0" y="1133"/>
                    <a:pt x="19" y="1204"/>
                  </a:cubicBezTo>
                  <a:cubicBezTo>
                    <a:pt x="41" y="1282"/>
                    <a:pt x="119" y="1321"/>
                    <a:pt x="194" y="1304"/>
                  </a:cubicBezTo>
                  <a:cubicBezTo>
                    <a:pt x="744" y="1180"/>
                    <a:pt x="1360" y="750"/>
                    <a:pt x="1399" y="142"/>
                  </a:cubicBezTo>
                  <a:cubicBezTo>
                    <a:pt x="1404" y="65"/>
                    <a:pt x="1330" y="0"/>
                    <a:pt x="1257" y="0"/>
                  </a:cubicBezTo>
                  <a:cubicBezTo>
                    <a:pt x="1176" y="0"/>
                    <a:pt x="1120" y="65"/>
                    <a:pt x="1115" y="14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07" name="Freeform 75">
              <a:extLst>
                <a:ext uri="{FF2B5EF4-FFF2-40B4-BE49-F238E27FC236}">
                  <a16:creationId xmlns:a16="http://schemas.microsoft.com/office/drawing/2014/main" id="{7AB39EA7-3355-A4C6-6D1D-3A593F094791}"/>
                </a:ext>
              </a:extLst>
            </p:cNvPr>
            <p:cNvSpPr>
              <a:spLocks/>
            </p:cNvSpPr>
            <p:nvPr/>
          </p:nvSpPr>
          <p:spPr bwMode="auto">
            <a:xfrm>
              <a:off x="3894138" y="4522788"/>
              <a:ext cx="388938" cy="411163"/>
            </a:xfrm>
            <a:custGeom>
              <a:avLst/>
              <a:gdLst>
                <a:gd name="T0" fmla="*/ 825 w 1890"/>
                <a:gd name="T1" fmla="*/ 43 h 1998"/>
                <a:gd name="T2" fmla="*/ 19 w 1890"/>
                <a:gd name="T3" fmla="*/ 892 h 1998"/>
                <a:gd name="T4" fmla="*/ 830 w 1890"/>
                <a:gd name="T5" fmla="*/ 1837 h 1998"/>
                <a:gd name="T6" fmla="*/ 1748 w 1890"/>
                <a:gd name="T7" fmla="*/ 1964 h 1998"/>
                <a:gd name="T8" fmla="*/ 1890 w 1890"/>
                <a:gd name="T9" fmla="*/ 1822 h 1998"/>
                <a:gd name="T10" fmla="*/ 1748 w 1890"/>
                <a:gd name="T11" fmla="*/ 1680 h 1998"/>
                <a:gd name="T12" fmla="*/ 477 w 1890"/>
                <a:gd name="T13" fmla="*/ 1270 h 1998"/>
                <a:gd name="T14" fmla="*/ 383 w 1890"/>
                <a:gd name="T15" fmla="*/ 609 h 1998"/>
                <a:gd name="T16" fmla="*/ 901 w 1890"/>
                <a:gd name="T17" fmla="*/ 318 h 1998"/>
                <a:gd name="T18" fmla="*/ 825 w 1890"/>
                <a:gd name="T19" fmla="*/ 43 h 1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90" h="1998">
                  <a:moveTo>
                    <a:pt x="825" y="43"/>
                  </a:moveTo>
                  <a:cubicBezTo>
                    <a:pt x="415" y="142"/>
                    <a:pt x="0" y="422"/>
                    <a:pt x="19" y="892"/>
                  </a:cubicBezTo>
                  <a:cubicBezTo>
                    <a:pt x="39" y="1353"/>
                    <a:pt x="433" y="1674"/>
                    <a:pt x="830" y="1837"/>
                  </a:cubicBezTo>
                  <a:cubicBezTo>
                    <a:pt x="1118" y="1956"/>
                    <a:pt x="1439" y="1998"/>
                    <a:pt x="1748" y="1964"/>
                  </a:cubicBezTo>
                  <a:cubicBezTo>
                    <a:pt x="1824" y="1956"/>
                    <a:pt x="1890" y="1905"/>
                    <a:pt x="1890" y="1822"/>
                  </a:cubicBezTo>
                  <a:cubicBezTo>
                    <a:pt x="1890" y="1752"/>
                    <a:pt x="1825" y="1672"/>
                    <a:pt x="1748" y="1680"/>
                  </a:cubicBezTo>
                  <a:cubicBezTo>
                    <a:pt x="1293" y="1729"/>
                    <a:pt x="801" y="1607"/>
                    <a:pt x="477" y="1270"/>
                  </a:cubicBezTo>
                  <a:cubicBezTo>
                    <a:pt x="302" y="1088"/>
                    <a:pt x="240" y="823"/>
                    <a:pt x="383" y="609"/>
                  </a:cubicBezTo>
                  <a:cubicBezTo>
                    <a:pt x="490" y="450"/>
                    <a:pt x="709" y="364"/>
                    <a:pt x="901" y="318"/>
                  </a:cubicBezTo>
                  <a:cubicBezTo>
                    <a:pt x="1078" y="275"/>
                    <a:pt x="1003" y="0"/>
                    <a:pt x="825" y="4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08" name="Freeform 76">
              <a:extLst>
                <a:ext uri="{FF2B5EF4-FFF2-40B4-BE49-F238E27FC236}">
                  <a16:creationId xmlns:a16="http://schemas.microsoft.com/office/drawing/2014/main" id="{7EA94648-7F9E-9DE3-29F9-188C00E2C098}"/>
                </a:ext>
              </a:extLst>
            </p:cNvPr>
            <p:cNvSpPr>
              <a:spLocks/>
            </p:cNvSpPr>
            <p:nvPr/>
          </p:nvSpPr>
          <p:spPr bwMode="auto">
            <a:xfrm>
              <a:off x="4268788" y="4616450"/>
              <a:ext cx="136525" cy="177800"/>
            </a:xfrm>
            <a:custGeom>
              <a:avLst/>
              <a:gdLst>
                <a:gd name="T0" fmla="*/ 90 w 663"/>
                <a:gd name="T1" fmla="*/ 269 h 866"/>
                <a:gd name="T2" fmla="*/ 97 w 663"/>
                <a:gd name="T3" fmla="*/ 274 h 866"/>
                <a:gd name="T4" fmla="*/ 100 w 663"/>
                <a:gd name="T5" fmla="*/ 276 h 866"/>
                <a:gd name="T6" fmla="*/ 130 w 663"/>
                <a:gd name="T7" fmla="*/ 302 h 866"/>
                <a:gd name="T8" fmla="*/ 189 w 663"/>
                <a:gd name="T9" fmla="*/ 361 h 866"/>
                <a:gd name="T10" fmla="*/ 215 w 663"/>
                <a:gd name="T11" fmla="*/ 390 h 866"/>
                <a:gd name="T12" fmla="*/ 229 w 663"/>
                <a:gd name="T13" fmla="*/ 407 h 866"/>
                <a:gd name="T14" fmla="*/ 223 w 663"/>
                <a:gd name="T15" fmla="*/ 400 h 866"/>
                <a:gd name="T16" fmla="*/ 270 w 663"/>
                <a:gd name="T17" fmla="*/ 469 h 866"/>
                <a:gd name="T18" fmla="*/ 309 w 663"/>
                <a:gd name="T19" fmla="*/ 538 h 866"/>
                <a:gd name="T20" fmla="*/ 326 w 663"/>
                <a:gd name="T21" fmla="*/ 573 h 866"/>
                <a:gd name="T22" fmla="*/ 324 w 663"/>
                <a:gd name="T23" fmla="*/ 568 h 866"/>
                <a:gd name="T24" fmla="*/ 330 w 663"/>
                <a:gd name="T25" fmla="*/ 584 h 866"/>
                <a:gd name="T26" fmla="*/ 374 w 663"/>
                <a:gd name="T27" fmla="*/ 745 h 866"/>
                <a:gd name="T28" fmla="*/ 549 w 663"/>
                <a:gd name="T29" fmla="*/ 844 h 866"/>
                <a:gd name="T30" fmla="*/ 649 w 663"/>
                <a:gd name="T31" fmla="*/ 669 h 866"/>
                <a:gd name="T32" fmla="*/ 234 w 663"/>
                <a:gd name="T33" fmla="*/ 23 h 866"/>
                <a:gd name="T34" fmla="*/ 124 w 663"/>
                <a:gd name="T35" fmla="*/ 9 h 866"/>
                <a:gd name="T36" fmla="*/ 39 w 663"/>
                <a:gd name="T37" fmla="*/ 74 h 866"/>
                <a:gd name="T38" fmla="*/ 90 w 663"/>
                <a:gd name="T39" fmla="*/ 269 h 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63" h="866">
                  <a:moveTo>
                    <a:pt x="90" y="269"/>
                  </a:moveTo>
                  <a:cubicBezTo>
                    <a:pt x="94" y="272"/>
                    <a:pt x="116" y="288"/>
                    <a:pt x="97" y="274"/>
                  </a:cubicBezTo>
                  <a:cubicBezTo>
                    <a:pt x="80" y="261"/>
                    <a:pt x="96" y="273"/>
                    <a:pt x="100" y="276"/>
                  </a:cubicBezTo>
                  <a:cubicBezTo>
                    <a:pt x="110" y="285"/>
                    <a:pt x="120" y="293"/>
                    <a:pt x="130" y="302"/>
                  </a:cubicBezTo>
                  <a:cubicBezTo>
                    <a:pt x="151" y="321"/>
                    <a:pt x="170" y="340"/>
                    <a:pt x="189" y="361"/>
                  </a:cubicBezTo>
                  <a:cubicBezTo>
                    <a:pt x="198" y="370"/>
                    <a:pt x="207" y="380"/>
                    <a:pt x="215" y="390"/>
                  </a:cubicBezTo>
                  <a:cubicBezTo>
                    <a:pt x="220" y="396"/>
                    <a:pt x="225" y="402"/>
                    <a:pt x="229" y="407"/>
                  </a:cubicBezTo>
                  <a:cubicBezTo>
                    <a:pt x="241" y="422"/>
                    <a:pt x="212" y="385"/>
                    <a:pt x="223" y="400"/>
                  </a:cubicBezTo>
                  <a:cubicBezTo>
                    <a:pt x="240" y="422"/>
                    <a:pt x="256" y="445"/>
                    <a:pt x="270" y="469"/>
                  </a:cubicBezTo>
                  <a:cubicBezTo>
                    <a:pt x="284" y="491"/>
                    <a:pt x="297" y="514"/>
                    <a:pt x="309" y="538"/>
                  </a:cubicBezTo>
                  <a:cubicBezTo>
                    <a:pt x="315" y="549"/>
                    <a:pt x="320" y="561"/>
                    <a:pt x="326" y="573"/>
                  </a:cubicBezTo>
                  <a:cubicBezTo>
                    <a:pt x="330" y="583"/>
                    <a:pt x="335" y="603"/>
                    <a:pt x="324" y="568"/>
                  </a:cubicBezTo>
                  <a:cubicBezTo>
                    <a:pt x="325" y="573"/>
                    <a:pt x="328" y="579"/>
                    <a:pt x="330" y="584"/>
                  </a:cubicBezTo>
                  <a:cubicBezTo>
                    <a:pt x="350" y="636"/>
                    <a:pt x="365" y="690"/>
                    <a:pt x="374" y="745"/>
                  </a:cubicBezTo>
                  <a:cubicBezTo>
                    <a:pt x="388" y="818"/>
                    <a:pt x="481" y="866"/>
                    <a:pt x="549" y="844"/>
                  </a:cubicBezTo>
                  <a:cubicBezTo>
                    <a:pt x="628" y="819"/>
                    <a:pt x="663" y="748"/>
                    <a:pt x="649" y="669"/>
                  </a:cubicBezTo>
                  <a:cubicBezTo>
                    <a:pt x="602" y="408"/>
                    <a:pt x="446" y="179"/>
                    <a:pt x="234" y="23"/>
                  </a:cubicBezTo>
                  <a:cubicBezTo>
                    <a:pt x="206" y="3"/>
                    <a:pt x="156" y="0"/>
                    <a:pt x="124" y="9"/>
                  </a:cubicBezTo>
                  <a:cubicBezTo>
                    <a:pt x="91" y="18"/>
                    <a:pt x="56" y="44"/>
                    <a:pt x="39" y="74"/>
                  </a:cubicBezTo>
                  <a:cubicBezTo>
                    <a:pt x="0" y="149"/>
                    <a:pt x="26" y="222"/>
                    <a:pt x="90" y="26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09" name="Freeform 77">
              <a:extLst>
                <a:ext uri="{FF2B5EF4-FFF2-40B4-BE49-F238E27FC236}">
                  <a16:creationId xmlns:a16="http://schemas.microsoft.com/office/drawing/2014/main" id="{A8FACC09-FBC0-E024-97EA-1E01DDCBA49A}"/>
                </a:ext>
              </a:extLst>
            </p:cNvPr>
            <p:cNvSpPr>
              <a:spLocks/>
            </p:cNvSpPr>
            <p:nvPr/>
          </p:nvSpPr>
          <p:spPr bwMode="auto">
            <a:xfrm>
              <a:off x="4332288" y="4606925"/>
              <a:ext cx="131763" cy="115888"/>
            </a:xfrm>
            <a:custGeom>
              <a:avLst/>
              <a:gdLst>
                <a:gd name="T0" fmla="*/ 243 w 645"/>
                <a:gd name="T1" fmla="*/ 526 h 569"/>
                <a:gd name="T2" fmla="*/ 603 w 645"/>
                <a:gd name="T3" fmla="*/ 245 h 569"/>
                <a:gd name="T4" fmla="*/ 645 w 645"/>
                <a:gd name="T5" fmla="*/ 144 h 569"/>
                <a:gd name="T6" fmla="*/ 603 w 645"/>
                <a:gd name="T7" fmla="*/ 43 h 569"/>
                <a:gd name="T8" fmla="*/ 503 w 645"/>
                <a:gd name="T9" fmla="*/ 2 h 569"/>
                <a:gd name="T10" fmla="*/ 465 w 645"/>
                <a:gd name="T11" fmla="*/ 7 h 569"/>
                <a:gd name="T12" fmla="*/ 402 w 645"/>
                <a:gd name="T13" fmla="*/ 43 h 569"/>
                <a:gd name="T14" fmla="*/ 42 w 645"/>
                <a:gd name="T15" fmla="*/ 325 h 569"/>
                <a:gd name="T16" fmla="*/ 0 w 645"/>
                <a:gd name="T17" fmla="*/ 425 h 569"/>
                <a:gd name="T18" fmla="*/ 42 w 645"/>
                <a:gd name="T19" fmla="*/ 526 h 569"/>
                <a:gd name="T20" fmla="*/ 142 w 645"/>
                <a:gd name="T21" fmla="*/ 567 h 569"/>
                <a:gd name="T22" fmla="*/ 180 w 645"/>
                <a:gd name="T23" fmla="*/ 562 h 569"/>
                <a:gd name="T24" fmla="*/ 243 w 645"/>
                <a:gd name="T25" fmla="*/ 526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5" h="569">
                  <a:moveTo>
                    <a:pt x="243" y="526"/>
                  </a:moveTo>
                  <a:cubicBezTo>
                    <a:pt x="363" y="432"/>
                    <a:pt x="483" y="338"/>
                    <a:pt x="603" y="245"/>
                  </a:cubicBezTo>
                  <a:cubicBezTo>
                    <a:pt x="630" y="224"/>
                    <a:pt x="645" y="176"/>
                    <a:pt x="645" y="144"/>
                  </a:cubicBezTo>
                  <a:cubicBezTo>
                    <a:pt x="645" y="109"/>
                    <a:pt x="629" y="67"/>
                    <a:pt x="603" y="43"/>
                  </a:cubicBezTo>
                  <a:cubicBezTo>
                    <a:pt x="576" y="19"/>
                    <a:pt x="541" y="0"/>
                    <a:pt x="503" y="2"/>
                  </a:cubicBezTo>
                  <a:cubicBezTo>
                    <a:pt x="490" y="4"/>
                    <a:pt x="478" y="5"/>
                    <a:pt x="465" y="7"/>
                  </a:cubicBezTo>
                  <a:cubicBezTo>
                    <a:pt x="441" y="14"/>
                    <a:pt x="420" y="26"/>
                    <a:pt x="402" y="43"/>
                  </a:cubicBezTo>
                  <a:cubicBezTo>
                    <a:pt x="282" y="137"/>
                    <a:pt x="162" y="231"/>
                    <a:pt x="42" y="325"/>
                  </a:cubicBezTo>
                  <a:cubicBezTo>
                    <a:pt x="15" y="345"/>
                    <a:pt x="0" y="393"/>
                    <a:pt x="0" y="425"/>
                  </a:cubicBezTo>
                  <a:cubicBezTo>
                    <a:pt x="0" y="460"/>
                    <a:pt x="16" y="502"/>
                    <a:pt x="42" y="526"/>
                  </a:cubicBezTo>
                  <a:cubicBezTo>
                    <a:pt x="69" y="551"/>
                    <a:pt x="104" y="569"/>
                    <a:pt x="142" y="567"/>
                  </a:cubicBezTo>
                  <a:cubicBezTo>
                    <a:pt x="155" y="566"/>
                    <a:pt x="168" y="564"/>
                    <a:pt x="180" y="562"/>
                  </a:cubicBezTo>
                  <a:cubicBezTo>
                    <a:pt x="204" y="555"/>
                    <a:pt x="225" y="543"/>
                    <a:pt x="243" y="526"/>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10" name="Freeform 78">
              <a:extLst>
                <a:ext uri="{FF2B5EF4-FFF2-40B4-BE49-F238E27FC236}">
                  <a16:creationId xmlns:a16="http://schemas.microsoft.com/office/drawing/2014/main" id="{A3A4E8B6-5A4B-BFA4-34D7-AEE41DE9E076}"/>
                </a:ext>
              </a:extLst>
            </p:cNvPr>
            <p:cNvSpPr>
              <a:spLocks/>
            </p:cNvSpPr>
            <p:nvPr/>
          </p:nvSpPr>
          <p:spPr bwMode="auto">
            <a:xfrm>
              <a:off x="4316413" y="4494213"/>
              <a:ext cx="417513" cy="465138"/>
            </a:xfrm>
            <a:custGeom>
              <a:avLst/>
              <a:gdLst>
                <a:gd name="T0" fmla="*/ 1300 w 2024"/>
                <a:gd name="T1" fmla="*/ 333 h 2264"/>
                <a:gd name="T2" fmla="*/ 1494 w 2024"/>
                <a:gd name="T3" fmla="*/ 1487 h 2264"/>
                <a:gd name="T4" fmla="*/ 249 w 2024"/>
                <a:gd name="T5" fmla="*/ 1841 h 2264"/>
                <a:gd name="T6" fmla="*/ 173 w 2024"/>
                <a:gd name="T7" fmla="*/ 2116 h 2264"/>
                <a:gd name="T8" fmla="*/ 1492 w 2024"/>
                <a:gd name="T9" fmla="*/ 1902 h 2264"/>
                <a:gd name="T10" fmla="*/ 1905 w 2024"/>
                <a:gd name="T11" fmla="*/ 674 h 2264"/>
                <a:gd name="T12" fmla="*/ 1444 w 2024"/>
                <a:gd name="T13" fmla="*/ 88 h 2264"/>
                <a:gd name="T14" fmla="*/ 1300 w 2024"/>
                <a:gd name="T15" fmla="*/ 333 h 22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24" h="2264">
                  <a:moveTo>
                    <a:pt x="1300" y="333"/>
                  </a:moveTo>
                  <a:cubicBezTo>
                    <a:pt x="1723" y="565"/>
                    <a:pt x="1741" y="1116"/>
                    <a:pt x="1494" y="1487"/>
                  </a:cubicBezTo>
                  <a:cubicBezTo>
                    <a:pt x="1225" y="1889"/>
                    <a:pt x="686" y="1987"/>
                    <a:pt x="249" y="1841"/>
                  </a:cubicBezTo>
                  <a:cubicBezTo>
                    <a:pt x="75" y="1783"/>
                    <a:pt x="0" y="2058"/>
                    <a:pt x="173" y="2116"/>
                  </a:cubicBezTo>
                  <a:cubicBezTo>
                    <a:pt x="616" y="2264"/>
                    <a:pt x="1124" y="2197"/>
                    <a:pt x="1492" y="1902"/>
                  </a:cubicBezTo>
                  <a:cubicBezTo>
                    <a:pt x="1848" y="1617"/>
                    <a:pt x="2024" y="1117"/>
                    <a:pt x="1905" y="674"/>
                  </a:cubicBezTo>
                  <a:cubicBezTo>
                    <a:pt x="1838" y="422"/>
                    <a:pt x="1672" y="213"/>
                    <a:pt x="1444" y="88"/>
                  </a:cubicBezTo>
                  <a:cubicBezTo>
                    <a:pt x="1283" y="0"/>
                    <a:pt x="1140" y="245"/>
                    <a:pt x="1300" y="33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11" name="Freeform 79">
              <a:extLst>
                <a:ext uri="{FF2B5EF4-FFF2-40B4-BE49-F238E27FC236}">
                  <a16:creationId xmlns:a16="http://schemas.microsoft.com/office/drawing/2014/main" id="{F2CB8434-70E1-7504-1201-08A545CB55DF}"/>
                </a:ext>
              </a:extLst>
            </p:cNvPr>
            <p:cNvSpPr>
              <a:spLocks/>
            </p:cNvSpPr>
            <p:nvPr/>
          </p:nvSpPr>
          <p:spPr bwMode="auto">
            <a:xfrm>
              <a:off x="4206876" y="4867275"/>
              <a:ext cx="171450" cy="66675"/>
            </a:xfrm>
            <a:custGeom>
              <a:avLst/>
              <a:gdLst>
                <a:gd name="T0" fmla="*/ 146 w 836"/>
                <a:gd name="T1" fmla="*/ 288 h 321"/>
                <a:gd name="T2" fmla="*/ 690 w 836"/>
                <a:gd name="T3" fmla="*/ 317 h 321"/>
                <a:gd name="T4" fmla="*/ 832 w 836"/>
                <a:gd name="T5" fmla="*/ 175 h 321"/>
                <a:gd name="T6" fmla="*/ 690 w 836"/>
                <a:gd name="T7" fmla="*/ 33 h 321"/>
                <a:gd name="T8" fmla="*/ 146 w 836"/>
                <a:gd name="T9" fmla="*/ 4 h 321"/>
                <a:gd name="T10" fmla="*/ 3 w 836"/>
                <a:gd name="T11" fmla="*/ 146 h 321"/>
                <a:gd name="T12" fmla="*/ 146 w 836"/>
                <a:gd name="T13" fmla="*/ 288 h 321"/>
              </a:gdLst>
              <a:ahLst/>
              <a:cxnLst>
                <a:cxn ang="0">
                  <a:pos x="T0" y="T1"/>
                </a:cxn>
                <a:cxn ang="0">
                  <a:pos x="T2" y="T3"/>
                </a:cxn>
                <a:cxn ang="0">
                  <a:pos x="T4" y="T5"/>
                </a:cxn>
                <a:cxn ang="0">
                  <a:pos x="T6" y="T7"/>
                </a:cxn>
                <a:cxn ang="0">
                  <a:pos x="T8" y="T9"/>
                </a:cxn>
                <a:cxn ang="0">
                  <a:pos x="T10" y="T11"/>
                </a:cxn>
                <a:cxn ang="0">
                  <a:pos x="T12" y="T13"/>
                </a:cxn>
              </a:cxnLst>
              <a:rect l="0" t="0" r="r" b="b"/>
              <a:pathLst>
                <a:path w="836" h="321">
                  <a:moveTo>
                    <a:pt x="146" y="288"/>
                  </a:moveTo>
                  <a:cubicBezTo>
                    <a:pt x="327" y="298"/>
                    <a:pt x="509" y="307"/>
                    <a:pt x="690" y="317"/>
                  </a:cubicBezTo>
                  <a:cubicBezTo>
                    <a:pt x="765" y="321"/>
                    <a:pt x="836" y="249"/>
                    <a:pt x="832" y="175"/>
                  </a:cubicBezTo>
                  <a:cubicBezTo>
                    <a:pt x="829" y="94"/>
                    <a:pt x="770" y="37"/>
                    <a:pt x="690" y="33"/>
                  </a:cubicBezTo>
                  <a:cubicBezTo>
                    <a:pt x="509" y="23"/>
                    <a:pt x="327" y="13"/>
                    <a:pt x="146" y="4"/>
                  </a:cubicBezTo>
                  <a:cubicBezTo>
                    <a:pt x="71" y="0"/>
                    <a:pt x="0" y="72"/>
                    <a:pt x="3" y="146"/>
                  </a:cubicBezTo>
                  <a:cubicBezTo>
                    <a:pt x="7" y="226"/>
                    <a:pt x="66" y="284"/>
                    <a:pt x="146" y="288"/>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12" name="Freeform 80">
              <a:extLst>
                <a:ext uri="{FF2B5EF4-FFF2-40B4-BE49-F238E27FC236}">
                  <a16:creationId xmlns:a16="http://schemas.microsoft.com/office/drawing/2014/main" id="{B8AD6AB2-EFFB-8DAE-D293-42809641BFCB}"/>
                </a:ext>
              </a:extLst>
            </p:cNvPr>
            <p:cNvSpPr>
              <a:spLocks/>
            </p:cNvSpPr>
            <p:nvPr/>
          </p:nvSpPr>
          <p:spPr bwMode="auto">
            <a:xfrm>
              <a:off x="3983038" y="4864100"/>
              <a:ext cx="536575" cy="423863"/>
            </a:xfrm>
            <a:custGeom>
              <a:avLst/>
              <a:gdLst>
                <a:gd name="T0" fmla="*/ 635 w 2610"/>
                <a:gd name="T1" fmla="*/ 139 h 2063"/>
                <a:gd name="T2" fmla="*/ 34 w 2610"/>
                <a:gd name="T3" fmla="*/ 1476 h 2063"/>
                <a:gd name="T4" fmla="*/ 45 w 2610"/>
                <a:gd name="T5" fmla="*/ 1724 h 2063"/>
                <a:gd name="T6" fmla="*/ 195 w 2610"/>
                <a:gd name="T7" fmla="*/ 1839 h 2063"/>
                <a:gd name="T8" fmla="*/ 741 w 2610"/>
                <a:gd name="T9" fmla="*/ 1970 h 2063"/>
                <a:gd name="T10" fmla="*/ 2195 w 2610"/>
                <a:gd name="T11" fmla="*/ 1948 h 2063"/>
                <a:gd name="T12" fmla="*/ 2605 w 2610"/>
                <a:gd name="T13" fmla="*/ 1677 h 2063"/>
                <a:gd name="T14" fmla="*/ 2585 w 2610"/>
                <a:gd name="T15" fmla="*/ 1395 h 2063"/>
                <a:gd name="T16" fmla="*/ 2090 w 2610"/>
                <a:gd name="T17" fmla="*/ 211 h 2063"/>
                <a:gd name="T18" fmla="*/ 1889 w 2610"/>
                <a:gd name="T19" fmla="*/ 412 h 2063"/>
                <a:gd name="T20" fmla="*/ 2278 w 2610"/>
                <a:gd name="T21" fmla="*/ 1266 h 2063"/>
                <a:gd name="T22" fmla="*/ 2319 w 2610"/>
                <a:gd name="T23" fmla="*/ 1581 h 2063"/>
                <a:gd name="T24" fmla="*/ 2321 w 2610"/>
                <a:gd name="T25" fmla="*/ 1662 h 2063"/>
                <a:gd name="T26" fmla="*/ 2320 w 2610"/>
                <a:gd name="T27" fmla="*/ 1687 h 2063"/>
                <a:gd name="T28" fmla="*/ 2358 w 2610"/>
                <a:gd name="T29" fmla="*/ 1587 h 2063"/>
                <a:gd name="T30" fmla="*/ 2326 w 2610"/>
                <a:gd name="T31" fmla="*/ 1603 h 2063"/>
                <a:gd name="T32" fmla="*/ 2243 w 2610"/>
                <a:gd name="T33" fmla="*/ 1637 h 2063"/>
                <a:gd name="T34" fmla="*/ 1063 w 2610"/>
                <a:gd name="T35" fmla="*/ 1720 h 2063"/>
                <a:gd name="T36" fmla="*/ 525 w 2610"/>
                <a:gd name="T37" fmla="*/ 1644 h 2063"/>
                <a:gd name="T38" fmla="*/ 324 w 2610"/>
                <a:gd name="T39" fmla="*/ 1587 h 2063"/>
                <a:gd name="T40" fmla="*/ 283 w 2610"/>
                <a:gd name="T41" fmla="*/ 1566 h 2063"/>
                <a:gd name="T42" fmla="*/ 279 w 2610"/>
                <a:gd name="T43" fmla="*/ 1564 h 2063"/>
                <a:gd name="T44" fmla="*/ 303 w 2610"/>
                <a:gd name="T45" fmla="*/ 1627 h 2063"/>
                <a:gd name="T46" fmla="*/ 306 w 2610"/>
                <a:gd name="T47" fmla="*/ 1589 h 2063"/>
                <a:gd name="T48" fmla="*/ 329 w 2610"/>
                <a:gd name="T49" fmla="*/ 1419 h 2063"/>
                <a:gd name="T50" fmla="*/ 365 w 2610"/>
                <a:gd name="T51" fmla="*/ 1251 h 2063"/>
                <a:gd name="T52" fmla="*/ 474 w 2610"/>
                <a:gd name="T53" fmla="*/ 924 h 2063"/>
                <a:gd name="T54" fmla="*/ 836 w 2610"/>
                <a:gd name="T55" fmla="*/ 340 h 2063"/>
                <a:gd name="T56" fmla="*/ 635 w 2610"/>
                <a:gd name="T57" fmla="*/ 139 h 2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610" h="2063">
                  <a:moveTo>
                    <a:pt x="635" y="139"/>
                  </a:moveTo>
                  <a:cubicBezTo>
                    <a:pt x="311" y="519"/>
                    <a:pt x="99" y="979"/>
                    <a:pt x="34" y="1476"/>
                  </a:cubicBezTo>
                  <a:cubicBezTo>
                    <a:pt x="23" y="1557"/>
                    <a:pt x="0" y="1649"/>
                    <a:pt x="45" y="1724"/>
                  </a:cubicBezTo>
                  <a:cubicBezTo>
                    <a:pt x="78" y="1780"/>
                    <a:pt x="138" y="1813"/>
                    <a:pt x="195" y="1839"/>
                  </a:cubicBezTo>
                  <a:cubicBezTo>
                    <a:pt x="366" y="1914"/>
                    <a:pt x="557" y="1944"/>
                    <a:pt x="741" y="1970"/>
                  </a:cubicBezTo>
                  <a:cubicBezTo>
                    <a:pt x="1209" y="2035"/>
                    <a:pt x="1733" y="2063"/>
                    <a:pt x="2195" y="1948"/>
                  </a:cubicBezTo>
                  <a:cubicBezTo>
                    <a:pt x="2339" y="1912"/>
                    <a:pt x="2595" y="1856"/>
                    <a:pt x="2605" y="1677"/>
                  </a:cubicBezTo>
                  <a:cubicBezTo>
                    <a:pt x="2610" y="1583"/>
                    <a:pt x="2597" y="1487"/>
                    <a:pt x="2585" y="1395"/>
                  </a:cubicBezTo>
                  <a:cubicBezTo>
                    <a:pt x="2529" y="965"/>
                    <a:pt x="2386" y="536"/>
                    <a:pt x="2090" y="211"/>
                  </a:cubicBezTo>
                  <a:cubicBezTo>
                    <a:pt x="1967" y="75"/>
                    <a:pt x="1766" y="277"/>
                    <a:pt x="1889" y="412"/>
                  </a:cubicBezTo>
                  <a:cubicBezTo>
                    <a:pt x="2104" y="648"/>
                    <a:pt x="2216" y="957"/>
                    <a:pt x="2278" y="1266"/>
                  </a:cubicBezTo>
                  <a:cubicBezTo>
                    <a:pt x="2298" y="1370"/>
                    <a:pt x="2313" y="1475"/>
                    <a:pt x="2319" y="1581"/>
                  </a:cubicBezTo>
                  <a:cubicBezTo>
                    <a:pt x="2320" y="1608"/>
                    <a:pt x="2317" y="1636"/>
                    <a:pt x="2321" y="1662"/>
                  </a:cubicBezTo>
                  <a:cubicBezTo>
                    <a:pt x="2322" y="1669"/>
                    <a:pt x="2318" y="1681"/>
                    <a:pt x="2320" y="1687"/>
                  </a:cubicBezTo>
                  <a:cubicBezTo>
                    <a:pt x="2333" y="1654"/>
                    <a:pt x="2345" y="1620"/>
                    <a:pt x="2358" y="1587"/>
                  </a:cubicBezTo>
                  <a:cubicBezTo>
                    <a:pt x="2347" y="1593"/>
                    <a:pt x="2337" y="1598"/>
                    <a:pt x="2326" y="1603"/>
                  </a:cubicBezTo>
                  <a:cubicBezTo>
                    <a:pt x="2299" y="1607"/>
                    <a:pt x="2269" y="1628"/>
                    <a:pt x="2243" y="1637"/>
                  </a:cubicBezTo>
                  <a:cubicBezTo>
                    <a:pt x="1876" y="1765"/>
                    <a:pt x="1445" y="1747"/>
                    <a:pt x="1063" y="1720"/>
                  </a:cubicBezTo>
                  <a:cubicBezTo>
                    <a:pt x="882" y="1707"/>
                    <a:pt x="701" y="1684"/>
                    <a:pt x="525" y="1644"/>
                  </a:cubicBezTo>
                  <a:cubicBezTo>
                    <a:pt x="458" y="1629"/>
                    <a:pt x="387" y="1614"/>
                    <a:pt x="324" y="1587"/>
                  </a:cubicBezTo>
                  <a:cubicBezTo>
                    <a:pt x="311" y="1581"/>
                    <a:pt x="296" y="1569"/>
                    <a:pt x="283" y="1566"/>
                  </a:cubicBezTo>
                  <a:cubicBezTo>
                    <a:pt x="269" y="1562"/>
                    <a:pt x="285" y="1561"/>
                    <a:pt x="279" y="1564"/>
                  </a:cubicBezTo>
                  <a:cubicBezTo>
                    <a:pt x="258" y="1542"/>
                    <a:pt x="266" y="1563"/>
                    <a:pt x="303" y="1627"/>
                  </a:cubicBezTo>
                  <a:cubicBezTo>
                    <a:pt x="304" y="1615"/>
                    <a:pt x="305" y="1602"/>
                    <a:pt x="306" y="1589"/>
                  </a:cubicBezTo>
                  <a:cubicBezTo>
                    <a:pt x="322" y="1539"/>
                    <a:pt x="319" y="1472"/>
                    <a:pt x="329" y="1419"/>
                  </a:cubicBezTo>
                  <a:cubicBezTo>
                    <a:pt x="339" y="1363"/>
                    <a:pt x="351" y="1307"/>
                    <a:pt x="365" y="1251"/>
                  </a:cubicBezTo>
                  <a:cubicBezTo>
                    <a:pt x="393" y="1140"/>
                    <a:pt x="429" y="1030"/>
                    <a:pt x="474" y="924"/>
                  </a:cubicBezTo>
                  <a:cubicBezTo>
                    <a:pt x="564" y="713"/>
                    <a:pt x="687" y="515"/>
                    <a:pt x="836" y="340"/>
                  </a:cubicBezTo>
                  <a:cubicBezTo>
                    <a:pt x="954" y="202"/>
                    <a:pt x="754" y="0"/>
                    <a:pt x="635" y="13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13" name="Freeform 81">
              <a:extLst>
                <a:ext uri="{FF2B5EF4-FFF2-40B4-BE49-F238E27FC236}">
                  <a16:creationId xmlns:a16="http://schemas.microsoft.com/office/drawing/2014/main" id="{19983C9E-2D6E-EA7A-6327-6A2D00C93D1D}"/>
                </a:ext>
              </a:extLst>
            </p:cNvPr>
            <p:cNvSpPr>
              <a:spLocks/>
            </p:cNvSpPr>
            <p:nvPr/>
          </p:nvSpPr>
          <p:spPr bwMode="auto">
            <a:xfrm>
              <a:off x="4406901" y="3811588"/>
              <a:ext cx="2122488" cy="730250"/>
            </a:xfrm>
            <a:custGeom>
              <a:avLst/>
              <a:gdLst>
                <a:gd name="T0" fmla="*/ 10069 w 10315"/>
                <a:gd name="T1" fmla="*/ 2423 h 3552"/>
                <a:gd name="T2" fmla="*/ 5614 w 10315"/>
                <a:gd name="T3" fmla="*/ 3165 h 3552"/>
                <a:gd name="T4" fmla="*/ 3396 w 10315"/>
                <a:gd name="T5" fmla="*/ 2827 h 3552"/>
                <a:gd name="T6" fmla="*/ 1579 w 10315"/>
                <a:gd name="T7" fmla="*/ 1935 h 3552"/>
                <a:gd name="T8" fmla="*/ 334 w 10315"/>
                <a:gd name="T9" fmla="*/ 172 h 3552"/>
                <a:gd name="T10" fmla="*/ 60 w 10315"/>
                <a:gd name="T11" fmla="*/ 248 h 3552"/>
                <a:gd name="T12" fmla="*/ 1148 w 10315"/>
                <a:gd name="T13" fmla="*/ 1936 h 3552"/>
                <a:gd name="T14" fmla="*/ 2912 w 10315"/>
                <a:gd name="T15" fmla="*/ 2970 h 3552"/>
                <a:gd name="T16" fmla="*/ 7592 w 10315"/>
                <a:gd name="T17" fmla="*/ 3336 h 3552"/>
                <a:gd name="T18" fmla="*/ 10144 w 10315"/>
                <a:gd name="T19" fmla="*/ 2697 h 3552"/>
                <a:gd name="T20" fmla="*/ 10069 w 10315"/>
                <a:gd name="T21" fmla="*/ 2423 h 3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315" h="3552">
                  <a:moveTo>
                    <a:pt x="10069" y="2423"/>
                  </a:moveTo>
                  <a:cubicBezTo>
                    <a:pt x="8650" y="2945"/>
                    <a:pt x="7127" y="3212"/>
                    <a:pt x="5614" y="3165"/>
                  </a:cubicBezTo>
                  <a:cubicBezTo>
                    <a:pt x="4864" y="3141"/>
                    <a:pt x="4117" y="3037"/>
                    <a:pt x="3396" y="2827"/>
                  </a:cubicBezTo>
                  <a:cubicBezTo>
                    <a:pt x="2744" y="2638"/>
                    <a:pt x="2111" y="2364"/>
                    <a:pt x="1579" y="1935"/>
                  </a:cubicBezTo>
                  <a:cubicBezTo>
                    <a:pt x="1006" y="1473"/>
                    <a:pt x="573" y="868"/>
                    <a:pt x="334" y="172"/>
                  </a:cubicBezTo>
                  <a:cubicBezTo>
                    <a:pt x="275" y="0"/>
                    <a:pt x="0" y="74"/>
                    <a:pt x="60" y="248"/>
                  </a:cubicBezTo>
                  <a:cubicBezTo>
                    <a:pt x="280" y="891"/>
                    <a:pt x="650" y="1472"/>
                    <a:pt x="1148" y="1936"/>
                  </a:cubicBezTo>
                  <a:cubicBezTo>
                    <a:pt x="1654" y="2409"/>
                    <a:pt x="2262" y="2741"/>
                    <a:pt x="2912" y="2970"/>
                  </a:cubicBezTo>
                  <a:cubicBezTo>
                    <a:pt x="4404" y="3497"/>
                    <a:pt x="6037" y="3552"/>
                    <a:pt x="7592" y="3336"/>
                  </a:cubicBezTo>
                  <a:cubicBezTo>
                    <a:pt x="8462" y="3214"/>
                    <a:pt x="9320" y="3000"/>
                    <a:pt x="10144" y="2697"/>
                  </a:cubicBezTo>
                  <a:cubicBezTo>
                    <a:pt x="10315" y="2634"/>
                    <a:pt x="10241" y="2359"/>
                    <a:pt x="10069" y="242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14" name="Freeform 82">
              <a:extLst>
                <a:ext uri="{FF2B5EF4-FFF2-40B4-BE49-F238E27FC236}">
                  <a16:creationId xmlns:a16="http://schemas.microsoft.com/office/drawing/2014/main" id="{A027F561-2735-0101-E802-AFD231B77FD6}"/>
                </a:ext>
              </a:extLst>
            </p:cNvPr>
            <p:cNvSpPr>
              <a:spLocks/>
            </p:cNvSpPr>
            <p:nvPr/>
          </p:nvSpPr>
          <p:spPr bwMode="auto">
            <a:xfrm>
              <a:off x="7197726" y="3381375"/>
              <a:ext cx="100013" cy="295275"/>
            </a:xfrm>
            <a:custGeom>
              <a:avLst/>
              <a:gdLst>
                <a:gd name="T0" fmla="*/ 187 w 485"/>
                <a:gd name="T1" fmla="*/ 142 h 1439"/>
                <a:gd name="T2" fmla="*/ 25 w 485"/>
                <a:gd name="T3" fmla="*/ 1243 h 1439"/>
                <a:gd name="T4" fmla="*/ 124 w 485"/>
                <a:gd name="T5" fmla="*/ 1418 h 1439"/>
                <a:gd name="T6" fmla="*/ 299 w 485"/>
                <a:gd name="T7" fmla="*/ 1319 h 1439"/>
                <a:gd name="T8" fmla="*/ 471 w 485"/>
                <a:gd name="T9" fmla="*/ 142 h 1439"/>
                <a:gd name="T10" fmla="*/ 329 w 485"/>
                <a:gd name="T11" fmla="*/ 0 h 1439"/>
                <a:gd name="T12" fmla="*/ 187 w 485"/>
                <a:gd name="T13" fmla="*/ 142 h 1439"/>
              </a:gdLst>
              <a:ahLst/>
              <a:cxnLst>
                <a:cxn ang="0">
                  <a:pos x="T0" y="T1"/>
                </a:cxn>
                <a:cxn ang="0">
                  <a:pos x="T2" y="T3"/>
                </a:cxn>
                <a:cxn ang="0">
                  <a:pos x="T4" y="T5"/>
                </a:cxn>
                <a:cxn ang="0">
                  <a:pos x="T6" y="T7"/>
                </a:cxn>
                <a:cxn ang="0">
                  <a:pos x="T8" y="T9"/>
                </a:cxn>
                <a:cxn ang="0">
                  <a:pos x="T10" y="T11"/>
                </a:cxn>
                <a:cxn ang="0">
                  <a:pos x="T12" y="T13"/>
                </a:cxn>
              </a:cxnLst>
              <a:rect l="0" t="0" r="r" b="b"/>
              <a:pathLst>
                <a:path w="485" h="1439">
                  <a:moveTo>
                    <a:pt x="187" y="142"/>
                  </a:moveTo>
                  <a:cubicBezTo>
                    <a:pt x="200" y="518"/>
                    <a:pt x="142" y="886"/>
                    <a:pt x="25" y="1243"/>
                  </a:cubicBezTo>
                  <a:cubicBezTo>
                    <a:pt x="0" y="1316"/>
                    <a:pt x="52" y="1398"/>
                    <a:pt x="124" y="1418"/>
                  </a:cubicBezTo>
                  <a:cubicBezTo>
                    <a:pt x="201" y="1439"/>
                    <a:pt x="275" y="1392"/>
                    <a:pt x="299" y="1319"/>
                  </a:cubicBezTo>
                  <a:cubicBezTo>
                    <a:pt x="424" y="940"/>
                    <a:pt x="485" y="541"/>
                    <a:pt x="471" y="142"/>
                  </a:cubicBezTo>
                  <a:cubicBezTo>
                    <a:pt x="469" y="66"/>
                    <a:pt x="408" y="0"/>
                    <a:pt x="329" y="0"/>
                  </a:cubicBezTo>
                  <a:cubicBezTo>
                    <a:pt x="254" y="0"/>
                    <a:pt x="184" y="65"/>
                    <a:pt x="187" y="14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15" name="Freeform 83">
              <a:extLst>
                <a:ext uri="{FF2B5EF4-FFF2-40B4-BE49-F238E27FC236}">
                  <a16:creationId xmlns:a16="http://schemas.microsoft.com/office/drawing/2014/main" id="{712407B3-9882-436B-A380-83BCF8EFFDFA}"/>
                </a:ext>
              </a:extLst>
            </p:cNvPr>
            <p:cNvSpPr>
              <a:spLocks/>
            </p:cNvSpPr>
            <p:nvPr/>
          </p:nvSpPr>
          <p:spPr bwMode="auto">
            <a:xfrm>
              <a:off x="3805238" y="927100"/>
              <a:ext cx="3751263" cy="2503488"/>
            </a:xfrm>
            <a:custGeom>
              <a:avLst/>
              <a:gdLst>
                <a:gd name="T0" fmla="*/ 1547 w 18239"/>
                <a:gd name="T1" fmla="*/ 11872 h 12175"/>
                <a:gd name="T2" fmla="*/ 741 w 18239"/>
                <a:gd name="T3" fmla="*/ 8391 h 12175"/>
                <a:gd name="T4" fmla="*/ 1734 w 18239"/>
                <a:gd name="T5" fmla="*/ 5033 h 12175"/>
                <a:gd name="T6" fmla="*/ 6280 w 18239"/>
                <a:gd name="T7" fmla="*/ 1085 h 12175"/>
                <a:gd name="T8" fmla="*/ 9581 w 18239"/>
                <a:gd name="T9" fmla="*/ 491 h 12175"/>
                <a:gd name="T10" fmla="*/ 12880 w 18239"/>
                <a:gd name="T11" fmla="*/ 1057 h 12175"/>
                <a:gd name="T12" fmla="*/ 16155 w 18239"/>
                <a:gd name="T13" fmla="*/ 3526 h 12175"/>
                <a:gd name="T14" fmla="*/ 17885 w 18239"/>
                <a:gd name="T15" fmla="*/ 8314 h 12175"/>
                <a:gd name="T16" fmla="*/ 17812 w 18239"/>
                <a:gd name="T17" fmla="*/ 9073 h 12175"/>
                <a:gd name="T18" fmla="*/ 18087 w 18239"/>
                <a:gd name="T19" fmla="*/ 9148 h 12175"/>
                <a:gd name="T20" fmla="*/ 17905 w 18239"/>
                <a:gd name="T21" fmla="*/ 6152 h 12175"/>
                <a:gd name="T22" fmla="*/ 16749 w 18239"/>
                <a:gd name="T23" fmla="*/ 3828 h 12175"/>
                <a:gd name="T24" fmla="*/ 13715 w 18239"/>
                <a:gd name="T25" fmla="*/ 1134 h 12175"/>
                <a:gd name="T26" fmla="*/ 6861 w 18239"/>
                <a:gd name="T27" fmla="*/ 606 h 12175"/>
                <a:gd name="T28" fmla="*/ 1848 w 18239"/>
                <a:gd name="T29" fmla="*/ 4285 h 12175"/>
                <a:gd name="T30" fmla="*/ 891 w 18239"/>
                <a:gd name="T31" fmla="*/ 11150 h 12175"/>
                <a:gd name="T32" fmla="*/ 1301 w 18239"/>
                <a:gd name="T33" fmla="*/ 12015 h 12175"/>
                <a:gd name="T34" fmla="*/ 1547 w 18239"/>
                <a:gd name="T35" fmla="*/ 11872 h 12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239" h="12175">
                  <a:moveTo>
                    <a:pt x="1547" y="11872"/>
                  </a:moveTo>
                  <a:cubicBezTo>
                    <a:pt x="954" y="10806"/>
                    <a:pt x="669" y="9610"/>
                    <a:pt x="741" y="8391"/>
                  </a:cubicBezTo>
                  <a:cubicBezTo>
                    <a:pt x="810" y="7223"/>
                    <a:pt x="1180" y="6061"/>
                    <a:pt x="1734" y="5033"/>
                  </a:cubicBezTo>
                  <a:cubicBezTo>
                    <a:pt x="2704" y="3233"/>
                    <a:pt x="4352" y="1779"/>
                    <a:pt x="6280" y="1085"/>
                  </a:cubicBezTo>
                  <a:cubicBezTo>
                    <a:pt x="7329" y="707"/>
                    <a:pt x="8468" y="514"/>
                    <a:pt x="9581" y="491"/>
                  </a:cubicBezTo>
                  <a:cubicBezTo>
                    <a:pt x="10705" y="468"/>
                    <a:pt x="11833" y="639"/>
                    <a:pt x="12880" y="1057"/>
                  </a:cubicBezTo>
                  <a:cubicBezTo>
                    <a:pt x="14158" y="1567"/>
                    <a:pt x="15277" y="2476"/>
                    <a:pt x="16155" y="3526"/>
                  </a:cubicBezTo>
                  <a:cubicBezTo>
                    <a:pt x="17278" y="4869"/>
                    <a:pt x="17956" y="6549"/>
                    <a:pt x="17885" y="8314"/>
                  </a:cubicBezTo>
                  <a:cubicBezTo>
                    <a:pt x="17875" y="8568"/>
                    <a:pt x="17851" y="8822"/>
                    <a:pt x="17812" y="9073"/>
                  </a:cubicBezTo>
                  <a:cubicBezTo>
                    <a:pt x="17785" y="9252"/>
                    <a:pt x="18059" y="9329"/>
                    <a:pt x="18087" y="9148"/>
                  </a:cubicBezTo>
                  <a:cubicBezTo>
                    <a:pt x="18239" y="8147"/>
                    <a:pt x="18190" y="7126"/>
                    <a:pt x="17905" y="6152"/>
                  </a:cubicBezTo>
                  <a:cubicBezTo>
                    <a:pt x="17662" y="5316"/>
                    <a:pt x="17259" y="4531"/>
                    <a:pt x="16749" y="3828"/>
                  </a:cubicBezTo>
                  <a:cubicBezTo>
                    <a:pt x="15957" y="2738"/>
                    <a:pt x="14909" y="1769"/>
                    <a:pt x="13715" y="1134"/>
                  </a:cubicBezTo>
                  <a:cubicBezTo>
                    <a:pt x="11618" y="17"/>
                    <a:pt x="9115" y="0"/>
                    <a:pt x="6861" y="606"/>
                  </a:cubicBezTo>
                  <a:cubicBezTo>
                    <a:pt x="4808" y="1158"/>
                    <a:pt x="3008" y="2508"/>
                    <a:pt x="1848" y="4285"/>
                  </a:cubicBezTo>
                  <a:cubicBezTo>
                    <a:pt x="545" y="6281"/>
                    <a:pt x="0" y="8883"/>
                    <a:pt x="891" y="11150"/>
                  </a:cubicBezTo>
                  <a:cubicBezTo>
                    <a:pt x="1008" y="11447"/>
                    <a:pt x="1146" y="11736"/>
                    <a:pt x="1301" y="12015"/>
                  </a:cubicBezTo>
                  <a:cubicBezTo>
                    <a:pt x="1390" y="12175"/>
                    <a:pt x="1636" y="12032"/>
                    <a:pt x="1547" y="1187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16" name="Freeform 84">
              <a:extLst>
                <a:ext uri="{FF2B5EF4-FFF2-40B4-BE49-F238E27FC236}">
                  <a16:creationId xmlns:a16="http://schemas.microsoft.com/office/drawing/2014/main" id="{D92808DF-4898-3132-86BD-87C8D23073BF}"/>
                </a:ext>
              </a:extLst>
            </p:cNvPr>
            <p:cNvSpPr>
              <a:spLocks/>
            </p:cNvSpPr>
            <p:nvPr/>
          </p:nvSpPr>
          <p:spPr bwMode="auto">
            <a:xfrm>
              <a:off x="4257676" y="3267075"/>
              <a:ext cx="176213" cy="407988"/>
            </a:xfrm>
            <a:custGeom>
              <a:avLst/>
              <a:gdLst>
                <a:gd name="T0" fmla="*/ 47 w 858"/>
                <a:gd name="T1" fmla="*/ 252 h 1982"/>
                <a:gd name="T2" fmla="*/ 557 w 858"/>
                <a:gd name="T3" fmla="*/ 1861 h 1982"/>
                <a:gd name="T4" fmla="*/ 732 w 858"/>
                <a:gd name="T5" fmla="*/ 1961 h 1982"/>
                <a:gd name="T6" fmla="*/ 831 w 858"/>
                <a:gd name="T7" fmla="*/ 1786 h 1982"/>
                <a:gd name="T8" fmla="*/ 321 w 858"/>
                <a:gd name="T9" fmla="*/ 177 h 1982"/>
                <a:gd name="T10" fmla="*/ 47 w 858"/>
                <a:gd name="T11" fmla="*/ 252 h 1982"/>
              </a:gdLst>
              <a:ahLst/>
              <a:cxnLst>
                <a:cxn ang="0">
                  <a:pos x="T0" y="T1"/>
                </a:cxn>
                <a:cxn ang="0">
                  <a:pos x="T2" y="T3"/>
                </a:cxn>
                <a:cxn ang="0">
                  <a:pos x="T4" y="T5"/>
                </a:cxn>
                <a:cxn ang="0">
                  <a:pos x="T6" y="T7"/>
                </a:cxn>
                <a:cxn ang="0">
                  <a:pos x="T8" y="T9"/>
                </a:cxn>
                <a:cxn ang="0">
                  <a:pos x="T10" y="T11"/>
                </a:cxn>
              </a:cxnLst>
              <a:rect l="0" t="0" r="r" b="b"/>
              <a:pathLst>
                <a:path w="858" h="1982">
                  <a:moveTo>
                    <a:pt x="47" y="252"/>
                  </a:moveTo>
                  <a:cubicBezTo>
                    <a:pt x="190" y="797"/>
                    <a:pt x="360" y="1334"/>
                    <a:pt x="557" y="1861"/>
                  </a:cubicBezTo>
                  <a:cubicBezTo>
                    <a:pt x="584" y="1933"/>
                    <a:pt x="653" y="1982"/>
                    <a:pt x="732" y="1961"/>
                  </a:cubicBezTo>
                  <a:cubicBezTo>
                    <a:pt x="801" y="1942"/>
                    <a:pt x="858" y="1858"/>
                    <a:pt x="831" y="1786"/>
                  </a:cubicBezTo>
                  <a:cubicBezTo>
                    <a:pt x="634" y="1258"/>
                    <a:pt x="464" y="721"/>
                    <a:pt x="321" y="177"/>
                  </a:cubicBezTo>
                  <a:cubicBezTo>
                    <a:pt x="275" y="0"/>
                    <a:pt x="0" y="75"/>
                    <a:pt x="47" y="252"/>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17" name="Freeform 85">
              <a:extLst>
                <a:ext uri="{FF2B5EF4-FFF2-40B4-BE49-F238E27FC236}">
                  <a16:creationId xmlns:a16="http://schemas.microsoft.com/office/drawing/2014/main" id="{57B729F3-6AE6-1B0B-9479-1E83B0A238C3}"/>
                </a:ext>
              </a:extLst>
            </p:cNvPr>
            <p:cNvSpPr>
              <a:spLocks/>
            </p:cNvSpPr>
            <p:nvPr/>
          </p:nvSpPr>
          <p:spPr bwMode="auto">
            <a:xfrm>
              <a:off x="7216776" y="2770188"/>
              <a:ext cx="539750" cy="884238"/>
            </a:xfrm>
            <a:custGeom>
              <a:avLst/>
              <a:gdLst>
                <a:gd name="T0" fmla="*/ 361 w 2626"/>
                <a:gd name="T1" fmla="*/ 713 h 4303"/>
                <a:gd name="T2" fmla="*/ 1505 w 2626"/>
                <a:gd name="T3" fmla="*/ 527 h 4303"/>
                <a:gd name="T4" fmla="*/ 2147 w 2626"/>
                <a:gd name="T5" fmla="*/ 1512 h 4303"/>
                <a:gd name="T6" fmla="*/ 1352 w 2626"/>
                <a:gd name="T7" fmla="*/ 3488 h 4303"/>
                <a:gd name="T8" fmla="*/ 180 w 2626"/>
                <a:gd name="T9" fmla="*/ 4002 h 4303"/>
                <a:gd name="T10" fmla="*/ 256 w 2626"/>
                <a:gd name="T11" fmla="*/ 4276 h 4303"/>
                <a:gd name="T12" fmla="*/ 2280 w 2626"/>
                <a:gd name="T13" fmla="*/ 2729 h 4303"/>
                <a:gd name="T14" fmla="*/ 1679 w 2626"/>
                <a:gd name="T15" fmla="*/ 298 h 4303"/>
                <a:gd name="T16" fmla="*/ 160 w 2626"/>
                <a:gd name="T17" fmla="*/ 512 h 4303"/>
                <a:gd name="T18" fmla="*/ 361 w 2626"/>
                <a:gd name="T19" fmla="*/ 713 h 4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26" h="4303">
                  <a:moveTo>
                    <a:pt x="361" y="713"/>
                  </a:moveTo>
                  <a:cubicBezTo>
                    <a:pt x="664" y="402"/>
                    <a:pt x="1120" y="311"/>
                    <a:pt x="1505" y="527"/>
                  </a:cubicBezTo>
                  <a:cubicBezTo>
                    <a:pt x="1870" y="731"/>
                    <a:pt x="2070" y="1113"/>
                    <a:pt x="2147" y="1512"/>
                  </a:cubicBezTo>
                  <a:cubicBezTo>
                    <a:pt x="2294" y="2267"/>
                    <a:pt x="1932" y="3014"/>
                    <a:pt x="1352" y="3488"/>
                  </a:cubicBezTo>
                  <a:cubicBezTo>
                    <a:pt x="1017" y="3763"/>
                    <a:pt x="608" y="3937"/>
                    <a:pt x="180" y="4002"/>
                  </a:cubicBezTo>
                  <a:cubicBezTo>
                    <a:pt x="0" y="4029"/>
                    <a:pt x="76" y="4303"/>
                    <a:pt x="256" y="4276"/>
                  </a:cubicBezTo>
                  <a:cubicBezTo>
                    <a:pt x="1131" y="4143"/>
                    <a:pt x="1931" y="3548"/>
                    <a:pt x="2280" y="2729"/>
                  </a:cubicBezTo>
                  <a:cubicBezTo>
                    <a:pt x="2626" y="1918"/>
                    <a:pt x="2492" y="786"/>
                    <a:pt x="1679" y="298"/>
                  </a:cubicBezTo>
                  <a:cubicBezTo>
                    <a:pt x="1181" y="0"/>
                    <a:pt x="561" y="100"/>
                    <a:pt x="160" y="512"/>
                  </a:cubicBezTo>
                  <a:cubicBezTo>
                    <a:pt x="33" y="643"/>
                    <a:pt x="234" y="844"/>
                    <a:pt x="361" y="71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18" name="Freeform 86">
              <a:extLst>
                <a:ext uri="{FF2B5EF4-FFF2-40B4-BE49-F238E27FC236}">
                  <a16:creationId xmlns:a16="http://schemas.microsoft.com/office/drawing/2014/main" id="{6624CA1E-BE56-A082-E591-085EFD465B46}"/>
                </a:ext>
              </a:extLst>
            </p:cNvPr>
            <p:cNvSpPr>
              <a:spLocks/>
            </p:cNvSpPr>
            <p:nvPr/>
          </p:nvSpPr>
          <p:spPr bwMode="auto">
            <a:xfrm>
              <a:off x="3951288" y="3305175"/>
              <a:ext cx="657225" cy="839788"/>
            </a:xfrm>
            <a:custGeom>
              <a:avLst/>
              <a:gdLst>
                <a:gd name="T0" fmla="*/ 1531 w 3192"/>
                <a:gd name="T1" fmla="*/ 28 h 4087"/>
                <a:gd name="T2" fmla="*/ 353 w 3192"/>
                <a:gd name="T3" fmla="*/ 613 h 4087"/>
                <a:gd name="T4" fmla="*/ 2 w 3192"/>
                <a:gd name="T5" fmla="*/ 1636 h 4087"/>
                <a:gd name="T6" fmla="*/ 1136 w 3192"/>
                <a:gd name="T7" fmla="*/ 3655 h 4087"/>
                <a:gd name="T8" fmla="*/ 3015 w 3192"/>
                <a:gd name="T9" fmla="*/ 3923 h 4087"/>
                <a:gd name="T10" fmla="*/ 2939 w 3192"/>
                <a:gd name="T11" fmla="*/ 3649 h 4087"/>
                <a:gd name="T12" fmla="*/ 580 w 3192"/>
                <a:gd name="T13" fmla="*/ 2674 h 4087"/>
                <a:gd name="T14" fmla="*/ 497 w 3192"/>
                <a:gd name="T15" fmla="*/ 891 h 4087"/>
                <a:gd name="T16" fmla="*/ 1606 w 3192"/>
                <a:gd name="T17" fmla="*/ 302 h 4087"/>
                <a:gd name="T18" fmla="*/ 1531 w 3192"/>
                <a:gd name="T19" fmla="*/ 28 h 4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92" h="4087">
                  <a:moveTo>
                    <a:pt x="1531" y="28"/>
                  </a:moveTo>
                  <a:cubicBezTo>
                    <a:pt x="1093" y="97"/>
                    <a:pt x="646" y="266"/>
                    <a:pt x="353" y="613"/>
                  </a:cubicBezTo>
                  <a:cubicBezTo>
                    <a:pt x="111" y="900"/>
                    <a:pt x="0" y="1264"/>
                    <a:pt x="2" y="1636"/>
                  </a:cubicBezTo>
                  <a:cubicBezTo>
                    <a:pt x="7" y="2433"/>
                    <a:pt x="455" y="3242"/>
                    <a:pt x="1136" y="3655"/>
                  </a:cubicBezTo>
                  <a:cubicBezTo>
                    <a:pt x="1694" y="3994"/>
                    <a:pt x="2385" y="4087"/>
                    <a:pt x="3015" y="3923"/>
                  </a:cubicBezTo>
                  <a:cubicBezTo>
                    <a:pt x="3192" y="3877"/>
                    <a:pt x="3117" y="3603"/>
                    <a:pt x="2939" y="3649"/>
                  </a:cubicBezTo>
                  <a:cubicBezTo>
                    <a:pt x="2028" y="3887"/>
                    <a:pt x="1046" y="3497"/>
                    <a:pt x="580" y="2674"/>
                  </a:cubicBezTo>
                  <a:cubicBezTo>
                    <a:pt x="283" y="2148"/>
                    <a:pt x="137" y="1424"/>
                    <a:pt x="497" y="891"/>
                  </a:cubicBezTo>
                  <a:cubicBezTo>
                    <a:pt x="744" y="524"/>
                    <a:pt x="1187" y="368"/>
                    <a:pt x="1606" y="302"/>
                  </a:cubicBezTo>
                  <a:cubicBezTo>
                    <a:pt x="1787" y="274"/>
                    <a:pt x="1710" y="0"/>
                    <a:pt x="1531" y="28"/>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19" name="Freeform 87">
              <a:extLst>
                <a:ext uri="{FF2B5EF4-FFF2-40B4-BE49-F238E27FC236}">
                  <a16:creationId xmlns:a16="http://schemas.microsoft.com/office/drawing/2014/main" id="{AF65A154-EFA2-7B27-5909-BEDF00F29E22}"/>
                </a:ext>
              </a:extLst>
            </p:cNvPr>
            <p:cNvSpPr>
              <a:spLocks/>
            </p:cNvSpPr>
            <p:nvPr/>
          </p:nvSpPr>
          <p:spPr bwMode="auto">
            <a:xfrm>
              <a:off x="7480301" y="2787650"/>
              <a:ext cx="46038" cy="61913"/>
            </a:xfrm>
            <a:custGeom>
              <a:avLst/>
              <a:gdLst>
                <a:gd name="T0" fmla="*/ 219 w 226"/>
                <a:gd name="T1" fmla="*/ 180 h 301"/>
                <a:gd name="T2" fmla="*/ 189 w 226"/>
                <a:gd name="T3" fmla="*/ 71 h 301"/>
                <a:gd name="T4" fmla="*/ 172 w 226"/>
                <a:gd name="T5" fmla="*/ 39 h 301"/>
                <a:gd name="T6" fmla="*/ 146 w 226"/>
                <a:gd name="T7" fmla="*/ 14 h 301"/>
                <a:gd name="T8" fmla="*/ 110 w 226"/>
                <a:gd name="T9" fmla="*/ 3 h 301"/>
                <a:gd name="T10" fmla="*/ 73 w 226"/>
                <a:gd name="T11" fmla="*/ 5 h 301"/>
                <a:gd name="T12" fmla="*/ 16 w 226"/>
                <a:gd name="T13" fmla="*/ 48 h 301"/>
                <a:gd name="T14" fmla="*/ 6 w 226"/>
                <a:gd name="T15" fmla="*/ 121 h 301"/>
                <a:gd name="T16" fmla="*/ 36 w 226"/>
                <a:gd name="T17" fmla="*/ 230 h 301"/>
                <a:gd name="T18" fmla="*/ 53 w 226"/>
                <a:gd name="T19" fmla="*/ 263 h 301"/>
                <a:gd name="T20" fmla="*/ 79 w 226"/>
                <a:gd name="T21" fmla="*/ 287 h 301"/>
                <a:gd name="T22" fmla="*/ 115 w 226"/>
                <a:gd name="T23" fmla="*/ 298 h 301"/>
                <a:gd name="T24" fmla="*/ 153 w 226"/>
                <a:gd name="T25" fmla="*/ 297 h 301"/>
                <a:gd name="T26" fmla="*/ 209 w 226"/>
                <a:gd name="T27" fmla="*/ 253 h 301"/>
                <a:gd name="T28" fmla="*/ 219 w 226"/>
                <a:gd name="T29" fmla="*/ 18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6" h="301">
                  <a:moveTo>
                    <a:pt x="219" y="180"/>
                  </a:moveTo>
                  <a:cubicBezTo>
                    <a:pt x="209" y="144"/>
                    <a:pt x="199" y="107"/>
                    <a:pt x="189" y="71"/>
                  </a:cubicBezTo>
                  <a:cubicBezTo>
                    <a:pt x="186" y="59"/>
                    <a:pt x="181" y="48"/>
                    <a:pt x="172" y="39"/>
                  </a:cubicBezTo>
                  <a:cubicBezTo>
                    <a:pt x="166" y="28"/>
                    <a:pt x="157" y="20"/>
                    <a:pt x="146" y="14"/>
                  </a:cubicBezTo>
                  <a:cubicBezTo>
                    <a:pt x="135" y="7"/>
                    <a:pt x="123" y="4"/>
                    <a:pt x="110" y="3"/>
                  </a:cubicBezTo>
                  <a:cubicBezTo>
                    <a:pt x="98" y="0"/>
                    <a:pt x="85" y="1"/>
                    <a:pt x="73" y="5"/>
                  </a:cubicBezTo>
                  <a:cubicBezTo>
                    <a:pt x="50" y="12"/>
                    <a:pt x="28" y="26"/>
                    <a:pt x="16" y="48"/>
                  </a:cubicBezTo>
                  <a:cubicBezTo>
                    <a:pt x="4" y="71"/>
                    <a:pt x="0" y="96"/>
                    <a:pt x="6" y="121"/>
                  </a:cubicBezTo>
                  <a:cubicBezTo>
                    <a:pt x="16" y="158"/>
                    <a:pt x="26" y="194"/>
                    <a:pt x="36" y="230"/>
                  </a:cubicBezTo>
                  <a:cubicBezTo>
                    <a:pt x="39" y="243"/>
                    <a:pt x="45" y="253"/>
                    <a:pt x="53" y="263"/>
                  </a:cubicBezTo>
                  <a:cubicBezTo>
                    <a:pt x="60" y="273"/>
                    <a:pt x="68" y="281"/>
                    <a:pt x="79" y="287"/>
                  </a:cubicBezTo>
                  <a:cubicBezTo>
                    <a:pt x="90" y="294"/>
                    <a:pt x="102" y="298"/>
                    <a:pt x="115" y="298"/>
                  </a:cubicBezTo>
                  <a:cubicBezTo>
                    <a:pt x="127" y="301"/>
                    <a:pt x="140" y="301"/>
                    <a:pt x="153" y="297"/>
                  </a:cubicBezTo>
                  <a:cubicBezTo>
                    <a:pt x="175" y="289"/>
                    <a:pt x="198" y="275"/>
                    <a:pt x="209" y="253"/>
                  </a:cubicBezTo>
                  <a:cubicBezTo>
                    <a:pt x="221" y="230"/>
                    <a:pt x="226" y="205"/>
                    <a:pt x="219" y="180"/>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20" name="Freeform 88">
              <a:extLst>
                <a:ext uri="{FF2B5EF4-FFF2-40B4-BE49-F238E27FC236}">
                  <a16:creationId xmlns:a16="http://schemas.microsoft.com/office/drawing/2014/main" id="{B5D85A8C-E285-C72F-56AB-5C8D2CFC8380}"/>
                </a:ext>
              </a:extLst>
            </p:cNvPr>
            <p:cNvSpPr>
              <a:spLocks/>
            </p:cNvSpPr>
            <p:nvPr/>
          </p:nvSpPr>
          <p:spPr bwMode="auto">
            <a:xfrm>
              <a:off x="7186613" y="2741613"/>
              <a:ext cx="88900" cy="457200"/>
            </a:xfrm>
            <a:custGeom>
              <a:avLst/>
              <a:gdLst>
                <a:gd name="T0" fmla="*/ 38 w 439"/>
                <a:gd name="T1" fmla="*/ 255 h 2223"/>
                <a:gd name="T2" fmla="*/ 105 w 439"/>
                <a:gd name="T3" fmla="*/ 1139 h 2223"/>
                <a:gd name="T4" fmla="*/ 130 w 439"/>
                <a:gd name="T5" fmla="*/ 2041 h 2223"/>
                <a:gd name="T6" fmla="*/ 414 w 439"/>
                <a:gd name="T7" fmla="*/ 2041 h 2223"/>
                <a:gd name="T8" fmla="*/ 312 w 439"/>
                <a:gd name="T9" fmla="*/ 179 h 2223"/>
                <a:gd name="T10" fmla="*/ 38 w 439"/>
                <a:gd name="T11" fmla="*/ 255 h 2223"/>
              </a:gdLst>
              <a:ahLst/>
              <a:cxnLst>
                <a:cxn ang="0">
                  <a:pos x="T0" y="T1"/>
                </a:cxn>
                <a:cxn ang="0">
                  <a:pos x="T2" y="T3"/>
                </a:cxn>
                <a:cxn ang="0">
                  <a:pos x="T4" y="T5"/>
                </a:cxn>
                <a:cxn ang="0">
                  <a:pos x="T6" y="T7"/>
                </a:cxn>
                <a:cxn ang="0">
                  <a:pos x="T8" y="T9"/>
                </a:cxn>
                <a:cxn ang="0">
                  <a:pos x="T10" y="T11"/>
                </a:cxn>
              </a:cxnLst>
              <a:rect l="0" t="0" r="r" b="b"/>
              <a:pathLst>
                <a:path w="439" h="2223">
                  <a:moveTo>
                    <a:pt x="38" y="255"/>
                  </a:moveTo>
                  <a:cubicBezTo>
                    <a:pt x="98" y="544"/>
                    <a:pt x="100" y="845"/>
                    <a:pt x="105" y="1139"/>
                  </a:cubicBezTo>
                  <a:cubicBezTo>
                    <a:pt x="111" y="1439"/>
                    <a:pt x="107" y="1741"/>
                    <a:pt x="130" y="2041"/>
                  </a:cubicBezTo>
                  <a:cubicBezTo>
                    <a:pt x="143" y="2222"/>
                    <a:pt x="428" y="2223"/>
                    <a:pt x="414" y="2041"/>
                  </a:cubicBezTo>
                  <a:cubicBezTo>
                    <a:pt x="368" y="1423"/>
                    <a:pt x="439" y="789"/>
                    <a:pt x="312" y="179"/>
                  </a:cubicBezTo>
                  <a:cubicBezTo>
                    <a:pt x="275" y="0"/>
                    <a:pt x="0" y="76"/>
                    <a:pt x="38" y="255"/>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21" name="Freeform 89">
              <a:extLst>
                <a:ext uri="{FF2B5EF4-FFF2-40B4-BE49-F238E27FC236}">
                  <a16:creationId xmlns:a16="http://schemas.microsoft.com/office/drawing/2014/main" id="{1DE46A79-0615-77B9-43DA-EBF4C418DC0F}"/>
                </a:ext>
              </a:extLst>
            </p:cNvPr>
            <p:cNvSpPr>
              <a:spLocks/>
            </p:cNvSpPr>
            <p:nvPr/>
          </p:nvSpPr>
          <p:spPr bwMode="auto">
            <a:xfrm>
              <a:off x="4203701" y="2366963"/>
              <a:ext cx="3130550" cy="950913"/>
            </a:xfrm>
            <a:custGeom>
              <a:avLst/>
              <a:gdLst>
                <a:gd name="T0" fmla="*/ 1600 w 15220"/>
                <a:gd name="T1" fmla="*/ 3714 h 4625"/>
                <a:gd name="T2" fmla="*/ 2452 w 15220"/>
                <a:gd name="T3" fmla="*/ 3195 h 4625"/>
                <a:gd name="T4" fmla="*/ 2824 w 15220"/>
                <a:gd name="T5" fmla="*/ 1735 h 4625"/>
                <a:gd name="T6" fmla="*/ 2959 w 15220"/>
                <a:gd name="T7" fmla="*/ 1219 h 4625"/>
                <a:gd name="T8" fmla="*/ 2992 w 15220"/>
                <a:gd name="T9" fmla="*/ 1121 h 4625"/>
                <a:gd name="T10" fmla="*/ 2991 w 15220"/>
                <a:gd name="T11" fmla="*/ 1083 h 4625"/>
                <a:gd name="T12" fmla="*/ 2898 w 15220"/>
                <a:gd name="T13" fmla="*/ 1075 h 4625"/>
                <a:gd name="T14" fmla="*/ 2914 w 15220"/>
                <a:gd name="T15" fmla="*/ 1109 h 4625"/>
                <a:gd name="T16" fmla="*/ 2947 w 15220"/>
                <a:gd name="T17" fmla="*/ 1206 h 4625"/>
                <a:gd name="T18" fmla="*/ 3399 w 15220"/>
                <a:gd name="T19" fmla="*/ 2785 h 4625"/>
                <a:gd name="T20" fmla="*/ 5293 w 15220"/>
                <a:gd name="T21" fmla="*/ 2247 h 4625"/>
                <a:gd name="T22" fmla="*/ 9996 w 15220"/>
                <a:gd name="T23" fmla="*/ 1528 h 4625"/>
                <a:gd name="T24" fmla="*/ 10315 w 15220"/>
                <a:gd name="T25" fmla="*/ 1057 h 4625"/>
                <a:gd name="T26" fmla="*/ 10299 w 15220"/>
                <a:gd name="T27" fmla="*/ 246 h 4625"/>
                <a:gd name="T28" fmla="*/ 10207 w 15220"/>
                <a:gd name="T29" fmla="*/ 283 h 4625"/>
                <a:gd name="T30" fmla="*/ 10139 w 15220"/>
                <a:gd name="T31" fmla="*/ 304 h 4625"/>
                <a:gd name="T32" fmla="*/ 10620 w 15220"/>
                <a:gd name="T33" fmla="*/ 1308 h 4625"/>
                <a:gd name="T34" fmla="*/ 11115 w 15220"/>
                <a:gd name="T35" fmla="*/ 1508 h 4625"/>
                <a:gd name="T36" fmla="*/ 14262 w 15220"/>
                <a:gd name="T37" fmla="*/ 1846 h 4625"/>
                <a:gd name="T38" fmla="*/ 15045 w 15220"/>
                <a:gd name="T39" fmla="*/ 1763 h 4625"/>
                <a:gd name="T40" fmla="*/ 11543 w 15220"/>
                <a:gd name="T41" fmla="*/ 1234 h 4625"/>
                <a:gd name="T42" fmla="*/ 10983 w 15220"/>
                <a:gd name="T43" fmla="*/ 1221 h 4625"/>
                <a:gd name="T44" fmla="*/ 10876 w 15220"/>
                <a:gd name="T45" fmla="*/ 1227 h 4625"/>
                <a:gd name="T46" fmla="*/ 10911 w 15220"/>
                <a:gd name="T47" fmla="*/ 1238 h 4625"/>
                <a:gd name="T48" fmla="*/ 10801 w 15220"/>
                <a:gd name="T49" fmla="*/ 1040 h 4625"/>
                <a:gd name="T50" fmla="*/ 10318 w 15220"/>
                <a:gd name="T51" fmla="*/ 79 h 4625"/>
                <a:gd name="T52" fmla="*/ 10008 w 15220"/>
                <a:gd name="T53" fmla="*/ 398 h 4625"/>
                <a:gd name="T54" fmla="*/ 10025 w 15220"/>
                <a:gd name="T55" fmla="*/ 1299 h 4625"/>
                <a:gd name="T56" fmla="*/ 10067 w 15220"/>
                <a:gd name="T57" fmla="*/ 1256 h 4625"/>
                <a:gd name="T58" fmla="*/ 9996 w 15220"/>
                <a:gd name="T59" fmla="*/ 1243 h 4625"/>
                <a:gd name="T60" fmla="*/ 6005 w 15220"/>
                <a:gd name="T61" fmla="*/ 1777 h 4625"/>
                <a:gd name="T62" fmla="*/ 3736 w 15220"/>
                <a:gd name="T63" fmla="*/ 2441 h 4625"/>
                <a:gd name="T64" fmla="*/ 3530 w 15220"/>
                <a:gd name="T65" fmla="*/ 2537 h 4625"/>
                <a:gd name="T66" fmla="*/ 3567 w 15220"/>
                <a:gd name="T67" fmla="*/ 2559 h 4625"/>
                <a:gd name="T68" fmla="*/ 3476 w 15220"/>
                <a:gd name="T69" fmla="*/ 2305 h 4625"/>
                <a:gd name="T70" fmla="*/ 3245 w 15220"/>
                <a:gd name="T71" fmla="*/ 1213 h 4625"/>
                <a:gd name="T72" fmla="*/ 2674 w 15220"/>
                <a:gd name="T73" fmla="*/ 1176 h 4625"/>
                <a:gd name="T74" fmla="*/ 2215 w 15220"/>
                <a:gd name="T75" fmla="*/ 3027 h 4625"/>
                <a:gd name="T76" fmla="*/ 2187 w 15220"/>
                <a:gd name="T77" fmla="*/ 3095 h 4625"/>
                <a:gd name="T78" fmla="*/ 2138 w 15220"/>
                <a:gd name="T79" fmla="*/ 3117 h 4625"/>
                <a:gd name="T80" fmla="*/ 150 w 15220"/>
                <a:gd name="T81" fmla="*/ 4275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220" h="4625">
                  <a:moveTo>
                    <a:pt x="293" y="4521"/>
                  </a:moveTo>
                  <a:cubicBezTo>
                    <a:pt x="715" y="4230"/>
                    <a:pt x="1151" y="3960"/>
                    <a:pt x="1600" y="3714"/>
                  </a:cubicBezTo>
                  <a:cubicBezTo>
                    <a:pt x="1824" y="3591"/>
                    <a:pt x="2051" y="3474"/>
                    <a:pt x="2281" y="3363"/>
                  </a:cubicBezTo>
                  <a:cubicBezTo>
                    <a:pt x="2365" y="3322"/>
                    <a:pt x="2413" y="3279"/>
                    <a:pt x="2452" y="3195"/>
                  </a:cubicBezTo>
                  <a:cubicBezTo>
                    <a:pt x="2542" y="2998"/>
                    <a:pt x="2586" y="2778"/>
                    <a:pt x="2635" y="2569"/>
                  </a:cubicBezTo>
                  <a:cubicBezTo>
                    <a:pt x="2701" y="2291"/>
                    <a:pt x="2760" y="2012"/>
                    <a:pt x="2824" y="1735"/>
                  </a:cubicBezTo>
                  <a:cubicBezTo>
                    <a:pt x="2853" y="1611"/>
                    <a:pt x="2882" y="1488"/>
                    <a:pt x="2916" y="1365"/>
                  </a:cubicBezTo>
                  <a:cubicBezTo>
                    <a:pt x="2929" y="1316"/>
                    <a:pt x="2943" y="1268"/>
                    <a:pt x="2959" y="1219"/>
                  </a:cubicBezTo>
                  <a:cubicBezTo>
                    <a:pt x="2965" y="1200"/>
                    <a:pt x="2971" y="1180"/>
                    <a:pt x="2978" y="1161"/>
                  </a:cubicBezTo>
                  <a:cubicBezTo>
                    <a:pt x="2982" y="1150"/>
                    <a:pt x="3004" y="1095"/>
                    <a:pt x="2992" y="1121"/>
                  </a:cubicBezTo>
                  <a:cubicBezTo>
                    <a:pt x="3001" y="1100"/>
                    <a:pt x="3023" y="1075"/>
                    <a:pt x="3028" y="1053"/>
                  </a:cubicBezTo>
                  <a:cubicBezTo>
                    <a:pt x="3025" y="1068"/>
                    <a:pt x="3013" y="1076"/>
                    <a:pt x="2991" y="1083"/>
                  </a:cubicBezTo>
                  <a:cubicBezTo>
                    <a:pt x="2959" y="1092"/>
                    <a:pt x="2919" y="1085"/>
                    <a:pt x="2908" y="1081"/>
                  </a:cubicBezTo>
                  <a:cubicBezTo>
                    <a:pt x="2839" y="1050"/>
                    <a:pt x="2906" y="1071"/>
                    <a:pt x="2898" y="1075"/>
                  </a:cubicBezTo>
                  <a:cubicBezTo>
                    <a:pt x="2899" y="1074"/>
                    <a:pt x="2887" y="1055"/>
                    <a:pt x="2891" y="1067"/>
                  </a:cubicBezTo>
                  <a:cubicBezTo>
                    <a:pt x="2895" y="1081"/>
                    <a:pt x="2907" y="1096"/>
                    <a:pt x="2914" y="1109"/>
                  </a:cubicBezTo>
                  <a:cubicBezTo>
                    <a:pt x="2922" y="1126"/>
                    <a:pt x="2911" y="1099"/>
                    <a:pt x="2924" y="1134"/>
                  </a:cubicBezTo>
                  <a:cubicBezTo>
                    <a:pt x="2932" y="1158"/>
                    <a:pt x="2940" y="1182"/>
                    <a:pt x="2947" y="1206"/>
                  </a:cubicBezTo>
                  <a:cubicBezTo>
                    <a:pt x="3083" y="1651"/>
                    <a:pt x="3094" y="2133"/>
                    <a:pt x="3259" y="2569"/>
                  </a:cubicBezTo>
                  <a:cubicBezTo>
                    <a:pt x="3288" y="2648"/>
                    <a:pt x="3325" y="2736"/>
                    <a:pt x="3399" y="2785"/>
                  </a:cubicBezTo>
                  <a:cubicBezTo>
                    <a:pt x="3523" y="2866"/>
                    <a:pt x="3671" y="2767"/>
                    <a:pt x="3791" y="2723"/>
                  </a:cubicBezTo>
                  <a:cubicBezTo>
                    <a:pt x="4284" y="2543"/>
                    <a:pt x="4786" y="2384"/>
                    <a:pt x="5293" y="2247"/>
                  </a:cubicBezTo>
                  <a:cubicBezTo>
                    <a:pt x="6308" y="1972"/>
                    <a:pt x="7344" y="1780"/>
                    <a:pt x="8388" y="1659"/>
                  </a:cubicBezTo>
                  <a:cubicBezTo>
                    <a:pt x="8922" y="1597"/>
                    <a:pt x="9458" y="1553"/>
                    <a:pt x="9996" y="1528"/>
                  </a:cubicBezTo>
                  <a:cubicBezTo>
                    <a:pt x="10141" y="1521"/>
                    <a:pt x="10266" y="1523"/>
                    <a:pt x="10301" y="1360"/>
                  </a:cubicBezTo>
                  <a:cubicBezTo>
                    <a:pt x="10323" y="1262"/>
                    <a:pt x="10317" y="1156"/>
                    <a:pt x="10315" y="1057"/>
                  </a:cubicBezTo>
                  <a:cubicBezTo>
                    <a:pt x="10310" y="806"/>
                    <a:pt x="10281" y="553"/>
                    <a:pt x="10295" y="303"/>
                  </a:cubicBezTo>
                  <a:cubicBezTo>
                    <a:pt x="10296" y="284"/>
                    <a:pt x="10298" y="265"/>
                    <a:pt x="10299" y="246"/>
                  </a:cubicBezTo>
                  <a:cubicBezTo>
                    <a:pt x="10298" y="266"/>
                    <a:pt x="10311" y="238"/>
                    <a:pt x="10300" y="243"/>
                  </a:cubicBezTo>
                  <a:cubicBezTo>
                    <a:pt x="10238" y="274"/>
                    <a:pt x="10347" y="263"/>
                    <a:pt x="10207" y="283"/>
                  </a:cubicBezTo>
                  <a:cubicBezTo>
                    <a:pt x="10181" y="287"/>
                    <a:pt x="10118" y="298"/>
                    <a:pt x="10123" y="286"/>
                  </a:cubicBezTo>
                  <a:cubicBezTo>
                    <a:pt x="10121" y="290"/>
                    <a:pt x="10134" y="297"/>
                    <a:pt x="10139" y="304"/>
                  </a:cubicBezTo>
                  <a:cubicBezTo>
                    <a:pt x="10199" y="395"/>
                    <a:pt x="10244" y="496"/>
                    <a:pt x="10289" y="594"/>
                  </a:cubicBezTo>
                  <a:cubicBezTo>
                    <a:pt x="10399" y="831"/>
                    <a:pt x="10491" y="1080"/>
                    <a:pt x="10620" y="1308"/>
                  </a:cubicBezTo>
                  <a:cubicBezTo>
                    <a:pt x="10663" y="1383"/>
                    <a:pt x="10715" y="1471"/>
                    <a:pt x="10803" y="1497"/>
                  </a:cubicBezTo>
                  <a:cubicBezTo>
                    <a:pt x="10897" y="1525"/>
                    <a:pt x="11018" y="1506"/>
                    <a:pt x="11115" y="1508"/>
                  </a:cubicBezTo>
                  <a:cubicBezTo>
                    <a:pt x="11244" y="1511"/>
                    <a:pt x="11373" y="1514"/>
                    <a:pt x="11501" y="1518"/>
                  </a:cubicBezTo>
                  <a:cubicBezTo>
                    <a:pt x="12432" y="1545"/>
                    <a:pt x="13356" y="1629"/>
                    <a:pt x="14262" y="1846"/>
                  </a:cubicBezTo>
                  <a:cubicBezTo>
                    <a:pt x="14500" y="1903"/>
                    <a:pt x="14735" y="1967"/>
                    <a:pt x="14969" y="2037"/>
                  </a:cubicBezTo>
                  <a:cubicBezTo>
                    <a:pt x="15145" y="2090"/>
                    <a:pt x="15220" y="1816"/>
                    <a:pt x="15045" y="1763"/>
                  </a:cubicBezTo>
                  <a:cubicBezTo>
                    <a:pt x="14134" y="1490"/>
                    <a:pt x="13203" y="1329"/>
                    <a:pt x="12254" y="1268"/>
                  </a:cubicBezTo>
                  <a:cubicBezTo>
                    <a:pt x="12018" y="1252"/>
                    <a:pt x="11781" y="1242"/>
                    <a:pt x="11543" y="1234"/>
                  </a:cubicBezTo>
                  <a:cubicBezTo>
                    <a:pt x="11415" y="1230"/>
                    <a:pt x="11287" y="1227"/>
                    <a:pt x="11159" y="1225"/>
                  </a:cubicBezTo>
                  <a:cubicBezTo>
                    <a:pt x="11100" y="1224"/>
                    <a:pt x="11041" y="1222"/>
                    <a:pt x="10983" y="1221"/>
                  </a:cubicBezTo>
                  <a:cubicBezTo>
                    <a:pt x="10953" y="1221"/>
                    <a:pt x="10922" y="1219"/>
                    <a:pt x="10893" y="1220"/>
                  </a:cubicBezTo>
                  <a:cubicBezTo>
                    <a:pt x="10839" y="1216"/>
                    <a:pt x="10833" y="1218"/>
                    <a:pt x="10876" y="1227"/>
                  </a:cubicBezTo>
                  <a:cubicBezTo>
                    <a:pt x="10895" y="1227"/>
                    <a:pt x="10910" y="1234"/>
                    <a:pt x="10922" y="1247"/>
                  </a:cubicBezTo>
                  <a:cubicBezTo>
                    <a:pt x="10911" y="1246"/>
                    <a:pt x="10896" y="1211"/>
                    <a:pt x="10911" y="1238"/>
                  </a:cubicBezTo>
                  <a:cubicBezTo>
                    <a:pt x="10902" y="1222"/>
                    <a:pt x="10891" y="1208"/>
                    <a:pt x="10882" y="1192"/>
                  </a:cubicBezTo>
                  <a:cubicBezTo>
                    <a:pt x="10852" y="1143"/>
                    <a:pt x="10826" y="1091"/>
                    <a:pt x="10801" y="1040"/>
                  </a:cubicBezTo>
                  <a:cubicBezTo>
                    <a:pt x="10742" y="917"/>
                    <a:pt x="10687" y="792"/>
                    <a:pt x="10632" y="668"/>
                  </a:cubicBezTo>
                  <a:cubicBezTo>
                    <a:pt x="10550" y="481"/>
                    <a:pt x="10473" y="222"/>
                    <a:pt x="10318" y="79"/>
                  </a:cubicBezTo>
                  <a:cubicBezTo>
                    <a:pt x="10233" y="0"/>
                    <a:pt x="10104" y="11"/>
                    <a:pt x="10047" y="116"/>
                  </a:cubicBezTo>
                  <a:cubicBezTo>
                    <a:pt x="10003" y="198"/>
                    <a:pt x="10009" y="308"/>
                    <a:pt x="10008" y="398"/>
                  </a:cubicBezTo>
                  <a:cubicBezTo>
                    <a:pt x="10008" y="657"/>
                    <a:pt x="10035" y="916"/>
                    <a:pt x="10032" y="1175"/>
                  </a:cubicBezTo>
                  <a:cubicBezTo>
                    <a:pt x="10031" y="1216"/>
                    <a:pt x="10029" y="1258"/>
                    <a:pt x="10025" y="1299"/>
                  </a:cubicBezTo>
                  <a:cubicBezTo>
                    <a:pt x="10028" y="1267"/>
                    <a:pt x="10010" y="1318"/>
                    <a:pt x="10025" y="1302"/>
                  </a:cubicBezTo>
                  <a:cubicBezTo>
                    <a:pt x="10034" y="1292"/>
                    <a:pt x="10060" y="1266"/>
                    <a:pt x="10067" y="1256"/>
                  </a:cubicBezTo>
                  <a:cubicBezTo>
                    <a:pt x="10102" y="1235"/>
                    <a:pt x="10094" y="1230"/>
                    <a:pt x="10042" y="1241"/>
                  </a:cubicBezTo>
                  <a:cubicBezTo>
                    <a:pt x="10026" y="1242"/>
                    <a:pt x="10011" y="1243"/>
                    <a:pt x="9996" y="1243"/>
                  </a:cubicBezTo>
                  <a:cubicBezTo>
                    <a:pt x="9719" y="1256"/>
                    <a:pt x="9442" y="1274"/>
                    <a:pt x="9166" y="1297"/>
                  </a:cubicBezTo>
                  <a:cubicBezTo>
                    <a:pt x="8104" y="1385"/>
                    <a:pt x="7044" y="1540"/>
                    <a:pt x="6005" y="1777"/>
                  </a:cubicBezTo>
                  <a:cubicBezTo>
                    <a:pt x="5492" y="1893"/>
                    <a:pt x="4984" y="2030"/>
                    <a:pt x="4483" y="2188"/>
                  </a:cubicBezTo>
                  <a:cubicBezTo>
                    <a:pt x="4232" y="2267"/>
                    <a:pt x="3983" y="2351"/>
                    <a:pt x="3736" y="2441"/>
                  </a:cubicBezTo>
                  <a:cubicBezTo>
                    <a:pt x="3673" y="2465"/>
                    <a:pt x="3610" y="2488"/>
                    <a:pt x="3546" y="2512"/>
                  </a:cubicBezTo>
                  <a:cubicBezTo>
                    <a:pt x="3468" y="2542"/>
                    <a:pt x="3465" y="2523"/>
                    <a:pt x="3530" y="2537"/>
                  </a:cubicBezTo>
                  <a:cubicBezTo>
                    <a:pt x="3551" y="2542"/>
                    <a:pt x="3559" y="2551"/>
                    <a:pt x="3560" y="2551"/>
                  </a:cubicBezTo>
                  <a:cubicBezTo>
                    <a:pt x="3552" y="2553"/>
                    <a:pt x="3553" y="2510"/>
                    <a:pt x="3567" y="2559"/>
                  </a:cubicBezTo>
                  <a:cubicBezTo>
                    <a:pt x="3564" y="2551"/>
                    <a:pt x="3554" y="2542"/>
                    <a:pt x="3551" y="2533"/>
                  </a:cubicBezTo>
                  <a:cubicBezTo>
                    <a:pt x="3531" y="2486"/>
                    <a:pt x="3497" y="2387"/>
                    <a:pt x="3476" y="2305"/>
                  </a:cubicBezTo>
                  <a:cubicBezTo>
                    <a:pt x="3446" y="2187"/>
                    <a:pt x="3422" y="2068"/>
                    <a:pt x="3398" y="1949"/>
                  </a:cubicBezTo>
                  <a:cubicBezTo>
                    <a:pt x="3349" y="1703"/>
                    <a:pt x="3309" y="1455"/>
                    <a:pt x="3245" y="1213"/>
                  </a:cubicBezTo>
                  <a:cubicBezTo>
                    <a:pt x="3207" y="1068"/>
                    <a:pt x="3147" y="809"/>
                    <a:pt x="2955" y="807"/>
                  </a:cubicBezTo>
                  <a:cubicBezTo>
                    <a:pt x="2775" y="805"/>
                    <a:pt x="2716" y="1041"/>
                    <a:pt x="2674" y="1176"/>
                  </a:cubicBezTo>
                  <a:cubicBezTo>
                    <a:pt x="2519" y="1684"/>
                    <a:pt x="2437" y="2213"/>
                    <a:pt x="2304" y="2728"/>
                  </a:cubicBezTo>
                  <a:cubicBezTo>
                    <a:pt x="2278" y="2828"/>
                    <a:pt x="2249" y="2929"/>
                    <a:pt x="2215" y="3027"/>
                  </a:cubicBezTo>
                  <a:cubicBezTo>
                    <a:pt x="2198" y="3074"/>
                    <a:pt x="2206" y="3042"/>
                    <a:pt x="2188" y="3088"/>
                  </a:cubicBezTo>
                  <a:cubicBezTo>
                    <a:pt x="2180" y="3109"/>
                    <a:pt x="2169" y="3115"/>
                    <a:pt x="2187" y="3095"/>
                  </a:cubicBezTo>
                  <a:cubicBezTo>
                    <a:pt x="2176" y="3107"/>
                    <a:pt x="2180" y="3095"/>
                    <a:pt x="2191" y="3094"/>
                  </a:cubicBezTo>
                  <a:cubicBezTo>
                    <a:pt x="2223" y="3091"/>
                    <a:pt x="2155" y="3108"/>
                    <a:pt x="2138" y="3117"/>
                  </a:cubicBezTo>
                  <a:cubicBezTo>
                    <a:pt x="1678" y="3340"/>
                    <a:pt x="1228" y="3586"/>
                    <a:pt x="793" y="3854"/>
                  </a:cubicBezTo>
                  <a:cubicBezTo>
                    <a:pt x="575" y="3989"/>
                    <a:pt x="360" y="4130"/>
                    <a:pt x="150" y="4275"/>
                  </a:cubicBezTo>
                  <a:cubicBezTo>
                    <a:pt x="0" y="4379"/>
                    <a:pt x="142" y="4625"/>
                    <a:pt x="293" y="452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22" name="Freeform 90">
              <a:extLst>
                <a:ext uri="{FF2B5EF4-FFF2-40B4-BE49-F238E27FC236}">
                  <a16:creationId xmlns:a16="http://schemas.microsoft.com/office/drawing/2014/main" id="{ACEB75C0-CC16-FAF0-085B-9058B6538A0D}"/>
                </a:ext>
              </a:extLst>
            </p:cNvPr>
            <p:cNvSpPr>
              <a:spLocks/>
            </p:cNvSpPr>
            <p:nvPr/>
          </p:nvSpPr>
          <p:spPr bwMode="auto">
            <a:xfrm>
              <a:off x="4789488" y="1047750"/>
              <a:ext cx="444500" cy="1549400"/>
            </a:xfrm>
            <a:custGeom>
              <a:avLst/>
              <a:gdLst>
                <a:gd name="T0" fmla="*/ 190 w 2159"/>
                <a:gd name="T1" fmla="*/ 7412 h 7534"/>
                <a:gd name="T2" fmla="*/ 1262 w 2159"/>
                <a:gd name="T3" fmla="*/ 1658 h 7534"/>
                <a:gd name="T4" fmla="*/ 2088 w 2159"/>
                <a:gd name="T5" fmla="*/ 195 h 7534"/>
                <a:gd name="T6" fmla="*/ 1925 w 2159"/>
                <a:gd name="T7" fmla="*/ 99 h 7534"/>
                <a:gd name="T8" fmla="*/ 76 w 2159"/>
                <a:gd name="T9" fmla="*/ 5766 h 7534"/>
                <a:gd name="T10" fmla="*/ 1 w 2159"/>
                <a:gd name="T11" fmla="*/ 7412 h 7534"/>
                <a:gd name="T12" fmla="*/ 190 w 2159"/>
                <a:gd name="T13" fmla="*/ 7412 h 7534"/>
              </a:gdLst>
              <a:ahLst/>
              <a:cxnLst>
                <a:cxn ang="0">
                  <a:pos x="T0" y="T1"/>
                </a:cxn>
                <a:cxn ang="0">
                  <a:pos x="T2" y="T3"/>
                </a:cxn>
                <a:cxn ang="0">
                  <a:pos x="T4" y="T5"/>
                </a:cxn>
                <a:cxn ang="0">
                  <a:pos x="T6" y="T7"/>
                </a:cxn>
                <a:cxn ang="0">
                  <a:pos x="T8" y="T9"/>
                </a:cxn>
                <a:cxn ang="0">
                  <a:pos x="T10" y="T11"/>
                </a:cxn>
                <a:cxn ang="0">
                  <a:pos x="T12" y="T13"/>
                </a:cxn>
              </a:cxnLst>
              <a:rect l="0" t="0" r="r" b="b"/>
              <a:pathLst>
                <a:path w="2159" h="7534">
                  <a:moveTo>
                    <a:pt x="190" y="7412"/>
                  </a:moveTo>
                  <a:cubicBezTo>
                    <a:pt x="198" y="5461"/>
                    <a:pt x="461" y="3453"/>
                    <a:pt x="1262" y="1658"/>
                  </a:cubicBezTo>
                  <a:cubicBezTo>
                    <a:pt x="1491" y="1146"/>
                    <a:pt x="1765" y="654"/>
                    <a:pt x="2088" y="195"/>
                  </a:cubicBezTo>
                  <a:cubicBezTo>
                    <a:pt x="2159" y="95"/>
                    <a:pt x="1994" y="0"/>
                    <a:pt x="1925" y="99"/>
                  </a:cubicBezTo>
                  <a:cubicBezTo>
                    <a:pt x="763" y="1751"/>
                    <a:pt x="255" y="3779"/>
                    <a:pt x="76" y="5766"/>
                  </a:cubicBezTo>
                  <a:cubicBezTo>
                    <a:pt x="26" y="6313"/>
                    <a:pt x="3" y="6863"/>
                    <a:pt x="1" y="7412"/>
                  </a:cubicBezTo>
                  <a:cubicBezTo>
                    <a:pt x="0" y="7534"/>
                    <a:pt x="190" y="7534"/>
                    <a:pt x="190" y="741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23" name="Freeform 91">
              <a:extLst>
                <a:ext uri="{FF2B5EF4-FFF2-40B4-BE49-F238E27FC236}">
                  <a16:creationId xmlns:a16="http://schemas.microsoft.com/office/drawing/2014/main" id="{62240B3F-B51B-3BF6-8459-AA6A0A933F87}"/>
                </a:ext>
              </a:extLst>
            </p:cNvPr>
            <p:cNvSpPr>
              <a:spLocks/>
            </p:cNvSpPr>
            <p:nvPr/>
          </p:nvSpPr>
          <p:spPr bwMode="auto">
            <a:xfrm>
              <a:off x="5538788" y="979488"/>
              <a:ext cx="779463" cy="1460500"/>
            </a:xfrm>
            <a:custGeom>
              <a:avLst/>
              <a:gdLst>
                <a:gd name="T0" fmla="*/ 90 w 3787"/>
                <a:gd name="T1" fmla="*/ 217 h 7102"/>
                <a:gd name="T2" fmla="*/ 3143 w 3787"/>
                <a:gd name="T3" fmla="*/ 5334 h 7102"/>
                <a:gd name="T4" fmla="*/ 3578 w 3787"/>
                <a:gd name="T5" fmla="*/ 6982 h 7102"/>
                <a:gd name="T6" fmla="*/ 3761 w 3787"/>
                <a:gd name="T7" fmla="*/ 6932 h 7102"/>
                <a:gd name="T8" fmla="*/ 1367 w 3787"/>
                <a:gd name="T9" fmla="*/ 1356 h 7102"/>
                <a:gd name="T10" fmla="*/ 224 w 3787"/>
                <a:gd name="T11" fmla="*/ 83 h 7102"/>
                <a:gd name="T12" fmla="*/ 90 w 3787"/>
                <a:gd name="T13" fmla="*/ 217 h 7102"/>
              </a:gdLst>
              <a:ahLst/>
              <a:cxnLst>
                <a:cxn ang="0">
                  <a:pos x="T0" y="T1"/>
                </a:cxn>
                <a:cxn ang="0">
                  <a:pos x="T2" y="T3"/>
                </a:cxn>
                <a:cxn ang="0">
                  <a:pos x="T4" y="T5"/>
                </a:cxn>
                <a:cxn ang="0">
                  <a:pos x="T6" y="T7"/>
                </a:cxn>
                <a:cxn ang="0">
                  <a:pos x="T8" y="T9"/>
                </a:cxn>
                <a:cxn ang="0">
                  <a:pos x="T10" y="T11"/>
                </a:cxn>
                <a:cxn ang="0">
                  <a:pos x="T12" y="T13"/>
                </a:cxn>
              </a:cxnLst>
              <a:rect l="0" t="0" r="r" b="b"/>
              <a:pathLst>
                <a:path w="3787" h="7102">
                  <a:moveTo>
                    <a:pt x="90" y="217"/>
                  </a:moveTo>
                  <a:cubicBezTo>
                    <a:pt x="1569" y="1593"/>
                    <a:pt x="2537" y="3426"/>
                    <a:pt x="3143" y="5334"/>
                  </a:cubicBezTo>
                  <a:cubicBezTo>
                    <a:pt x="3315" y="5876"/>
                    <a:pt x="3459" y="6427"/>
                    <a:pt x="3578" y="6982"/>
                  </a:cubicBezTo>
                  <a:cubicBezTo>
                    <a:pt x="3604" y="7102"/>
                    <a:pt x="3787" y="7051"/>
                    <a:pt x="3761" y="6932"/>
                  </a:cubicBezTo>
                  <a:cubicBezTo>
                    <a:pt x="3334" y="4949"/>
                    <a:pt x="2595" y="2987"/>
                    <a:pt x="1367" y="1356"/>
                  </a:cubicBezTo>
                  <a:cubicBezTo>
                    <a:pt x="1023" y="900"/>
                    <a:pt x="643" y="472"/>
                    <a:pt x="224" y="83"/>
                  </a:cubicBezTo>
                  <a:cubicBezTo>
                    <a:pt x="135" y="0"/>
                    <a:pt x="0" y="134"/>
                    <a:pt x="90" y="21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24" name="Freeform 92">
              <a:extLst>
                <a:ext uri="{FF2B5EF4-FFF2-40B4-BE49-F238E27FC236}">
                  <a16:creationId xmlns:a16="http://schemas.microsoft.com/office/drawing/2014/main" id="{E362A58C-1652-9748-9A15-A456EAC8ED78}"/>
                </a:ext>
              </a:extLst>
            </p:cNvPr>
            <p:cNvSpPr>
              <a:spLocks/>
            </p:cNvSpPr>
            <p:nvPr/>
          </p:nvSpPr>
          <p:spPr bwMode="auto">
            <a:xfrm>
              <a:off x="5586413" y="968375"/>
              <a:ext cx="1566863" cy="1754188"/>
            </a:xfrm>
            <a:custGeom>
              <a:avLst/>
              <a:gdLst>
                <a:gd name="T0" fmla="*/ 170 w 7622"/>
                <a:gd name="T1" fmla="*/ 343 h 8528"/>
                <a:gd name="T2" fmla="*/ 2578 w 7622"/>
                <a:gd name="T3" fmla="*/ 1000 h 8528"/>
                <a:gd name="T4" fmla="*/ 4321 w 7622"/>
                <a:gd name="T5" fmla="*/ 2326 h 8528"/>
                <a:gd name="T6" fmla="*/ 6792 w 7622"/>
                <a:gd name="T7" fmla="*/ 6024 h 8528"/>
                <a:gd name="T8" fmla="*/ 7417 w 7622"/>
                <a:gd name="T9" fmla="*/ 8407 h 8528"/>
                <a:gd name="T10" fmla="*/ 7606 w 7622"/>
                <a:gd name="T11" fmla="*/ 8407 h 8528"/>
                <a:gd name="T12" fmla="*/ 6034 w 7622"/>
                <a:gd name="T13" fmla="*/ 4133 h 8528"/>
                <a:gd name="T14" fmla="*/ 2812 w 7622"/>
                <a:gd name="T15" fmla="*/ 918 h 8528"/>
                <a:gd name="T16" fmla="*/ 120 w 7622"/>
                <a:gd name="T17" fmla="*/ 160 h 8528"/>
                <a:gd name="T18" fmla="*/ 170 w 7622"/>
                <a:gd name="T19" fmla="*/ 343 h 8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22" h="8528">
                  <a:moveTo>
                    <a:pt x="170" y="343"/>
                  </a:moveTo>
                  <a:cubicBezTo>
                    <a:pt x="1019" y="201"/>
                    <a:pt x="1861" y="583"/>
                    <a:pt x="2578" y="1000"/>
                  </a:cubicBezTo>
                  <a:cubicBezTo>
                    <a:pt x="3212" y="1367"/>
                    <a:pt x="3795" y="1818"/>
                    <a:pt x="4321" y="2326"/>
                  </a:cubicBezTo>
                  <a:cubicBezTo>
                    <a:pt x="5394" y="3362"/>
                    <a:pt x="6241" y="4639"/>
                    <a:pt x="6792" y="6024"/>
                  </a:cubicBezTo>
                  <a:cubicBezTo>
                    <a:pt x="7096" y="6788"/>
                    <a:pt x="7313" y="7590"/>
                    <a:pt x="7417" y="8407"/>
                  </a:cubicBezTo>
                  <a:cubicBezTo>
                    <a:pt x="7432" y="8526"/>
                    <a:pt x="7622" y="8528"/>
                    <a:pt x="7606" y="8407"/>
                  </a:cubicBezTo>
                  <a:cubicBezTo>
                    <a:pt x="7413" y="6887"/>
                    <a:pt x="6856" y="5423"/>
                    <a:pt x="6034" y="4133"/>
                  </a:cubicBezTo>
                  <a:cubicBezTo>
                    <a:pt x="5214" y="2846"/>
                    <a:pt x="4122" y="1712"/>
                    <a:pt x="2812" y="918"/>
                  </a:cubicBezTo>
                  <a:cubicBezTo>
                    <a:pt x="2013" y="433"/>
                    <a:pt x="1077" y="0"/>
                    <a:pt x="120" y="160"/>
                  </a:cubicBezTo>
                  <a:cubicBezTo>
                    <a:pt x="0" y="181"/>
                    <a:pt x="51" y="363"/>
                    <a:pt x="170" y="343"/>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25" name="Freeform 93">
              <a:extLst>
                <a:ext uri="{FF2B5EF4-FFF2-40B4-BE49-F238E27FC236}">
                  <a16:creationId xmlns:a16="http://schemas.microsoft.com/office/drawing/2014/main" id="{674BB25A-AC9E-D029-2EA3-8319C46A8576}"/>
                </a:ext>
              </a:extLst>
            </p:cNvPr>
            <p:cNvSpPr>
              <a:spLocks/>
            </p:cNvSpPr>
            <p:nvPr/>
          </p:nvSpPr>
          <p:spPr bwMode="auto">
            <a:xfrm>
              <a:off x="4176713" y="1073150"/>
              <a:ext cx="995363" cy="2154238"/>
            </a:xfrm>
            <a:custGeom>
              <a:avLst/>
              <a:gdLst>
                <a:gd name="T0" fmla="*/ 4636 w 4843"/>
                <a:gd name="T1" fmla="*/ 49 h 10480"/>
                <a:gd name="T2" fmla="*/ 1258 w 4843"/>
                <a:gd name="T3" fmla="*/ 2971 h 10480"/>
                <a:gd name="T4" fmla="*/ 145 w 4843"/>
                <a:gd name="T5" fmla="*/ 7635 h 10480"/>
                <a:gd name="T6" fmla="*/ 914 w 4843"/>
                <a:gd name="T7" fmla="*/ 10370 h 10480"/>
                <a:gd name="T8" fmla="*/ 1078 w 4843"/>
                <a:gd name="T9" fmla="*/ 10275 h 10480"/>
                <a:gd name="T10" fmla="*/ 462 w 4843"/>
                <a:gd name="T11" fmla="*/ 5429 h 10480"/>
                <a:gd name="T12" fmla="*/ 2663 w 4843"/>
                <a:gd name="T13" fmla="*/ 1572 h 10480"/>
                <a:gd name="T14" fmla="*/ 4731 w 4843"/>
                <a:gd name="T15" fmla="*/ 213 h 10480"/>
                <a:gd name="T16" fmla="*/ 4636 w 4843"/>
                <a:gd name="T17" fmla="*/ 49 h 10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43" h="10480">
                  <a:moveTo>
                    <a:pt x="4636" y="49"/>
                  </a:moveTo>
                  <a:cubicBezTo>
                    <a:pt x="3250" y="657"/>
                    <a:pt x="2065" y="1693"/>
                    <a:pt x="1258" y="2971"/>
                  </a:cubicBezTo>
                  <a:cubicBezTo>
                    <a:pt x="385" y="4354"/>
                    <a:pt x="0" y="6008"/>
                    <a:pt x="145" y="7635"/>
                  </a:cubicBezTo>
                  <a:cubicBezTo>
                    <a:pt x="229" y="8586"/>
                    <a:pt x="488" y="9516"/>
                    <a:pt x="914" y="10370"/>
                  </a:cubicBezTo>
                  <a:cubicBezTo>
                    <a:pt x="969" y="10480"/>
                    <a:pt x="1133" y="10384"/>
                    <a:pt x="1078" y="10275"/>
                  </a:cubicBezTo>
                  <a:cubicBezTo>
                    <a:pt x="337" y="8789"/>
                    <a:pt x="120" y="7054"/>
                    <a:pt x="462" y="5429"/>
                  </a:cubicBezTo>
                  <a:cubicBezTo>
                    <a:pt x="774" y="3950"/>
                    <a:pt x="1558" y="2600"/>
                    <a:pt x="2663" y="1572"/>
                  </a:cubicBezTo>
                  <a:cubicBezTo>
                    <a:pt x="3271" y="1006"/>
                    <a:pt x="3971" y="546"/>
                    <a:pt x="4731" y="213"/>
                  </a:cubicBezTo>
                  <a:cubicBezTo>
                    <a:pt x="4843" y="164"/>
                    <a:pt x="4746" y="0"/>
                    <a:pt x="4636" y="4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26" name="Freeform 94">
              <a:extLst>
                <a:ext uri="{FF2B5EF4-FFF2-40B4-BE49-F238E27FC236}">
                  <a16:creationId xmlns:a16="http://schemas.microsoft.com/office/drawing/2014/main" id="{558AB5C5-B7D8-D609-7E49-99DDCE9C4942}"/>
                </a:ext>
              </a:extLst>
            </p:cNvPr>
            <p:cNvSpPr>
              <a:spLocks/>
            </p:cNvSpPr>
            <p:nvPr/>
          </p:nvSpPr>
          <p:spPr bwMode="auto">
            <a:xfrm>
              <a:off x="4335463" y="1647825"/>
              <a:ext cx="303213" cy="330200"/>
            </a:xfrm>
            <a:custGeom>
              <a:avLst/>
              <a:gdLst>
                <a:gd name="T0" fmla="*/ 507 w 1477"/>
                <a:gd name="T1" fmla="*/ 1546 h 1609"/>
                <a:gd name="T2" fmla="*/ 408 w 1477"/>
                <a:gd name="T3" fmla="*/ 1522 h 1609"/>
                <a:gd name="T4" fmla="*/ 91 w 1477"/>
                <a:gd name="T5" fmla="*/ 1145 h 1609"/>
                <a:gd name="T6" fmla="*/ 365 w 1477"/>
                <a:gd name="T7" fmla="*/ 364 h 1609"/>
                <a:gd name="T8" fmla="*/ 992 w 1477"/>
                <a:gd name="T9" fmla="*/ 62 h 1609"/>
                <a:gd name="T10" fmla="*/ 1091 w 1477"/>
                <a:gd name="T11" fmla="*/ 87 h 1609"/>
                <a:gd name="T12" fmla="*/ 1386 w 1477"/>
                <a:gd name="T13" fmla="*/ 614 h 1609"/>
                <a:gd name="T14" fmla="*/ 1134 w 1477"/>
                <a:gd name="T15" fmla="*/ 1245 h 1609"/>
                <a:gd name="T16" fmla="*/ 507 w 1477"/>
                <a:gd name="T17" fmla="*/ 1546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7" h="1609">
                  <a:moveTo>
                    <a:pt x="507" y="1546"/>
                  </a:moveTo>
                  <a:lnTo>
                    <a:pt x="408" y="1522"/>
                  </a:lnTo>
                  <a:cubicBezTo>
                    <a:pt x="153" y="1460"/>
                    <a:pt x="0" y="1374"/>
                    <a:pt x="91" y="1145"/>
                  </a:cubicBezTo>
                  <a:lnTo>
                    <a:pt x="365" y="364"/>
                  </a:lnTo>
                  <a:cubicBezTo>
                    <a:pt x="456" y="135"/>
                    <a:pt x="737" y="0"/>
                    <a:pt x="992" y="62"/>
                  </a:cubicBezTo>
                  <a:lnTo>
                    <a:pt x="1091" y="87"/>
                  </a:lnTo>
                  <a:cubicBezTo>
                    <a:pt x="1345" y="149"/>
                    <a:pt x="1477" y="385"/>
                    <a:pt x="1386" y="614"/>
                  </a:cubicBezTo>
                  <a:lnTo>
                    <a:pt x="1134" y="1245"/>
                  </a:lnTo>
                  <a:cubicBezTo>
                    <a:pt x="1042" y="1473"/>
                    <a:pt x="762" y="1609"/>
                    <a:pt x="507" y="154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27" name="Freeform 95">
              <a:extLst>
                <a:ext uri="{FF2B5EF4-FFF2-40B4-BE49-F238E27FC236}">
                  <a16:creationId xmlns:a16="http://schemas.microsoft.com/office/drawing/2014/main" id="{4559AE4D-A51C-5FDA-455F-7D928F3F1F3B}"/>
                </a:ext>
              </a:extLst>
            </p:cNvPr>
            <p:cNvSpPr>
              <a:spLocks/>
            </p:cNvSpPr>
            <p:nvPr/>
          </p:nvSpPr>
          <p:spPr bwMode="auto">
            <a:xfrm>
              <a:off x="4560888" y="1695450"/>
              <a:ext cx="300038" cy="330200"/>
            </a:xfrm>
            <a:custGeom>
              <a:avLst/>
              <a:gdLst>
                <a:gd name="T0" fmla="*/ 486 w 1456"/>
                <a:gd name="T1" fmla="*/ 1547 h 1609"/>
                <a:gd name="T2" fmla="*/ 387 w 1456"/>
                <a:gd name="T3" fmla="*/ 1522 h 1609"/>
                <a:gd name="T4" fmla="*/ 91 w 1456"/>
                <a:gd name="T5" fmla="*/ 995 h 1609"/>
                <a:gd name="T6" fmla="*/ 343 w 1456"/>
                <a:gd name="T7" fmla="*/ 364 h 1609"/>
                <a:gd name="T8" fmla="*/ 970 w 1456"/>
                <a:gd name="T9" fmla="*/ 63 h 1609"/>
                <a:gd name="T10" fmla="*/ 1069 w 1456"/>
                <a:gd name="T11" fmla="*/ 87 h 1609"/>
                <a:gd name="T12" fmla="*/ 1364 w 1456"/>
                <a:gd name="T13" fmla="*/ 614 h 1609"/>
                <a:gd name="T14" fmla="*/ 1112 w 1456"/>
                <a:gd name="T15" fmla="*/ 1245 h 1609"/>
                <a:gd name="T16" fmla="*/ 486 w 1456"/>
                <a:gd name="T17" fmla="*/ 1547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56" h="1609">
                  <a:moveTo>
                    <a:pt x="486" y="1547"/>
                  </a:moveTo>
                  <a:lnTo>
                    <a:pt x="387" y="1522"/>
                  </a:lnTo>
                  <a:cubicBezTo>
                    <a:pt x="132" y="1460"/>
                    <a:pt x="0" y="1224"/>
                    <a:pt x="91" y="995"/>
                  </a:cubicBezTo>
                  <a:lnTo>
                    <a:pt x="343" y="364"/>
                  </a:lnTo>
                  <a:cubicBezTo>
                    <a:pt x="435" y="135"/>
                    <a:pt x="715" y="0"/>
                    <a:pt x="970" y="63"/>
                  </a:cubicBezTo>
                  <a:lnTo>
                    <a:pt x="1069" y="87"/>
                  </a:lnTo>
                  <a:cubicBezTo>
                    <a:pt x="1324" y="149"/>
                    <a:pt x="1456" y="385"/>
                    <a:pt x="1364" y="614"/>
                  </a:cubicBezTo>
                  <a:lnTo>
                    <a:pt x="1112" y="1245"/>
                  </a:lnTo>
                  <a:cubicBezTo>
                    <a:pt x="1021" y="1474"/>
                    <a:pt x="740" y="1609"/>
                    <a:pt x="486" y="154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28" name="Freeform 96">
              <a:extLst>
                <a:ext uri="{FF2B5EF4-FFF2-40B4-BE49-F238E27FC236}">
                  <a16:creationId xmlns:a16="http://schemas.microsoft.com/office/drawing/2014/main" id="{754D546A-763D-9A53-C5E9-B88CD0FFC977}"/>
                </a:ext>
              </a:extLst>
            </p:cNvPr>
            <p:cNvSpPr>
              <a:spLocks/>
            </p:cNvSpPr>
            <p:nvPr/>
          </p:nvSpPr>
          <p:spPr bwMode="auto">
            <a:xfrm>
              <a:off x="4038601" y="1824038"/>
              <a:ext cx="1011238" cy="628650"/>
            </a:xfrm>
            <a:custGeom>
              <a:avLst/>
              <a:gdLst>
                <a:gd name="T0" fmla="*/ 4604 w 4913"/>
                <a:gd name="T1" fmla="*/ 2180 h 3052"/>
                <a:gd name="T2" fmla="*/ 1939 w 4913"/>
                <a:gd name="T3" fmla="*/ 2786 h 3052"/>
                <a:gd name="T4" fmla="*/ 308 w 4913"/>
                <a:gd name="T5" fmla="*/ 1140 h 3052"/>
                <a:gd name="T6" fmla="*/ 2982 w 4913"/>
                <a:gd name="T7" fmla="*/ 267 h 3052"/>
                <a:gd name="T8" fmla="*/ 4604 w 4913"/>
                <a:gd name="T9" fmla="*/ 2180 h 3052"/>
              </a:gdLst>
              <a:ahLst/>
              <a:cxnLst>
                <a:cxn ang="0">
                  <a:pos x="T0" y="T1"/>
                </a:cxn>
                <a:cxn ang="0">
                  <a:pos x="T2" y="T3"/>
                </a:cxn>
                <a:cxn ang="0">
                  <a:pos x="T4" y="T5"/>
                </a:cxn>
                <a:cxn ang="0">
                  <a:pos x="T6" y="T7"/>
                </a:cxn>
                <a:cxn ang="0">
                  <a:pos x="T8" y="T9"/>
                </a:cxn>
              </a:cxnLst>
              <a:rect l="0" t="0" r="r" b="b"/>
              <a:pathLst>
                <a:path w="4913" h="3052">
                  <a:moveTo>
                    <a:pt x="4604" y="2180"/>
                  </a:moveTo>
                  <a:cubicBezTo>
                    <a:pt x="4295" y="2952"/>
                    <a:pt x="3027" y="3052"/>
                    <a:pt x="1939" y="2786"/>
                  </a:cubicBezTo>
                  <a:cubicBezTo>
                    <a:pt x="851" y="2519"/>
                    <a:pt x="0" y="1912"/>
                    <a:pt x="308" y="1140"/>
                  </a:cubicBezTo>
                  <a:cubicBezTo>
                    <a:pt x="617" y="368"/>
                    <a:pt x="1894" y="0"/>
                    <a:pt x="2982" y="267"/>
                  </a:cubicBezTo>
                  <a:cubicBezTo>
                    <a:pt x="4070" y="533"/>
                    <a:pt x="4913" y="1407"/>
                    <a:pt x="4604" y="218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29" name="Freeform 97">
              <a:extLst>
                <a:ext uri="{FF2B5EF4-FFF2-40B4-BE49-F238E27FC236}">
                  <a16:creationId xmlns:a16="http://schemas.microsoft.com/office/drawing/2014/main" id="{5409F2E9-EA66-A579-A6E4-6304637F2040}"/>
                </a:ext>
              </a:extLst>
            </p:cNvPr>
            <p:cNvSpPr>
              <a:spLocks/>
            </p:cNvSpPr>
            <p:nvPr/>
          </p:nvSpPr>
          <p:spPr bwMode="auto">
            <a:xfrm>
              <a:off x="4745038" y="2411413"/>
              <a:ext cx="49213" cy="7938"/>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AFA4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30" name="Freeform 98">
              <a:extLst>
                <a:ext uri="{FF2B5EF4-FFF2-40B4-BE49-F238E27FC236}">
                  <a16:creationId xmlns:a16="http://schemas.microsoft.com/office/drawing/2014/main" id="{CC524F56-A939-E9D8-C013-D7F6776E3E19}"/>
                </a:ext>
              </a:extLst>
            </p:cNvPr>
            <p:cNvSpPr>
              <a:spLocks/>
            </p:cNvSpPr>
            <p:nvPr/>
          </p:nvSpPr>
          <p:spPr bwMode="auto">
            <a:xfrm>
              <a:off x="4745038" y="2411413"/>
              <a:ext cx="49213" cy="7938"/>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31" name="Freeform 99">
              <a:extLst>
                <a:ext uri="{FF2B5EF4-FFF2-40B4-BE49-F238E27FC236}">
                  <a16:creationId xmlns:a16="http://schemas.microsoft.com/office/drawing/2014/main" id="{EA270147-4CCE-5707-6229-C889A8CD0F7F}"/>
                </a:ext>
              </a:extLst>
            </p:cNvPr>
            <p:cNvSpPr>
              <a:spLocks/>
            </p:cNvSpPr>
            <p:nvPr/>
          </p:nvSpPr>
          <p:spPr bwMode="auto">
            <a:xfrm>
              <a:off x="4967288" y="2270125"/>
              <a:ext cx="19050" cy="38100"/>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BDB1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32" name="Freeform 100">
              <a:extLst>
                <a:ext uri="{FF2B5EF4-FFF2-40B4-BE49-F238E27FC236}">
                  <a16:creationId xmlns:a16="http://schemas.microsoft.com/office/drawing/2014/main" id="{F3C4A59F-1EDE-097C-3808-3ED035C3C4EC}"/>
                </a:ext>
              </a:extLst>
            </p:cNvPr>
            <p:cNvSpPr>
              <a:spLocks/>
            </p:cNvSpPr>
            <p:nvPr/>
          </p:nvSpPr>
          <p:spPr bwMode="auto">
            <a:xfrm>
              <a:off x="4967288" y="2270125"/>
              <a:ext cx="19050" cy="38100"/>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33" name="Freeform 101">
              <a:extLst>
                <a:ext uri="{FF2B5EF4-FFF2-40B4-BE49-F238E27FC236}">
                  <a16:creationId xmlns:a16="http://schemas.microsoft.com/office/drawing/2014/main" id="{EAFF9104-3CEB-2123-CF3E-AF022A898642}"/>
                </a:ext>
              </a:extLst>
            </p:cNvPr>
            <p:cNvSpPr>
              <a:spLocks/>
            </p:cNvSpPr>
            <p:nvPr/>
          </p:nvSpPr>
          <p:spPr bwMode="auto">
            <a:xfrm>
              <a:off x="4833938" y="2308225"/>
              <a:ext cx="133350" cy="92075"/>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AFA4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34" name="Freeform 102">
              <a:extLst>
                <a:ext uri="{FF2B5EF4-FFF2-40B4-BE49-F238E27FC236}">
                  <a16:creationId xmlns:a16="http://schemas.microsoft.com/office/drawing/2014/main" id="{503C00E5-9E1F-2ECD-4A1E-DEC569820391}"/>
                </a:ext>
              </a:extLst>
            </p:cNvPr>
            <p:cNvSpPr>
              <a:spLocks/>
            </p:cNvSpPr>
            <p:nvPr/>
          </p:nvSpPr>
          <p:spPr bwMode="auto">
            <a:xfrm>
              <a:off x="4833938" y="2308225"/>
              <a:ext cx="133350" cy="92075"/>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35" name="Freeform 103">
              <a:extLst>
                <a:ext uri="{FF2B5EF4-FFF2-40B4-BE49-F238E27FC236}">
                  <a16:creationId xmlns:a16="http://schemas.microsoft.com/office/drawing/2014/main" id="{6B699FC3-D64E-676F-B23E-11F8F25337D5}"/>
                </a:ext>
              </a:extLst>
            </p:cNvPr>
            <p:cNvSpPr>
              <a:spLocks/>
            </p:cNvSpPr>
            <p:nvPr/>
          </p:nvSpPr>
          <p:spPr bwMode="auto">
            <a:xfrm>
              <a:off x="4794251" y="2400300"/>
              <a:ext cx="39688" cy="11113"/>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7574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36" name="Freeform 104">
              <a:extLst>
                <a:ext uri="{FF2B5EF4-FFF2-40B4-BE49-F238E27FC236}">
                  <a16:creationId xmlns:a16="http://schemas.microsoft.com/office/drawing/2014/main" id="{0BF0FDD0-7EE9-3C2C-CBCE-41D5A79ABACC}"/>
                </a:ext>
              </a:extLst>
            </p:cNvPr>
            <p:cNvSpPr>
              <a:spLocks/>
            </p:cNvSpPr>
            <p:nvPr/>
          </p:nvSpPr>
          <p:spPr bwMode="auto">
            <a:xfrm>
              <a:off x="4794251" y="2400300"/>
              <a:ext cx="39688" cy="11113"/>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37" name="Freeform 105">
              <a:extLst>
                <a:ext uri="{FF2B5EF4-FFF2-40B4-BE49-F238E27FC236}">
                  <a16:creationId xmlns:a16="http://schemas.microsoft.com/office/drawing/2014/main" id="{85B41408-DC1E-D514-8AB7-D0C859995B1F}"/>
                </a:ext>
              </a:extLst>
            </p:cNvPr>
            <p:cNvSpPr>
              <a:spLocks/>
            </p:cNvSpPr>
            <p:nvPr/>
          </p:nvSpPr>
          <p:spPr bwMode="auto">
            <a:xfrm>
              <a:off x="4975226" y="2108200"/>
              <a:ext cx="23813" cy="76200"/>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BDB1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38" name="Freeform 106">
              <a:extLst>
                <a:ext uri="{FF2B5EF4-FFF2-40B4-BE49-F238E27FC236}">
                  <a16:creationId xmlns:a16="http://schemas.microsoft.com/office/drawing/2014/main" id="{02884C1C-1A50-703C-45A6-83CF8B1F0DC6}"/>
                </a:ext>
              </a:extLst>
            </p:cNvPr>
            <p:cNvSpPr>
              <a:spLocks/>
            </p:cNvSpPr>
            <p:nvPr/>
          </p:nvSpPr>
          <p:spPr bwMode="auto">
            <a:xfrm>
              <a:off x="4975226" y="2108200"/>
              <a:ext cx="23813" cy="76200"/>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39" name="Freeform 107">
              <a:extLst>
                <a:ext uri="{FF2B5EF4-FFF2-40B4-BE49-F238E27FC236}">
                  <a16:creationId xmlns:a16="http://schemas.microsoft.com/office/drawing/2014/main" id="{464D4C7D-C911-89CA-EFBD-1B52C210BDB8}"/>
                </a:ext>
              </a:extLst>
            </p:cNvPr>
            <p:cNvSpPr>
              <a:spLocks/>
            </p:cNvSpPr>
            <p:nvPr/>
          </p:nvSpPr>
          <p:spPr bwMode="auto">
            <a:xfrm>
              <a:off x="4090988" y="2033588"/>
              <a:ext cx="19050" cy="69850"/>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7574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40" name="Freeform 108">
              <a:extLst>
                <a:ext uri="{FF2B5EF4-FFF2-40B4-BE49-F238E27FC236}">
                  <a16:creationId xmlns:a16="http://schemas.microsoft.com/office/drawing/2014/main" id="{3D4ECC12-75D3-B6AE-6BE7-F3C32F3E7923}"/>
                </a:ext>
              </a:extLst>
            </p:cNvPr>
            <p:cNvSpPr>
              <a:spLocks/>
            </p:cNvSpPr>
            <p:nvPr/>
          </p:nvSpPr>
          <p:spPr bwMode="auto">
            <a:xfrm>
              <a:off x="4090988" y="2033588"/>
              <a:ext cx="19050" cy="69850"/>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41" name="Freeform 109">
              <a:extLst>
                <a:ext uri="{FF2B5EF4-FFF2-40B4-BE49-F238E27FC236}">
                  <a16:creationId xmlns:a16="http://schemas.microsoft.com/office/drawing/2014/main" id="{009B8C0F-739C-2B66-2C1E-3E16D053E422}"/>
                </a:ext>
              </a:extLst>
            </p:cNvPr>
            <p:cNvSpPr>
              <a:spLocks/>
            </p:cNvSpPr>
            <p:nvPr/>
          </p:nvSpPr>
          <p:spPr bwMode="auto">
            <a:xfrm>
              <a:off x="4079876" y="2043113"/>
              <a:ext cx="920750" cy="381000"/>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42" name="Freeform 110">
              <a:extLst>
                <a:ext uri="{FF2B5EF4-FFF2-40B4-BE49-F238E27FC236}">
                  <a16:creationId xmlns:a16="http://schemas.microsoft.com/office/drawing/2014/main" id="{A7501FA2-84C2-0AA5-8286-8060A7E984C2}"/>
                </a:ext>
              </a:extLst>
            </p:cNvPr>
            <p:cNvSpPr>
              <a:spLocks/>
            </p:cNvSpPr>
            <p:nvPr/>
          </p:nvSpPr>
          <p:spPr bwMode="auto">
            <a:xfrm>
              <a:off x="4079876" y="2043113"/>
              <a:ext cx="920750" cy="381000"/>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43" name="Freeform 111">
              <a:extLst>
                <a:ext uri="{FF2B5EF4-FFF2-40B4-BE49-F238E27FC236}">
                  <a16:creationId xmlns:a16="http://schemas.microsoft.com/office/drawing/2014/main" id="{E0CDCBB0-AD7F-1535-1A78-805530EEA62F}"/>
                </a:ext>
              </a:extLst>
            </p:cNvPr>
            <p:cNvSpPr>
              <a:spLocks/>
            </p:cNvSpPr>
            <p:nvPr/>
          </p:nvSpPr>
          <p:spPr bwMode="auto">
            <a:xfrm>
              <a:off x="4503738" y="1971675"/>
              <a:ext cx="87313" cy="50800"/>
            </a:xfrm>
            <a:custGeom>
              <a:avLst/>
              <a:gdLst>
                <a:gd name="T0" fmla="*/ 403 w 424"/>
                <a:gd name="T1" fmla="*/ 171 h 249"/>
                <a:gd name="T2" fmla="*/ 173 w 424"/>
                <a:gd name="T3" fmla="*/ 224 h 249"/>
                <a:gd name="T4" fmla="*/ 22 w 424"/>
                <a:gd name="T5" fmla="*/ 78 h 249"/>
                <a:gd name="T6" fmla="*/ 252 w 424"/>
                <a:gd name="T7" fmla="*/ 26 h 249"/>
                <a:gd name="T8" fmla="*/ 403 w 424"/>
                <a:gd name="T9" fmla="*/ 171 h 249"/>
              </a:gdLst>
              <a:ahLst/>
              <a:cxnLst>
                <a:cxn ang="0">
                  <a:pos x="T0" y="T1"/>
                </a:cxn>
                <a:cxn ang="0">
                  <a:pos x="T2" y="T3"/>
                </a:cxn>
                <a:cxn ang="0">
                  <a:pos x="T4" y="T5"/>
                </a:cxn>
                <a:cxn ang="0">
                  <a:pos x="T6" y="T7"/>
                </a:cxn>
                <a:cxn ang="0">
                  <a:pos x="T8" y="T9"/>
                </a:cxn>
              </a:cxnLst>
              <a:rect l="0" t="0" r="r" b="b"/>
              <a:pathLst>
                <a:path w="424" h="249">
                  <a:moveTo>
                    <a:pt x="403" y="171"/>
                  </a:moveTo>
                  <a:cubicBezTo>
                    <a:pt x="381" y="226"/>
                    <a:pt x="278" y="249"/>
                    <a:pt x="173" y="224"/>
                  </a:cubicBezTo>
                  <a:cubicBezTo>
                    <a:pt x="68" y="198"/>
                    <a:pt x="0" y="133"/>
                    <a:pt x="22" y="78"/>
                  </a:cubicBezTo>
                  <a:cubicBezTo>
                    <a:pt x="44" y="24"/>
                    <a:pt x="147" y="0"/>
                    <a:pt x="252" y="26"/>
                  </a:cubicBezTo>
                  <a:cubicBezTo>
                    <a:pt x="357" y="52"/>
                    <a:pt x="424" y="117"/>
                    <a:pt x="403" y="171"/>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44" name="Freeform 112">
              <a:extLst>
                <a:ext uri="{FF2B5EF4-FFF2-40B4-BE49-F238E27FC236}">
                  <a16:creationId xmlns:a16="http://schemas.microsoft.com/office/drawing/2014/main" id="{B3D562FE-FA2D-01CB-F9AA-912398367011}"/>
                </a:ext>
              </a:extLst>
            </p:cNvPr>
            <p:cNvSpPr>
              <a:spLocks/>
            </p:cNvSpPr>
            <p:nvPr/>
          </p:nvSpPr>
          <p:spPr bwMode="auto">
            <a:xfrm>
              <a:off x="4445001" y="1947863"/>
              <a:ext cx="47625" cy="44450"/>
            </a:xfrm>
            <a:custGeom>
              <a:avLst/>
              <a:gdLst>
                <a:gd name="T0" fmla="*/ 214 w 235"/>
                <a:gd name="T1" fmla="*/ 130 h 214"/>
                <a:gd name="T2" fmla="*/ 80 w 235"/>
                <a:gd name="T3" fmla="*/ 201 h 214"/>
                <a:gd name="T4" fmla="*/ 21 w 235"/>
                <a:gd name="T5" fmla="*/ 83 h 214"/>
                <a:gd name="T6" fmla="*/ 155 w 235"/>
                <a:gd name="T7" fmla="*/ 13 h 214"/>
                <a:gd name="T8" fmla="*/ 214 w 235"/>
                <a:gd name="T9" fmla="*/ 130 h 214"/>
              </a:gdLst>
              <a:ahLst/>
              <a:cxnLst>
                <a:cxn ang="0">
                  <a:pos x="T0" y="T1"/>
                </a:cxn>
                <a:cxn ang="0">
                  <a:pos x="T2" y="T3"/>
                </a:cxn>
                <a:cxn ang="0">
                  <a:pos x="T4" y="T5"/>
                </a:cxn>
                <a:cxn ang="0">
                  <a:pos x="T6" y="T7"/>
                </a:cxn>
                <a:cxn ang="0">
                  <a:pos x="T8" y="T9"/>
                </a:cxn>
              </a:cxnLst>
              <a:rect l="0" t="0" r="r" b="b"/>
              <a:pathLst>
                <a:path w="235" h="214">
                  <a:moveTo>
                    <a:pt x="214" y="130"/>
                  </a:moveTo>
                  <a:cubicBezTo>
                    <a:pt x="193" y="182"/>
                    <a:pt x="133" y="214"/>
                    <a:pt x="80" y="201"/>
                  </a:cubicBezTo>
                  <a:cubicBezTo>
                    <a:pt x="26" y="187"/>
                    <a:pt x="0" y="135"/>
                    <a:pt x="21" y="83"/>
                  </a:cubicBezTo>
                  <a:cubicBezTo>
                    <a:pt x="41" y="31"/>
                    <a:pt x="101" y="0"/>
                    <a:pt x="155" y="13"/>
                  </a:cubicBezTo>
                  <a:cubicBezTo>
                    <a:pt x="208" y="26"/>
                    <a:pt x="235" y="79"/>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45" name="Freeform 113">
              <a:extLst>
                <a:ext uri="{FF2B5EF4-FFF2-40B4-BE49-F238E27FC236}">
                  <a16:creationId xmlns:a16="http://schemas.microsoft.com/office/drawing/2014/main" id="{A06F5118-3584-A1D7-0F41-81965ED9F903}"/>
                </a:ext>
              </a:extLst>
            </p:cNvPr>
            <p:cNvSpPr>
              <a:spLocks/>
            </p:cNvSpPr>
            <p:nvPr/>
          </p:nvSpPr>
          <p:spPr bwMode="auto">
            <a:xfrm>
              <a:off x="4611688" y="1987550"/>
              <a:ext cx="47625" cy="42863"/>
            </a:xfrm>
            <a:custGeom>
              <a:avLst/>
              <a:gdLst>
                <a:gd name="T0" fmla="*/ 214 w 235"/>
                <a:gd name="T1" fmla="*/ 130 h 213"/>
                <a:gd name="T2" fmla="*/ 80 w 235"/>
                <a:gd name="T3" fmla="*/ 200 h 213"/>
                <a:gd name="T4" fmla="*/ 21 w 235"/>
                <a:gd name="T5" fmla="*/ 83 h 213"/>
                <a:gd name="T6" fmla="*/ 155 w 235"/>
                <a:gd name="T7" fmla="*/ 13 h 213"/>
                <a:gd name="T8" fmla="*/ 214 w 235"/>
                <a:gd name="T9" fmla="*/ 130 h 213"/>
              </a:gdLst>
              <a:ahLst/>
              <a:cxnLst>
                <a:cxn ang="0">
                  <a:pos x="T0" y="T1"/>
                </a:cxn>
                <a:cxn ang="0">
                  <a:pos x="T2" y="T3"/>
                </a:cxn>
                <a:cxn ang="0">
                  <a:pos x="T4" y="T5"/>
                </a:cxn>
                <a:cxn ang="0">
                  <a:pos x="T6" y="T7"/>
                </a:cxn>
                <a:cxn ang="0">
                  <a:pos x="T8" y="T9"/>
                </a:cxn>
              </a:cxnLst>
              <a:rect l="0" t="0" r="r" b="b"/>
              <a:pathLst>
                <a:path w="235" h="213">
                  <a:moveTo>
                    <a:pt x="214" y="130"/>
                  </a:moveTo>
                  <a:cubicBezTo>
                    <a:pt x="193" y="182"/>
                    <a:pt x="133" y="213"/>
                    <a:pt x="80" y="200"/>
                  </a:cubicBezTo>
                  <a:cubicBezTo>
                    <a:pt x="27" y="187"/>
                    <a:pt x="0" y="135"/>
                    <a:pt x="21" y="83"/>
                  </a:cubicBezTo>
                  <a:cubicBezTo>
                    <a:pt x="41" y="31"/>
                    <a:pt x="101" y="0"/>
                    <a:pt x="155" y="13"/>
                  </a:cubicBezTo>
                  <a:cubicBezTo>
                    <a:pt x="208" y="26"/>
                    <a:pt x="235" y="78"/>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46" name="Freeform 114">
              <a:extLst>
                <a:ext uri="{FF2B5EF4-FFF2-40B4-BE49-F238E27FC236}">
                  <a16:creationId xmlns:a16="http://schemas.microsoft.com/office/drawing/2014/main" id="{6B023080-604A-D9CA-501A-642DE02F7CC1}"/>
                </a:ext>
              </a:extLst>
            </p:cNvPr>
            <p:cNvSpPr>
              <a:spLocks/>
            </p:cNvSpPr>
            <p:nvPr/>
          </p:nvSpPr>
          <p:spPr bwMode="auto">
            <a:xfrm>
              <a:off x="4516438" y="2011363"/>
              <a:ext cx="28575" cy="53975"/>
            </a:xfrm>
            <a:custGeom>
              <a:avLst/>
              <a:gdLst>
                <a:gd name="T0" fmla="*/ 4 w 18"/>
                <a:gd name="T1" fmla="*/ 34 h 34"/>
                <a:gd name="T2" fmla="*/ 0 w 18"/>
                <a:gd name="T3" fmla="*/ 33 h 34"/>
                <a:gd name="T4" fmla="*/ 13 w 18"/>
                <a:gd name="T5" fmla="*/ 0 h 34"/>
                <a:gd name="T6" fmla="*/ 18 w 18"/>
                <a:gd name="T7" fmla="*/ 1 h 34"/>
                <a:gd name="T8" fmla="*/ 4 w 18"/>
                <a:gd name="T9" fmla="*/ 34 h 34"/>
              </a:gdLst>
              <a:ahLst/>
              <a:cxnLst>
                <a:cxn ang="0">
                  <a:pos x="T0" y="T1"/>
                </a:cxn>
                <a:cxn ang="0">
                  <a:pos x="T2" y="T3"/>
                </a:cxn>
                <a:cxn ang="0">
                  <a:pos x="T4" y="T5"/>
                </a:cxn>
                <a:cxn ang="0">
                  <a:pos x="T6" y="T7"/>
                </a:cxn>
                <a:cxn ang="0">
                  <a:pos x="T8" y="T9"/>
                </a:cxn>
              </a:cxnLst>
              <a:rect l="0" t="0" r="r" b="b"/>
              <a:pathLst>
                <a:path w="18" h="34">
                  <a:moveTo>
                    <a:pt x="4" y="34"/>
                  </a:moveTo>
                  <a:lnTo>
                    <a:pt x="0" y="33"/>
                  </a:lnTo>
                  <a:lnTo>
                    <a:pt x="13" y="0"/>
                  </a:lnTo>
                  <a:lnTo>
                    <a:pt x="18" y="1"/>
                  </a:lnTo>
                  <a:lnTo>
                    <a:pt x="4" y="34"/>
                  </a:ln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47" name="Freeform 115">
              <a:extLst>
                <a:ext uri="{FF2B5EF4-FFF2-40B4-BE49-F238E27FC236}">
                  <a16:creationId xmlns:a16="http://schemas.microsoft.com/office/drawing/2014/main" id="{7B39D8BA-6B3B-2998-774D-427A346644CC}"/>
                </a:ext>
              </a:extLst>
            </p:cNvPr>
            <p:cNvSpPr>
              <a:spLocks/>
            </p:cNvSpPr>
            <p:nvPr/>
          </p:nvSpPr>
          <p:spPr bwMode="auto">
            <a:xfrm>
              <a:off x="4416426" y="1717675"/>
              <a:ext cx="138113" cy="160338"/>
            </a:xfrm>
            <a:custGeom>
              <a:avLst/>
              <a:gdLst>
                <a:gd name="T0" fmla="*/ 191 w 672"/>
                <a:gd name="T1" fmla="*/ 756 h 787"/>
                <a:gd name="T2" fmla="*/ 191 w 672"/>
                <a:gd name="T3" fmla="*/ 756 h 787"/>
                <a:gd name="T4" fmla="*/ 46 w 672"/>
                <a:gd name="T5" fmla="*/ 497 h 787"/>
                <a:gd name="T6" fmla="*/ 173 w 672"/>
                <a:gd name="T7" fmla="*/ 179 h 787"/>
                <a:gd name="T8" fmla="*/ 481 w 672"/>
                <a:gd name="T9" fmla="*/ 30 h 787"/>
                <a:gd name="T10" fmla="*/ 627 w 672"/>
                <a:gd name="T11" fmla="*/ 290 h 787"/>
                <a:gd name="T12" fmla="*/ 500 w 672"/>
                <a:gd name="T13" fmla="*/ 608 h 787"/>
                <a:gd name="T14" fmla="*/ 191 w 672"/>
                <a:gd name="T15" fmla="*/ 756 h 7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2" h="787">
                  <a:moveTo>
                    <a:pt x="191" y="756"/>
                  </a:moveTo>
                  <a:lnTo>
                    <a:pt x="191" y="756"/>
                  </a:lnTo>
                  <a:cubicBezTo>
                    <a:pt x="66" y="726"/>
                    <a:pt x="0" y="609"/>
                    <a:pt x="46" y="497"/>
                  </a:cubicBezTo>
                  <a:lnTo>
                    <a:pt x="173" y="179"/>
                  </a:lnTo>
                  <a:cubicBezTo>
                    <a:pt x="218" y="66"/>
                    <a:pt x="356" y="0"/>
                    <a:pt x="481" y="30"/>
                  </a:cubicBezTo>
                  <a:cubicBezTo>
                    <a:pt x="607" y="61"/>
                    <a:pt x="672" y="177"/>
                    <a:pt x="627" y="290"/>
                  </a:cubicBezTo>
                  <a:lnTo>
                    <a:pt x="500" y="608"/>
                  </a:lnTo>
                  <a:cubicBezTo>
                    <a:pt x="455" y="721"/>
                    <a:pt x="317" y="787"/>
                    <a:pt x="191" y="756"/>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48" name="Freeform 116">
              <a:extLst>
                <a:ext uri="{FF2B5EF4-FFF2-40B4-BE49-F238E27FC236}">
                  <a16:creationId xmlns:a16="http://schemas.microsoft.com/office/drawing/2014/main" id="{4427BFD5-B7F7-A03B-863E-9EEB87310D40}"/>
                </a:ext>
              </a:extLst>
            </p:cNvPr>
            <p:cNvSpPr>
              <a:spLocks/>
            </p:cNvSpPr>
            <p:nvPr/>
          </p:nvSpPr>
          <p:spPr bwMode="auto">
            <a:xfrm>
              <a:off x="4622801" y="1755775"/>
              <a:ext cx="138113" cy="161925"/>
            </a:xfrm>
            <a:custGeom>
              <a:avLst/>
              <a:gdLst>
                <a:gd name="T0" fmla="*/ 190 w 671"/>
                <a:gd name="T1" fmla="*/ 757 h 788"/>
                <a:gd name="T2" fmla="*/ 190 w 671"/>
                <a:gd name="T3" fmla="*/ 757 h 788"/>
                <a:gd name="T4" fmla="*/ 45 w 671"/>
                <a:gd name="T5" fmla="*/ 497 h 788"/>
                <a:gd name="T6" fmla="*/ 172 w 671"/>
                <a:gd name="T7" fmla="*/ 180 h 788"/>
                <a:gd name="T8" fmla="*/ 480 w 671"/>
                <a:gd name="T9" fmla="*/ 31 h 788"/>
                <a:gd name="T10" fmla="*/ 626 w 671"/>
                <a:gd name="T11" fmla="*/ 291 h 788"/>
                <a:gd name="T12" fmla="*/ 499 w 671"/>
                <a:gd name="T13" fmla="*/ 608 h 788"/>
                <a:gd name="T14" fmla="*/ 190 w 671"/>
                <a:gd name="T15" fmla="*/ 757 h 7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1" h="788">
                  <a:moveTo>
                    <a:pt x="190" y="757"/>
                  </a:moveTo>
                  <a:lnTo>
                    <a:pt x="190" y="757"/>
                  </a:lnTo>
                  <a:cubicBezTo>
                    <a:pt x="65" y="726"/>
                    <a:pt x="0" y="610"/>
                    <a:pt x="45" y="497"/>
                  </a:cubicBezTo>
                  <a:lnTo>
                    <a:pt x="172" y="180"/>
                  </a:lnTo>
                  <a:cubicBezTo>
                    <a:pt x="217" y="67"/>
                    <a:pt x="355" y="0"/>
                    <a:pt x="480" y="31"/>
                  </a:cubicBezTo>
                  <a:cubicBezTo>
                    <a:pt x="606" y="62"/>
                    <a:pt x="671" y="178"/>
                    <a:pt x="626" y="291"/>
                  </a:cubicBezTo>
                  <a:lnTo>
                    <a:pt x="499" y="608"/>
                  </a:lnTo>
                  <a:cubicBezTo>
                    <a:pt x="454" y="721"/>
                    <a:pt x="316" y="788"/>
                    <a:pt x="190" y="757"/>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49" name="Freeform 117">
              <a:extLst>
                <a:ext uri="{FF2B5EF4-FFF2-40B4-BE49-F238E27FC236}">
                  <a16:creationId xmlns:a16="http://schemas.microsoft.com/office/drawing/2014/main" id="{7E4C11E6-FE74-20D8-B6BD-6C3EEFB92B0E}"/>
                </a:ext>
              </a:extLst>
            </p:cNvPr>
            <p:cNvSpPr>
              <a:spLocks/>
            </p:cNvSpPr>
            <p:nvPr/>
          </p:nvSpPr>
          <p:spPr bwMode="auto">
            <a:xfrm>
              <a:off x="4337051" y="1944688"/>
              <a:ext cx="114300" cy="80963"/>
            </a:xfrm>
            <a:custGeom>
              <a:avLst/>
              <a:gdLst>
                <a:gd name="T0" fmla="*/ 517 w 554"/>
                <a:gd name="T1" fmla="*/ 255 h 393"/>
                <a:gd name="T2" fmla="*/ 211 w 554"/>
                <a:gd name="T3" fmla="*/ 361 h 393"/>
                <a:gd name="T4" fmla="*/ 36 w 554"/>
                <a:gd name="T5" fmla="*/ 138 h 393"/>
                <a:gd name="T6" fmla="*/ 342 w 554"/>
                <a:gd name="T7" fmla="*/ 32 h 393"/>
                <a:gd name="T8" fmla="*/ 517 w 554"/>
                <a:gd name="T9" fmla="*/ 255 h 393"/>
              </a:gdLst>
              <a:ahLst/>
              <a:cxnLst>
                <a:cxn ang="0">
                  <a:pos x="T0" y="T1"/>
                </a:cxn>
                <a:cxn ang="0">
                  <a:pos x="T2" y="T3"/>
                </a:cxn>
                <a:cxn ang="0">
                  <a:pos x="T4" y="T5"/>
                </a:cxn>
                <a:cxn ang="0">
                  <a:pos x="T6" y="T7"/>
                </a:cxn>
                <a:cxn ang="0">
                  <a:pos x="T8" y="T9"/>
                </a:cxn>
              </a:cxnLst>
              <a:rect l="0" t="0" r="r" b="b"/>
              <a:pathLst>
                <a:path w="554" h="393">
                  <a:moveTo>
                    <a:pt x="517" y="255"/>
                  </a:moveTo>
                  <a:cubicBezTo>
                    <a:pt x="481" y="346"/>
                    <a:pt x="344" y="393"/>
                    <a:pt x="211" y="361"/>
                  </a:cubicBezTo>
                  <a:cubicBezTo>
                    <a:pt x="78" y="328"/>
                    <a:pt x="0" y="228"/>
                    <a:pt x="36" y="138"/>
                  </a:cubicBezTo>
                  <a:cubicBezTo>
                    <a:pt x="72" y="47"/>
                    <a:pt x="209" y="0"/>
                    <a:pt x="342" y="32"/>
                  </a:cubicBezTo>
                  <a:cubicBezTo>
                    <a:pt x="475" y="65"/>
                    <a:pt x="554" y="165"/>
                    <a:pt x="517" y="255"/>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50" name="Freeform 118">
              <a:extLst>
                <a:ext uri="{FF2B5EF4-FFF2-40B4-BE49-F238E27FC236}">
                  <a16:creationId xmlns:a16="http://schemas.microsoft.com/office/drawing/2014/main" id="{ACA9A57E-D2CD-0EB9-1667-D41BD038FDC1}"/>
                </a:ext>
              </a:extLst>
            </p:cNvPr>
            <p:cNvSpPr>
              <a:spLocks/>
            </p:cNvSpPr>
            <p:nvPr/>
          </p:nvSpPr>
          <p:spPr bwMode="auto">
            <a:xfrm>
              <a:off x="4622801" y="2014538"/>
              <a:ext cx="114300" cy="80963"/>
            </a:xfrm>
            <a:custGeom>
              <a:avLst/>
              <a:gdLst>
                <a:gd name="T0" fmla="*/ 518 w 554"/>
                <a:gd name="T1" fmla="*/ 256 h 394"/>
                <a:gd name="T2" fmla="*/ 212 w 554"/>
                <a:gd name="T3" fmla="*/ 361 h 394"/>
                <a:gd name="T4" fmla="*/ 36 w 554"/>
                <a:gd name="T5" fmla="*/ 138 h 394"/>
                <a:gd name="T6" fmla="*/ 343 w 554"/>
                <a:gd name="T7" fmla="*/ 32 h 394"/>
                <a:gd name="T8" fmla="*/ 518 w 554"/>
                <a:gd name="T9" fmla="*/ 256 h 394"/>
              </a:gdLst>
              <a:ahLst/>
              <a:cxnLst>
                <a:cxn ang="0">
                  <a:pos x="T0" y="T1"/>
                </a:cxn>
                <a:cxn ang="0">
                  <a:pos x="T2" y="T3"/>
                </a:cxn>
                <a:cxn ang="0">
                  <a:pos x="T4" y="T5"/>
                </a:cxn>
                <a:cxn ang="0">
                  <a:pos x="T6" y="T7"/>
                </a:cxn>
                <a:cxn ang="0">
                  <a:pos x="T8" y="T9"/>
                </a:cxn>
              </a:cxnLst>
              <a:rect l="0" t="0" r="r" b="b"/>
              <a:pathLst>
                <a:path w="554" h="394">
                  <a:moveTo>
                    <a:pt x="518" y="256"/>
                  </a:moveTo>
                  <a:cubicBezTo>
                    <a:pt x="482" y="346"/>
                    <a:pt x="344" y="394"/>
                    <a:pt x="212" y="361"/>
                  </a:cubicBezTo>
                  <a:cubicBezTo>
                    <a:pt x="79" y="329"/>
                    <a:pt x="0" y="229"/>
                    <a:pt x="36" y="138"/>
                  </a:cubicBezTo>
                  <a:cubicBezTo>
                    <a:pt x="73" y="47"/>
                    <a:pt x="210" y="0"/>
                    <a:pt x="343" y="32"/>
                  </a:cubicBezTo>
                  <a:cubicBezTo>
                    <a:pt x="476" y="65"/>
                    <a:pt x="554" y="165"/>
                    <a:pt x="518" y="256"/>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51" name="Freeform 119">
              <a:extLst>
                <a:ext uri="{FF2B5EF4-FFF2-40B4-BE49-F238E27FC236}">
                  <a16:creationId xmlns:a16="http://schemas.microsoft.com/office/drawing/2014/main" id="{29E1C15E-CD0B-FD29-B385-BC60F3F009AE}"/>
                </a:ext>
              </a:extLst>
            </p:cNvPr>
            <p:cNvSpPr>
              <a:spLocks/>
            </p:cNvSpPr>
            <p:nvPr/>
          </p:nvSpPr>
          <p:spPr bwMode="auto">
            <a:xfrm>
              <a:off x="5316538" y="4700588"/>
              <a:ext cx="169863" cy="592138"/>
            </a:xfrm>
            <a:custGeom>
              <a:avLst/>
              <a:gdLst>
                <a:gd name="T0" fmla="*/ 520 w 828"/>
                <a:gd name="T1" fmla="*/ 180 h 2880"/>
                <a:gd name="T2" fmla="*/ 31 w 828"/>
                <a:gd name="T3" fmla="*/ 2624 h 2880"/>
                <a:gd name="T4" fmla="*/ 306 w 828"/>
                <a:gd name="T5" fmla="*/ 2700 h 2880"/>
                <a:gd name="T6" fmla="*/ 795 w 828"/>
                <a:gd name="T7" fmla="*/ 256 h 2880"/>
                <a:gd name="T8" fmla="*/ 520 w 828"/>
                <a:gd name="T9" fmla="*/ 180 h 2880"/>
              </a:gdLst>
              <a:ahLst/>
              <a:cxnLst>
                <a:cxn ang="0">
                  <a:pos x="T0" y="T1"/>
                </a:cxn>
                <a:cxn ang="0">
                  <a:pos x="T2" y="T3"/>
                </a:cxn>
                <a:cxn ang="0">
                  <a:pos x="T4" y="T5"/>
                </a:cxn>
                <a:cxn ang="0">
                  <a:pos x="T6" y="T7"/>
                </a:cxn>
                <a:cxn ang="0">
                  <a:pos x="T8" y="T9"/>
                </a:cxn>
              </a:cxnLst>
              <a:rect l="0" t="0" r="r" b="b"/>
              <a:pathLst>
                <a:path w="828" h="2880">
                  <a:moveTo>
                    <a:pt x="520" y="180"/>
                  </a:moveTo>
                  <a:cubicBezTo>
                    <a:pt x="368" y="997"/>
                    <a:pt x="175" y="1806"/>
                    <a:pt x="31" y="2624"/>
                  </a:cubicBezTo>
                  <a:cubicBezTo>
                    <a:pt x="0" y="2803"/>
                    <a:pt x="274" y="2880"/>
                    <a:pt x="306" y="2700"/>
                  </a:cubicBezTo>
                  <a:cubicBezTo>
                    <a:pt x="449" y="1882"/>
                    <a:pt x="642" y="1072"/>
                    <a:pt x="795" y="256"/>
                  </a:cubicBezTo>
                  <a:cubicBezTo>
                    <a:pt x="828" y="77"/>
                    <a:pt x="554" y="0"/>
                    <a:pt x="520" y="180"/>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52" name="Freeform 120">
              <a:extLst>
                <a:ext uri="{FF2B5EF4-FFF2-40B4-BE49-F238E27FC236}">
                  <a16:creationId xmlns:a16="http://schemas.microsoft.com/office/drawing/2014/main" id="{43159E07-C6D1-70EC-F616-FF05B304F6FC}"/>
                </a:ext>
              </a:extLst>
            </p:cNvPr>
            <p:cNvSpPr>
              <a:spLocks/>
            </p:cNvSpPr>
            <p:nvPr/>
          </p:nvSpPr>
          <p:spPr bwMode="auto">
            <a:xfrm>
              <a:off x="6770688" y="4718050"/>
              <a:ext cx="196850" cy="555625"/>
            </a:xfrm>
            <a:custGeom>
              <a:avLst/>
              <a:gdLst>
                <a:gd name="T0" fmla="*/ 57 w 958"/>
                <a:gd name="T1" fmla="*/ 249 h 2699"/>
                <a:gd name="T2" fmla="*/ 655 w 958"/>
                <a:gd name="T3" fmla="*/ 2519 h 2699"/>
                <a:gd name="T4" fmla="*/ 929 w 958"/>
                <a:gd name="T5" fmla="*/ 2443 h 2699"/>
                <a:gd name="T6" fmla="*/ 331 w 958"/>
                <a:gd name="T7" fmla="*/ 173 h 2699"/>
                <a:gd name="T8" fmla="*/ 57 w 958"/>
                <a:gd name="T9" fmla="*/ 249 h 2699"/>
              </a:gdLst>
              <a:ahLst/>
              <a:cxnLst>
                <a:cxn ang="0">
                  <a:pos x="T0" y="T1"/>
                </a:cxn>
                <a:cxn ang="0">
                  <a:pos x="T2" y="T3"/>
                </a:cxn>
                <a:cxn ang="0">
                  <a:pos x="T4" y="T5"/>
                </a:cxn>
                <a:cxn ang="0">
                  <a:pos x="T6" y="T7"/>
                </a:cxn>
                <a:cxn ang="0">
                  <a:pos x="T8" y="T9"/>
                </a:cxn>
              </a:cxnLst>
              <a:rect l="0" t="0" r="r" b="b"/>
              <a:pathLst>
                <a:path w="958" h="2699">
                  <a:moveTo>
                    <a:pt x="57" y="249"/>
                  </a:moveTo>
                  <a:cubicBezTo>
                    <a:pt x="303" y="994"/>
                    <a:pt x="530" y="1743"/>
                    <a:pt x="655" y="2519"/>
                  </a:cubicBezTo>
                  <a:cubicBezTo>
                    <a:pt x="684" y="2699"/>
                    <a:pt x="958" y="2623"/>
                    <a:pt x="929" y="2443"/>
                  </a:cubicBezTo>
                  <a:cubicBezTo>
                    <a:pt x="804" y="1667"/>
                    <a:pt x="577" y="918"/>
                    <a:pt x="331" y="173"/>
                  </a:cubicBezTo>
                  <a:cubicBezTo>
                    <a:pt x="274" y="0"/>
                    <a:pt x="0" y="74"/>
                    <a:pt x="57" y="249"/>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53" name="Freeform 121">
              <a:extLst>
                <a:ext uri="{FF2B5EF4-FFF2-40B4-BE49-F238E27FC236}">
                  <a16:creationId xmlns:a16="http://schemas.microsoft.com/office/drawing/2014/main" id="{9928C2C5-9283-6596-9478-19DE8CA2BE86}"/>
                </a:ext>
              </a:extLst>
            </p:cNvPr>
            <p:cNvSpPr>
              <a:spLocks/>
            </p:cNvSpPr>
            <p:nvPr/>
          </p:nvSpPr>
          <p:spPr bwMode="auto">
            <a:xfrm>
              <a:off x="6799263" y="3324225"/>
              <a:ext cx="449263" cy="1492250"/>
            </a:xfrm>
            <a:custGeom>
              <a:avLst/>
              <a:gdLst>
                <a:gd name="T0" fmla="*/ 583 w 2180"/>
                <a:gd name="T1" fmla="*/ 599 h 7262"/>
                <a:gd name="T2" fmla="*/ 993 w 2180"/>
                <a:gd name="T3" fmla="*/ 384 h 7262"/>
                <a:gd name="T4" fmla="*/ 1524 w 2180"/>
                <a:gd name="T5" fmla="*/ 571 h 7262"/>
                <a:gd name="T6" fmla="*/ 1804 w 2180"/>
                <a:gd name="T7" fmla="*/ 1257 h 7262"/>
                <a:gd name="T8" fmla="*/ 1885 w 2180"/>
                <a:gd name="T9" fmla="*/ 2279 h 7262"/>
                <a:gd name="T10" fmla="*/ 1120 w 2180"/>
                <a:gd name="T11" fmla="*/ 5443 h 7262"/>
                <a:gd name="T12" fmla="*/ 129 w 2180"/>
                <a:gd name="T13" fmla="*/ 6931 h 7262"/>
                <a:gd name="T14" fmla="*/ 330 w 2180"/>
                <a:gd name="T15" fmla="*/ 7132 h 7262"/>
                <a:gd name="T16" fmla="*/ 1939 w 2180"/>
                <a:gd name="T17" fmla="*/ 3930 h 7262"/>
                <a:gd name="T18" fmla="*/ 2171 w 2180"/>
                <a:gd name="T19" fmla="*/ 2055 h 7262"/>
                <a:gd name="T20" fmla="*/ 2038 w 2180"/>
                <a:gd name="T21" fmla="*/ 991 h 7262"/>
                <a:gd name="T22" fmla="*/ 1614 w 2180"/>
                <a:gd name="T23" fmla="*/ 278 h 7262"/>
                <a:gd name="T24" fmla="*/ 309 w 2180"/>
                <a:gd name="T25" fmla="*/ 523 h 7262"/>
                <a:gd name="T26" fmla="*/ 583 w 2180"/>
                <a:gd name="T27" fmla="*/ 599 h 7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80" h="7262">
                  <a:moveTo>
                    <a:pt x="583" y="599"/>
                  </a:moveTo>
                  <a:cubicBezTo>
                    <a:pt x="636" y="427"/>
                    <a:pt x="834" y="384"/>
                    <a:pt x="993" y="384"/>
                  </a:cubicBezTo>
                  <a:cubicBezTo>
                    <a:pt x="1184" y="383"/>
                    <a:pt x="1383" y="436"/>
                    <a:pt x="1524" y="571"/>
                  </a:cubicBezTo>
                  <a:cubicBezTo>
                    <a:pt x="1712" y="750"/>
                    <a:pt x="1755" y="1013"/>
                    <a:pt x="1804" y="1257"/>
                  </a:cubicBezTo>
                  <a:cubicBezTo>
                    <a:pt x="1871" y="1594"/>
                    <a:pt x="1894" y="1935"/>
                    <a:pt x="1885" y="2279"/>
                  </a:cubicBezTo>
                  <a:cubicBezTo>
                    <a:pt x="1856" y="3360"/>
                    <a:pt x="1575" y="4464"/>
                    <a:pt x="1120" y="5443"/>
                  </a:cubicBezTo>
                  <a:cubicBezTo>
                    <a:pt x="868" y="5985"/>
                    <a:pt x="551" y="6505"/>
                    <a:pt x="129" y="6931"/>
                  </a:cubicBezTo>
                  <a:cubicBezTo>
                    <a:pt x="0" y="7061"/>
                    <a:pt x="201" y="7262"/>
                    <a:pt x="330" y="7132"/>
                  </a:cubicBezTo>
                  <a:cubicBezTo>
                    <a:pt x="1177" y="6278"/>
                    <a:pt x="1662" y="5082"/>
                    <a:pt x="1939" y="3930"/>
                  </a:cubicBezTo>
                  <a:cubicBezTo>
                    <a:pt x="2086" y="3319"/>
                    <a:pt x="2180" y="2685"/>
                    <a:pt x="2171" y="2055"/>
                  </a:cubicBezTo>
                  <a:cubicBezTo>
                    <a:pt x="2166" y="1696"/>
                    <a:pt x="2118" y="1341"/>
                    <a:pt x="2038" y="991"/>
                  </a:cubicBezTo>
                  <a:cubicBezTo>
                    <a:pt x="1974" y="709"/>
                    <a:pt x="1854" y="452"/>
                    <a:pt x="1614" y="278"/>
                  </a:cubicBezTo>
                  <a:cubicBezTo>
                    <a:pt x="1237" y="6"/>
                    <a:pt x="472" y="0"/>
                    <a:pt x="309" y="523"/>
                  </a:cubicBezTo>
                  <a:cubicBezTo>
                    <a:pt x="254" y="698"/>
                    <a:pt x="529" y="773"/>
                    <a:pt x="583" y="59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54" name="Freeform 122">
              <a:extLst>
                <a:ext uri="{FF2B5EF4-FFF2-40B4-BE49-F238E27FC236}">
                  <a16:creationId xmlns:a16="http://schemas.microsoft.com/office/drawing/2014/main" id="{193A5B81-34FB-657A-1643-83B8A5F5866F}"/>
                </a:ext>
              </a:extLst>
            </p:cNvPr>
            <p:cNvSpPr>
              <a:spLocks/>
            </p:cNvSpPr>
            <p:nvPr/>
          </p:nvSpPr>
          <p:spPr bwMode="auto">
            <a:xfrm>
              <a:off x="6457951" y="3573463"/>
              <a:ext cx="422275" cy="841375"/>
            </a:xfrm>
            <a:custGeom>
              <a:avLst/>
              <a:gdLst>
                <a:gd name="T0" fmla="*/ 347 w 2050"/>
                <a:gd name="T1" fmla="*/ 3941 h 4093"/>
                <a:gd name="T2" fmla="*/ 1374 w 2050"/>
                <a:gd name="T3" fmla="*/ 2180 h 4093"/>
                <a:gd name="T4" fmla="*/ 2013 w 2050"/>
                <a:gd name="T5" fmla="*/ 254 h 4093"/>
                <a:gd name="T6" fmla="*/ 1739 w 2050"/>
                <a:gd name="T7" fmla="*/ 179 h 4093"/>
                <a:gd name="T8" fmla="*/ 1113 w 2050"/>
                <a:gd name="T9" fmla="*/ 2069 h 4093"/>
                <a:gd name="T10" fmla="*/ 101 w 2050"/>
                <a:gd name="T11" fmla="*/ 3797 h 4093"/>
                <a:gd name="T12" fmla="*/ 347 w 2050"/>
                <a:gd name="T13" fmla="*/ 3941 h 4093"/>
              </a:gdLst>
              <a:ahLst/>
              <a:cxnLst>
                <a:cxn ang="0">
                  <a:pos x="T0" y="T1"/>
                </a:cxn>
                <a:cxn ang="0">
                  <a:pos x="T2" y="T3"/>
                </a:cxn>
                <a:cxn ang="0">
                  <a:pos x="T4" y="T5"/>
                </a:cxn>
                <a:cxn ang="0">
                  <a:pos x="T6" y="T7"/>
                </a:cxn>
                <a:cxn ang="0">
                  <a:pos x="T8" y="T9"/>
                </a:cxn>
                <a:cxn ang="0">
                  <a:pos x="T10" y="T11"/>
                </a:cxn>
                <a:cxn ang="0">
                  <a:pos x="T12" y="T13"/>
                </a:cxn>
              </a:cxnLst>
              <a:rect l="0" t="0" r="r" b="b"/>
              <a:pathLst>
                <a:path w="2050" h="4093">
                  <a:moveTo>
                    <a:pt x="347" y="3941"/>
                  </a:moveTo>
                  <a:cubicBezTo>
                    <a:pt x="722" y="3374"/>
                    <a:pt x="1084" y="2796"/>
                    <a:pt x="1374" y="2180"/>
                  </a:cubicBezTo>
                  <a:cubicBezTo>
                    <a:pt x="1663" y="1565"/>
                    <a:pt x="1873" y="919"/>
                    <a:pt x="2013" y="254"/>
                  </a:cubicBezTo>
                  <a:cubicBezTo>
                    <a:pt x="2050" y="76"/>
                    <a:pt x="1776" y="0"/>
                    <a:pt x="1739" y="179"/>
                  </a:cubicBezTo>
                  <a:cubicBezTo>
                    <a:pt x="1601" y="831"/>
                    <a:pt x="1399" y="1467"/>
                    <a:pt x="1113" y="2069"/>
                  </a:cubicBezTo>
                  <a:cubicBezTo>
                    <a:pt x="826" y="2673"/>
                    <a:pt x="470" y="3240"/>
                    <a:pt x="101" y="3797"/>
                  </a:cubicBezTo>
                  <a:cubicBezTo>
                    <a:pt x="0" y="3950"/>
                    <a:pt x="246" y="4093"/>
                    <a:pt x="347" y="3941"/>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55" name="Freeform 123">
              <a:extLst>
                <a:ext uri="{FF2B5EF4-FFF2-40B4-BE49-F238E27FC236}">
                  <a16:creationId xmlns:a16="http://schemas.microsoft.com/office/drawing/2014/main" id="{20F5EE15-72E4-E1A4-9D67-EC3EDBABF946}"/>
                </a:ext>
              </a:extLst>
            </p:cNvPr>
            <p:cNvSpPr>
              <a:spLocks/>
            </p:cNvSpPr>
            <p:nvPr/>
          </p:nvSpPr>
          <p:spPr bwMode="auto">
            <a:xfrm>
              <a:off x="5467351" y="4330700"/>
              <a:ext cx="1019175" cy="334963"/>
            </a:xfrm>
            <a:custGeom>
              <a:avLst/>
              <a:gdLst>
                <a:gd name="T0" fmla="*/ 44 w 4960"/>
                <a:gd name="T1" fmla="*/ 853 h 1633"/>
                <a:gd name="T2" fmla="*/ 1077 w 4960"/>
                <a:gd name="T3" fmla="*/ 1624 h 1633"/>
                <a:gd name="T4" fmla="*/ 1821 w 4960"/>
                <a:gd name="T5" fmla="*/ 1437 h 1633"/>
                <a:gd name="T6" fmla="*/ 2161 w 4960"/>
                <a:gd name="T7" fmla="*/ 1234 h 1633"/>
                <a:gd name="T8" fmla="*/ 2372 w 4960"/>
                <a:gd name="T9" fmla="*/ 1217 h 1633"/>
                <a:gd name="T10" fmla="*/ 3426 w 4960"/>
                <a:gd name="T11" fmla="*/ 1455 h 1633"/>
                <a:gd name="T12" fmla="*/ 4454 w 4960"/>
                <a:gd name="T13" fmla="*/ 1188 h 1633"/>
                <a:gd name="T14" fmla="*/ 4854 w 4960"/>
                <a:gd name="T15" fmla="*/ 177 h 1633"/>
                <a:gd name="T16" fmla="*/ 4579 w 4960"/>
                <a:gd name="T17" fmla="*/ 253 h 1633"/>
                <a:gd name="T18" fmla="*/ 3438 w 4960"/>
                <a:gd name="T19" fmla="*/ 1171 h 1633"/>
                <a:gd name="T20" fmla="*/ 2549 w 4960"/>
                <a:gd name="T21" fmla="*/ 991 h 1633"/>
                <a:gd name="T22" fmla="*/ 2354 w 4960"/>
                <a:gd name="T23" fmla="*/ 903 h 1633"/>
                <a:gd name="T24" fmla="*/ 2053 w 4960"/>
                <a:gd name="T25" fmla="*/ 970 h 1633"/>
                <a:gd name="T26" fmla="*/ 1391 w 4960"/>
                <a:gd name="T27" fmla="*/ 1310 h 1633"/>
                <a:gd name="T28" fmla="*/ 318 w 4960"/>
                <a:gd name="T29" fmla="*/ 778 h 1633"/>
                <a:gd name="T30" fmla="*/ 44 w 4960"/>
                <a:gd name="T31" fmla="*/ 853 h 1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960" h="1633">
                  <a:moveTo>
                    <a:pt x="44" y="853"/>
                  </a:moveTo>
                  <a:cubicBezTo>
                    <a:pt x="162" y="1339"/>
                    <a:pt x="594" y="1609"/>
                    <a:pt x="1077" y="1624"/>
                  </a:cubicBezTo>
                  <a:cubicBezTo>
                    <a:pt x="1340" y="1633"/>
                    <a:pt x="1594" y="1569"/>
                    <a:pt x="1821" y="1437"/>
                  </a:cubicBezTo>
                  <a:cubicBezTo>
                    <a:pt x="1935" y="1371"/>
                    <a:pt x="2043" y="1295"/>
                    <a:pt x="2161" y="1234"/>
                  </a:cubicBezTo>
                  <a:cubicBezTo>
                    <a:pt x="2258" y="1184"/>
                    <a:pt x="2285" y="1168"/>
                    <a:pt x="2372" y="1217"/>
                  </a:cubicBezTo>
                  <a:cubicBezTo>
                    <a:pt x="2699" y="1401"/>
                    <a:pt x="3052" y="1466"/>
                    <a:pt x="3426" y="1455"/>
                  </a:cubicBezTo>
                  <a:cubicBezTo>
                    <a:pt x="3776" y="1446"/>
                    <a:pt x="4152" y="1377"/>
                    <a:pt x="4454" y="1188"/>
                  </a:cubicBezTo>
                  <a:cubicBezTo>
                    <a:pt x="4813" y="963"/>
                    <a:pt x="4960" y="587"/>
                    <a:pt x="4854" y="177"/>
                  </a:cubicBezTo>
                  <a:cubicBezTo>
                    <a:pt x="4808" y="0"/>
                    <a:pt x="4533" y="75"/>
                    <a:pt x="4579" y="253"/>
                  </a:cubicBezTo>
                  <a:cubicBezTo>
                    <a:pt x="4756" y="933"/>
                    <a:pt x="3962" y="1153"/>
                    <a:pt x="3438" y="1171"/>
                  </a:cubicBezTo>
                  <a:cubicBezTo>
                    <a:pt x="3130" y="1181"/>
                    <a:pt x="2821" y="1143"/>
                    <a:pt x="2549" y="991"/>
                  </a:cubicBezTo>
                  <a:cubicBezTo>
                    <a:pt x="2487" y="956"/>
                    <a:pt x="2426" y="917"/>
                    <a:pt x="2354" y="903"/>
                  </a:cubicBezTo>
                  <a:cubicBezTo>
                    <a:pt x="2248" y="883"/>
                    <a:pt x="2147" y="925"/>
                    <a:pt x="2053" y="970"/>
                  </a:cubicBezTo>
                  <a:cubicBezTo>
                    <a:pt x="1828" y="1079"/>
                    <a:pt x="1639" y="1252"/>
                    <a:pt x="1391" y="1310"/>
                  </a:cubicBezTo>
                  <a:cubicBezTo>
                    <a:pt x="947" y="1415"/>
                    <a:pt x="436" y="1260"/>
                    <a:pt x="318" y="778"/>
                  </a:cubicBezTo>
                  <a:cubicBezTo>
                    <a:pt x="275" y="600"/>
                    <a:pt x="0" y="675"/>
                    <a:pt x="44" y="85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56" name="Freeform 124">
              <a:extLst>
                <a:ext uri="{FF2B5EF4-FFF2-40B4-BE49-F238E27FC236}">
                  <a16:creationId xmlns:a16="http://schemas.microsoft.com/office/drawing/2014/main" id="{C6F6BFB5-40D7-9C2D-0533-2C09D1AB6A58}"/>
                </a:ext>
              </a:extLst>
            </p:cNvPr>
            <p:cNvSpPr>
              <a:spLocks/>
            </p:cNvSpPr>
            <p:nvPr/>
          </p:nvSpPr>
          <p:spPr bwMode="auto">
            <a:xfrm>
              <a:off x="6443663" y="4337050"/>
              <a:ext cx="427038" cy="511175"/>
            </a:xfrm>
            <a:custGeom>
              <a:avLst/>
              <a:gdLst>
                <a:gd name="T0" fmla="*/ 82 w 2076"/>
                <a:gd name="T1" fmla="*/ 307 h 2485"/>
                <a:gd name="T2" fmla="*/ 881 w 2076"/>
                <a:gd name="T3" fmla="*/ 1480 h 2485"/>
                <a:gd name="T4" fmla="*/ 1782 w 2076"/>
                <a:gd name="T5" fmla="*/ 2382 h 2485"/>
                <a:gd name="T6" fmla="*/ 1925 w 2076"/>
                <a:gd name="T7" fmla="*/ 2137 h 2485"/>
                <a:gd name="T8" fmla="*/ 1082 w 2076"/>
                <a:gd name="T9" fmla="*/ 1279 h 2485"/>
                <a:gd name="T10" fmla="*/ 328 w 2076"/>
                <a:gd name="T11" fmla="*/ 164 h 2485"/>
                <a:gd name="T12" fmla="*/ 82 w 2076"/>
                <a:gd name="T13" fmla="*/ 307 h 2485"/>
              </a:gdLst>
              <a:ahLst/>
              <a:cxnLst>
                <a:cxn ang="0">
                  <a:pos x="T0" y="T1"/>
                </a:cxn>
                <a:cxn ang="0">
                  <a:pos x="T2" y="T3"/>
                </a:cxn>
                <a:cxn ang="0">
                  <a:pos x="T4" y="T5"/>
                </a:cxn>
                <a:cxn ang="0">
                  <a:pos x="T6" y="T7"/>
                </a:cxn>
                <a:cxn ang="0">
                  <a:pos x="T8" y="T9"/>
                </a:cxn>
                <a:cxn ang="0">
                  <a:pos x="T10" y="T11"/>
                </a:cxn>
                <a:cxn ang="0">
                  <a:pos x="T12" y="T13"/>
                </a:cxn>
              </a:cxnLst>
              <a:rect l="0" t="0" r="r" b="b"/>
              <a:pathLst>
                <a:path w="2076" h="2485">
                  <a:moveTo>
                    <a:pt x="82" y="307"/>
                  </a:moveTo>
                  <a:cubicBezTo>
                    <a:pt x="293" y="729"/>
                    <a:pt x="584" y="1115"/>
                    <a:pt x="881" y="1480"/>
                  </a:cubicBezTo>
                  <a:cubicBezTo>
                    <a:pt x="1145" y="1804"/>
                    <a:pt x="1432" y="2146"/>
                    <a:pt x="1782" y="2382"/>
                  </a:cubicBezTo>
                  <a:cubicBezTo>
                    <a:pt x="1934" y="2485"/>
                    <a:pt x="2076" y="2238"/>
                    <a:pt x="1925" y="2137"/>
                  </a:cubicBezTo>
                  <a:cubicBezTo>
                    <a:pt x="1599" y="1917"/>
                    <a:pt x="1329" y="1582"/>
                    <a:pt x="1082" y="1279"/>
                  </a:cubicBezTo>
                  <a:cubicBezTo>
                    <a:pt x="800" y="933"/>
                    <a:pt x="528" y="564"/>
                    <a:pt x="328" y="164"/>
                  </a:cubicBezTo>
                  <a:cubicBezTo>
                    <a:pt x="246" y="0"/>
                    <a:pt x="0" y="144"/>
                    <a:pt x="82" y="307"/>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57" name="Freeform 125">
              <a:extLst>
                <a:ext uri="{FF2B5EF4-FFF2-40B4-BE49-F238E27FC236}">
                  <a16:creationId xmlns:a16="http://schemas.microsoft.com/office/drawing/2014/main" id="{F36C7A9A-C837-D2EB-8144-8D38C9D69E81}"/>
                </a:ext>
              </a:extLst>
            </p:cNvPr>
            <p:cNvSpPr>
              <a:spLocks/>
            </p:cNvSpPr>
            <p:nvPr/>
          </p:nvSpPr>
          <p:spPr bwMode="auto">
            <a:xfrm>
              <a:off x="5078413" y="5226050"/>
              <a:ext cx="2132013" cy="825500"/>
            </a:xfrm>
            <a:custGeom>
              <a:avLst/>
              <a:gdLst>
                <a:gd name="T0" fmla="*/ 1198 w 10363"/>
                <a:gd name="T1" fmla="*/ 147 h 4020"/>
                <a:gd name="T2" fmla="*/ 111 w 10363"/>
                <a:gd name="T3" fmla="*/ 2395 h 4020"/>
                <a:gd name="T4" fmla="*/ 31 w 10363"/>
                <a:gd name="T5" fmla="*/ 2764 h 4020"/>
                <a:gd name="T6" fmla="*/ 311 w 10363"/>
                <a:gd name="T7" fmla="*/ 3207 h 4020"/>
                <a:gd name="T8" fmla="*/ 1218 w 10363"/>
                <a:gd name="T9" fmla="*/ 3681 h 4020"/>
                <a:gd name="T10" fmla="*/ 1964 w 10363"/>
                <a:gd name="T11" fmla="*/ 3795 h 4020"/>
                <a:gd name="T12" fmla="*/ 2337 w 10363"/>
                <a:gd name="T13" fmla="*/ 3287 h 4020"/>
                <a:gd name="T14" fmla="*/ 2072 w 10363"/>
                <a:gd name="T15" fmla="*/ 3215 h 4020"/>
                <a:gd name="T16" fmla="*/ 2487 w 10363"/>
                <a:gd name="T17" fmla="*/ 3969 h 4020"/>
                <a:gd name="T18" fmla="*/ 3042 w 10363"/>
                <a:gd name="T19" fmla="*/ 4009 h 4020"/>
                <a:gd name="T20" fmla="*/ 3716 w 10363"/>
                <a:gd name="T21" fmla="*/ 4002 h 4020"/>
                <a:gd name="T22" fmla="*/ 4390 w 10363"/>
                <a:gd name="T23" fmla="*/ 3995 h 4020"/>
                <a:gd name="T24" fmla="*/ 4944 w 10363"/>
                <a:gd name="T25" fmla="*/ 3942 h 4020"/>
                <a:gd name="T26" fmla="*/ 5442 w 10363"/>
                <a:gd name="T27" fmla="*/ 3190 h 4020"/>
                <a:gd name="T28" fmla="*/ 5182 w 10363"/>
                <a:gd name="T29" fmla="*/ 3300 h 4020"/>
                <a:gd name="T30" fmla="*/ 5443 w 10363"/>
                <a:gd name="T31" fmla="*/ 3809 h 4020"/>
                <a:gd name="T32" fmla="*/ 5604 w 10363"/>
                <a:gd name="T33" fmla="*/ 3874 h 4020"/>
                <a:gd name="T34" fmla="*/ 7719 w 10363"/>
                <a:gd name="T35" fmla="*/ 3417 h 4020"/>
                <a:gd name="T36" fmla="*/ 8589 w 10363"/>
                <a:gd name="T37" fmla="*/ 3114 h 4020"/>
                <a:gd name="T38" fmla="*/ 8739 w 10363"/>
                <a:gd name="T39" fmla="*/ 2429 h 4020"/>
                <a:gd name="T40" fmla="*/ 8516 w 10363"/>
                <a:gd name="T41" fmla="*/ 2601 h 4020"/>
                <a:gd name="T42" fmla="*/ 8740 w 10363"/>
                <a:gd name="T43" fmla="*/ 2840 h 4020"/>
                <a:gd name="T44" fmla="*/ 8878 w 10363"/>
                <a:gd name="T45" fmla="*/ 2877 h 4020"/>
                <a:gd name="T46" fmla="*/ 9645 w 10363"/>
                <a:gd name="T47" fmla="*/ 2416 h 4020"/>
                <a:gd name="T48" fmla="*/ 10254 w 10363"/>
                <a:gd name="T49" fmla="*/ 1819 h 4020"/>
                <a:gd name="T50" fmla="*/ 10008 w 10363"/>
                <a:gd name="T51" fmla="*/ 1676 h 4020"/>
                <a:gd name="T52" fmla="*/ 9471 w 10363"/>
                <a:gd name="T53" fmla="*/ 2194 h 4020"/>
                <a:gd name="T54" fmla="*/ 8802 w 10363"/>
                <a:gd name="T55" fmla="*/ 2602 h 4020"/>
                <a:gd name="T56" fmla="*/ 8941 w 10363"/>
                <a:gd name="T57" fmla="*/ 2639 h 4020"/>
                <a:gd name="T58" fmla="*/ 8717 w 10363"/>
                <a:gd name="T59" fmla="*/ 2400 h 4020"/>
                <a:gd name="T60" fmla="*/ 8494 w 10363"/>
                <a:gd name="T61" fmla="*/ 2572 h 4020"/>
                <a:gd name="T62" fmla="*/ 8163 w 10363"/>
                <a:gd name="T63" fmla="*/ 3022 h 4020"/>
                <a:gd name="T64" fmla="*/ 7322 w 10363"/>
                <a:gd name="T65" fmla="*/ 3212 h 4020"/>
                <a:gd name="T66" fmla="*/ 5528 w 10363"/>
                <a:gd name="T67" fmla="*/ 3600 h 4020"/>
                <a:gd name="T68" fmla="*/ 5689 w 10363"/>
                <a:gd name="T69" fmla="*/ 3665 h 4020"/>
                <a:gd name="T70" fmla="*/ 5427 w 10363"/>
                <a:gd name="T71" fmla="*/ 3156 h 4020"/>
                <a:gd name="T72" fmla="*/ 5167 w 10363"/>
                <a:gd name="T73" fmla="*/ 3266 h 4020"/>
                <a:gd name="T74" fmla="*/ 4714 w 10363"/>
                <a:gd name="T75" fmla="*/ 3698 h 4020"/>
                <a:gd name="T76" fmla="*/ 3763 w 10363"/>
                <a:gd name="T77" fmla="*/ 3717 h 4020"/>
                <a:gd name="T78" fmla="*/ 2813 w 10363"/>
                <a:gd name="T79" fmla="*/ 3726 h 4020"/>
                <a:gd name="T80" fmla="*/ 2427 w 10363"/>
                <a:gd name="T81" fmla="*/ 3635 h 4020"/>
                <a:gd name="T82" fmla="*/ 2318 w 10363"/>
                <a:gd name="T83" fmla="*/ 3358 h 4020"/>
                <a:gd name="T84" fmla="*/ 2053 w 10363"/>
                <a:gd name="T85" fmla="*/ 3287 h 4020"/>
                <a:gd name="T86" fmla="*/ 1633 w 10363"/>
                <a:gd name="T87" fmla="*/ 3529 h 4020"/>
                <a:gd name="T88" fmla="*/ 1116 w 10363"/>
                <a:gd name="T89" fmla="*/ 3332 h 4020"/>
                <a:gd name="T90" fmla="*/ 285 w 10363"/>
                <a:gd name="T91" fmla="*/ 2765 h 4020"/>
                <a:gd name="T92" fmla="*/ 299 w 10363"/>
                <a:gd name="T93" fmla="*/ 2874 h 4020"/>
                <a:gd name="T94" fmla="*/ 1443 w 10363"/>
                <a:gd name="T95" fmla="*/ 291 h 4020"/>
                <a:gd name="T96" fmla="*/ 1198 w 10363"/>
                <a:gd name="T97" fmla="*/ 147 h 40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363" h="4020">
                  <a:moveTo>
                    <a:pt x="1198" y="147"/>
                  </a:moveTo>
                  <a:cubicBezTo>
                    <a:pt x="707" y="823"/>
                    <a:pt x="318" y="1584"/>
                    <a:pt x="111" y="2395"/>
                  </a:cubicBezTo>
                  <a:cubicBezTo>
                    <a:pt x="79" y="2517"/>
                    <a:pt x="52" y="2640"/>
                    <a:pt x="31" y="2764"/>
                  </a:cubicBezTo>
                  <a:cubicBezTo>
                    <a:pt x="0" y="2946"/>
                    <a:pt x="179" y="3099"/>
                    <a:pt x="311" y="3207"/>
                  </a:cubicBezTo>
                  <a:cubicBezTo>
                    <a:pt x="581" y="3427"/>
                    <a:pt x="902" y="3544"/>
                    <a:pt x="1218" y="3681"/>
                  </a:cubicBezTo>
                  <a:cubicBezTo>
                    <a:pt x="1448" y="3781"/>
                    <a:pt x="1713" y="3884"/>
                    <a:pt x="1964" y="3795"/>
                  </a:cubicBezTo>
                  <a:cubicBezTo>
                    <a:pt x="2178" y="3720"/>
                    <a:pt x="2357" y="3524"/>
                    <a:pt x="2337" y="3287"/>
                  </a:cubicBezTo>
                  <a:cubicBezTo>
                    <a:pt x="2327" y="3160"/>
                    <a:pt x="2138" y="3076"/>
                    <a:pt x="2072" y="3215"/>
                  </a:cubicBezTo>
                  <a:cubicBezTo>
                    <a:pt x="1913" y="3547"/>
                    <a:pt x="2162" y="3879"/>
                    <a:pt x="2487" y="3969"/>
                  </a:cubicBezTo>
                  <a:cubicBezTo>
                    <a:pt x="2667" y="4020"/>
                    <a:pt x="2858" y="4011"/>
                    <a:pt x="3042" y="4009"/>
                  </a:cubicBezTo>
                  <a:cubicBezTo>
                    <a:pt x="3267" y="4007"/>
                    <a:pt x="3491" y="4004"/>
                    <a:pt x="3716" y="4002"/>
                  </a:cubicBezTo>
                  <a:cubicBezTo>
                    <a:pt x="3941" y="3999"/>
                    <a:pt x="4165" y="3997"/>
                    <a:pt x="4390" y="3995"/>
                  </a:cubicBezTo>
                  <a:cubicBezTo>
                    <a:pt x="4574" y="3993"/>
                    <a:pt x="4765" y="3993"/>
                    <a:pt x="4944" y="3942"/>
                  </a:cubicBezTo>
                  <a:cubicBezTo>
                    <a:pt x="5264" y="3849"/>
                    <a:pt x="5546" y="3541"/>
                    <a:pt x="5442" y="3190"/>
                  </a:cubicBezTo>
                  <a:lnTo>
                    <a:pt x="5182" y="3300"/>
                  </a:lnTo>
                  <a:cubicBezTo>
                    <a:pt x="5269" y="3469"/>
                    <a:pt x="5356" y="3639"/>
                    <a:pt x="5443" y="3809"/>
                  </a:cubicBezTo>
                  <a:cubicBezTo>
                    <a:pt x="5473" y="3867"/>
                    <a:pt x="5545" y="3887"/>
                    <a:pt x="5604" y="3874"/>
                  </a:cubicBezTo>
                  <a:cubicBezTo>
                    <a:pt x="6309" y="3722"/>
                    <a:pt x="7014" y="3569"/>
                    <a:pt x="7719" y="3417"/>
                  </a:cubicBezTo>
                  <a:cubicBezTo>
                    <a:pt x="8012" y="3354"/>
                    <a:pt x="8353" y="3317"/>
                    <a:pt x="8589" y="3114"/>
                  </a:cubicBezTo>
                  <a:cubicBezTo>
                    <a:pt x="8784" y="2945"/>
                    <a:pt x="8867" y="2661"/>
                    <a:pt x="8739" y="2429"/>
                  </a:cubicBezTo>
                  <a:cubicBezTo>
                    <a:pt x="8665" y="2486"/>
                    <a:pt x="8591" y="2544"/>
                    <a:pt x="8516" y="2601"/>
                  </a:cubicBezTo>
                  <a:cubicBezTo>
                    <a:pt x="8591" y="2681"/>
                    <a:pt x="8665" y="2761"/>
                    <a:pt x="8740" y="2840"/>
                  </a:cubicBezTo>
                  <a:cubicBezTo>
                    <a:pt x="8772" y="2875"/>
                    <a:pt x="8832" y="2893"/>
                    <a:pt x="8878" y="2877"/>
                  </a:cubicBezTo>
                  <a:cubicBezTo>
                    <a:pt x="9161" y="2776"/>
                    <a:pt x="9411" y="2600"/>
                    <a:pt x="9645" y="2416"/>
                  </a:cubicBezTo>
                  <a:cubicBezTo>
                    <a:pt x="9868" y="2241"/>
                    <a:pt x="10084" y="2048"/>
                    <a:pt x="10254" y="1819"/>
                  </a:cubicBezTo>
                  <a:cubicBezTo>
                    <a:pt x="10363" y="1672"/>
                    <a:pt x="10116" y="1530"/>
                    <a:pt x="10008" y="1676"/>
                  </a:cubicBezTo>
                  <a:cubicBezTo>
                    <a:pt x="9861" y="1874"/>
                    <a:pt x="9662" y="2041"/>
                    <a:pt x="9471" y="2194"/>
                  </a:cubicBezTo>
                  <a:cubicBezTo>
                    <a:pt x="9270" y="2354"/>
                    <a:pt x="9046" y="2516"/>
                    <a:pt x="8802" y="2602"/>
                  </a:cubicBezTo>
                  <a:cubicBezTo>
                    <a:pt x="8849" y="2615"/>
                    <a:pt x="8895" y="2627"/>
                    <a:pt x="8941" y="2639"/>
                  </a:cubicBezTo>
                  <a:lnTo>
                    <a:pt x="8717" y="2400"/>
                  </a:lnTo>
                  <a:cubicBezTo>
                    <a:pt x="8605" y="2280"/>
                    <a:pt x="8418" y="2433"/>
                    <a:pt x="8494" y="2572"/>
                  </a:cubicBezTo>
                  <a:cubicBezTo>
                    <a:pt x="8614" y="2792"/>
                    <a:pt x="8336" y="2968"/>
                    <a:pt x="8163" y="3022"/>
                  </a:cubicBezTo>
                  <a:cubicBezTo>
                    <a:pt x="7891" y="3108"/>
                    <a:pt x="7601" y="3152"/>
                    <a:pt x="7322" y="3212"/>
                  </a:cubicBezTo>
                  <a:cubicBezTo>
                    <a:pt x="6724" y="3341"/>
                    <a:pt x="6126" y="3471"/>
                    <a:pt x="5528" y="3600"/>
                  </a:cubicBezTo>
                  <a:cubicBezTo>
                    <a:pt x="5582" y="3621"/>
                    <a:pt x="5636" y="3643"/>
                    <a:pt x="5689" y="3665"/>
                  </a:cubicBezTo>
                  <a:cubicBezTo>
                    <a:pt x="5602" y="3495"/>
                    <a:pt x="5514" y="3326"/>
                    <a:pt x="5427" y="3156"/>
                  </a:cubicBezTo>
                  <a:cubicBezTo>
                    <a:pt x="5353" y="3013"/>
                    <a:pt x="5121" y="3112"/>
                    <a:pt x="5167" y="3266"/>
                  </a:cubicBezTo>
                  <a:cubicBezTo>
                    <a:pt x="5248" y="3536"/>
                    <a:pt x="4925" y="3674"/>
                    <a:pt x="4714" y="3698"/>
                  </a:cubicBezTo>
                  <a:cubicBezTo>
                    <a:pt x="4401" y="3733"/>
                    <a:pt x="4077" y="3714"/>
                    <a:pt x="3763" y="3717"/>
                  </a:cubicBezTo>
                  <a:cubicBezTo>
                    <a:pt x="3446" y="3720"/>
                    <a:pt x="3129" y="3733"/>
                    <a:pt x="2813" y="3726"/>
                  </a:cubicBezTo>
                  <a:cubicBezTo>
                    <a:pt x="2684" y="3723"/>
                    <a:pt x="2536" y="3713"/>
                    <a:pt x="2427" y="3635"/>
                  </a:cubicBezTo>
                  <a:cubicBezTo>
                    <a:pt x="2347" y="3578"/>
                    <a:pt x="2270" y="3458"/>
                    <a:pt x="2318" y="3358"/>
                  </a:cubicBezTo>
                  <a:cubicBezTo>
                    <a:pt x="2229" y="3335"/>
                    <a:pt x="2141" y="3311"/>
                    <a:pt x="2053" y="3287"/>
                  </a:cubicBezTo>
                  <a:cubicBezTo>
                    <a:pt x="2071" y="3511"/>
                    <a:pt x="1805" y="3566"/>
                    <a:pt x="1633" y="3529"/>
                  </a:cubicBezTo>
                  <a:cubicBezTo>
                    <a:pt x="1454" y="3490"/>
                    <a:pt x="1285" y="3401"/>
                    <a:pt x="1116" y="3332"/>
                  </a:cubicBezTo>
                  <a:cubicBezTo>
                    <a:pt x="805" y="3205"/>
                    <a:pt x="481" y="3049"/>
                    <a:pt x="285" y="2765"/>
                  </a:cubicBezTo>
                  <a:cubicBezTo>
                    <a:pt x="289" y="2801"/>
                    <a:pt x="294" y="2838"/>
                    <a:pt x="299" y="2874"/>
                  </a:cubicBezTo>
                  <a:cubicBezTo>
                    <a:pt x="458" y="1935"/>
                    <a:pt x="886" y="1057"/>
                    <a:pt x="1443" y="291"/>
                  </a:cubicBezTo>
                  <a:cubicBezTo>
                    <a:pt x="1551" y="142"/>
                    <a:pt x="1304" y="0"/>
                    <a:pt x="1198" y="14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58" name="Freeform 126">
              <a:extLst>
                <a:ext uri="{FF2B5EF4-FFF2-40B4-BE49-F238E27FC236}">
                  <a16:creationId xmlns:a16="http://schemas.microsoft.com/office/drawing/2014/main" id="{637A60E3-0B83-8FF4-2F56-BEFE5C9720B0}"/>
                </a:ext>
              </a:extLst>
            </p:cNvPr>
            <p:cNvSpPr>
              <a:spLocks/>
            </p:cNvSpPr>
            <p:nvPr/>
          </p:nvSpPr>
          <p:spPr bwMode="auto">
            <a:xfrm>
              <a:off x="6872288" y="5189538"/>
              <a:ext cx="330200" cy="434975"/>
            </a:xfrm>
            <a:custGeom>
              <a:avLst/>
              <a:gdLst>
                <a:gd name="T0" fmla="*/ 139 w 1605"/>
                <a:gd name="T1" fmla="*/ 320 h 2117"/>
                <a:gd name="T2" fmla="*/ 800 w 1605"/>
                <a:gd name="T3" fmla="*/ 1100 h 2117"/>
                <a:gd name="T4" fmla="*/ 1302 w 1605"/>
                <a:gd name="T5" fmla="*/ 1996 h 2117"/>
                <a:gd name="T6" fmla="*/ 1477 w 1605"/>
                <a:gd name="T7" fmla="*/ 2095 h 2117"/>
                <a:gd name="T8" fmla="*/ 1576 w 1605"/>
                <a:gd name="T9" fmla="*/ 1920 h 2117"/>
                <a:gd name="T10" fmla="*/ 1046 w 1605"/>
                <a:gd name="T11" fmla="*/ 956 h 2117"/>
                <a:gd name="T12" fmla="*/ 341 w 1605"/>
                <a:gd name="T13" fmla="*/ 118 h 2117"/>
                <a:gd name="T14" fmla="*/ 139 w 1605"/>
                <a:gd name="T15" fmla="*/ 320 h 21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5" h="2117">
                  <a:moveTo>
                    <a:pt x="139" y="320"/>
                  </a:moveTo>
                  <a:cubicBezTo>
                    <a:pt x="399" y="541"/>
                    <a:pt x="610" y="819"/>
                    <a:pt x="800" y="1100"/>
                  </a:cubicBezTo>
                  <a:cubicBezTo>
                    <a:pt x="991" y="1381"/>
                    <a:pt x="1174" y="1680"/>
                    <a:pt x="1302" y="1996"/>
                  </a:cubicBezTo>
                  <a:cubicBezTo>
                    <a:pt x="1331" y="2067"/>
                    <a:pt x="1397" y="2117"/>
                    <a:pt x="1477" y="2095"/>
                  </a:cubicBezTo>
                  <a:cubicBezTo>
                    <a:pt x="1544" y="2077"/>
                    <a:pt x="1605" y="1992"/>
                    <a:pt x="1576" y="1920"/>
                  </a:cubicBezTo>
                  <a:cubicBezTo>
                    <a:pt x="1438" y="1580"/>
                    <a:pt x="1251" y="1260"/>
                    <a:pt x="1046" y="956"/>
                  </a:cubicBezTo>
                  <a:cubicBezTo>
                    <a:pt x="842" y="657"/>
                    <a:pt x="618" y="355"/>
                    <a:pt x="341" y="118"/>
                  </a:cubicBezTo>
                  <a:cubicBezTo>
                    <a:pt x="202" y="0"/>
                    <a:pt x="0" y="201"/>
                    <a:pt x="139" y="320"/>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59" name="Freeform 127">
              <a:extLst>
                <a:ext uri="{FF2B5EF4-FFF2-40B4-BE49-F238E27FC236}">
                  <a16:creationId xmlns:a16="http://schemas.microsoft.com/office/drawing/2014/main" id="{B2275D9C-B507-4DBD-F125-587EA8477840}"/>
                </a:ext>
              </a:extLst>
            </p:cNvPr>
            <p:cNvSpPr>
              <a:spLocks/>
            </p:cNvSpPr>
            <p:nvPr/>
          </p:nvSpPr>
          <p:spPr bwMode="auto">
            <a:xfrm>
              <a:off x="5780088" y="4494213"/>
              <a:ext cx="368300" cy="336550"/>
            </a:xfrm>
            <a:custGeom>
              <a:avLst/>
              <a:gdLst>
                <a:gd name="T0" fmla="*/ 503 w 1797"/>
                <a:gd name="T1" fmla="*/ 122 h 1638"/>
                <a:gd name="T2" fmla="*/ 122 w 1797"/>
                <a:gd name="T3" fmla="*/ 652 h 1638"/>
                <a:gd name="T4" fmla="*/ 49 w 1797"/>
                <a:gd name="T5" fmla="*/ 1214 h 1638"/>
                <a:gd name="T6" fmla="*/ 441 w 1797"/>
                <a:gd name="T7" fmla="*/ 1532 h 1638"/>
                <a:gd name="T8" fmla="*/ 863 w 1797"/>
                <a:gd name="T9" fmla="*/ 1178 h 1638"/>
                <a:gd name="T10" fmla="*/ 967 w 1797"/>
                <a:gd name="T11" fmla="*/ 363 h 1638"/>
                <a:gd name="T12" fmla="*/ 825 w 1797"/>
                <a:gd name="T13" fmla="*/ 506 h 1638"/>
                <a:gd name="T14" fmla="*/ 1318 w 1797"/>
                <a:gd name="T15" fmla="*/ 740 h 1638"/>
                <a:gd name="T16" fmla="*/ 1468 w 1797"/>
                <a:gd name="T17" fmla="*/ 960 h 1638"/>
                <a:gd name="T18" fmla="*/ 1495 w 1797"/>
                <a:gd name="T19" fmla="*/ 1152 h 1638"/>
                <a:gd name="T20" fmla="*/ 1468 w 1797"/>
                <a:gd name="T21" fmla="*/ 1237 h 1638"/>
                <a:gd name="T22" fmla="*/ 1465 w 1797"/>
                <a:gd name="T23" fmla="*/ 1245 h 1638"/>
                <a:gd name="T24" fmla="*/ 1446 w 1797"/>
                <a:gd name="T25" fmla="*/ 1266 h 1638"/>
                <a:gd name="T26" fmla="*/ 1434 w 1797"/>
                <a:gd name="T27" fmla="*/ 1272 h 1638"/>
                <a:gd name="T28" fmla="*/ 1368 w 1797"/>
                <a:gd name="T29" fmla="*/ 1262 h 1638"/>
                <a:gd name="T30" fmla="*/ 1275 w 1797"/>
                <a:gd name="T31" fmla="*/ 1175 h 1638"/>
                <a:gd name="T32" fmla="*/ 953 w 1797"/>
                <a:gd name="T33" fmla="*/ 541 h 1638"/>
                <a:gd name="T34" fmla="*/ 679 w 1797"/>
                <a:gd name="T35" fmla="*/ 617 h 1638"/>
                <a:gd name="T36" fmla="*/ 1008 w 1797"/>
                <a:gd name="T37" fmla="*/ 1289 h 1638"/>
                <a:gd name="T38" fmla="*/ 1571 w 1797"/>
                <a:gd name="T39" fmla="*/ 1521 h 1638"/>
                <a:gd name="T40" fmla="*/ 1777 w 1797"/>
                <a:gd name="T41" fmla="*/ 1038 h 1638"/>
                <a:gd name="T42" fmla="*/ 1483 w 1797"/>
                <a:gd name="T43" fmla="*/ 503 h 1638"/>
                <a:gd name="T44" fmla="*/ 825 w 1797"/>
                <a:gd name="T45" fmla="*/ 221 h 1638"/>
                <a:gd name="T46" fmla="*/ 683 w 1797"/>
                <a:gd name="T47" fmla="*/ 363 h 1638"/>
                <a:gd name="T48" fmla="*/ 609 w 1797"/>
                <a:gd name="T49" fmla="*/ 1053 h 1638"/>
                <a:gd name="T50" fmla="*/ 479 w 1797"/>
                <a:gd name="T51" fmla="*/ 1231 h 1638"/>
                <a:gd name="T52" fmla="*/ 366 w 1797"/>
                <a:gd name="T53" fmla="*/ 1225 h 1638"/>
                <a:gd name="T54" fmla="*/ 314 w 1797"/>
                <a:gd name="T55" fmla="*/ 1075 h 1638"/>
                <a:gd name="T56" fmla="*/ 349 w 1797"/>
                <a:gd name="T57" fmla="*/ 848 h 1638"/>
                <a:gd name="T58" fmla="*/ 704 w 1797"/>
                <a:gd name="T59" fmla="*/ 323 h 1638"/>
                <a:gd name="T60" fmla="*/ 503 w 1797"/>
                <a:gd name="T61" fmla="*/ 122 h 1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97" h="1638">
                  <a:moveTo>
                    <a:pt x="503" y="122"/>
                  </a:moveTo>
                  <a:cubicBezTo>
                    <a:pt x="340" y="269"/>
                    <a:pt x="208" y="450"/>
                    <a:pt x="122" y="652"/>
                  </a:cubicBezTo>
                  <a:cubicBezTo>
                    <a:pt x="46" y="830"/>
                    <a:pt x="0" y="1021"/>
                    <a:pt x="49" y="1214"/>
                  </a:cubicBezTo>
                  <a:cubicBezTo>
                    <a:pt x="95" y="1395"/>
                    <a:pt x="245" y="1541"/>
                    <a:pt x="441" y="1532"/>
                  </a:cubicBezTo>
                  <a:cubicBezTo>
                    <a:pt x="644" y="1523"/>
                    <a:pt x="788" y="1352"/>
                    <a:pt x="863" y="1178"/>
                  </a:cubicBezTo>
                  <a:cubicBezTo>
                    <a:pt x="970" y="929"/>
                    <a:pt x="985" y="631"/>
                    <a:pt x="967" y="363"/>
                  </a:cubicBezTo>
                  <a:lnTo>
                    <a:pt x="825" y="506"/>
                  </a:lnTo>
                  <a:cubicBezTo>
                    <a:pt x="1012" y="518"/>
                    <a:pt x="1188" y="606"/>
                    <a:pt x="1318" y="740"/>
                  </a:cubicBezTo>
                  <a:cubicBezTo>
                    <a:pt x="1380" y="803"/>
                    <a:pt x="1433" y="878"/>
                    <a:pt x="1468" y="960"/>
                  </a:cubicBezTo>
                  <a:cubicBezTo>
                    <a:pt x="1495" y="1025"/>
                    <a:pt x="1504" y="1097"/>
                    <a:pt x="1495" y="1152"/>
                  </a:cubicBezTo>
                  <a:cubicBezTo>
                    <a:pt x="1490" y="1186"/>
                    <a:pt x="1477" y="1223"/>
                    <a:pt x="1468" y="1237"/>
                  </a:cubicBezTo>
                  <a:cubicBezTo>
                    <a:pt x="1458" y="1251"/>
                    <a:pt x="1457" y="1254"/>
                    <a:pt x="1465" y="1245"/>
                  </a:cubicBezTo>
                  <a:cubicBezTo>
                    <a:pt x="1459" y="1252"/>
                    <a:pt x="1453" y="1259"/>
                    <a:pt x="1446" y="1266"/>
                  </a:cubicBezTo>
                  <a:cubicBezTo>
                    <a:pt x="1466" y="1248"/>
                    <a:pt x="1410" y="1281"/>
                    <a:pt x="1434" y="1272"/>
                  </a:cubicBezTo>
                  <a:cubicBezTo>
                    <a:pt x="1417" y="1278"/>
                    <a:pt x="1398" y="1278"/>
                    <a:pt x="1368" y="1262"/>
                  </a:cubicBezTo>
                  <a:cubicBezTo>
                    <a:pt x="1331" y="1243"/>
                    <a:pt x="1300" y="1207"/>
                    <a:pt x="1275" y="1175"/>
                  </a:cubicBezTo>
                  <a:cubicBezTo>
                    <a:pt x="1129" y="993"/>
                    <a:pt x="1026" y="762"/>
                    <a:pt x="953" y="541"/>
                  </a:cubicBezTo>
                  <a:cubicBezTo>
                    <a:pt x="896" y="368"/>
                    <a:pt x="621" y="442"/>
                    <a:pt x="679" y="617"/>
                  </a:cubicBezTo>
                  <a:cubicBezTo>
                    <a:pt x="757" y="854"/>
                    <a:pt x="865" y="1084"/>
                    <a:pt x="1008" y="1289"/>
                  </a:cubicBezTo>
                  <a:cubicBezTo>
                    <a:pt x="1134" y="1471"/>
                    <a:pt x="1343" y="1638"/>
                    <a:pt x="1571" y="1521"/>
                  </a:cubicBezTo>
                  <a:cubicBezTo>
                    <a:pt x="1741" y="1435"/>
                    <a:pt x="1797" y="1214"/>
                    <a:pt x="1777" y="1038"/>
                  </a:cubicBezTo>
                  <a:cubicBezTo>
                    <a:pt x="1754" y="832"/>
                    <a:pt x="1634" y="642"/>
                    <a:pt x="1483" y="503"/>
                  </a:cubicBezTo>
                  <a:cubicBezTo>
                    <a:pt x="1301" y="336"/>
                    <a:pt x="1071" y="238"/>
                    <a:pt x="825" y="221"/>
                  </a:cubicBezTo>
                  <a:cubicBezTo>
                    <a:pt x="752" y="216"/>
                    <a:pt x="678" y="290"/>
                    <a:pt x="683" y="363"/>
                  </a:cubicBezTo>
                  <a:cubicBezTo>
                    <a:pt x="698" y="586"/>
                    <a:pt x="696" y="843"/>
                    <a:pt x="609" y="1053"/>
                  </a:cubicBezTo>
                  <a:cubicBezTo>
                    <a:pt x="581" y="1120"/>
                    <a:pt x="537" y="1194"/>
                    <a:pt x="479" y="1231"/>
                  </a:cubicBezTo>
                  <a:cubicBezTo>
                    <a:pt x="437" y="1258"/>
                    <a:pt x="393" y="1250"/>
                    <a:pt x="366" y="1225"/>
                  </a:cubicBezTo>
                  <a:cubicBezTo>
                    <a:pt x="336" y="1197"/>
                    <a:pt x="316" y="1130"/>
                    <a:pt x="314" y="1075"/>
                  </a:cubicBezTo>
                  <a:cubicBezTo>
                    <a:pt x="309" y="991"/>
                    <a:pt x="322" y="929"/>
                    <a:pt x="349" y="848"/>
                  </a:cubicBezTo>
                  <a:cubicBezTo>
                    <a:pt x="418" y="644"/>
                    <a:pt x="545" y="466"/>
                    <a:pt x="704" y="323"/>
                  </a:cubicBezTo>
                  <a:cubicBezTo>
                    <a:pt x="841" y="201"/>
                    <a:pt x="639" y="0"/>
                    <a:pt x="503" y="122"/>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60" name="Freeform 128">
              <a:extLst>
                <a:ext uri="{FF2B5EF4-FFF2-40B4-BE49-F238E27FC236}">
                  <a16:creationId xmlns:a16="http://schemas.microsoft.com/office/drawing/2014/main" id="{6B663932-572F-8FD1-5FD8-F06495EF4A60}"/>
                </a:ext>
              </a:extLst>
            </p:cNvPr>
            <p:cNvSpPr>
              <a:spLocks/>
            </p:cNvSpPr>
            <p:nvPr/>
          </p:nvSpPr>
          <p:spPr bwMode="auto">
            <a:xfrm>
              <a:off x="6127751" y="5832475"/>
              <a:ext cx="728663" cy="793750"/>
            </a:xfrm>
            <a:custGeom>
              <a:avLst/>
              <a:gdLst>
                <a:gd name="T0" fmla="*/ 8 w 3539"/>
                <a:gd name="T1" fmla="*/ 704 h 3861"/>
                <a:gd name="T2" fmla="*/ 98 w 3539"/>
                <a:gd name="T3" fmla="*/ 2635 h 3861"/>
                <a:gd name="T4" fmla="*/ 119 w 3539"/>
                <a:gd name="T5" fmla="*/ 3106 h 3861"/>
                <a:gd name="T6" fmla="*/ 196 w 3539"/>
                <a:gd name="T7" fmla="*/ 3496 h 3861"/>
                <a:gd name="T8" fmla="*/ 521 w 3539"/>
                <a:gd name="T9" fmla="*/ 3669 h 3861"/>
                <a:gd name="T10" fmla="*/ 966 w 3539"/>
                <a:gd name="T11" fmla="*/ 3797 h 3861"/>
                <a:gd name="T12" fmla="*/ 1879 w 3539"/>
                <a:gd name="T13" fmla="*/ 3791 h 3861"/>
                <a:gd name="T14" fmla="*/ 2647 w 3539"/>
                <a:gd name="T15" fmla="*/ 3588 h 3861"/>
                <a:gd name="T16" fmla="*/ 3343 w 3539"/>
                <a:gd name="T17" fmla="*/ 2291 h 3861"/>
                <a:gd name="T18" fmla="*/ 3531 w 3539"/>
                <a:gd name="T19" fmla="*/ 184 h 3861"/>
                <a:gd name="T20" fmla="*/ 3247 w 3539"/>
                <a:gd name="T21" fmla="*/ 184 h 3861"/>
                <a:gd name="T22" fmla="*/ 3131 w 3539"/>
                <a:gd name="T23" fmla="*/ 1855 h 3861"/>
                <a:gd name="T24" fmla="*/ 2978 w 3539"/>
                <a:gd name="T25" fmla="*/ 2629 h 3861"/>
                <a:gd name="T26" fmla="*/ 2697 w 3539"/>
                <a:gd name="T27" fmla="*/ 3198 h 3861"/>
                <a:gd name="T28" fmla="*/ 2080 w 3539"/>
                <a:gd name="T29" fmla="*/ 3474 h 3861"/>
                <a:gd name="T30" fmla="*/ 1266 w 3539"/>
                <a:gd name="T31" fmla="*/ 3553 h 3861"/>
                <a:gd name="T32" fmla="*/ 492 w 3539"/>
                <a:gd name="T33" fmla="*/ 3358 h 3861"/>
                <a:gd name="T34" fmla="*/ 412 w 3539"/>
                <a:gd name="T35" fmla="*/ 3279 h 3861"/>
                <a:gd name="T36" fmla="*/ 404 w 3539"/>
                <a:gd name="T37" fmla="*/ 3106 h 3861"/>
                <a:gd name="T38" fmla="*/ 382 w 3539"/>
                <a:gd name="T39" fmla="*/ 2635 h 3861"/>
                <a:gd name="T40" fmla="*/ 293 w 3539"/>
                <a:gd name="T41" fmla="*/ 704 h 3861"/>
                <a:gd name="T42" fmla="*/ 8 w 3539"/>
                <a:gd name="T43" fmla="*/ 704 h 3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39" h="3861">
                  <a:moveTo>
                    <a:pt x="8" y="704"/>
                  </a:moveTo>
                  <a:cubicBezTo>
                    <a:pt x="38" y="1348"/>
                    <a:pt x="68" y="1991"/>
                    <a:pt x="98" y="2635"/>
                  </a:cubicBezTo>
                  <a:cubicBezTo>
                    <a:pt x="105" y="2792"/>
                    <a:pt x="112" y="2949"/>
                    <a:pt x="119" y="3106"/>
                  </a:cubicBezTo>
                  <a:cubicBezTo>
                    <a:pt x="125" y="3236"/>
                    <a:pt x="114" y="3386"/>
                    <a:pt x="196" y="3496"/>
                  </a:cubicBezTo>
                  <a:cubicBezTo>
                    <a:pt x="272" y="3598"/>
                    <a:pt x="406" y="3629"/>
                    <a:pt x="521" y="3669"/>
                  </a:cubicBezTo>
                  <a:cubicBezTo>
                    <a:pt x="667" y="3719"/>
                    <a:pt x="814" y="3766"/>
                    <a:pt x="966" y="3797"/>
                  </a:cubicBezTo>
                  <a:cubicBezTo>
                    <a:pt x="1273" y="3861"/>
                    <a:pt x="1572" y="3835"/>
                    <a:pt x="1879" y="3791"/>
                  </a:cubicBezTo>
                  <a:cubicBezTo>
                    <a:pt x="2142" y="3754"/>
                    <a:pt x="2410" y="3715"/>
                    <a:pt x="2647" y="3588"/>
                  </a:cubicBezTo>
                  <a:cubicBezTo>
                    <a:pt x="3123" y="3334"/>
                    <a:pt x="3249" y="2779"/>
                    <a:pt x="3343" y="2291"/>
                  </a:cubicBezTo>
                  <a:cubicBezTo>
                    <a:pt x="3476" y="1597"/>
                    <a:pt x="3539" y="891"/>
                    <a:pt x="3531" y="184"/>
                  </a:cubicBezTo>
                  <a:cubicBezTo>
                    <a:pt x="3529" y="1"/>
                    <a:pt x="3245" y="0"/>
                    <a:pt x="3247" y="184"/>
                  </a:cubicBezTo>
                  <a:cubicBezTo>
                    <a:pt x="3253" y="743"/>
                    <a:pt x="3217" y="1303"/>
                    <a:pt x="3131" y="1855"/>
                  </a:cubicBezTo>
                  <a:cubicBezTo>
                    <a:pt x="3091" y="2114"/>
                    <a:pt x="3046" y="2375"/>
                    <a:pt x="2978" y="2629"/>
                  </a:cubicBezTo>
                  <a:cubicBezTo>
                    <a:pt x="2923" y="2833"/>
                    <a:pt x="2847" y="3043"/>
                    <a:pt x="2697" y="3198"/>
                  </a:cubicBezTo>
                  <a:cubicBezTo>
                    <a:pt x="2534" y="3368"/>
                    <a:pt x="2305" y="3432"/>
                    <a:pt x="2080" y="3474"/>
                  </a:cubicBezTo>
                  <a:cubicBezTo>
                    <a:pt x="1815" y="3523"/>
                    <a:pt x="1537" y="3568"/>
                    <a:pt x="1266" y="3553"/>
                  </a:cubicBezTo>
                  <a:cubicBezTo>
                    <a:pt x="1000" y="3539"/>
                    <a:pt x="741" y="3448"/>
                    <a:pt x="492" y="3358"/>
                  </a:cubicBezTo>
                  <a:cubicBezTo>
                    <a:pt x="439" y="3339"/>
                    <a:pt x="420" y="3334"/>
                    <a:pt x="412" y="3279"/>
                  </a:cubicBezTo>
                  <a:cubicBezTo>
                    <a:pt x="404" y="3222"/>
                    <a:pt x="406" y="3163"/>
                    <a:pt x="404" y="3106"/>
                  </a:cubicBezTo>
                  <a:cubicBezTo>
                    <a:pt x="397" y="2949"/>
                    <a:pt x="389" y="2792"/>
                    <a:pt x="382" y="2635"/>
                  </a:cubicBezTo>
                  <a:cubicBezTo>
                    <a:pt x="352" y="1991"/>
                    <a:pt x="323" y="1348"/>
                    <a:pt x="293" y="704"/>
                  </a:cubicBezTo>
                  <a:cubicBezTo>
                    <a:pt x="284" y="522"/>
                    <a:pt x="0" y="521"/>
                    <a:pt x="8" y="70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61" name="Freeform 129">
              <a:extLst>
                <a:ext uri="{FF2B5EF4-FFF2-40B4-BE49-F238E27FC236}">
                  <a16:creationId xmlns:a16="http://schemas.microsoft.com/office/drawing/2014/main" id="{F0432F68-D4E8-0AC9-94BC-C7063FEBE1A8}"/>
                </a:ext>
              </a:extLst>
            </p:cNvPr>
            <p:cNvSpPr>
              <a:spLocks/>
            </p:cNvSpPr>
            <p:nvPr/>
          </p:nvSpPr>
          <p:spPr bwMode="auto">
            <a:xfrm>
              <a:off x="5495926" y="5935663"/>
              <a:ext cx="698500" cy="636588"/>
            </a:xfrm>
            <a:custGeom>
              <a:avLst/>
              <a:gdLst>
                <a:gd name="T0" fmla="*/ 57 w 3401"/>
                <a:gd name="T1" fmla="*/ 249 h 3091"/>
                <a:gd name="T2" fmla="*/ 488 w 3401"/>
                <a:gd name="T3" fmla="*/ 1554 h 3091"/>
                <a:gd name="T4" fmla="*/ 710 w 3401"/>
                <a:gd name="T5" fmla="*/ 2228 h 3091"/>
                <a:gd name="T6" fmla="*/ 921 w 3401"/>
                <a:gd name="T7" fmla="*/ 2728 h 3091"/>
                <a:gd name="T8" fmla="*/ 1344 w 3401"/>
                <a:gd name="T9" fmla="*/ 2965 h 3091"/>
                <a:gd name="T10" fmla="*/ 1983 w 3401"/>
                <a:gd name="T11" fmla="*/ 3064 h 3091"/>
                <a:gd name="T12" fmla="*/ 3226 w 3401"/>
                <a:gd name="T13" fmla="*/ 2920 h 3091"/>
                <a:gd name="T14" fmla="*/ 3150 w 3401"/>
                <a:gd name="T15" fmla="*/ 2646 h 3091"/>
                <a:gd name="T16" fmla="*/ 2027 w 3401"/>
                <a:gd name="T17" fmla="*/ 2782 h 3091"/>
                <a:gd name="T18" fmla="*/ 1462 w 3401"/>
                <a:gd name="T19" fmla="*/ 2701 h 3091"/>
                <a:gd name="T20" fmla="*/ 1092 w 3401"/>
                <a:gd name="T21" fmla="*/ 2465 h 3091"/>
                <a:gd name="T22" fmla="*/ 910 w 3401"/>
                <a:gd name="T23" fmla="*/ 1928 h 3091"/>
                <a:gd name="T24" fmla="*/ 717 w 3401"/>
                <a:gd name="T25" fmla="*/ 1343 h 3091"/>
                <a:gd name="T26" fmla="*/ 332 w 3401"/>
                <a:gd name="T27" fmla="*/ 173 h 3091"/>
                <a:gd name="T28" fmla="*/ 57 w 3401"/>
                <a:gd name="T29" fmla="*/ 249 h 30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01" h="3091">
                  <a:moveTo>
                    <a:pt x="57" y="249"/>
                  </a:moveTo>
                  <a:cubicBezTo>
                    <a:pt x="201" y="684"/>
                    <a:pt x="344" y="1119"/>
                    <a:pt x="488" y="1554"/>
                  </a:cubicBezTo>
                  <a:cubicBezTo>
                    <a:pt x="562" y="1779"/>
                    <a:pt x="636" y="2004"/>
                    <a:pt x="710" y="2228"/>
                  </a:cubicBezTo>
                  <a:cubicBezTo>
                    <a:pt x="766" y="2397"/>
                    <a:pt x="809" y="2586"/>
                    <a:pt x="921" y="2728"/>
                  </a:cubicBezTo>
                  <a:cubicBezTo>
                    <a:pt x="1027" y="2862"/>
                    <a:pt x="1183" y="2924"/>
                    <a:pt x="1344" y="2965"/>
                  </a:cubicBezTo>
                  <a:cubicBezTo>
                    <a:pt x="1553" y="3018"/>
                    <a:pt x="1769" y="3050"/>
                    <a:pt x="1983" y="3064"/>
                  </a:cubicBezTo>
                  <a:cubicBezTo>
                    <a:pt x="2402" y="3091"/>
                    <a:pt x="2824" y="3039"/>
                    <a:pt x="3226" y="2920"/>
                  </a:cubicBezTo>
                  <a:cubicBezTo>
                    <a:pt x="3401" y="2868"/>
                    <a:pt x="3326" y="2594"/>
                    <a:pt x="3150" y="2646"/>
                  </a:cubicBezTo>
                  <a:cubicBezTo>
                    <a:pt x="2785" y="2754"/>
                    <a:pt x="2408" y="2801"/>
                    <a:pt x="2027" y="2782"/>
                  </a:cubicBezTo>
                  <a:cubicBezTo>
                    <a:pt x="1836" y="2772"/>
                    <a:pt x="1648" y="2745"/>
                    <a:pt x="1462" y="2701"/>
                  </a:cubicBezTo>
                  <a:cubicBezTo>
                    <a:pt x="1305" y="2664"/>
                    <a:pt x="1164" y="2622"/>
                    <a:pt x="1092" y="2465"/>
                  </a:cubicBezTo>
                  <a:cubicBezTo>
                    <a:pt x="1014" y="2295"/>
                    <a:pt x="969" y="2105"/>
                    <a:pt x="910" y="1928"/>
                  </a:cubicBezTo>
                  <a:cubicBezTo>
                    <a:pt x="846" y="1733"/>
                    <a:pt x="782" y="1538"/>
                    <a:pt x="717" y="1343"/>
                  </a:cubicBezTo>
                  <a:cubicBezTo>
                    <a:pt x="589" y="953"/>
                    <a:pt x="460" y="563"/>
                    <a:pt x="332" y="173"/>
                  </a:cubicBezTo>
                  <a:cubicBezTo>
                    <a:pt x="275" y="0"/>
                    <a:pt x="0" y="74"/>
                    <a:pt x="57" y="24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62" name="Freeform 130">
              <a:extLst>
                <a:ext uri="{FF2B5EF4-FFF2-40B4-BE49-F238E27FC236}">
                  <a16:creationId xmlns:a16="http://schemas.microsoft.com/office/drawing/2014/main" id="{27121957-AFF0-C712-EB87-3A648757640B}"/>
                </a:ext>
              </a:extLst>
            </p:cNvPr>
            <p:cNvSpPr>
              <a:spLocks/>
            </p:cNvSpPr>
            <p:nvPr/>
          </p:nvSpPr>
          <p:spPr bwMode="auto">
            <a:xfrm>
              <a:off x="5575301" y="6088063"/>
              <a:ext cx="623888" cy="157163"/>
            </a:xfrm>
            <a:custGeom>
              <a:avLst/>
              <a:gdLst>
                <a:gd name="T0" fmla="*/ 165 w 3031"/>
                <a:gd name="T1" fmla="*/ 495 h 764"/>
                <a:gd name="T2" fmla="*/ 1613 w 3031"/>
                <a:gd name="T3" fmla="*/ 736 h 764"/>
                <a:gd name="T4" fmla="*/ 2894 w 3031"/>
                <a:gd name="T5" fmla="*/ 323 h 764"/>
                <a:gd name="T6" fmla="*/ 2693 w 3031"/>
                <a:gd name="T7" fmla="*/ 121 h 764"/>
                <a:gd name="T8" fmla="*/ 1581 w 3031"/>
                <a:gd name="T9" fmla="*/ 453 h 764"/>
                <a:gd name="T10" fmla="*/ 308 w 3031"/>
                <a:gd name="T11" fmla="*/ 249 h 764"/>
                <a:gd name="T12" fmla="*/ 165 w 3031"/>
                <a:gd name="T13" fmla="*/ 495 h 764"/>
              </a:gdLst>
              <a:ahLst/>
              <a:cxnLst>
                <a:cxn ang="0">
                  <a:pos x="T0" y="T1"/>
                </a:cxn>
                <a:cxn ang="0">
                  <a:pos x="T2" y="T3"/>
                </a:cxn>
                <a:cxn ang="0">
                  <a:pos x="T4" y="T5"/>
                </a:cxn>
                <a:cxn ang="0">
                  <a:pos x="T6" y="T7"/>
                </a:cxn>
                <a:cxn ang="0">
                  <a:pos x="T8" y="T9"/>
                </a:cxn>
                <a:cxn ang="0">
                  <a:pos x="T10" y="T11"/>
                </a:cxn>
                <a:cxn ang="0">
                  <a:pos x="T12" y="T13"/>
                </a:cxn>
              </a:cxnLst>
              <a:rect l="0" t="0" r="r" b="b"/>
              <a:pathLst>
                <a:path w="3031" h="764">
                  <a:moveTo>
                    <a:pt x="165" y="495"/>
                  </a:moveTo>
                  <a:cubicBezTo>
                    <a:pt x="606" y="712"/>
                    <a:pt x="1128" y="764"/>
                    <a:pt x="1613" y="736"/>
                  </a:cubicBezTo>
                  <a:cubicBezTo>
                    <a:pt x="2052" y="710"/>
                    <a:pt x="2555" y="625"/>
                    <a:pt x="2894" y="323"/>
                  </a:cubicBezTo>
                  <a:cubicBezTo>
                    <a:pt x="3031" y="201"/>
                    <a:pt x="2830" y="0"/>
                    <a:pt x="2693" y="121"/>
                  </a:cubicBezTo>
                  <a:cubicBezTo>
                    <a:pt x="2407" y="376"/>
                    <a:pt x="1947" y="435"/>
                    <a:pt x="1581" y="453"/>
                  </a:cubicBezTo>
                  <a:cubicBezTo>
                    <a:pt x="1158" y="474"/>
                    <a:pt x="694" y="439"/>
                    <a:pt x="308" y="249"/>
                  </a:cubicBezTo>
                  <a:cubicBezTo>
                    <a:pt x="145" y="168"/>
                    <a:pt x="0" y="413"/>
                    <a:pt x="165" y="495"/>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63" name="Freeform 131">
              <a:extLst>
                <a:ext uri="{FF2B5EF4-FFF2-40B4-BE49-F238E27FC236}">
                  <a16:creationId xmlns:a16="http://schemas.microsoft.com/office/drawing/2014/main" id="{7320905E-2C05-ABD6-5900-D28E3113484F}"/>
                </a:ext>
              </a:extLst>
            </p:cNvPr>
            <p:cNvSpPr>
              <a:spLocks/>
            </p:cNvSpPr>
            <p:nvPr/>
          </p:nvSpPr>
          <p:spPr bwMode="auto">
            <a:xfrm>
              <a:off x="6146801" y="6073775"/>
              <a:ext cx="704850" cy="192088"/>
            </a:xfrm>
            <a:custGeom>
              <a:avLst/>
              <a:gdLst>
                <a:gd name="T0" fmla="*/ 180 w 3430"/>
                <a:gd name="T1" fmla="*/ 753 h 941"/>
                <a:gd name="T2" fmla="*/ 3266 w 3430"/>
                <a:gd name="T3" fmla="*/ 325 h 941"/>
                <a:gd name="T4" fmla="*/ 3122 w 3430"/>
                <a:gd name="T5" fmla="*/ 79 h 941"/>
                <a:gd name="T6" fmla="*/ 256 w 3430"/>
                <a:gd name="T7" fmla="*/ 479 h 941"/>
                <a:gd name="T8" fmla="*/ 180 w 3430"/>
                <a:gd name="T9" fmla="*/ 753 h 941"/>
              </a:gdLst>
              <a:ahLst/>
              <a:cxnLst>
                <a:cxn ang="0">
                  <a:pos x="T0" y="T1"/>
                </a:cxn>
                <a:cxn ang="0">
                  <a:pos x="T2" y="T3"/>
                </a:cxn>
                <a:cxn ang="0">
                  <a:pos x="T4" y="T5"/>
                </a:cxn>
                <a:cxn ang="0">
                  <a:pos x="T6" y="T7"/>
                </a:cxn>
                <a:cxn ang="0">
                  <a:pos x="T8" y="T9"/>
                </a:cxn>
              </a:cxnLst>
              <a:rect l="0" t="0" r="r" b="b"/>
              <a:pathLst>
                <a:path w="3430" h="941">
                  <a:moveTo>
                    <a:pt x="180" y="753"/>
                  </a:moveTo>
                  <a:cubicBezTo>
                    <a:pt x="1225" y="941"/>
                    <a:pt x="2311" y="785"/>
                    <a:pt x="3266" y="325"/>
                  </a:cubicBezTo>
                  <a:cubicBezTo>
                    <a:pt x="3430" y="245"/>
                    <a:pt x="3286" y="0"/>
                    <a:pt x="3122" y="79"/>
                  </a:cubicBezTo>
                  <a:cubicBezTo>
                    <a:pt x="2241" y="504"/>
                    <a:pt x="1220" y="652"/>
                    <a:pt x="256" y="479"/>
                  </a:cubicBezTo>
                  <a:cubicBezTo>
                    <a:pt x="77" y="447"/>
                    <a:pt x="0" y="721"/>
                    <a:pt x="180" y="75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64" name="Freeform 132">
              <a:extLst>
                <a:ext uri="{FF2B5EF4-FFF2-40B4-BE49-F238E27FC236}">
                  <a16:creationId xmlns:a16="http://schemas.microsoft.com/office/drawing/2014/main" id="{166C539B-6C77-E79B-D08B-AA923F0E537F}"/>
                </a:ext>
              </a:extLst>
            </p:cNvPr>
            <p:cNvSpPr>
              <a:spLocks/>
            </p:cNvSpPr>
            <p:nvPr/>
          </p:nvSpPr>
          <p:spPr bwMode="auto">
            <a:xfrm>
              <a:off x="6978651" y="3489325"/>
              <a:ext cx="134938" cy="58738"/>
            </a:xfrm>
            <a:custGeom>
              <a:avLst/>
              <a:gdLst>
                <a:gd name="T0" fmla="*/ 146 w 657"/>
                <a:gd name="T1" fmla="*/ 284 h 284"/>
                <a:gd name="T2" fmla="*/ 511 w 657"/>
                <a:gd name="T3" fmla="*/ 284 h 284"/>
                <a:gd name="T4" fmla="*/ 654 w 657"/>
                <a:gd name="T5" fmla="*/ 142 h 284"/>
                <a:gd name="T6" fmla="*/ 511 w 657"/>
                <a:gd name="T7" fmla="*/ 0 h 284"/>
                <a:gd name="T8" fmla="*/ 146 w 657"/>
                <a:gd name="T9" fmla="*/ 0 h 284"/>
                <a:gd name="T10" fmla="*/ 4 w 657"/>
                <a:gd name="T11" fmla="*/ 142 h 284"/>
                <a:gd name="T12" fmla="*/ 146 w 657"/>
                <a:gd name="T13" fmla="*/ 284 h 284"/>
              </a:gdLst>
              <a:ahLst/>
              <a:cxnLst>
                <a:cxn ang="0">
                  <a:pos x="T0" y="T1"/>
                </a:cxn>
                <a:cxn ang="0">
                  <a:pos x="T2" y="T3"/>
                </a:cxn>
                <a:cxn ang="0">
                  <a:pos x="T4" y="T5"/>
                </a:cxn>
                <a:cxn ang="0">
                  <a:pos x="T6" y="T7"/>
                </a:cxn>
                <a:cxn ang="0">
                  <a:pos x="T8" y="T9"/>
                </a:cxn>
                <a:cxn ang="0">
                  <a:pos x="T10" y="T11"/>
                </a:cxn>
                <a:cxn ang="0">
                  <a:pos x="T12" y="T13"/>
                </a:cxn>
              </a:cxnLst>
              <a:rect l="0" t="0" r="r" b="b"/>
              <a:pathLst>
                <a:path w="657" h="284">
                  <a:moveTo>
                    <a:pt x="146" y="284"/>
                  </a:moveTo>
                  <a:lnTo>
                    <a:pt x="511" y="284"/>
                  </a:lnTo>
                  <a:cubicBezTo>
                    <a:pt x="586" y="284"/>
                    <a:pt x="657" y="219"/>
                    <a:pt x="654" y="142"/>
                  </a:cubicBezTo>
                  <a:cubicBezTo>
                    <a:pt x="650" y="65"/>
                    <a:pt x="591" y="0"/>
                    <a:pt x="511" y="0"/>
                  </a:cubicBezTo>
                  <a:lnTo>
                    <a:pt x="146" y="0"/>
                  </a:lnTo>
                  <a:cubicBezTo>
                    <a:pt x="72" y="0"/>
                    <a:pt x="0" y="65"/>
                    <a:pt x="4" y="142"/>
                  </a:cubicBezTo>
                  <a:cubicBezTo>
                    <a:pt x="7" y="219"/>
                    <a:pt x="66" y="284"/>
                    <a:pt x="146" y="28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65" name="Freeform 133">
              <a:extLst>
                <a:ext uri="{FF2B5EF4-FFF2-40B4-BE49-F238E27FC236}">
                  <a16:creationId xmlns:a16="http://schemas.microsoft.com/office/drawing/2014/main" id="{0A3E617E-25FC-E656-75B2-8444B6C0C057}"/>
                </a:ext>
              </a:extLst>
            </p:cNvPr>
            <p:cNvSpPr>
              <a:spLocks/>
            </p:cNvSpPr>
            <p:nvPr/>
          </p:nvSpPr>
          <p:spPr bwMode="auto">
            <a:xfrm>
              <a:off x="6797676" y="3424238"/>
              <a:ext cx="207963" cy="217488"/>
            </a:xfrm>
            <a:custGeom>
              <a:avLst/>
              <a:gdLst>
                <a:gd name="T0" fmla="*/ 345 w 1005"/>
                <a:gd name="T1" fmla="*/ 858 h 1055"/>
                <a:gd name="T2" fmla="*/ 311 w 1005"/>
                <a:gd name="T3" fmla="*/ 666 h 1055"/>
                <a:gd name="T4" fmla="*/ 294 w 1005"/>
                <a:gd name="T5" fmla="*/ 566 h 1055"/>
                <a:gd name="T6" fmla="*/ 292 w 1005"/>
                <a:gd name="T7" fmla="*/ 550 h 1055"/>
                <a:gd name="T8" fmla="*/ 289 w 1005"/>
                <a:gd name="T9" fmla="*/ 496 h 1055"/>
                <a:gd name="T10" fmla="*/ 289 w 1005"/>
                <a:gd name="T11" fmla="*/ 456 h 1055"/>
                <a:gd name="T12" fmla="*/ 291 w 1005"/>
                <a:gd name="T13" fmla="*/ 429 h 1055"/>
                <a:gd name="T14" fmla="*/ 291 w 1005"/>
                <a:gd name="T15" fmla="*/ 432 h 1055"/>
                <a:gd name="T16" fmla="*/ 311 w 1005"/>
                <a:gd name="T17" fmla="*/ 361 h 1055"/>
                <a:gd name="T18" fmla="*/ 314 w 1005"/>
                <a:gd name="T19" fmla="*/ 356 h 1055"/>
                <a:gd name="T20" fmla="*/ 337 w 1005"/>
                <a:gd name="T21" fmla="*/ 321 h 1055"/>
                <a:gd name="T22" fmla="*/ 341 w 1005"/>
                <a:gd name="T23" fmla="*/ 318 h 1055"/>
                <a:gd name="T24" fmla="*/ 357 w 1005"/>
                <a:gd name="T25" fmla="*/ 304 h 1055"/>
                <a:gd name="T26" fmla="*/ 353 w 1005"/>
                <a:gd name="T27" fmla="*/ 307 h 1055"/>
                <a:gd name="T28" fmla="*/ 374 w 1005"/>
                <a:gd name="T29" fmla="*/ 295 h 1055"/>
                <a:gd name="T30" fmla="*/ 399 w 1005"/>
                <a:gd name="T31" fmla="*/ 289 h 1055"/>
                <a:gd name="T32" fmla="*/ 409 w 1005"/>
                <a:gd name="T33" fmla="*/ 289 h 1055"/>
                <a:gd name="T34" fmla="*/ 447 w 1005"/>
                <a:gd name="T35" fmla="*/ 290 h 1055"/>
                <a:gd name="T36" fmla="*/ 442 w 1005"/>
                <a:gd name="T37" fmla="*/ 290 h 1055"/>
                <a:gd name="T38" fmla="*/ 464 w 1005"/>
                <a:gd name="T39" fmla="*/ 295 h 1055"/>
                <a:gd name="T40" fmla="*/ 496 w 1005"/>
                <a:gd name="T41" fmla="*/ 305 h 1055"/>
                <a:gd name="T42" fmla="*/ 493 w 1005"/>
                <a:gd name="T43" fmla="*/ 304 h 1055"/>
                <a:gd name="T44" fmla="*/ 512 w 1005"/>
                <a:gd name="T45" fmla="*/ 314 h 1055"/>
                <a:gd name="T46" fmla="*/ 541 w 1005"/>
                <a:gd name="T47" fmla="*/ 332 h 1055"/>
                <a:gd name="T48" fmla="*/ 540 w 1005"/>
                <a:gd name="T49" fmla="*/ 330 h 1055"/>
                <a:gd name="T50" fmla="*/ 558 w 1005"/>
                <a:gd name="T51" fmla="*/ 345 h 1055"/>
                <a:gd name="T52" fmla="*/ 583 w 1005"/>
                <a:gd name="T53" fmla="*/ 369 h 1055"/>
                <a:gd name="T54" fmla="*/ 615 w 1005"/>
                <a:gd name="T55" fmla="*/ 403 h 1055"/>
                <a:gd name="T56" fmla="*/ 622 w 1005"/>
                <a:gd name="T57" fmla="*/ 411 h 1055"/>
                <a:gd name="T58" fmla="*/ 719 w 1005"/>
                <a:gd name="T59" fmla="*/ 559 h 1055"/>
                <a:gd name="T60" fmla="*/ 914 w 1005"/>
                <a:gd name="T61" fmla="*/ 610 h 1055"/>
                <a:gd name="T62" fmla="*/ 965 w 1005"/>
                <a:gd name="T63" fmla="*/ 416 h 1055"/>
                <a:gd name="T64" fmla="*/ 763 w 1005"/>
                <a:gd name="T65" fmla="*/ 148 h 1055"/>
                <a:gd name="T66" fmla="*/ 425 w 1005"/>
                <a:gd name="T67" fmla="*/ 4 h 1055"/>
                <a:gd name="T68" fmla="*/ 94 w 1005"/>
                <a:gd name="T69" fmla="*/ 173 h 1055"/>
                <a:gd name="T70" fmla="*/ 5 w 1005"/>
                <a:gd name="T71" fmla="*/ 510 h 1055"/>
                <a:gd name="T72" fmla="*/ 71 w 1005"/>
                <a:gd name="T73" fmla="*/ 934 h 1055"/>
                <a:gd name="T74" fmla="*/ 246 w 1005"/>
                <a:gd name="T75" fmla="*/ 1033 h 1055"/>
                <a:gd name="T76" fmla="*/ 345 w 1005"/>
                <a:gd name="T77" fmla="*/ 858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05" h="1055">
                  <a:moveTo>
                    <a:pt x="345" y="858"/>
                  </a:moveTo>
                  <a:cubicBezTo>
                    <a:pt x="334" y="794"/>
                    <a:pt x="322" y="730"/>
                    <a:pt x="311" y="666"/>
                  </a:cubicBezTo>
                  <a:cubicBezTo>
                    <a:pt x="305" y="633"/>
                    <a:pt x="298" y="600"/>
                    <a:pt x="294" y="566"/>
                  </a:cubicBezTo>
                  <a:cubicBezTo>
                    <a:pt x="297" y="591"/>
                    <a:pt x="293" y="557"/>
                    <a:pt x="292" y="550"/>
                  </a:cubicBezTo>
                  <a:cubicBezTo>
                    <a:pt x="291" y="532"/>
                    <a:pt x="289" y="514"/>
                    <a:pt x="289" y="496"/>
                  </a:cubicBezTo>
                  <a:cubicBezTo>
                    <a:pt x="289" y="483"/>
                    <a:pt x="289" y="469"/>
                    <a:pt x="289" y="456"/>
                  </a:cubicBezTo>
                  <a:cubicBezTo>
                    <a:pt x="290" y="447"/>
                    <a:pt x="290" y="438"/>
                    <a:pt x="291" y="429"/>
                  </a:cubicBezTo>
                  <a:cubicBezTo>
                    <a:pt x="289" y="446"/>
                    <a:pt x="288" y="447"/>
                    <a:pt x="291" y="432"/>
                  </a:cubicBezTo>
                  <a:cubicBezTo>
                    <a:pt x="295" y="410"/>
                    <a:pt x="298" y="379"/>
                    <a:pt x="311" y="361"/>
                  </a:cubicBezTo>
                  <a:cubicBezTo>
                    <a:pt x="291" y="388"/>
                    <a:pt x="310" y="364"/>
                    <a:pt x="314" y="356"/>
                  </a:cubicBezTo>
                  <a:cubicBezTo>
                    <a:pt x="320" y="345"/>
                    <a:pt x="327" y="329"/>
                    <a:pt x="337" y="321"/>
                  </a:cubicBezTo>
                  <a:cubicBezTo>
                    <a:pt x="311" y="343"/>
                    <a:pt x="335" y="324"/>
                    <a:pt x="341" y="318"/>
                  </a:cubicBezTo>
                  <a:cubicBezTo>
                    <a:pt x="346" y="313"/>
                    <a:pt x="351" y="308"/>
                    <a:pt x="357" y="304"/>
                  </a:cubicBezTo>
                  <a:cubicBezTo>
                    <a:pt x="341" y="315"/>
                    <a:pt x="340" y="316"/>
                    <a:pt x="353" y="307"/>
                  </a:cubicBezTo>
                  <a:cubicBezTo>
                    <a:pt x="357" y="305"/>
                    <a:pt x="393" y="289"/>
                    <a:pt x="374" y="295"/>
                  </a:cubicBezTo>
                  <a:cubicBezTo>
                    <a:pt x="354" y="301"/>
                    <a:pt x="395" y="290"/>
                    <a:pt x="399" y="289"/>
                  </a:cubicBezTo>
                  <a:cubicBezTo>
                    <a:pt x="426" y="281"/>
                    <a:pt x="372" y="290"/>
                    <a:pt x="409" y="289"/>
                  </a:cubicBezTo>
                  <a:cubicBezTo>
                    <a:pt x="420" y="288"/>
                    <a:pt x="437" y="286"/>
                    <a:pt x="447" y="290"/>
                  </a:cubicBezTo>
                  <a:cubicBezTo>
                    <a:pt x="428" y="287"/>
                    <a:pt x="426" y="287"/>
                    <a:pt x="442" y="290"/>
                  </a:cubicBezTo>
                  <a:cubicBezTo>
                    <a:pt x="449" y="292"/>
                    <a:pt x="457" y="293"/>
                    <a:pt x="464" y="295"/>
                  </a:cubicBezTo>
                  <a:cubicBezTo>
                    <a:pt x="473" y="298"/>
                    <a:pt x="489" y="300"/>
                    <a:pt x="496" y="305"/>
                  </a:cubicBezTo>
                  <a:cubicBezTo>
                    <a:pt x="479" y="298"/>
                    <a:pt x="478" y="298"/>
                    <a:pt x="493" y="304"/>
                  </a:cubicBezTo>
                  <a:cubicBezTo>
                    <a:pt x="499" y="307"/>
                    <a:pt x="506" y="311"/>
                    <a:pt x="512" y="314"/>
                  </a:cubicBezTo>
                  <a:cubicBezTo>
                    <a:pt x="522" y="320"/>
                    <a:pt x="531" y="326"/>
                    <a:pt x="541" y="332"/>
                  </a:cubicBezTo>
                  <a:cubicBezTo>
                    <a:pt x="553" y="341"/>
                    <a:pt x="553" y="340"/>
                    <a:pt x="540" y="330"/>
                  </a:cubicBezTo>
                  <a:cubicBezTo>
                    <a:pt x="546" y="335"/>
                    <a:pt x="552" y="340"/>
                    <a:pt x="558" y="345"/>
                  </a:cubicBezTo>
                  <a:cubicBezTo>
                    <a:pt x="567" y="353"/>
                    <a:pt x="575" y="361"/>
                    <a:pt x="583" y="369"/>
                  </a:cubicBezTo>
                  <a:cubicBezTo>
                    <a:pt x="594" y="380"/>
                    <a:pt x="605" y="391"/>
                    <a:pt x="615" y="403"/>
                  </a:cubicBezTo>
                  <a:cubicBezTo>
                    <a:pt x="622" y="411"/>
                    <a:pt x="638" y="430"/>
                    <a:pt x="622" y="411"/>
                  </a:cubicBezTo>
                  <a:cubicBezTo>
                    <a:pt x="659" y="458"/>
                    <a:pt x="689" y="509"/>
                    <a:pt x="719" y="559"/>
                  </a:cubicBezTo>
                  <a:cubicBezTo>
                    <a:pt x="757" y="623"/>
                    <a:pt x="849" y="652"/>
                    <a:pt x="914" y="610"/>
                  </a:cubicBezTo>
                  <a:cubicBezTo>
                    <a:pt x="978" y="569"/>
                    <a:pt x="1005" y="484"/>
                    <a:pt x="965" y="416"/>
                  </a:cubicBezTo>
                  <a:cubicBezTo>
                    <a:pt x="908" y="320"/>
                    <a:pt x="847" y="222"/>
                    <a:pt x="763" y="148"/>
                  </a:cubicBezTo>
                  <a:cubicBezTo>
                    <a:pt x="669" y="63"/>
                    <a:pt x="553" y="8"/>
                    <a:pt x="425" y="4"/>
                  </a:cubicBezTo>
                  <a:cubicBezTo>
                    <a:pt x="290" y="0"/>
                    <a:pt x="173" y="66"/>
                    <a:pt x="94" y="173"/>
                  </a:cubicBezTo>
                  <a:cubicBezTo>
                    <a:pt x="24" y="267"/>
                    <a:pt x="0" y="394"/>
                    <a:pt x="5" y="510"/>
                  </a:cubicBezTo>
                  <a:cubicBezTo>
                    <a:pt x="11" y="652"/>
                    <a:pt x="46" y="794"/>
                    <a:pt x="71" y="934"/>
                  </a:cubicBezTo>
                  <a:cubicBezTo>
                    <a:pt x="84" y="1007"/>
                    <a:pt x="177" y="1055"/>
                    <a:pt x="246" y="1033"/>
                  </a:cubicBezTo>
                  <a:cubicBezTo>
                    <a:pt x="325" y="1008"/>
                    <a:pt x="360" y="937"/>
                    <a:pt x="345" y="858"/>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66" name="Freeform 134">
              <a:extLst>
                <a:ext uri="{FF2B5EF4-FFF2-40B4-BE49-F238E27FC236}">
                  <a16:creationId xmlns:a16="http://schemas.microsoft.com/office/drawing/2014/main" id="{3975E28A-26C3-9E23-782C-E583E402C240}"/>
                </a:ext>
              </a:extLst>
            </p:cNvPr>
            <p:cNvSpPr>
              <a:spLocks/>
            </p:cNvSpPr>
            <p:nvPr/>
          </p:nvSpPr>
          <p:spPr bwMode="auto">
            <a:xfrm>
              <a:off x="4910138" y="4460875"/>
              <a:ext cx="622300" cy="1314450"/>
            </a:xfrm>
            <a:custGeom>
              <a:avLst/>
              <a:gdLst>
                <a:gd name="T0" fmla="*/ 2726 w 3025"/>
                <a:gd name="T1" fmla="*/ 97 h 6394"/>
                <a:gd name="T2" fmla="*/ 1027 w 3025"/>
                <a:gd name="T3" fmla="*/ 2431 h 6394"/>
                <a:gd name="T4" fmla="*/ 402 w 3025"/>
                <a:gd name="T5" fmla="*/ 3921 h 6394"/>
                <a:gd name="T6" fmla="*/ 45 w 3025"/>
                <a:gd name="T7" fmla="*/ 5501 h 6394"/>
                <a:gd name="T8" fmla="*/ 340 w 3025"/>
                <a:gd name="T9" fmla="*/ 6191 h 6394"/>
                <a:gd name="T10" fmla="*/ 1016 w 3025"/>
                <a:gd name="T11" fmla="*/ 6254 h 6394"/>
                <a:gd name="T12" fmla="*/ 873 w 3025"/>
                <a:gd name="T13" fmla="*/ 6008 h 6394"/>
                <a:gd name="T14" fmla="*/ 427 w 3025"/>
                <a:gd name="T15" fmla="*/ 5851 h 6394"/>
                <a:gd name="T16" fmla="*/ 332 w 3025"/>
                <a:gd name="T17" fmla="*/ 5211 h 6394"/>
                <a:gd name="T18" fmla="*/ 738 w 3025"/>
                <a:gd name="T19" fmla="*/ 3830 h 6394"/>
                <a:gd name="T20" fmla="*/ 1936 w 3025"/>
                <a:gd name="T21" fmla="*/ 1335 h 6394"/>
                <a:gd name="T22" fmla="*/ 2870 w 3025"/>
                <a:gd name="T23" fmla="*/ 342 h 6394"/>
                <a:gd name="T24" fmla="*/ 2726 w 3025"/>
                <a:gd name="T25" fmla="*/ 97 h 6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25" h="6394">
                  <a:moveTo>
                    <a:pt x="2726" y="97"/>
                  </a:moveTo>
                  <a:cubicBezTo>
                    <a:pt x="1892" y="611"/>
                    <a:pt x="1434" y="1577"/>
                    <a:pt x="1027" y="2431"/>
                  </a:cubicBezTo>
                  <a:cubicBezTo>
                    <a:pt x="796" y="2917"/>
                    <a:pt x="587" y="3415"/>
                    <a:pt x="402" y="3921"/>
                  </a:cubicBezTo>
                  <a:cubicBezTo>
                    <a:pt x="221" y="4418"/>
                    <a:pt x="0" y="4961"/>
                    <a:pt x="45" y="5501"/>
                  </a:cubicBezTo>
                  <a:cubicBezTo>
                    <a:pt x="66" y="5752"/>
                    <a:pt x="141" y="6021"/>
                    <a:pt x="340" y="6191"/>
                  </a:cubicBezTo>
                  <a:cubicBezTo>
                    <a:pt x="527" y="6349"/>
                    <a:pt x="806" y="6394"/>
                    <a:pt x="1016" y="6254"/>
                  </a:cubicBezTo>
                  <a:cubicBezTo>
                    <a:pt x="1168" y="6152"/>
                    <a:pt x="1025" y="5906"/>
                    <a:pt x="873" y="6008"/>
                  </a:cubicBezTo>
                  <a:cubicBezTo>
                    <a:pt x="705" y="6120"/>
                    <a:pt x="516" y="6009"/>
                    <a:pt x="427" y="5851"/>
                  </a:cubicBezTo>
                  <a:cubicBezTo>
                    <a:pt x="320" y="5662"/>
                    <a:pt x="312" y="5423"/>
                    <a:pt x="332" y="5211"/>
                  </a:cubicBezTo>
                  <a:cubicBezTo>
                    <a:pt x="375" y="4739"/>
                    <a:pt x="572" y="4270"/>
                    <a:pt x="738" y="3830"/>
                  </a:cubicBezTo>
                  <a:cubicBezTo>
                    <a:pt x="1062" y="2971"/>
                    <a:pt x="1447" y="2113"/>
                    <a:pt x="1936" y="1335"/>
                  </a:cubicBezTo>
                  <a:cubicBezTo>
                    <a:pt x="2180" y="947"/>
                    <a:pt x="2475" y="585"/>
                    <a:pt x="2870" y="342"/>
                  </a:cubicBezTo>
                  <a:cubicBezTo>
                    <a:pt x="3025" y="246"/>
                    <a:pt x="2882" y="0"/>
                    <a:pt x="2726" y="97"/>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67" name="Freeform 135">
              <a:extLst>
                <a:ext uri="{FF2B5EF4-FFF2-40B4-BE49-F238E27FC236}">
                  <a16:creationId xmlns:a16="http://schemas.microsoft.com/office/drawing/2014/main" id="{7F0D4FF8-5AD3-6B30-6E99-DD6A021A1971}"/>
                </a:ext>
              </a:extLst>
            </p:cNvPr>
            <p:cNvSpPr>
              <a:spLocks/>
            </p:cNvSpPr>
            <p:nvPr/>
          </p:nvSpPr>
          <p:spPr bwMode="auto">
            <a:xfrm>
              <a:off x="5432426" y="4583113"/>
              <a:ext cx="142875" cy="169863"/>
            </a:xfrm>
            <a:custGeom>
              <a:avLst/>
              <a:gdLst>
                <a:gd name="T0" fmla="*/ 268 w 690"/>
                <a:gd name="T1" fmla="*/ 750 h 827"/>
                <a:gd name="T2" fmla="*/ 667 w 690"/>
                <a:gd name="T3" fmla="*/ 220 h 827"/>
                <a:gd name="T4" fmla="*/ 681 w 690"/>
                <a:gd name="T5" fmla="*/ 111 h 827"/>
                <a:gd name="T6" fmla="*/ 616 w 690"/>
                <a:gd name="T7" fmla="*/ 26 h 827"/>
                <a:gd name="T8" fmla="*/ 506 w 690"/>
                <a:gd name="T9" fmla="*/ 11 h 827"/>
                <a:gd name="T10" fmla="*/ 421 w 690"/>
                <a:gd name="T11" fmla="*/ 77 h 827"/>
                <a:gd name="T12" fmla="*/ 23 w 690"/>
                <a:gd name="T13" fmla="*/ 606 h 827"/>
                <a:gd name="T14" fmla="*/ 9 w 690"/>
                <a:gd name="T15" fmla="*/ 716 h 827"/>
                <a:gd name="T16" fmla="*/ 74 w 690"/>
                <a:gd name="T17" fmla="*/ 801 h 827"/>
                <a:gd name="T18" fmla="*/ 183 w 690"/>
                <a:gd name="T19" fmla="*/ 815 h 827"/>
                <a:gd name="T20" fmla="*/ 268 w 690"/>
                <a:gd name="T21" fmla="*/ 750 h 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0" h="827">
                  <a:moveTo>
                    <a:pt x="268" y="750"/>
                  </a:moveTo>
                  <a:cubicBezTo>
                    <a:pt x="401" y="573"/>
                    <a:pt x="534" y="397"/>
                    <a:pt x="667" y="220"/>
                  </a:cubicBezTo>
                  <a:cubicBezTo>
                    <a:pt x="687" y="193"/>
                    <a:pt x="690" y="142"/>
                    <a:pt x="681" y="111"/>
                  </a:cubicBezTo>
                  <a:cubicBezTo>
                    <a:pt x="672" y="78"/>
                    <a:pt x="646" y="42"/>
                    <a:pt x="616" y="26"/>
                  </a:cubicBezTo>
                  <a:cubicBezTo>
                    <a:pt x="583" y="8"/>
                    <a:pt x="543" y="0"/>
                    <a:pt x="506" y="11"/>
                  </a:cubicBezTo>
                  <a:cubicBezTo>
                    <a:pt x="469" y="24"/>
                    <a:pt x="445" y="46"/>
                    <a:pt x="421" y="77"/>
                  </a:cubicBezTo>
                  <a:cubicBezTo>
                    <a:pt x="288" y="253"/>
                    <a:pt x="156" y="430"/>
                    <a:pt x="23" y="606"/>
                  </a:cubicBezTo>
                  <a:cubicBezTo>
                    <a:pt x="2" y="634"/>
                    <a:pt x="0" y="684"/>
                    <a:pt x="9" y="716"/>
                  </a:cubicBezTo>
                  <a:cubicBezTo>
                    <a:pt x="18" y="749"/>
                    <a:pt x="43" y="785"/>
                    <a:pt x="74" y="801"/>
                  </a:cubicBezTo>
                  <a:cubicBezTo>
                    <a:pt x="107" y="818"/>
                    <a:pt x="147" y="827"/>
                    <a:pt x="183" y="815"/>
                  </a:cubicBezTo>
                  <a:cubicBezTo>
                    <a:pt x="221" y="803"/>
                    <a:pt x="245" y="781"/>
                    <a:pt x="268" y="750"/>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grpSp>
      <p:grpSp>
        <p:nvGrpSpPr>
          <p:cNvPr id="2868" name="Group 2867">
            <a:extLst>
              <a:ext uri="{FF2B5EF4-FFF2-40B4-BE49-F238E27FC236}">
                <a16:creationId xmlns:a16="http://schemas.microsoft.com/office/drawing/2014/main" id="{FB3FFD17-6C7F-8306-5F00-FB0FD8DC4AB9}"/>
              </a:ext>
            </a:extLst>
          </p:cNvPr>
          <p:cNvGrpSpPr/>
          <p:nvPr/>
        </p:nvGrpSpPr>
        <p:grpSpPr>
          <a:xfrm>
            <a:off x="9396234" y="4645424"/>
            <a:ext cx="3519665" cy="3126976"/>
            <a:chOff x="1901195" y="2605309"/>
            <a:chExt cx="2055644" cy="2321742"/>
          </a:xfrm>
        </p:grpSpPr>
        <p:pic>
          <p:nvPicPr>
            <p:cNvPr id="2869" name="Picture 2868" descr="A picture containing toy, doll&#10;&#10;Description automatically generated">
              <a:extLst>
                <a:ext uri="{FF2B5EF4-FFF2-40B4-BE49-F238E27FC236}">
                  <a16:creationId xmlns:a16="http://schemas.microsoft.com/office/drawing/2014/main" id="{E000B0C9-467A-5429-9E74-20211BB3181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1195" y="2871407"/>
              <a:ext cx="2055644" cy="2055644"/>
            </a:xfrm>
            <a:prstGeom prst="rect">
              <a:avLst/>
            </a:prstGeom>
          </p:spPr>
        </p:pic>
        <p:pic>
          <p:nvPicPr>
            <p:cNvPr id="2870" name="Picture 2869" descr="A picture containing chart&#10;&#10;Description automatically generated">
              <a:extLst>
                <a:ext uri="{FF2B5EF4-FFF2-40B4-BE49-F238E27FC236}">
                  <a16:creationId xmlns:a16="http://schemas.microsoft.com/office/drawing/2014/main" id="{AE747E19-5388-1A13-EF9D-0492307DCDFB}"/>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backgroundMark x1="37344" y1="50182" x2="37344" y2="50182"/>
                          <a14:backgroundMark x1="44974" y1="43480" x2="9730" y2="58296"/>
                          <a14:backgroundMark x1="9730" y1="58296" x2="28421" y2="90311"/>
                          <a14:backgroundMark x1="28421" y1="90311" x2="71901" y2="83892"/>
                          <a14:backgroundMark x1="71901" y1="83892" x2="90230" y2="49697"/>
                          <a14:backgroundMark x1="90230" y1="49697" x2="43157" y2="42874"/>
                          <a14:backgroundMark x1="16552" y1="48971" x2="33064" y2="43763"/>
                          <a14:backgroundMark x1="13201" y1="48365" x2="12313" y2="48365"/>
                          <a14:backgroundMark x1="10174" y1="48365" x2="11990" y2="48042"/>
                        </a14:backgroundRemoval>
                      </a14:imgEffect>
                    </a14:imgLayer>
                  </a14:imgProps>
                </a:ext>
                <a:ext uri="{28A0092B-C50C-407E-A947-70E740481C1C}">
                  <a14:useLocalDpi xmlns:a14="http://schemas.microsoft.com/office/drawing/2010/main" val="0"/>
                </a:ext>
              </a:extLst>
            </a:blip>
            <a:stretch>
              <a:fillRect/>
            </a:stretch>
          </p:blipFill>
          <p:spPr>
            <a:xfrm rot="21228885">
              <a:off x="2217182" y="2605309"/>
              <a:ext cx="1325018" cy="1325018"/>
            </a:xfrm>
            <a:prstGeom prst="rect">
              <a:avLst/>
            </a:prstGeom>
          </p:spPr>
        </p:pic>
      </p:grpSp>
      <p:pic>
        <p:nvPicPr>
          <p:cNvPr id="2872" name="Picture 2871">
            <a:extLst>
              <a:ext uri="{FF2B5EF4-FFF2-40B4-BE49-F238E27FC236}">
                <a16:creationId xmlns:a16="http://schemas.microsoft.com/office/drawing/2014/main" id="{1669D566-3E04-DCDD-E644-F8D2ED8260C7}"/>
              </a:ext>
            </a:extLst>
          </p:cNvPr>
          <p:cNvPicPr>
            <a:picLocks noChangeAspect="1"/>
          </p:cNvPicPr>
          <p:nvPr/>
        </p:nvPicPr>
        <p:blipFill>
          <a:blip r:embed="rId6"/>
          <a:stretch>
            <a:fillRect/>
          </a:stretch>
        </p:blipFill>
        <p:spPr>
          <a:xfrm>
            <a:off x="4782132" y="707085"/>
            <a:ext cx="4151736" cy="1176630"/>
          </a:xfrm>
          <a:prstGeom prst="rect">
            <a:avLst/>
          </a:prstGeom>
        </p:spPr>
      </p:pic>
    </p:spTree>
    <p:extLst>
      <p:ext uri="{BB962C8B-B14F-4D97-AF65-F5344CB8AC3E}">
        <p14:creationId xmlns:p14="http://schemas.microsoft.com/office/powerpoint/2010/main" val="753793066"/>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74000">
                                      <p:stCondLst>
                                        <p:cond delay="0"/>
                                      </p:stCondLst>
                                      <p:childTnLst>
                                        <p:set>
                                          <p:cBhvr>
                                            <p:cTn id="6" dur="1" fill="hold">
                                              <p:stCondLst>
                                                <p:cond delay="0"/>
                                              </p:stCondLst>
                                            </p:cTn>
                                            <p:tgtEl>
                                              <p:spTgt spid="2741"/>
                                            </p:tgtEl>
                                            <p:attrNameLst>
                                              <p:attrName>style.visibility</p:attrName>
                                            </p:attrNameLst>
                                          </p:cBhvr>
                                          <p:to>
                                            <p:strVal val="visible"/>
                                          </p:to>
                                        </p:set>
                                        <p:anim calcmode="lin" valueType="num" p14:bounceEnd="74000">
                                          <p:cBhvr additive="base">
                                            <p:cTn id="7" dur="500" fill="hold"/>
                                            <p:tgtEl>
                                              <p:spTgt spid="2741"/>
                                            </p:tgtEl>
                                            <p:attrNameLst>
                                              <p:attrName>ppt_x</p:attrName>
                                            </p:attrNameLst>
                                          </p:cBhvr>
                                          <p:tavLst>
                                            <p:tav tm="0">
                                              <p:val>
                                                <p:strVal val="#ppt_x"/>
                                              </p:val>
                                            </p:tav>
                                            <p:tav tm="100000">
                                              <p:val>
                                                <p:strVal val="#ppt_x"/>
                                              </p:val>
                                            </p:tav>
                                          </p:tavLst>
                                        </p:anim>
                                        <p:anim calcmode="lin" valueType="num" p14:bounceEnd="74000">
                                          <p:cBhvr additive="base">
                                            <p:cTn id="8" dur="500" fill="hold"/>
                                            <p:tgtEl>
                                              <p:spTgt spid="274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9" presetClass="entr" presetSubtype="0" decel="100000" fill="hold" nodeType="clickEffect">
                                      <p:stCondLst>
                                        <p:cond delay="0"/>
                                      </p:stCondLst>
                                      <p:childTnLst>
                                        <p:set>
                                          <p:cBhvr>
                                            <p:cTn id="12" dur="1" fill="hold">
                                              <p:stCondLst>
                                                <p:cond delay="0"/>
                                              </p:stCondLst>
                                            </p:cTn>
                                            <p:tgtEl>
                                              <p:spTgt spid="2736"/>
                                            </p:tgtEl>
                                            <p:attrNameLst>
                                              <p:attrName>style.visibility</p:attrName>
                                            </p:attrNameLst>
                                          </p:cBhvr>
                                          <p:to>
                                            <p:strVal val="visible"/>
                                          </p:to>
                                        </p:set>
                                        <p:anim calcmode="lin" valueType="num">
                                          <p:cBhvr>
                                            <p:cTn id="13" dur="500" fill="hold"/>
                                            <p:tgtEl>
                                              <p:spTgt spid="2736"/>
                                            </p:tgtEl>
                                            <p:attrNameLst>
                                              <p:attrName>ppt_w</p:attrName>
                                            </p:attrNameLst>
                                          </p:cBhvr>
                                          <p:tavLst>
                                            <p:tav tm="0">
                                              <p:val>
                                                <p:fltVal val="0"/>
                                              </p:val>
                                            </p:tav>
                                            <p:tav tm="100000">
                                              <p:val>
                                                <p:strVal val="#ppt_w"/>
                                              </p:val>
                                            </p:tav>
                                          </p:tavLst>
                                        </p:anim>
                                        <p:anim calcmode="lin" valueType="num">
                                          <p:cBhvr>
                                            <p:cTn id="14" dur="500" fill="hold"/>
                                            <p:tgtEl>
                                              <p:spTgt spid="2736"/>
                                            </p:tgtEl>
                                            <p:attrNameLst>
                                              <p:attrName>ppt_h</p:attrName>
                                            </p:attrNameLst>
                                          </p:cBhvr>
                                          <p:tavLst>
                                            <p:tav tm="0">
                                              <p:val>
                                                <p:fltVal val="0"/>
                                              </p:val>
                                            </p:tav>
                                            <p:tav tm="100000">
                                              <p:val>
                                                <p:strVal val="#ppt_h"/>
                                              </p:val>
                                            </p:tav>
                                          </p:tavLst>
                                        </p:anim>
                                        <p:anim calcmode="lin" valueType="num">
                                          <p:cBhvr>
                                            <p:cTn id="15" dur="500" fill="hold"/>
                                            <p:tgtEl>
                                              <p:spTgt spid="2736"/>
                                            </p:tgtEl>
                                            <p:attrNameLst>
                                              <p:attrName>style.rotation</p:attrName>
                                            </p:attrNameLst>
                                          </p:cBhvr>
                                          <p:tavLst>
                                            <p:tav tm="0">
                                              <p:val>
                                                <p:fltVal val="360"/>
                                              </p:val>
                                            </p:tav>
                                            <p:tav tm="100000">
                                              <p:val>
                                                <p:fltVal val="0"/>
                                              </p:val>
                                            </p:tav>
                                          </p:tavLst>
                                        </p:anim>
                                        <p:animEffect transition="in" filter="fade">
                                          <p:cBhvr>
                                            <p:cTn id="16" dur="500"/>
                                            <p:tgtEl>
                                              <p:spTgt spid="2736"/>
                                            </p:tgtEl>
                                          </p:cBhvr>
                                        </p:animEffect>
                                      </p:childTnLst>
                                    </p:cTn>
                                  </p:par>
                                </p:childTnLst>
                              </p:cTn>
                            </p:par>
                            <p:par>
                              <p:cTn id="17" fill="hold">
                                <p:stCondLst>
                                  <p:cond delay="500"/>
                                </p:stCondLst>
                                <p:childTnLst>
                                  <p:par>
                                    <p:cTn id="18" presetID="49" presetClass="entr" presetSubtype="0" decel="100000" fill="hold" grpId="0" nodeType="afterEffect">
                                      <p:stCondLst>
                                        <p:cond delay="0"/>
                                      </p:stCondLst>
                                      <p:iterate type="wd">
                                        <p:tmPct val="10000"/>
                                      </p:iterate>
                                      <p:childTnLst>
                                        <p:set>
                                          <p:cBhvr>
                                            <p:cTn id="19" dur="1" fill="hold">
                                              <p:stCondLst>
                                                <p:cond delay="0"/>
                                              </p:stCondLst>
                                            </p:cTn>
                                            <p:tgtEl>
                                              <p:spTgt spid="2740"/>
                                            </p:tgtEl>
                                            <p:attrNameLst>
                                              <p:attrName>style.visibility</p:attrName>
                                            </p:attrNameLst>
                                          </p:cBhvr>
                                          <p:to>
                                            <p:strVal val="visible"/>
                                          </p:to>
                                        </p:set>
                                        <p:anim calcmode="lin" valueType="num">
                                          <p:cBhvr>
                                            <p:cTn id="20" dur="500" fill="hold"/>
                                            <p:tgtEl>
                                              <p:spTgt spid="2740"/>
                                            </p:tgtEl>
                                            <p:attrNameLst>
                                              <p:attrName>ppt_w</p:attrName>
                                            </p:attrNameLst>
                                          </p:cBhvr>
                                          <p:tavLst>
                                            <p:tav tm="0">
                                              <p:val>
                                                <p:fltVal val="0"/>
                                              </p:val>
                                            </p:tav>
                                            <p:tav tm="100000">
                                              <p:val>
                                                <p:strVal val="#ppt_w"/>
                                              </p:val>
                                            </p:tav>
                                          </p:tavLst>
                                        </p:anim>
                                        <p:anim calcmode="lin" valueType="num">
                                          <p:cBhvr>
                                            <p:cTn id="21" dur="500" fill="hold"/>
                                            <p:tgtEl>
                                              <p:spTgt spid="2740"/>
                                            </p:tgtEl>
                                            <p:attrNameLst>
                                              <p:attrName>ppt_h</p:attrName>
                                            </p:attrNameLst>
                                          </p:cBhvr>
                                          <p:tavLst>
                                            <p:tav tm="0">
                                              <p:val>
                                                <p:fltVal val="0"/>
                                              </p:val>
                                            </p:tav>
                                            <p:tav tm="100000">
                                              <p:val>
                                                <p:strVal val="#ppt_h"/>
                                              </p:val>
                                            </p:tav>
                                          </p:tavLst>
                                        </p:anim>
                                        <p:anim calcmode="lin" valueType="num">
                                          <p:cBhvr>
                                            <p:cTn id="22" dur="500" fill="hold"/>
                                            <p:tgtEl>
                                              <p:spTgt spid="2740"/>
                                            </p:tgtEl>
                                            <p:attrNameLst>
                                              <p:attrName>style.rotation</p:attrName>
                                            </p:attrNameLst>
                                          </p:cBhvr>
                                          <p:tavLst>
                                            <p:tav tm="0">
                                              <p:val>
                                                <p:fltVal val="360"/>
                                              </p:val>
                                            </p:tav>
                                            <p:tav tm="100000">
                                              <p:val>
                                                <p:fltVal val="0"/>
                                              </p:val>
                                            </p:tav>
                                          </p:tavLst>
                                        </p:anim>
                                        <p:animEffect transition="in" filter="fade">
                                          <p:cBhvr>
                                            <p:cTn id="23" dur="500"/>
                                            <p:tgtEl>
                                              <p:spTgt spid="27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4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741"/>
                                            </p:tgtEl>
                                            <p:attrNameLst>
                                              <p:attrName>style.visibility</p:attrName>
                                            </p:attrNameLst>
                                          </p:cBhvr>
                                          <p:to>
                                            <p:strVal val="visible"/>
                                          </p:to>
                                        </p:set>
                                        <p:anim calcmode="lin" valueType="num">
                                          <p:cBhvr additive="base">
                                            <p:cTn id="7" dur="500" fill="hold"/>
                                            <p:tgtEl>
                                              <p:spTgt spid="2741"/>
                                            </p:tgtEl>
                                            <p:attrNameLst>
                                              <p:attrName>ppt_x</p:attrName>
                                            </p:attrNameLst>
                                          </p:cBhvr>
                                          <p:tavLst>
                                            <p:tav tm="0">
                                              <p:val>
                                                <p:strVal val="#ppt_x"/>
                                              </p:val>
                                            </p:tav>
                                            <p:tav tm="100000">
                                              <p:val>
                                                <p:strVal val="#ppt_x"/>
                                              </p:val>
                                            </p:tav>
                                          </p:tavLst>
                                        </p:anim>
                                        <p:anim calcmode="lin" valueType="num">
                                          <p:cBhvr additive="base">
                                            <p:cTn id="8" dur="500" fill="hold"/>
                                            <p:tgtEl>
                                              <p:spTgt spid="274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9" presetClass="entr" presetSubtype="0" decel="100000" fill="hold" nodeType="clickEffect">
                                      <p:stCondLst>
                                        <p:cond delay="0"/>
                                      </p:stCondLst>
                                      <p:childTnLst>
                                        <p:set>
                                          <p:cBhvr>
                                            <p:cTn id="12" dur="1" fill="hold">
                                              <p:stCondLst>
                                                <p:cond delay="0"/>
                                              </p:stCondLst>
                                            </p:cTn>
                                            <p:tgtEl>
                                              <p:spTgt spid="2736"/>
                                            </p:tgtEl>
                                            <p:attrNameLst>
                                              <p:attrName>style.visibility</p:attrName>
                                            </p:attrNameLst>
                                          </p:cBhvr>
                                          <p:to>
                                            <p:strVal val="visible"/>
                                          </p:to>
                                        </p:set>
                                        <p:anim calcmode="lin" valueType="num">
                                          <p:cBhvr>
                                            <p:cTn id="13" dur="500" fill="hold"/>
                                            <p:tgtEl>
                                              <p:spTgt spid="2736"/>
                                            </p:tgtEl>
                                            <p:attrNameLst>
                                              <p:attrName>ppt_w</p:attrName>
                                            </p:attrNameLst>
                                          </p:cBhvr>
                                          <p:tavLst>
                                            <p:tav tm="0">
                                              <p:val>
                                                <p:fltVal val="0"/>
                                              </p:val>
                                            </p:tav>
                                            <p:tav tm="100000">
                                              <p:val>
                                                <p:strVal val="#ppt_w"/>
                                              </p:val>
                                            </p:tav>
                                          </p:tavLst>
                                        </p:anim>
                                        <p:anim calcmode="lin" valueType="num">
                                          <p:cBhvr>
                                            <p:cTn id="14" dur="500" fill="hold"/>
                                            <p:tgtEl>
                                              <p:spTgt spid="2736"/>
                                            </p:tgtEl>
                                            <p:attrNameLst>
                                              <p:attrName>ppt_h</p:attrName>
                                            </p:attrNameLst>
                                          </p:cBhvr>
                                          <p:tavLst>
                                            <p:tav tm="0">
                                              <p:val>
                                                <p:fltVal val="0"/>
                                              </p:val>
                                            </p:tav>
                                            <p:tav tm="100000">
                                              <p:val>
                                                <p:strVal val="#ppt_h"/>
                                              </p:val>
                                            </p:tav>
                                          </p:tavLst>
                                        </p:anim>
                                        <p:anim calcmode="lin" valueType="num">
                                          <p:cBhvr>
                                            <p:cTn id="15" dur="500" fill="hold"/>
                                            <p:tgtEl>
                                              <p:spTgt spid="2736"/>
                                            </p:tgtEl>
                                            <p:attrNameLst>
                                              <p:attrName>style.rotation</p:attrName>
                                            </p:attrNameLst>
                                          </p:cBhvr>
                                          <p:tavLst>
                                            <p:tav tm="0">
                                              <p:val>
                                                <p:fltVal val="360"/>
                                              </p:val>
                                            </p:tav>
                                            <p:tav tm="100000">
                                              <p:val>
                                                <p:fltVal val="0"/>
                                              </p:val>
                                            </p:tav>
                                          </p:tavLst>
                                        </p:anim>
                                        <p:animEffect transition="in" filter="fade">
                                          <p:cBhvr>
                                            <p:cTn id="16" dur="500"/>
                                            <p:tgtEl>
                                              <p:spTgt spid="2736"/>
                                            </p:tgtEl>
                                          </p:cBhvr>
                                        </p:animEffect>
                                      </p:childTnLst>
                                    </p:cTn>
                                  </p:par>
                                </p:childTnLst>
                              </p:cTn>
                            </p:par>
                            <p:par>
                              <p:cTn id="17" fill="hold">
                                <p:stCondLst>
                                  <p:cond delay="500"/>
                                </p:stCondLst>
                                <p:childTnLst>
                                  <p:par>
                                    <p:cTn id="18" presetID="49" presetClass="entr" presetSubtype="0" decel="100000" fill="hold" grpId="0" nodeType="afterEffect">
                                      <p:stCondLst>
                                        <p:cond delay="0"/>
                                      </p:stCondLst>
                                      <p:iterate type="wd">
                                        <p:tmPct val="10000"/>
                                      </p:iterate>
                                      <p:childTnLst>
                                        <p:set>
                                          <p:cBhvr>
                                            <p:cTn id="19" dur="1" fill="hold">
                                              <p:stCondLst>
                                                <p:cond delay="0"/>
                                              </p:stCondLst>
                                            </p:cTn>
                                            <p:tgtEl>
                                              <p:spTgt spid="2740"/>
                                            </p:tgtEl>
                                            <p:attrNameLst>
                                              <p:attrName>style.visibility</p:attrName>
                                            </p:attrNameLst>
                                          </p:cBhvr>
                                          <p:to>
                                            <p:strVal val="visible"/>
                                          </p:to>
                                        </p:set>
                                        <p:anim calcmode="lin" valueType="num">
                                          <p:cBhvr>
                                            <p:cTn id="20" dur="500" fill="hold"/>
                                            <p:tgtEl>
                                              <p:spTgt spid="2740"/>
                                            </p:tgtEl>
                                            <p:attrNameLst>
                                              <p:attrName>ppt_w</p:attrName>
                                            </p:attrNameLst>
                                          </p:cBhvr>
                                          <p:tavLst>
                                            <p:tav tm="0">
                                              <p:val>
                                                <p:fltVal val="0"/>
                                              </p:val>
                                            </p:tav>
                                            <p:tav tm="100000">
                                              <p:val>
                                                <p:strVal val="#ppt_w"/>
                                              </p:val>
                                            </p:tav>
                                          </p:tavLst>
                                        </p:anim>
                                        <p:anim calcmode="lin" valueType="num">
                                          <p:cBhvr>
                                            <p:cTn id="21" dur="500" fill="hold"/>
                                            <p:tgtEl>
                                              <p:spTgt spid="2740"/>
                                            </p:tgtEl>
                                            <p:attrNameLst>
                                              <p:attrName>ppt_h</p:attrName>
                                            </p:attrNameLst>
                                          </p:cBhvr>
                                          <p:tavLst>
                                            <p:tav tm="0">
                                              <p:val>
                                                <p:fltVal val="0"/>
                                              </p:val>
                                            </p:tav>
                                            <p:tav tm="100000">
                                              <p:val>
                                                <p:strVal val="#ppt_h"/>
                                              </p:val>
                                            </p:tav>
                                          </p:tavLst>
                                        </p:anim>
                                        <p:anim calcmode="lin" valueType="num">
                                          <p:cBhvr>
                                            <p:cTn id="22" dur="500" fill="hold"/>
                                            <p:tgtEl>
                                              <p:spTgt spid="2740"/>
                                            </p:tgtEl>
                                            <p:attrNameLst>
                                              <p:attrName>style.rotation</p:attrName>
                                            </p:attrNameLst>
                                          </p:cBhvr>
                                          <p:tavLst>
                                            <p:tav tm="0">
                                              <p:val>
                                                <p:fltVal val="360"/>
                                              </p:val>
                                            </p:tav>
                                            <p:tav tm="100000">
                                              <p:val>
                                                <p:fltVal val="0"/>
                                              </p:val>
                                            </p:tav>
                                          </p:tavLst>
                                        </p:anim>
                                        <p:animEffect transition="in" filter="fade">
                                          <p:cBhvr>
                                            <p:cTn id="23" dur="500"/>
                                            <p:tgtEl>
                                              <p:spTgt spid="27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40" grpId="0"/>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2">
            <a:extLst>
              <a:ext uri="{FF2B5EF4-FFF2-40B4-BE49-F238E27FC236}">
                <a16:creationId xmlns:a16="http://schemas.microsoft.com/office/drawing/2014/main" id="{40F9BE70-725F-A452-B223-B3F51295F2D7}"/>
              </a:ext>
            </a:extLst>
          </p:cNvPr>
          <p:cNvPicPr>
            <a:picLocks noChangeAspect="1"/>
          </p:cNvPicPr>
          <p:nvPr/>
        </p:nvPicPr>
        <p:blipFill>
          <a:blip r:embed="rId2"/>
          <a:srcRect/>
          <a:stretch>
            <a:fillRect/>
          </a:stretch>
        </p:blipFill>
        <p:spPr>
          <a:xfrm>
            <a:off x="3013863" y="348313"/>
            <a:ext cx="9656063" cy="6648420"/>
          </a:xfrm>
          <a:prstGeom prst="rect">
            <a:avLst/>
          </a:prstGeom>
        </p:spPr>
      </p:pic>
      <p:pic>
        <p:nvPicPr>
          <p:cNvPr id="6" name="Picture 10">
            <a:extLst>
              <a:ext uri="{FF2B5EF4-FFF2-40B4-BE49-F238E27FC236}">
                <a16:creationId xmlns:a16="http://schemas.microsoft.com/office/drawing/2014/main" id="{6DA7A68B-F1B2-403D-C60E-E71A07532B88}"/>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76514" y="3428999"/>
            <a:ext cx="5275759" cy="3567732"/>
          </a:xfrm>
          <a:prstGeom prst="rect">
            <a:avLst/>
          </a:prstGeom>
        </p:spPr>
      </p:pic>
      <p:pic>
        <p:nvPicPr>
          <p:cNvPr id="4" name="Picture 3">
            <a:extLst>
              <a:ext uri="{FF2B5EF4-FFF2-40B4-BE49-F238E27FC236}">
                <a16:creationId xmlns:a16="http://schemas.microsoft.com/office/drawing/2014/main" id="{0E8405BC-B4D5-61EF-E7F3-154BC56D8B57}"/>
              </a:ext>
            </a:extLst>
          </p:cNvPr>
          <p:cNvPicPr>
            <a:picLocks noChangeAspect="1"/>
          </p:cNvPicPr>
          <p:nvPr/>
        </p:nvPicPr>
        <p:blipFill>
          <a:blip r:embed="rId5"/>
          <a:stretch>
            <a:fillRect/>
          </a:stretch>
        </p:blipFill>
        <p:spPr>
          <a:xfrm>
            <a:off x="5049533" y="1753202"/>
            <a:ext cx="5560034" cy="3694496"/>
          </a:xfrm>
          <a:prstGeom prst="rect">
            <a:avLst/>
          </a:prstGeom>
        </p:spPr>
      </p:pic>
    </p:spTree>
    <p:extLst>
      <p:ext uri="{BB962C8B-B14F-4D97-AF65-F5344CB8AC3E}">
        <p14:creationId xmlns:p14="http://schemas.microsoft.com/office/powerpoint/2010/main" val="171523247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46"/>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902BC969-B602-3DAE-2F57-3DE596E0EEA9}"/>
              </a:ext>
            </a:extLst>
          </p:cNvPr>
          <p:cNvSpPr/>
          <p:nvPr/>
        </p:nvSpPr>
        <p:spPr>
          <a:xfrm>
            <a:off x="950976" y="214011"/>
            <a:ext cx="10290048" cy="1090914"/>
          </a:xfrm>
          <a:custGeom>
            <a:avLst/>
            <a:gdLst>
              <a:gd name="connsiteX0" fmla="*/ 0 w 10290048"/>
              <a:gd name="connsiteY0" fmla="*/ 181823 h 1090914"/>
              <a:gd name="connsiteX1" fmla="*/ 181823 w 10290048"/>
              <a:gd name="connsiteY1" fmla="*/ 0 h 1090914"/>
              <a:gd name="connsiteX2" fmla="*/ 10108225 w 10290048"/>
              <a:gd name="connsiteY2" fmla="*/ 0 h 1090914"/>
              <a:gd name="connsiteX3" fmla="*/ 10290048 w 10290048"/>
              <a:gd name="connsiteY3" fmla="*/ 181823 h 1090914"/>
              <a:gd name="connsiteX4" fmla="*/ 10290048 w 10290048"/>
              <a:gd name="connsiteY4" fmla="*/ 909091 h 1090914"/>
              <a:gd name="connsiteX5" fmla="*/ 10108225 w 10290048"/>
              <a:gd name="connsiteY5" fmla="*/ 1090914 h 1090914"/>
              <a:gd name="connsiteX6" fmla="*/ 181823 w 10290048"/>
              <a:gd name="connsiteY6" fmla="*/ 1090914 h 1090914"/>
              <a:gd name="connsiteX7" fmla="*/ 0 w 10290048"/>
              <a:gd name="connsiteY7" fmla="*/ 909091 h 1090914"/>
              <a:gd name="connsiteX8" fmla="*/ 0 w 10290048"/>
              <a:gd name="connsiteY8" fmla="*/ 181823 h 1090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90048" h="1090914" fill="none" extrusionOk="0">
                <a:moveTo>
                  <a:pt x="0" y="181823"/>
                </a:moveTo>
                <a:cubicBezTo>
                  <a:pt x="326" y="90227"/>
                  <a:pt x="89577" y="13716"/>
                  <a:pt x="181823" y="0"/>
                </a:cubicBezTo>
                <a:cubicBezTo>
                  <a:pt x="3267458" y="72427"/>
                  <a:pt x="6831787" y="61419"/>
                  <a:pt x="10108225" y="0"/>
                </a:cubicBezTo>
                <a:cubicBezTo>
                  <a:pt x="10207538" y="-7606"/>
                  <a:pt x="10279901" y="78336"/>
                  <a:pt x="10290048" y="181823"/>
                </a:cubicBezTo>
                <a:cubicBezTo>
                  <a:pt x="10291493" y="538712"/>
                  <a:pt x="10262208" y="816492"/>
                  <a:pt x="10290048" y="909091"/>
                </a:cubicBezTo>
                <a:cubicBezTo>
                  <a:pt x="10291302" y="1003144"/>
                  <a:pt x="10201599" y="1083018"/>
                  <a:pt x="10108225" y="1090914"/>
                </a:cubicBezTo>
                <a:cubicBezTo>
                  <a:pt x="8505061" y="1120741"/>
                  <a:pt x="3415462" y="1011608"/>
                  <a:pt x="181823" y="1090914"/>
                </a:cubicBezTo>
                <a:cubicBezTo>
                  <a:pt x="93925" y="1089499"/>
                  <a:pt x="-15551" y="1012584"/>
                  <a:pt x="0" y="909091"/>
                </a:cubicBezTo>
                <a:cubicBezTo>
                  <a:pt x="30528" y="826451"/>
                  <a:pt x="-10499" y="388124"/>
                  <a:pt x="0" y="181823"/>
                </a:cubicBezTo>
                <a:close/>
              </a:path>
              <a:path w="10290048" h="1090914" stroke="0" extrusionOk="0">
                <a:moveTo>
                  <a:pt x="0" y="181823"/>
                </a:moveTo>
                <a:cubicBezTo>
                  <a:pt x="15737" y="85695"/>
                  <a:pt x="87618" y="12944"/>
                  <a:pt x="181823" y="0"/>
                </a:cubicBezTo>
                <a:cubicBezTo>
                  <a:pt x="5141684" y="123000"/>
                  <a:pt x="8151325" y="-96860"/>
                  <a:pt x="10108225" y="0"/>
                </a:cubicBezTo>
                <a:cubicBezTo>
                  <a:pt x="10199360" y="-7075"/>
                  <a:pt x="10295654" y="70104"/>
                  <a:pt x="10290048" y="181823"/>
                </a:cubicBezTo>
                <a:cubicBezTo>
                  <a:pt x="10288146" y="420613"/>
                  <a:pt x="10285997" y="815623"/>
                  <a:pt x="10290048" y="909091"/>
                </a:cubicBezTo>
                <a:cubicBezTo>
                  <a:pt x="10272906" y="1015719"/>
                  <a:pt x="10199567" y="1089429"/>
                  <a:pt x="10108225" y="1090914"/>
                </a:cubicBezTo>
                <a:cubicBezTo>
                  <a:pt x="8555924" y="930207"/>
                  <a:pt x="3328056" y="1130581"/>
                  <a:pt x="181823" y="1090914"/>
                </a:cubicBezTo>
                <a:cubicBezTo>
                  <a:pt x="63463" y="1087290"/>
                  <a:pt x="-6907" y="1006380"/>
                  <a:pt x="0" y="909091"/>
                </a:cubicBezTo>
                <a:cubicBezTo>
                  <a:pt x="2990" y="693822"/>
                  <a:pt x="-50351" y="290541"/>
                  <a:pt x="0" y="181823"/>
                </a:cubicBezTo>
                <a:close/>
              </a:path>
            </a:pathLst>
          </a:custGeom>
          <a:solidFill>
            <a:srgbClr val="FFFF00"/>
          </a:solidFill>
          <a:ln>
            <a:solidFill>
              <a:schemeClr val="tx2"/>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Q</a:t>
            </a:r>
            <a:r>
              <a:rPr kumimoji="0" lang="vi-VN" sz="36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uan sát tranh, đọc tình huống</a:t>
            </a:r>
            <a:r>
              <a:rPr kumimoji="0" lang="en-US" sz="36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36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và</a:t>
            </a:r>
            <a:r>
              <a:rPr kumimoji="0" lang="en-US" sz="36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vi-VN" sz="36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đưa ra cách xử lí tình huống. </a:t>
            </a:r>
            <a:endParaRPr kumimoji="0" lang="en-US" sz="36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endParaRPr>
          </a:p>
        </p:txBody>
      </p:sp>
      <p:pic>
        <p:nvPicPr>
          <p:cNvPr id="5" name="Picture 4">
            <a:extLst>
              <a:ext uri="{FF2B5EF4-FFF2-40B4-BE49-F238E27FC236}">
                <a16:creationId xmlns:a16="http://schemas.microsoft.com/office/drawing/2014/main" id="{31E9029D-8757-317D-119D-D8B2769B723C}"/>
              </a:ext>
            </a:extLst>
          </p:cNvPr>
          <p:cNvPicPr>
            <a:picLocks noChangeAspect="1"/>
          </p:cNvPicPr>
          <p:nvPr/>
        </p:nvPicPr>
        <p:blipFill>
          <a:blip r:embed="rId3"/>
          <a:stretch>
            <a:fillRect/>
          </a:stretch>
        </p:blipFill>
        <p:spPr>
          <a:xfrm>
            <a:off x="104774" y="1624012"/>
            <a:ext cx="6314209" cy="1995488"/>
          </a:xfrm>
          <a:prstGeom prst="rect">
            <a:avLst/>
          </a:prstGeom>
          <a:ln>
            <a:noFill/>
          </a:ln>
          <a:effectLst>
            <a:softEdge rad="112500"/>
          </a:effectLst>
        </p:spPr>
      </p:pic>
      <p:pic>
        <p:nvPicPr>
          <p:cNvPr id="8" name="Picture 7">
            <a:extLst>
              <a:ext uri="{FF2B5EF4-FFF2-40B4-BE49-F238E27FC236}">
                <a16:creationId xmlns:a16="http://schemas.microsoft.com/office/drawing/2014/main" id="{29B44C37-B0C8-3C76-432C-E7C59B60E659}"/>
              </a:ext>
            </a:extLst>
          </p:cNvPr>
          <p:cNvPicPr>
            <a:picLocks noChangeAspect="1"/>
          </p:cNvPicPr>
          <p:nvPr/>
        </p:nvPicPr>
        <p:blipFill>
          <a:blip r:embed="rId4"/>
          <a:stretch>
            <a:fillRect/>
          </a:stretch>
        </p:blipFill>
        <p:spPr>
          <a:xfrm>
            <a:off x="6343649" y="2366962"/>
            <a:ext cx="5695951" cy="2738438"/>
          </a:xfrm>
          <a:prstGeom prst="rect">
            <a:avLst/>
          </a:prstGeom>
          <a:ln>
            <a:noFill/>
          </a:ln>
          <a:effectLst>
            <a:softEdge rad="112500"/>
          </a:effectLst>
        </p:spPr>
      </p:pic>
      <p:pic>
        <p:nvPicPr>
          <p:cNvPr id="11" name="Picture 10">
            <a:extLst>
              <a:ext uri="{FF2B5EF4-FFF2-40B4-BE49-F238E27FC236}">
                <a16:creationId xmlns:a16="http://schemas.microsoft.com/office/drawing/2014/main" id="{B82708E2-7DB9-B9BE-B7CC-F67BBA4E999D}"/>
              </a:ext>
            </a:extLst>
          </p:cNvPr>
          <p:cNvPicPr>
            <a:picLocks noChangeAspect="1"/>
          </p:cNvPicPr>
          <p:nvPr/>
        </p:nvPicPr>
        <p:blipFill>
          <a:blip r:embed="rId5"/>
          <a:stretch>
            <a:fillRect/>
          </a:stretch>
        </p:blipFill>
        <p:spPr>
          <a:xfrm>
            <a:off x="114300" y="3643313"/>
            <a:ext cx="6362700" cy="2584522"/>
          </a:xfrm>
          <a:prstGeom prst="rect">
            <a:avLst/>
          </a:prstGeom>
          <a:ln>
            <a:noFill/>
          </a:ln>
          <a:effectLst>
            <a:softEdge rad="112500"/>
          </a:effectLst>
        </p:spPr>
      </p:pic>
    </p:spTree>
    <p:extLst>
      <p:ext uri="{BB962C8B-B14F-4D97-AF65-F5344CB8AC3E}">
        <p14:creationId xmlns:p14="http://schemas.microsoft.com/office/powerpoint/2010/main" val="28241099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17000"/>
          </a:stretch>
        </a:blipFill>
        <a:effectLst/>
      </p:bgPr>
    </p:bg>
    <p:spTree>
      <p:nvGrpSpPr>
        <p:cNvPr id="1" name=""/>
        <p:cNvGrpSpPr/>
        <p:nvPr/>
      </p:nvGrpSpPr>
      <p:grpSpPr>
        <a:xfrm>
          <a:off x="0" y="0"/>
          <a:ext cx="0" cy="0"/>
          <a:chOff x="0" y="0"/>
          <a:chExt cx="0" cy="0"/>
        </a:xfrm>
      </p:grpSpPr>
      <p:pic>
        <p:nvPicPr>
          <p:cNvPr id="3" name="Picture 2" descr="A picture containing toy, doll&#10;&#10;Description automatically generated">
            <a:extLst>
              <a:ext uri="{FF2B5EF4-FFF2-40B4-BE49-F238E27FC236}">
                <a16:creationId xmlns:a16="http://schemas.microsoft.com/office/drawing/2014/main" id="{195BD815-FE08-C536-A7F4-1F179B4B63A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283449" y="3273136"/>
            <a:ext cx="2019605" cy="3584864"/>
          </a:xfrm>
          <a:prstGeom prst="rect">
            <a:avLst/>
          </a:prstGeom>
        </p:spPr>
      </p:pic>
      <p:pic>
        <p:nvPicPr>
          <p:cNvPr id="5" name="Picture 4" descr="A picture containing toy, doll&#10;&#10;Description automatically generated">
            <a:extLst>
              <a:ext uri="{FF2B5EF4-FFF2-40B4-BE49-F238E27FC236}">
                <a16:creationId xmlns:a16="http://schemas.microsoft.com/office/drawing/2014/main" id="{8B28A85C-17EB-619E-1E45-D7A02715F08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799589" y="3709555"/>
            <a:ext cx="1908626" cy="3148445"/>
          </a:xfrm>
          <a:prstGeom prst="rect">
            <a:avLst/>
          </a:prstGeom>
        </p:spPr>
      </p:pic>
      <p:pic>
        <p:nvPicPr>
          <p:cNvPr id="2" name="Picture 1">
            <a:extLst>
              <a:ext uri="{FF2B5EF4-FFF2-40B4-BE49-F238E27FC236}">
                <a16:creationId xmlns:a16="http://schemas.microsoft.com/office/drawing/2014/main" id="{7F0E77E1-9C65-501C-1082-80B4B79BACEF}"/>
              </a:ext>
            </a:extLst>
          </p:cNvPr>
          <p:cNvPicPr>
            <a:picLocks noChangeAspect="1"/>
          </p:cNvPicPr>
          <p:nvPr/>
        </p:nvPicPr>
        <p:blipFill>
          <a:blip r:embed="rId5"/>
          <a:stretch>
            <a:fillRect/>
          </a:stretch>
        </p:blipFill>
        <p:spPr>
          <a:xfrm>
            <a:off x="2959716" y="1428290"/>
            <a:ext cx="6291617" cy="1810669"/>
          </a:xfrm>
          <a:prstGeom prst="rect">
            <a:avLst/>
          </a:prstGeom>
        </p:spPr>
      </p:pic>
    </p:spTree>
    <p:extLst>
      <p:ext uri="{BB962C8B-B14F-4D97-AF65-F5344CB8AC3E}">
        <p14:creationId xmlns:p14="http://schemas.microsoft.com/office/powerpoint/2010/main" val="42863896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2">
            <a:extLst>
              <a:ext uri="{FF2B5EF4-FFF2-40B4-BE49-F238E27FC236}">
                <a16:creationId xmlns:a16="http://schemas.microsoft.com/office/drawing/2014/main" id="{40F9BE70-725F-A452-B223-B3F51295F2D7}"/>
              </a:ext>
            </a:extLst>
          </p:cNvPr>
          <p:cNvPicPr>
            <a:picLocks noChangeAspect="1"/>
          </p:cNvPicPr>
          <p:nvPr/>
        </p:nvPicPr>
        <p:blipFill>
          <a:blip r:embed="rId2"/>
          <a:srcRect/>
          <a:stretch>
            <a:fillRect/>
          </a:stretch>
        </p:blipFill>
        <p:spPr>
          <a:xfrm>
            <a:off x="3852673" y="348313"/>
            <a:ext cx="8339329" cy="6648420"/>
          </a:xfrm>
          <a:prstGeom prst="rect">
            <a:avLst/>
          </a:prstGeom>
        </p:spPr>
      </p:pic>
      <p:pic>
        <p:nvPicPr>
          <p:cNvPr id="6" name="Picture 10">
            <a:extLst>
              <a:ext uri="{FF2B5EF4-FFF2-40B4-BE49-F238E27FC236}">
                <a16:creationId xmlns:a16="http://schemas.microsoft.com/office/drawing/2014/main" id="{6DA7A68B-F1B2-403D-C60E-E71A07532B88}"/>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76514" y="3128929"/>
            <a:ext cx="5719487" cy="3867803"/>
          </a:xfrm>
          <a:prstGeom prst="rect">
            <a:avLst/>
          </a:prstGeom>
        </p:spPr>
      </p:pic>
      <p:sp>
        <p:nvSpPr>
          <p:cNvPr id="7" name="TextBox 6">
            <a:extLst>
              <a:ext uri="{FF2B5EF4-FFF2-40B4-BE49-F238E27FC236}">
                <a16:creationId xmlns:a16="http://schemas.microsoft.com/office/drawing/2014/main" id="{936E774B-2EB5-BC88-31F2-5DD2ED12C3E2}"/>
              </a:ext>
            </a:extLst>
          </p:cNvPr>
          <p:cNvSpPr txBox="1"/>
          <p:nvPr/>
        </p:nvSpPr>
        <p:spPr>
          <a:xfrm>
            <a:off x="4816612" y="1664415"/>
            <a:ext cx="6304411" cy="1733680"/>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0666" b="1" i="0" u="none" strike="noStrike" kern="1200" cap="none" spc="133" normalizeH="0" baseline="0" noProof="0" dirty="0" err="1">
                <a:ln/>
                <a:solidFill>
                  <a:srgbClr val="FF0000"/>
                </a:solidFill>
                <a:effectLst>
                  <a:outerShdw blurRad="38100" dist="38100" dir="2700000" algn="tl">
                    <a:srgbClr val="000000">
                      <a:alpha val="43137"/>
                    </a:srgbClr>
                  </a:outerShdw>
                </a:effectLst>
                <a:uLnTx/>
                <a:uFillTx/>
                <a:latin typeface="UVN Banh Mi" pitchFamily="2" charset="0"/>
                <a:ea typeface="+mn-ea"/>
                <a:cs typeface="Arial"/>
                <a:sym typeface="Arial"/>
              </a:rPr>
              <a:t>Khởi</a:t>
            </a:r>
            <a:r>
              <a:rPr kumimoji="0" lang="en-US" sz="10666" b="1" i="0" u="none" strike="noStrike" kern="1200" cap="none" spc="133" normalizeH="0" baseline="0" noProof="0" dirty="0">
                <a:ln/>
                <a:solidFill>
                  <a:srgbClr val="FF0000"/>
                </a:solidFill>
                <a:effectLst>
                  <a:outerShdw blurRad="38100" dist="38100" dir="2700000" algn="tl">
                    <a:srgbClr val="000000">
                      <a:alpha val="43137"/>
                    </a:srgbClr>
                  </a:outerShdw>
                </a:effectLst>
                <a:uLnTx/>
                <a:uFillTx/>
                <a:latin typeface="UVN Banh Mi" pitchFamily="2" charset="0"/>
                <a:ea typeface="+mn-ea"/>
                <a:cs typeface="Arial"/>
                <a:sym typeface="Arial"/>
              </a:rPr>
              <a:t> </a:t>
            </a:r>
            <a:r>
              <a:rPr kumimoji="0" lang="en-US" sz="10666" b="1" i="0" u="none" strike="noStrike" kern="1200" cap="none" spc="133" normalizeH="0" baseline="0" noProof="0" dirty="0" err="1">
                <a:ln/>
                <a:solidFill>
                  <a:srgbClr val="FF0000"/>
                </a:solidFill>
                <a:effectLst>
                  <a:outerShdw blurRad="38100" dist="38100" dir="2700000" algn="tl">
                    <a:srgbClr val="000000">
                      <a:alpha val="43137"/>
                    </a:srgbClr>
                  </a:outerShdw>
                </a:effectLst>
                <a:uLnTx/>
                <a:uFillTx/>
                <a:latin typeface="UVN Banh Mi" pitchFamily="2" charset="0"/>
                <a:ea typeface="+mn-ea"/>
                <a:cs typeface="Arial"/>
                <a:sym typeface="Arial"/>
              </a:rPr>
              <a:t>động</a:t>
            </a:r>
            <a:endParaRPr kumimoji="0" lang="en-US" sz="10666" b="1" i="0" u="none" strike="noStrike" kern="1200" cap="none" spc="133" normalizeH="0" baseline="0" noProof="0" dirty="0">
              <a:ln/>
              <a:solidFill>
                <a:srgbClr val="FF0000"/>
              </a:solidFill>
              <a:effectLst>
                <a:outerShdw blurRad="38100" dist="38100" dir="2700000" algn="tl">
                  <a:srgbClr val="000000">
                    <a:alpha val="43137"/>
                  </a:srgbClr>
                </a:outerShdw>
              </a:effectLst>
              <a:uLnTx/>
              <a:uFillTx/>
              <a:latin typeface="UVN Banh Mi" pitchFamily="2" charset="0"/>
              <a:ea typeface="+mn-ea"/>
              <a:cs typeface="Arial"/>
              <a:sym typeface="Arial"/>
            </a:endParaRPr>
          </a:p>
        </p:txBody>
      </p:sp>
    </p:spTree>
    <p:extLst>
      <p:ext uri="{BB962C8B-B14F-4D97-AF65-F5344CB8AC3E}">
        <p14:creationId xmlns:p14="http://schemas.microsoft.com/office/powerpoint/2010/main" val="34877500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32" presetClass="emph" presetSubtype="0" fill="hold" grpId="1" nodeType="clickEffect">
                                  <p:stCondLst>
                                    <p:cond delay="0"/>
                                  </p:stCondLst>
                                  <p:childTnLst>
                                    <p:animRot by="120000">
                                      <p:cBhvr>
                                        <p:cTn id="13" dur="100" fill="hold">
                                          <p:stCondLst>
                                            <p:cond delay="0"/>
                                          </p:stCondLst>
                                        </p:cTn>
                                        <p:tgtEl>
                                          <p:spTgt spid="7"/>
                                        </p:tgtEl>
                                        <p:attrNameLst>
                                          <p:attrName>r</p:attrName>
                                        </p:attrNameLst>
                                      </p:cBhvr>
                                    </p:animRot>
                                    <p:animRot by="-240000">
                                      <p:cBhvr>
                                        <p:cTn id="14" dur="200" fill="hold">
                                          <p:stCondLst>
                                            <p:cond delay="200"/>
                                          </p:stCondLst>
                                        </p:cTn>
                                        <p:tgtEl>
                                          <p:spTgt spid="7"/>
                                        </p:tgtEl>
                                        <p:attrNameLst>
                                          <p:attrName>r</p:attrName>
                                        </p:attrNameLst>
                                      </p:cBhvr>
                                    </p:animRot>
                                    <p:animRot by="240000">
                                      <p:cBhvr>
                                        <p:cTn id="15" dur="200" fill="hold">
                                          <p:stCondLst>
                                            <p:cond delay="400"/>
                                          </p:stCondLst>
                                        </p:cTn>
                                        <p:tgtEl>
                                          <p:spTgt spid="7"/>
                                        </p:tgtEl>
                                        <p:attrNameLst>
                                          <p:attrName>r</p:attrName>
                                        </p:attrNameLst>
                                      </p:cBhvr>
                                    </p:animRot>
                                    <p:animRot by="-240000">
                                      <p:cBhvr>
                                        <p:cTn id="16" dur="200" fill="hold">
                                          <p:stCondLst>
                                            <p:cond delay="600"/>
                                          </p:stCondLst>
                                        </p:cTn>
                                        <p:tgtEl>
                                          <p:spTgt spid="7"/>
                                        </p:tgtEl>
                                        <p:attrNameLst>
                                          <p:attrName>r</p:attrName>
                                        </p:attrNameLst>
                                      </p:cBhvr>
                                    </p:animRot>
                                    <p:animRot by="120000">
                                      <p:cBhvr>
                                        <p:cTn id="17" dur="200" fill="hold">
                                          <p:stCondLst>
                                            <p:cond delay="800"/>
                                          </p:stCondLst>
                                        </p:cTn>
                                        <p:tgtEl>
                                          <p:spTgt spid="7"/>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32" presetClass="emph" presetSubtype="0" fill="hold" nodeType="clickEffect">
                                  <p:stCondLst>
                                    <p:cond delay="0"/>
                                  </p:stCondLst>
                                  <p:childTnLst>
                                    <p:animRot by="120000">
                                      <p:cBhvr>
                                        <p:cTn id="21" dur="100" fill="hold">
                                          <p:stCondLst>
                                            <p:cond delay="0"/>
                                          </p:stCondLst>
                                        </p:cTn>
                                        <p:tgtEl>
                                          <p:spTgt spid="6"/>
                                        </p:tgtEl>
                                        <p:attrNameLst>
                                          <p:attrName>r</p:attrName>
                                        </p:attrNameLst>
                                      </p:cBhvr>
                                    </p:animRot>
                                    <p:animRot by="-240000">
                                      <p:cBhvr>
                                        <p:cTn id="22" dur="200" fill="hold">
                                          <p:stCondLst>
                                            <p:cond delay="200"/>
                                          </p:stCondLst>
                                        </p:cTn>
                                        <p:tgtEl>
                                          <p:spTgt spid="6"/>
                                        </p:tgtEl>
                                        <p:attrNameLst>
                                          <p:attrName>r</p:attrName>
                                        </p:attrNameLst>
                                      </p:cBhvr>
                                    </p:animRot>
                                    <p:animRot by="240000">
                                      <p:cBhvr>
                                        <p:cTn id="23" dur="200" fill="hold">
                                          <p:stCondLst>
                                            <p:cond delay="400"/>
                                          </p:stCondLst>
                                        </p:cTn>
                                        <p:tgtEl>
                                          <p:spTgt spid="6"/>
                                        </p:tgtEl>
                                        <p:attrNameLst>
                                          <p:attrName>r</p:attrName>
                                        </p:attrNameLst>
                                      </p:cBhvr>
                                    </p:animRot>
                                    <p:animRot by="-240000">
                                      <p:cBhvr>
                                        <p:cTn id="24" dur="200" fill="hold">
                                          <p:stCondLst>
                                            <p:cond delay="600"/>
                                          </p:stCondLst>
                                        </p:cTn>
                                        <p:tgtEl>
                                          <p:spTgt spid="6"/>
                                        </p:tgtEl>
                                        <p:attrNameLst>
                                          <p:attrName>r</p:attrName>
                                        </p:attrNameLst>
                                      </p:cBhvr>
                                    </p:animRot>
                                    <p:animRot by="120000">
                                      <p:cBhvr>
                                        <p:cTn id="25"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17000"/>
          </a:stretch>
        </a:blipFill>
        <a:effectLst/>
      </p:bgPr>
    </p:bg>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2BEC6C8-A729-8AD5-5260-B014D9539C1A}"/>
              </a:ext>
            </a:extLst>
          </p:cNvPr>
          <p:cNvSpPr/>
          <p:nvPr/>
        </p:nvSpPr>
        <p:spPr>
          <a:xfrm>
            <a:off x="217715" y="1197681"/>
            <a:ext cx="8506106" cy="4462638"/>
          </a:xfrm>
          <a:prstGeom prst="round2Diag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HOẠT ĐỘNG NHÓM 4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Đại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diện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nhóm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bốc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thăm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tình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huống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nhóm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thực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diện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sắm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vai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với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tiêu</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chí</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được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chọn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trở</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thành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Diễn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viên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xuất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sắc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lớp</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285750" marR="0" lvl="0" indent="-285750" algn="just" defTabSz="914400" rtl="0" eaLnBrk="1" fontAlgn="auto" latinLnBrk="0" hangingPunct="1">
              <a:lnSpc>
                <a:spcPct val="100000"/>
              </a:lnSpc>
              <a:spcBef>
                <a:spcPts val="0"/>
              </a:spcBef>
              <a:spcAft>
                <a:spcPts val="0"/>
              </a:spcAft>
              <a:buClrTx/>
              <a:buSzTx/>
              <a:buFont typeface="Wingdings 2" panose="05020102010507070707" pitchFamily="18" charset="2"/>
              <a:buChar char="P"/>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Cách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xử</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lý</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tình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huống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phù</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hợp</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p>
          <a:p>
            <a:pPr marL="285750" marR="0" lvl="0" indent="-285750" algn="just" defTabSz="914400" rtl="0" eaLnBrk="1" fontAlgn="auto" latinLnBrk="0" hangingPunct="1">
              <a:lnSpc>
                <a:spcPct val="100000"/>
              </a:lnSpc>
              <a:spcBef>
                <a:spcPts val="0"/>
              </a:spcBef>
              <a:spcAft>
                <a:spcPts val="0"/>
              </a:spcAft>
              <a:buClrTx/>
              <a:buSzTx/>
              <a:buFont typeface="Wingdings 2" panose="05020102010507070707" pitchFamily="18" charset="2"/>
              <a:buChar char="P"/>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Biểu</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cảm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gương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mặt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phù</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hợp</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với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tình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huống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p>
          <a:p>
            <a:pPr marL="285750" marR="0" lvl="0" indent="-285750" algn="just" defTabSz="914400" rtl="0" eaLnBrk="1" fontAlgn="auto" latinLnBrk="0" hangingPunct="1">
              <a:lnSpc>
                <a:spcPct val="100000"/>
              </a:lnSpc>
              <a:spcBef>
                <a:spcPts val="0"/>
              </a:spcBef>
              <a:spcAft>
                <a:spcPts val="0"/>
              </a:spcAft>
              <a:buClrTx/>
              <a:buSzTx/>
              <a:buFont typeface="Wingdings 2" panose="05020102010507070707" pitchFamily="18" charset="2"/>
              <a:buChar char="P"/>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Nét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diễn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đa</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dạng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sáng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tạo</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descr="A picture containing toy, doll&#10;&#10;Description automatically generated">
            <a:extLst>
              <a:ext uri="{FF2B5EF4-FFF2-40B4-BE49-F238E27FC236}">
                <a16:creationId xmlns:a16="http://schemas.microsoft.com/office/drawing/2014/main" id="{233FA71D-7B6D-DAE8-552A-49E72791D7A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8723821" y="2395362"/>
            <a:ext cx="1899152" cy="4462638"/>
          </a:xfrm>
          <a:prstGeom prst="rect">
            <a:avLst/>
          </a:prstGeom>
        </p:spPr>
      </p:pic>
    </p:spTree>
    <p:extLst>
      <p:ext uri="{BB962C8B-B14F-4D97-AF65-F5344CB8AC3E}">
        <p14:creationId xmlns:p14="http://schemas.microsoft.com/office/powerpoint/2010/main" val="21949840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anim calcmode="lin" valueType="num">
                                      <p:cBhvr>
                                        <p:cTn id="1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1000"/>
                                        <p:tgtEl>
                                          <p:spTgt spid="4">
                                            <p:txEl>
                                              <p:pRg st="2" end="2"/>
                                            </p:txEl>
                                          </p:spTgt>
                                        </p:tgtEl>
                                      </p:cBhvr>
                                    </p:animEffect>
                                    <p:anim calcmode="lin" valueType="num">
                                      <p:cBhvr>
                                        <p:cTn id="20"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
                                            <p:txEl>
                                              <p:pRg st="3" end="3"/>
                                            </p:txEl>
                                          </p:spTgt>
                                        </p:tgtEl>
                                        <p:attrNameLst>
                                          <p:attrName>style.visibility</p:attrName>
                                        </p:attrNameLst>
                                      </p:cBhvr>
                                      <p:to>
                                        <p:strVal val="visible"/>
                                      </p:to>
                                    </p:set>
                                    <p:animEffect transition="in" filter="fade">
                                      <p:cBhvr>
                                        <p:cTn id="24" dur="1000"/>
                                        <p:tgtEl>
                                          <p:spTgt spid="4">
                                            <p:txEl>
                                              <p:pRg st="3" end="3"/>
                                            </p:txEl>
                                          </p:spTgt>
                                        </p:tgtEl>
                                      </p:cBhvr>
                                    </p:animEffect>
                                    <p:anim calcmode="lin" valueType="num">
                                      <p:cBhvr>
                                        <p:cTn id="25"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4">
                                            <p:txEl>
                                              <p:pRg st="3" end="3"/>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4">
                                            <p:txEl>
                                              <p:pRg st="4" end="4"/>
                                            </p:txEl>
                                          </p:spTgt>
                                        </p:tgtEl>
                                        <p:attrNameLst>
                                          <p:attrName>style.visibility</p:attrName>
                                        </p:attrNameLst>
                                      </p:cBhvr>
                                      <p:to>
                                        <p:strVal val="visible"/>
                                      </p:to>
                                    </p:set>
                                    <p:animEffect transition="in" filter="fade">
                                      <p:cBhvr>
                                        <p:cTn id="29" dur="1000"/>
                                        <p:tgtEl>
                                          <p:spTgt spid="4">
                                            <p:txEl>
                                              <p:pRg st="4" end="4"/>
                                            </p:txEl>
                                          </p:spTgt>
                                        </p:tgtEl>
                                      </p:cBhvr>
                                    </p:animEffect>
                                    <p:anim calcmode="lin" valueType="num">
                                      <p:cBhvr>
                                        <p:cTn id="30"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4">
                                            <p:txEl>
                                              <p:pRg st="4" end="4"/>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4">
                                            <p:txEl>
                                              <p:pRg st="5" end="5"/>
                                            </p:txEl>
                                          </p:spTgt>
                                        </p:tgtEl>
                                        <p:attrNameLst>
                                          <p:attrName>style.visibility</p:attrName>
                                        </p:attrNameLst>
                                      </p:cBhvr>
                                      <p:to>
                                        <p:strVal val="visible"/>
                                      </p:to>
                                    </p:set>
                                    <p:animEffect transition="in" filter="fade">
                                      <p:cBhvr>
                                        <p:cTn id="34" dur="1000"/>
                                        <p:tgtEl>
                                          <p:spTgt spid="4">
                                            <p:txEl>
                                              <p:pRg st="5" end="5"/>
                                            </p:txEl>
                                          </p:spTgt>
                                        </p:tgtEl>
                                      </p:cBhvr>
                                    </p:animEffect>
                                    <p:anim calcmode="lin" valueType="num">
                                      <p:cBhvr>
                                        <p:cTn id="35"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Picture 2" descr="A picture containing text, toy, doll&#10;&#10;Description automatically generated">
            <a:extLst>
              <a:ext uri="{FF2B5EF4-FFF2-40B4-BE49-F238E27FC236}">
                <a16:creationId xmlns:a16="http://schemas.microsoft.com/office/drawing/2014/main" id="{AA6D92D0-2B6E-6423-110D-F0A782A18C4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93518" y="352136"/>
            <a:ext cx="12192000" cy="6505864"/>
          </a:xfrm>
          <a:prstGeom prst="rect">
            <a:avLst/>
          </a:prstGeom>
        </p:spPr>
      </p:pic>
      <p:sp>
        <p:nvSpPr>
          <p:cNvPr id="5" name="TextBox 4">
            <a:extLst>
              <a:ext uri="{FF2B5EF4-FFF2-40B4-BE49-F238E27FC236}">
                <a16:creationId xmlns:a16="http://schemas.microsoft.com/office/drawing/2014/main" id="{182E3090-F844-DDA9-8CEC-19EB765EC352}"/>
              </a:ext>
            </a:extLst>
          </p:cNvPr>
          <p:cNvSpPr txBox="1"/>
          <p:nvPr/>
        </p:nvSpPr>
        <p:spPr>
          <a:xfrm>
            <a:off x="2739611" y="3323327"/>
            <a:ext cx="6647461" cy="2554545"/>
          </a:xfrm>
          <a:prstGeom prst="rect">
            <a:avLst/>
          </a:prstGeom>
          <a:noFill/>
        </p:spPr>
        <p:txBody>
          <a:bodyPr wrap="square" rtlCol="0">
            <a:spAutoFit/>
          </a:bodyPr>
          <a:lstStyle/>
          <a:p>
            <a:pPr lvl="0" algn="just"/>
            <a:r>
              <a:rPr lang="vi-VN" sz="4000" b="1" dirty="0">
                <a:solidFill>
                  <a:prstClr val="white"/>
                </a:solidFill>
                <a:latin typeface="Calibri" panose="020F0502020204030204"/>
              </a:rPr>
              <a:t>Phương nên thuyết phục Khánh qua nhặt đồ giúp bác. Nếu Khánh không đồng ý thì Phương vẫn nên giúp bác. </a:t>
            </a:r>
            <a:endParaRPr kumimoji="0" lang="en-US" sz="40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C8C34CDF-6B82-BA1C-5812-80532B14F5E2}"/>
              </a:ext>
            </a:extLst>
          </p:cNvPr>
          <p:cNvPicPr>
            <a:picLocks noChangeAspect="1"/>
          </p:cNvPicPr>
          <p:nvPr/>
        </p:nvPicPr>
        <p:blipFill>
          <a:blip r:embed="rId4"/>
          <a:stretch>
            <a:fillRect/>
          </a:stretch>
        </p:blipFill>
        <p:spPr>
          <a:xfrm>
            <a:off x="2706460" y="1362755"/>
            <a:ext cx="6314209" cy="19954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7">
            <a:extLst>
              <a:ext uri="{FF2B5EF4-FFF2-40B4-BE49-F238E27FC236}">
                <a16:creationId xmlns:a16="http://schemas.microsoft.com/office/drawing/2014/main" id="{EBEFA5D5-2195-3876-FD32-C1D77FB3A42D}"/>
              </a:ext>
            </a:extLst>
          </p:cNvPr>
          <p:cNvPicPr>
            <a:picLocks noChangeAspect="1"/>
          </p:cNvPicPr>
          <p:nvPr/>
        </p:nvPicPr>
        <p:blipFill>
          <a:blip r:embed="rId5"/>
          <a:stretch>
            <a:fillRect/>
          </a:stretch>
        </p:blipFill>
        <p:spPr>
          <a:xfrm>
            <a:off x="1828674" y="356133"/>
            <a:ext cx="2895851" cy="1072989"/>
          </a:xfrm>
          <a:prstGeom prst="rect">
            <a:avLst/>
          </a:prstGeom>
        </p:spPr>
      </p:pic>
    </p:spTree>
    <p:extLst>
      <p:ext uri="{BB962C8B-B14F-4D97-AF65-F5344CB8AC3E}">
        <p14:creationId xmlns:p14="http://schemas.microsoft.com/office/powerpoint/2010/main" val="207213621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Picture 2" descr="A picture containing text, toy, doll&#10;&#10;Description automatically generated">
            <a:extLst>
              <a:ext uri="{FF2B5EF4-FFF2-40B4-BE49-F238E27FC236}">
                <a16:creationId xmlns:a16="http://schemas.microsoft.com/office/drawing/2014/main" id="{AA6D92D0-2B6E-6423-110D-F0A782A18C4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93518" y="352136"/>
            <a:ext cx="12192000" cy="6505864"/>
          </a:xfrm>
          <a:prstGeom prst="rect">
            <a:avLst/>
          </a:prstGeom>
        </p:spPr>
      </p:pic>
      <p:sp>
        <p:nvSpPr>
          <p:cNvPr id="5" name="TextBox 4">
            <a:extLst>
              <a:ext uri="{FF2B5EF4-FFF2-40B4-BE49-F238E27FC236}">
                <a16:creationId xmlns:a16="http://schemas.microsoft.com/office/drawing/2014/main" id="{182E3090-F844-DDA9-8CEC-19EB765EC352}"/>
              </a:ext>
            </a:extLst>
          </p:cNvPr>
          <p:cNvSpPr txBox="1"/>
          <p:nvPr/>
        </p:nvSpPr>
        <p:spPr>
          <a:xfrm>
            <a:off x="2209801" y="3323327"/>
            <a:ext cx="7336970" cy="2554545"/>
          </a:xfrm>
          <a:prstGeom prst="rect">
            <a:avLst/>
          </a:prstGeom>
          <a:noFill/>
        </p:spPr>
        <p:txBody>
          <a:bodyPr wrap="square" rtlCol="0">
            <a:spAutoFit/>
          </a:bodyPr>
          <a:lstStyle/>
          <a:p>
            <a:pPr lvl="0" algn="just"/>
            <a:r>
              <a:rPr lang="vi-VN" sz="3200" b="1" dirty="0">
                <a:solidFill>
                  <a:prstClr val="white"/>
                </a:solidFill>
                <a:latin typeface="Calibri" panose="020F0502020204030204"/>
              </a:rPr>
              <a:t>Mai nên nói với bạn đó: Mỗi nghề nghiệp đều quan trọng và có vai trò khác nhau trong xã hội. Mai cần nói rõ tầm quan trọng của nghề nghiệp của bố mẹ mình cho bạn đó hiểu hơn. </a:t>
            </a:r>
            <a:endParaRPr kumimoji="0" lang="en-US" sz="3200" b="1" i="0" u="none" strike="noStrike" kern="1200" cap="none" spc="0" normalizeH="0" baseline="0" noProof="0" dirty="0">
              <a:ln>
                <a:noFill/>
              </a:ln>
              <a:solidFill>
                <a:prstClr val="white"/>
              </a:solidFill>
              <a:effectLst/>
              <a:uLnTx/>
              <a:uFillTx/>
              <a:latin typeface="Calibri" panose="020F0502020204030204"/>
            </a:endParaRPr>
          </a:p>
        </p:txBody>
      </p:sp>
      <p:pic>
        <p:nvPicPr>
          <p:cNvPr id="4" name="Picture 3">
            <a:extLst>
              <a:ext uri="{FF2B5EF4-FFF2-40B4-BE49-F238E27FC236}">
                <a16:creationId xmlns:a16="http://schemas.microsoft.com/office/drawing/2014/main" id="{1A5755E3-1FA5-17AB-8358-A34D24F5F11B}"/>
              </a:ext>
            </a:extLst>
          </p:cNvPr>
          <p:cNvPicPr>
            <a:picLocks noChangeAspect="1"/>
          </p:cNvPicPr>
          <p:nvPr/>
        </p:nvPicPr>
        <p:blipFill>
          <a:blip r:embed="rId4"/>
          <a:stretch>
            <a:fillRect/>
          </a:stretch>
        </p:blipFill>
        <p:spPr>
          <a:xfrm>
            <a:off x="3807279" y="559933"/>
            <a:ext cx="5695951" cy="27384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Picture 8">
            <a:extLst>
              <a:ext uri="{FF2B5EF4-FFF2-40B4-BE49-F238E27FC236}">
                <a16:creationId xmlns:a16="http://schemas.microsoft.com/office/drawing/2014/main" id="{602AB594-2233-6E82-CE98-E9E8CBA8EFAB}"/>
              </a:ext>
            </a:extLst>
          </p:cNvPr>
          <p:cNvPicPr>
            <a:picLocks noChangeAspect="1"/>
          </p:cNvPicPr>
          <p:nvPr/>
        </p:nvPicPr>
        <p:blipFill>
          <a:blip r:embed="rId5"/>
          <a:stretch>
            <a:fillRect/>
          </a:stretch>
        </p:blipFill>
        <p:spPr>
          <a:xfrm>
            <a:off x="977847" y="94877"/>
            <a:ext cx="2877561" cy="1072989"/>
          </a:xfrm>
          <a:prstGeom prst="rect">
            <a:avLst/>
          </a:prstGeom>
        </p:spPr>
      </p:pic>
    </p:spTree>
    <p:extLst>
      <p:ext uri="{BB962C8B-B14F-4D97-AF65-F5344CB8AC3E}">
        <p14:creationId xmlns:p14="http://schemas.microsoft.com/office/powerpoint/2010/main" val="29583301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Picture 2" descr="A picture containing text, toy, doll&#10;&#10;Description automatically generated">
            <a:extLst>
              <a:ext uri="{FF2B5EF4-FFF2-40B4-BE49-F238E27FC236}">
                <a16:creationId xmlns:a16="http://schemas.microsoft.com/office/drawing/2014/main" id="{AA6D92D0-2B6E-6423-110D-F0A782A18C4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93518" y="352136"/>
            <a:ext cx="12192000" cy="6505864"/>
          </a:xfrm>
          <a:prstGeom prst="rect">
            <a:avLst/>
          </a:prstGeom>
        </p:spPr>
      </p:pic>
      <p:sp>
        <p:nvSpPr>
          <p:cNvPr id="5" name="TextBox 4">
            <a:extLst>
              <a:ext uri="{FF2B5EF4-FFF2-40B4-BE49-F238E27FC236}">
                <a16:creationId xmlns:a16="http://schemas.microsoft.com/office/drawing/2014/main" id="{182E3090-F844-DDA9-8CEC-19EB765EC352}"/>
              </a:ext>
            </a:extLst>
          </p:cNvPr>
          <p:cNvSpPr txBox="1"/>
          <p:nvPr/>
        </p:nvSpPr>
        <p:spPr>
          <a:xfrm>
            <a:off x="2881126" y="3062070"/>
            <a:ext cx="6647461" cy="2800767"/>
          </a:xfrm>
          <a:prstGeom prst="rect">
            <a:avLst/>
          </a:prstGeom>
          <a:noFill/>
        </p:spPr>
        <p:txBody>
          <a:bodyPr wrap="square" rtlCol="0">
            <a:spAutoFit/>
          </a:bodyPr>
          <a:lstStyle/>
          <a:p>
            <a:pPr lvl="0" algn="just"/>
            <a:r>
              <a:rPr lang="vi-VN" sz="4400" b="1" dirty="0">
                <a:solidFill>
                  <a:prstClr val="white"/>
                </a:solidFill>
                <a:latin typeface="Calibri" panose="020F0502020204030204"/>
              </a:rPr>
              <a:t>Nhung nên xin phép bố mẹ chia sẻ bớt những rau, củ, quả đó cho mọi người xung quanh. </a:t>
            </a:r>
            <a:endParaRPr kumimoji="0" lang="en-US" sz="4400" b="1" i="0" u="none" strike="noStrike" kern="1200" cap="none" spc="0" normalizeH="0" baseline="0" noProof="0" dirty="0">
              <a:ln>
                <a:noFill/>
              </a:ln>
              <a:solidFill>
                <a:prstClr val="white"/>
              </a:solidFill>
              <a:effectLst/>
              <a:uLnTx/>
              <a:uFillTx/>
              <a:latin typeface="Calibri" panose="020F0502020204030204"/>
            </a:endParaRPr>
          </a:p>
        </p:txBody>
      </p:sp>
      <p:pic>
        <p:nvPicPr>
          <p:cNvPr id="6" name="Picture 5">
            <a:extLst>
              <a:ext uri="{FF2B5EF4-FFF2-40B4-BE49-F238E27FC236}">
                <a16:creationId xmlns:a16="http://schemas.microsoft.com/office/drawing/2014/main" id="{CE8CDD24-CD63-42D9-59CB-A8374E99FCF6}"/>
              </a:ext>
            </a:extLst>
          </p:cNvPr>
          <p:cNvPicPr>
            <a:picLocks noChangeAspect="1"/>
          </p:cNvPicPr>
          <p:nvPr/>
        </p:nvPicPr>
        <p:blipFill>
          <a:blip r:embed="rId4"/>
          <a:stretch>
            <a:fillRect/>
          </a:stretch>
        </p:blipFill>
        <p:spPr>
          <a:xfrm>
            <a:off x="3733798" y="1132114"/>
            <a:ext cx="5410201" cy="190370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Picture 9">
            <a:extLst>
              <a:ext uri="{FF2B5EF4-FFF2-40B4-BE49-F238E27FC236}">
                <a16:creationId xmlns:a16="http://schemas.microsoft.com/office/drawing/2014/main" id="{5A5B2F73-3F17-E631-37C2-7E8D79161175}"/>
              </a:ext>
            </a:extLst>
          </p:cNvPr>
          <p:cNvPicPr>
            <a:picLocks noChangeAspect="1"/>
          </p:cNvPicPr>
          <p:nvPr/>
        </p:nvPicPr>
        <p:blipFill>
          <a:blip r:embed="rId5"/>
          <a:stretch>
            <a:fillRect/>
          </a:stretch>
        </p:blipFill>
        <p:spPr>
          <a:xfrm>
            <a:off x="1696305" y="181962"/>
            <a:ext cx="2877561" cy="1072989"/>
          </a:xfrm>
          <a:prstGeom prst="rect">
            <a:avLst/>
          </a:prstGeom>
        </p:spPr>
      </p:pic>
    </p:spTree>
    <p:extLst>
      <p:ext uri="{BB962C8B-B14F-4D97-AF65-F5344CB8AC3E}">
        <p14:creationId xmlns:p14="http://schemas.microsoft.com/office/powerpoint/2010/main" val="403183657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17000"/>
          </a:stretch>
        </a:blipFill>
        <a:effectLst/>
      </p:bgPr>
    </p:bg>
    <p:spTree>
      <p:nvGrpSpPr>
        <p:cNvPr id="1" name=""/>
        <p:cNvGrpSpPr/>
        <p:nvPr/>
      </p:nvGrpSpPr>
      <p:grpSpPr>
        <a:xfrm>
          <a:off x="0" y="0"/>
          <a:ext cx="0" cy="0"/>
          <a:chOff x="0" y="0"/>
          <a:chExt cx="0" cy="0"/>
        </a:xfrm>
      </p:grpSpPr>
      <p:pic>
        <p:nvPicPr>
          <p:cNvPr id="3" name="Picture 2" descr="A picture containing toy, doll&#10;&#10;Description automatically generated">
            <a:extLst>
              <a:ext uri="{FF2B5EF4-FFF2-40B4-BE49-F238E27FC236}">
                <a16:creationId xmlns:a16="http://schemas.microsoft.com/office/drawing/2014/main" id="{233FA71D-7B6D-DAE8-552A-49E72791D7A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8474439" y="2395362"/>
            <a:ext cx="1899152" cy="4462638"/>
          </a:xfrm>
          <a:prstGeom prst="rect">
            <a:avLst/>
          </a:prstGeom>
        </p:spPr>
      </p:pic>
      <p:sp>
        <p:nvSpPr>
          <p:cNvPr id="9" name="Rectangle: Rounded Corners 8">
            <a:extLst>
              <a:ext uri="{FF2B5EF4-FFF2-40B4-BE49-F238E27FC236}">
                <a16:creationId xmlns:a16="http://schemas.microsoft.com/office/drawing/2014/main" id="{056B63A2-9E34-D678-212F-53D1B6DF7F81}"/>
              </a:ext>
            </a:extLst>
          </p:cNvPr>
          <p:cNvSpPr/>
          <p:nvPr/>
        </p:nvSpPr>
        <p:spPr>
          <a:xfrm>
            <a:off x="548640" y="1870430"/>
            <a:ext cx="7691120" cy="3991890"/>
          </a:xfrm>
          <a:prstGeom prst="roundRect">
            <a:avLst/>
          </a:prstGeom>
          <a:solidFill>
            <a:srgbClr val="CCFFFF"/>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Tiêu</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chí</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a:t>
            </a:r>
          </a:p>
          <a:p>
            <a:pPr marL="342917" marR="0" lvl="0" indent="-342917" algn="just" defTabSz="914400" rtl="0" eaLnBrk="1" fontAlgn="auto" latinLnBrk="0" hangingPunct="1">
              <a:lnSpc>
                <a:spcPct val="100000"/>
              </a:lnSpc>
              <a:spcBef>
                <a:spcPts val="0"/>
              </a:spcBef>
              <a:spcAft>
                <a:spcPts val="0"/>
              </a:spcAft>
              <a:buClrTx/>
              <a:buSzTx/>
              <a:buFontTx/>
              <a:buAutoNum type="arabicPeriod"/>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Nét</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mặt</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diễn</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viên</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nhí</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342917" marR="0" lvl="0" indent="-342917" algn="just" defTabSz="914400" rtl="0" eaLnBrk="1" fontAlgn="auto" latinLnBrk="0" hangingPunct="1">
              <a:lnSpc>
                <a:spcPct val="150000"/>
              </a:lnSpc>
              <a:spcBef>
                <a:spcPts val="0"/>
              </a:spcBef>
              <a:spcAft>
                <a:spcPts val="0"/>
              </a:spcAft>
              <a:buClrTx/>
              <a:buSzTx/>
              <a:buFontTx/>
              <a:buAutoNum type="arabicPeriod"/>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Cử</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chỉ</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diễn</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viên</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nhí</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342917" marR="0" lvl="0" indent="-342917" algn="just" defTabSz="914400" rtl="0" eaLnBrk="1" fontAlgn="auto" latinLnBrk="0" hangingPunct="1">
              <a:lnSpc>
                <a:spcPct val="150000"/>
              </a:lnSpc>
              <a:spcBef>
                <a:spcPts val="0"/>
              </a:spcBef>
              <a:spcAft>
                <a:spcPts val="0"/>
              </a:spcAft>
              <a:buClrTx/>
              <a:buSzTx/>
              <a:buFontTx/>
              <a:buAutoNum type="arabicPeriod"/>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Giọng</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điệu</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phù</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hợp</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với</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tình</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huống</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342917" marR="0" lvl="0" indent="-342917" algn="just" defTabSz="914400" rtl="0" eaLnBrk="1" fontAlgn="auto" latinLnBrk="0" hangingPunct="1">
              <a:lnSpc>
                <a:spcPct val="150000"/>
              </a:lnSpc>
              <a:spcBef>
                <a:spcPts val="0"/>
              </a:spcBef>
              <a:spcAft>
                <a:spcPts val="0"/>
              </a:spcAft>
              <a:buClrTx/>
              <a:buSzTx/>
              <a:buFontTx/>
              <a:buAutoNum type="arabicPeriod"/>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Cách</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giải</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quyết</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tình</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huống</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hợp</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lý</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pic>
        <p:nvPicPr>
          <p:cNvPr id="2" name="Picture 1">
            <a:extLst>
              <a:ext uri="{FF2B5EF4-FFF2-40B4-BE49-F238E27FC236}">
                <a16:creationId xmlns:a16="http://schemas.microsoft.com/office/drawing/2014/main" id="{0FA5E106-5582-14D2-FAEF-2B365697B649}"/>
              </a:ext>
            </a:extLst>
          </p:cNvPr>
          <p:cNvPicPr>
            <a:picLocks noChangeAspect="1"/>
          </p:cNvPicPr>
          <p:nvPr/>
        </p:nvPicPr>
        <p:blipFill>
          <a:blip r:embed="rId4"/>
          <a:stretch>
            <a:fillRect/>
          </a:stretch>
        </p:blipFill>
        <p:spPr>
          <a:xfrm>
            <a:off x="308487" y="800060"/>
            <a:ext cx="11632176" cy="914479"/>
          </a:xfrm>
          <a:prstGeom prst="rect">
            <a:avLst/>
          </a:prstGeom>
        </p:spPr>
      </p:pic>
    </p:spTree>
    <p:extLst>
      <p:ext uri="{BB962C8B-B14F-4D97-AF65-F5344CB8AC3E}">
        <p14:creationId xmlns:p14="http://schemas.microsoft.com/office/powerpoint/2010/main" val="179497031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4000" b="-17000"/>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A8E56161-DBF6-B947-1EC5-51539660F136}"/>
              </a:ext>
            </a:extLst>
          </p:cNvPr>
          <p:cNvGrpSpPr/>
          <p:nvPr/>
        </p:nvGrpSpPr>
        <p:grpSpPr>
          <a:xfrm>
            <a:off x="2144553" y="645403"/>
            <a:ext cx="7902894" cy="2367485"/>
            <a:chOff x="2144553" y="645403"/>
            <a:chExt cx="7902894" cy="2367485"/>
          </a:xfrm>
        </p:grpSpPr>
        <p:sp>
          <p:nvSpPr>
            <p:cNvPr id="5" name="Scroll: Horizontal 4">
              <a:extLst>
                <a:ext uri="{FF2B5EF4-FFF2-40B4-BE49-F238E27FC236}">
                  <a16:creationId xmlns:a16="http://schemas.microsoft.com/office/drawing/2014/main" id="{183D6EEC-2A20-9FF8-2422-89B5709A503B}"/>
                </a:ext>
              </a:extLst>
            </p:cNvPr>
            <p:cNvSpPr/>
            <p:nvPr/>
          </p:nvSpPr>
          <p:spPr>
            <a:xfrm>
              <a:off x="2144553" y="645403"/>
              <a:ext cx="7902894" cy="2367485"/>
            </a:xfrm>
            <a:custGeom>
              <a:avLst/>
              <a:gdLst>
                <a:gd name="connsiteX0" fmla="*/ 7902894 w 7902894"/>
                <a:gd name="connsiteY0" fmla="*/ 147968 h 2367485"/>
                <a:gd name="connsiteX1" fmla="*/ 7754926 w 7902894"/>
                <a:gd name="connsiteY1" fmla="*/ 295936 h 2367485"/>
                <a:gd name="connsiteX2" fmla="*/ 7754926 w 7902894"/>
                <a:gd name="connsiteY2" fmla="*/ 147968 h 2367485"/>
                <a:gd name="connsiteX3" fmla="*/ 7680942 w 7902894"/>
                <a:gd name="connsiteY3" fmla="*/ 221952 h 2367485"/>
                <a:gd name="connsiteX4" fmla="*/ 7606958 w 7902894"/>
                <a:gd name="connsiteY4" fmla="*/ 147968 h 2367485"/>
                <a:gd name="connsiteX5" fmla="*/ 7606958 w 7902894"/>
                <a:gd name="connsiteY5" fmla="*/ 295936 h 2367485"/>
                <a:gd name="connsiteX6" fmla="*/ 7078048 w 7902894"/>
                <a:gd name="connsiteY6" fmla="*/ 295936 h 2367485"/>
                <a:gd name="connsiteX7" fmla="*/ 6623728 w 7902894"/>
                <a:gd name="connsiteY7" fmla="*/ 295936 h 2367485"/>
                <a:gd name="connsiteX8" fmla="*/ 5871048 w 7902894"/>
                <a:gd name="connsiteY8" fmla="*/ 295936 h 2367485"/>
                <a:gd name="connsiteX9" fmla="*/ 5118368 w 7902894"/>
                <a:gd name="connsiteY9" fmla="*/ 295936 h 2367485"/>
                <a:gd name="connsiteX10" fmla="*/ 4664047 w 7902894"/>
                <a:gd name="connsiteY10" fmla="*/ 295936 h 2367485"/>
                <a:gd name="connsiteX11" fmla="*/ 4135137 w 7902894"/>
                <a:gd name="connsiteY11" fmla="*/ 295936 h 2367485"/>
                <a:gd name="connsiteX12" fmla="*/ 3680817 w 7902894"/>
                <a:gd name="connsiteY12" fmla="*/ 295936 h 2367485"/>
                <a:gd name="connsiteX13" fmla="*/ 2928137 w 7902894"/>
                <a:gd name="connsiteY13" fmla="*/ 295936 h 2367485"/>
                <a:gd name="connsiteX14" fmla="*/ 2473817 w 7902894"/>
                <a:gd name="connsiteY14" fmla="*/ 295936 h 2367485"/>
                <a:gd name="connsiteX15" fmla="*/ 1646547 w 7902894"/>
                <a:gd name="connsiteY15" fmla="*/ 295936 h 2367485"/>
                <a:gd name="connsiteX16" fmla="*/ 968457 w 7902894"/>
                <a:gd name="connsiteY16" fmla="*/ 295936 h 2367485"/>
                <a:gd name="connsiteX17" fmla="*/ 147968 w 7902894"/>
                <a:gd name="connsiteY17" fmla="*/ 295936 h 2367485"/>
                <a:gd name="connsiteX18" fmla="*/ 0 w 7902894"/>
                <a:gd name="connsiteY18" fmla="*/ 443904 h 2367485"/>
                <a:gd name="connsiteX19" fmla="*/ 0 w 7902894"/>
                <a:gd name="connsiteY19" fmla="*/ 1071287 h 2367485"/>
                <a:gd name="connsiteX20" fmla="*/ 0 w 7902894"/>
                <a:gd name="connsiteY20" fmla="*/ 1645402 h 2367485"/>
                <a:gd name="connsiteX21" fmla="*/ 0 w 7902894"/>
                <a:gd name="connsiteY21" fmla="*/ 2219517 h 2367485"/>
                <a:gd name="connsiteX22" fmla="*/ 147968 w 7902894"/>
                <a:gd name="connsiteY22" fmla="*/ 2367485 h 2367485"/>
                <a:gd name="connsiteX23" fmla="*/ 295936 w 7902894"/>
                <a:gd name="connsiteY23" fmla="*/ 2219517 h 2367485"/>
                <a:gd name="connsiteX24" fmla="*/ 295936 w 7902894"/>
                <a:gd name="connsiteY24" fmla="*/ 2071549 h 2367485"/>
                <a:gd name="connsiteX25" fmla="*/ 974026 w 7902894"/>
                <a:gd name="connsiteY25" fmla="*/ 2071549 h 2367485"/>
                <a:gd name="connsiteX26" fmla="*/ 1726706 w 7902894"/>
                <a:gd name="connsiteY26" fmla="*/ 2071549 h 2367485"/>
                <a:gd name="connsiteX27" fmla="*/ 2255616 w 7902894"/>
                <a:gd name="connsiteY27" fmla="*/ 2071549 h 2367485"/>
                <a:gd name="connsiteX28" fmla="*/ 2933706 w 7902894"/>
                <a:gd name="connsiteY28" fmla="*/ 2071549 h 2367485"/>
                <a:gd name="connsiteX29" fmla="*/ 3686386 w 7902894"/>
                <a:gd name="connsiteY29" fmla="*/ 2071549 h 2367485"/>
                <a:gd name="connsiteX30" fmla="*/ 4364476 w 7902894"/>
                <a:gd name="connsiteY30" fmla="*/ 2071549 h 2367485"/>
                <a:gd name="connsiteX31" fmla="*/ 5117156 w 7902894"/>
                <a:gd name="connsiteY31" fmla="*/ 2071549 h 2367485"/>
                <a:gd name="connsiteX32" fmla="*/ 5646066 w 7902894"/>
                <a:gd name="connsiteY32" fmla="*/ 2071549 h 2367485"/>
                <a:gd name="connsiteX33" fmla="*/ 6249566 w 7902894"/>
                <a:gd name="connsiteY33" fmla="*/ 2071549 h 2367485"/>
                <a:gd name="connsiteX34" fmla="*/ 6853066 w 7902894"/>
                <a:gd name="connsiteY34" fmla="*/ 2071549 h 2367485"/>
                <a:gd name="connsiteX35" fmla="*/ 7754926 w 7902894"/>
                <a:gd name="connsiteY35" fmla="*/ 2071549 h 2367485"/>
                <a:gd name="connsiteX36" fmla="*/ 7902894 w 7902894"/>
                <a:gd name="connsiteY36" fmla="*/ 1923581 h 2367485"/>
                <a:gd name="connsiteX37" fmla="*/ 7902894 w 7902894"/>
                <a:gd name="connsiteY37" fmla="*/ 1331710 h 2367485"/>
                <a:gd name="connsiteX38" fmla="*/ 7902894 w 7902894"/>
                <a:gd name="connsiteY38" fmla="*/ 704327 h 2367485"/>
                <a:gd name="connsiteX39" fmla="*/ 7902894 w 7902894"/>
                <a:gd name="connsiteY39" fmla="*/ 147968 h 2367485"/>
                <a:gd name="connsiteX40" fmla="*/ 147968 w 7902894"/>
                <a:gd name="connsiteY40" fmla="*/ 591871 h 2367485"/>
                <a:gd name="connsiteX41" fmla="*/ 295936 w 7902894"/>
                <a:gd name="connsiteY41" fmla="*/ 443903 h 2367485"/>
                <a:gd name="connsiteX42" fmla="*/ 221952 w 7902894"/>
                <a:gd name="connsiteY42" fmla="*/ 369919 h 2367485"/>
                <a:gd name="connsiteX43" fmla="*/ 147968 w 7902894"/>
                <a:gd name="connsiteY43" fmla="*/ 443903 h 2367485"/>
                <a:gd name="connsiteX44" fmla="*/ 147968 w 7902894"/>
                <a:gd name="connsiteY44" fmla="*/ 591871 h 2367485"/>
                <a:gd name="connsiteX0" fmla="*/ 147968 w 7902894"/>
                <a:gd name="connsiteY0" fmla="*/ 591871 h 2367485"/>
                <a:gd name="connsiteX1" fmla="*/ 295936 w 7902894"/>
                <a:gd name="connsiteY1" fmla="*/ 443903 h 2367485"/>
                <a:gd name="connsiteX2" fmla="*/ 221952 w 7902894"/>
                <a:gd name="connsiteY2" fmla="*/ 369919 h 2367485"/>
                <a:gd name="connsiteX3" fmla="*/ 147968 w 7902894"/>
                <a:gd name="connsiteY3" fmla="*/ 443903 h 2367485"/>
                <a:gd name="connsiteX4" fmla="*/ 147968 w 7902894"/>
                <a:gd name="connsiteY4" fmla="*/ 591871 h 2367485"/>
                <a:gd name="connsiteX5" fmla="*/ 7754926 w 7902894"/>
                <a:gd name="connsiteY5" fmla="*/ 295936 h 2367485"/>
                <a:gd name="connsiteX6" fmla="*/ 7902894 w 7902894"/>
                <a:gd name="connsiteY6" fmla="*/ 147968 h 2367485"/>
                <a:gd name="connsiteX7" fmla="*/ 7754926 w 7902894"/>
                <a:gd name="connsiteY7" fmla="*/ 0 h 2367485"/>
                <a:gd name="connsiteX8" fmla="*/ 7606958 w 7902894"/>
                <a:gd name="connsiteY8" fmla="*/ 147968 h 2367485"/>
                <a:gd name="connsiteX9" fmla="*/ 7680942 w 7902894"/>
                <a:gd name="connsiteY9" fmla="*/ 221952 h 2367485"/>
                <a:gd name="connsiteX10" fmla="*/ 7754926 w 7902894"/>
                <a:gd name="connsiteY10" fmla="*/ 147968 h 2367485"/>
                <a:gd name="connsiteX11" fmla="*/ 7754926 w 7902894"/>
                <a:gd name="connsiteY11" fmla="*/ 295936 h 2367485"/>
                <a:gd name="connsiteX0" fmla="*/ 0 w 7902894"/>
                <a:gd name="connsiteY0" fmla="*/ 443903 h 2367485"/>
                <a:gd name="connsiteX1" fmla="*/ 147968 w 7902894"/>
                <a:gd name="connsiteY1" fmla="*/ 295935 h 2367485"/>
                <a:gd name="connsiteX2" fmla="*/ 676878 w 7902894"/>
                <a:gd name="connsiteY2" fmla="*/ 295935 h 2367485"/>
                <a:gd name="connsiteX3" fmla="*/ 1504148 w 7902894"/>
                <a:gd name="connsiteY3" fmla="*/ 295935 h 2367485"/>
                <a:gd name="connsiteX4" fmla="*/ 2107648 w 7902894"/>
                <a:gd name="connsiteY4" fmla="*/ 295935 h 2367485"/>
                <a:gd name="connsiteX5" fmla="*/ 2860328 w 7902894"/>
                <a:gd name="connsiteY5" fmla="*/ 295935 h 2367485"/>
                <a:gd name="connsiteX6" fmla="*/ 3463828 w 7902894"/>
                <a:gd name="connsiteY6" fmla="*/ 295935 h 2367485"/>
                <a:gd name="connsiteX7" fmla="*/ 3918148 w 7902894"/>
                <a:gd name="connsiteY7" fmla="*/ 295936 h 2367485"/>
                <a:gd name="connsiteX8" fmla="*/ 4447059 w 7902894"/>
                <a:gd name="connsiteY8" fmla="*/ 295936 h 2367485"/>
                <a:gd name="connsiteX9" fmla="*/ 5274328 w 7902894"/>
                <a:gd name="connsiteY9" fmla="*/ 295936 h 2367485"/>
                <a:gd name="connsiteX10" fmla="*/ 5952418 w 7902894"/>
                <a:gd name="connsiteY10" fmla="*/ 295936 h 2367485"/>
                <a:gd name="connsiteX11" fmla="*/ 6779688 w 7902894"/>
                <a:gd name="connsiteY11" fmla="*/ 295936 h 2367485"/>
                <a:gd name="connsiteX12" fmla="*/ 7606958 w 7902894"/>
                <a:gd name="connsiteY12" fmla="*/ 295936 h 2367485"/>
                <a:gd name="connsiteX13" fmla="*/ 7606958 w 7902894"/>
                <a:gd name="connsiteY13" fmla="*/ 147968 h 2367485"/>
                <a:gd name="connsiteX14" fmla="*/ 7754926 w 7902894"/>
                <a:gd name="connsiteY14" fmla="*/ 0 h 2367485"/>
                <a:gd name="connsiteX15" fmla="*/ 7902894 w 7902894"/>
                <a:gd name="connsiteY15" fmla="*/ 147968 h 2367485"/>
                <a:gd name="connsiteX16" fmla="*/ 7902894 w 7902894"/>
                <a:gd name="connsiteY16" fmla="*/ 739839 h 2367485"/>
                <a:gd name="connsiteX17" fmla="*/ 7902894 w 7902894"/>
                <a:gd name="connsiteY17" fmla="*/ 1331711 h 2367485"/>
                <a:gd name="connsiteX18" fmla="*/ 7902894 w 7902894"/>
                <a:gd name="connsiteY18" fmla="*/ 1923582 h 2367485"/>
                <a:gd name="connsiteX19" fmla="*/ 7754926 w 7902894"/>
                <a:gd name="connsiteY19" fmla="*/ 2071550 h 2367485"/>
                <a:gd name="connsiteX20" fmla="*/ 7300606 w 7902894"/>
                <a:gd name="connsiteY20" fmla="*/ 2071550 h 2367485"/>
                <a:gd name="connsiteX21" fmla="*/ 6697106 w 7902894"/>
                <a:gd name="connsiteY21" fmla="*/ 2071550 h 2367485"/>
                <a:gd name="connsiteX22" fmla="*/ 5869836 w 7902894"/>
                <a:gd name="connsiteY22" fmla="*/ 2071550 h 2367485"/>
                <a:gd name="connsiteX23" fmla="*/ 5191746 w 7902894"/>
                <a:gd name="connsiteY23" fmla="*/ 2071550 h 2367485"/>
                <a:gd name="connsiteX24" fmla="*/ 4439066 w 7902894"/>
                <a:gd name="connsiteY24" fmla="*/ 2071550 h 2367485"/>
                <a:gd name="connsiteX25" fmla="*/ 3760976 w 7902894"/>
                <a:gd name="connsiteY25" fmla="*/ 2071549 h 2367485"/>
                <a:gd name="connsiteX26" fmla="*/ 3157476 w 7902894"/>
                <a:gd name="connsiteY26" fmla="*/ 2071549 h 2367485"/>
                <a:gd name="connsiteX27" fmla="*/ 2553976 w 7902894"/>
                <a:gd name="connsiteY27" fmla="*/ 2071549 h 2367485"/>
                <a:gd name="connsiteX28" fmla="*/ 2099655 w 7902894"/>
                <a:gd name="connsiteY28" fmla="*/ 2071549 h 2367485"/>
                <a:gd name="connsiteX29" fmla="*/ 1570745 w 7902894"/>
                <a:gd name="connsiteY29" fmla="*/ 2071549 h 2367485"/>
                <a:gd name="connsiteX30" fmla="*/ 892655 w 7902894"/>
                <a:gd name="connsiteY30" fmla="*/ 2071549 h 2367485"/>
                <a:gd name="connsiteX31" fmla="*/ 295936 w 7902894"/>
                <a:gd name="connsiteY31" fmla="*/ 2071549 h 2367485"/>
                <a:gd name="connsiteX32" fmla="*/ 295936 w 7902894"/>
                <a:gd name="connsiteY32" fmla="*/ 2219517 h 2367485"/>
                <a:gd name="connsiteX33" fmla="*/ 147968 w 7902894"/>
                <a:gd name="connsiteY33" fmla="*/ 2367485 h 2367485"/>
                <a:gd name="connsiteX34" fmla="*/ 0 w 7902894"/>
                <a:gd name="connsiteY34" fmla="*/ 2219517 h 2367485"/>
                <a:gd name="connsiteX35" fmla="*/ 0 w 7902894"/>
                <a:gd name="connsiteY35" fmla="*/ 1592133 h 2367485"/>
                <a:gd name="connsiteX36" fmla="*/ 0 w 7902894"/>
                <a:gd name="connsiteY36" fmla="*/ 1000262 h 2367485"/>
                <a:gd name="connsiteX37" fmla="*/ 0 w 7902894"/>
                <a:gd name="connsiteY37" fmla="*/ 443903 h 2367485"/>
                <a:gd name="connsiteX38" fmla="*/ 7606958 w 7902894"/>
                <a:gd name="connsiteY38" fmla="*/ 295936 h 2367485"/>
                <a:gd name="connsiteX39" fmla="*/ 7754926 w 7902894"/>
                <a:gd name="connsiteY39" fmla="*/ 295936 h 2367485"/>
                <a:gd name="connsiteX40" fmla="*/ 7902894 w 7902894"/>
                <a:gd name="connsiteY40" fmla="*/ 147968 h 2367485"/>
                <a:gd name="connsiteX41" fmla="*/ 7754926 w 7902894"/>
                <a:gd name="connsiteY41" fmla="*/ 295936 h 2367485"/>
                <a:gd name="connsiteX42" fmla="*/ 7754926 w 7902894"/>
                <a:gd name="connsiteY42" fmla="*/ 147968 h 2367485"/>
                <a:gd name="connsiteX43" fmla="*/ 7680942 w 7902894"/>
                <a:gd name="connsiteY43" fmla="*/ 221952 h 2367485"/>
                <a:gd name="connsiteX44" fmla="*/ 7606958 w 7902894"/>
                <a:gd name="connsiteY44" fmla="*/ 147968 h 2367485"/>
                <a:gd name="connsiteX45" fmla="*/ 147968 w 7902894"/>
                <a:gd name="connsiteY45" fmla="*/ 591871 h 2367485"/>
                <a:gd name="connsiteX46" fmla="*/ 147968 w 7902894"/>
                <a:gd name="connsiteY46" fmla="*/ 443903 h 2367485"/>
                <a:gd name="connsiteX47" fmla="*/ 221952 w 7902894"/>
                <a:gd name="connsiteY47" fmla="*/ 369919 h 2367485"/>
                <a:gd name="connsiteX48" fmla="*/ 295936 w 7902894"/>
                <a:gd name="connsiteY48" fmla="*/ 443903 h 2367485"/>
                <a:gd name="connsiteX49" fmla="*/ 147968 w 7902894"/>
                <a:gd name="connsiteY49" fmla="*/ 591871 h 2367485"/>
                <a:gd name="connsiteX50" fmla="*/ 0 w 7902894"/>
                <a:gd name="connsiteY50" fmla="*/ 443903 h 2367485"/>
                <a:gd name="connsiteX51" fmla="*/ 295936 w 7902894"/>
                <a:gd name="connsiteY51" fmla="*/ 443903 h 2367485"/>
                <a:gd name="connsiteX52" fmla="*/ 295936 w 7902894"/>
                <a:gd name="connsiteY52" fmla="*/ 970175 h 2367485"/>
                <a:gd name="connsiteX53" fmla="*/ 295936 w 7902894"/>
                <a:gd name="connsiteY53" fmla="*/ 1463894 h 2367485"/>
                <a:gd name="connsiteX54" fmla="*/ 295936 w 7902894"/>
                <a:gd name="connsiteY54" fmla="*/ 2071549 h 2367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7902894" h="2367485" stroke="0" extrusionOk="0">
                  <a:moveTo>
                    <a:pt x="7902894" y="147968"/>
                  </a:moveTo>
                  <a:cubicBezTo>
                    <a:pt x="7854957" y="188773"/>
                    <a:pt x="7791767" y="247922"/>
                    <a:pt x="7754926" y="295936"/>
                  </a:cubicBezTo>
                  <a:cubicBezTo>
                    <a:pt x="7762100" y="229067"/>
                    <a:pt x="7747895" y="219247"/>
                    <a:pt x="7754926" y="147968"/>
                  </a:cubicBezTo>
                  <a:cubicBezTo>
                    <a:pt x="7749522" y="187612"/>
                    <a:pt x="7721946" y="225009"/>
                    <a:pt x="7680942" y="221952"/>
                  </a:cubicBezTo>
                  <a:cubicBezTo>
                    <a:pt x="7641274" y="218904"/>
                    <a:pt x="7600604" y="192881"/>
                    <a:pt x="7606958" y="147968"/>
                  </a:cubicBezTo>
                  <a:cubicBezTo>
                    <a:pt x="7613203" y="186663"/>
                    <a:pt x="7609538" y="241951"/>
                    <a:pt x="7606958" y="295936"/>
                  </a:cubicBezTo>
                  <a:cubicBezTo>
                    <a:pt x="7401193" y="287786"/>
                    <a:pt x="7337193" y="303198"/>
                    <a:pt x="7078048" y="295936"/>
                  </a:cubicBezTo>
                  <a:cubicBezTo>
                    <a:pt x="6818903" y="288675"/>
                    <a:pt x="6751141" y="286442"/>
                    <a:pt x="6623728" y="295936"/>
                  </a:cubicBezTo>
                  <a:cubicBezTo>
                    <a:pt x="6496315" y="305430"/>
                    <a:pt x="6100331" y="278379"/>
                    <a:pt x="5871048" y="295936"/>
                  </a:cubicBezTo>
                  <a:cubicBezTo>
                    <a:pt x="5641765" y="313493"/>
                    <a:pt x="5363304" y="306212"/>
                    <a:pt x="5118368" y="295936"/>
                  </a:cubicBezTo>
                  <a:cubicBezTo>
                    <a:pt x="4873432" y="285660"/>
                    <a:pt x="4757771" y="288667"/>
                    <a:pt x="4664047" y="295936"/>
                  </a:cubicBezTo>
                  <a:cubicBezTo>
                    <a:pt x="4570323" y="303205"/>
                    <a:pt x="4264589" y="273546"/>
                    <a:pt x="4135137" y="295936"/>
                  </a:cubicBezTo>
                  <a:cubicBezTo>
                    <a:pt x="4005685" y="318327"/>
                    <a:pt x="3898458" y="291723"/>
                    <a:pt x="3680817" y="295936"/>
                  </a:cubicBezTo>
                  <a:cubicBezTo>
                    <a:pt x="3463176" y="300149"/>
                    <a:pt x="3277050" y="287791"/>
                    <a:pt x="2928137" y="295936"/>
                  </a:cubicBezTo>
                  <a:cubicBezTo>
                    <a:pt x="2579224" y="304081"/>
                    <a:pt x="2693325" y="318593"/>
                    <a:pt x="2473817" y="295936"/>
                  </a:cubicBezTo>
                  <a:cubicBezTo>
                    <a:pt x="2254309" y="273279"/>
                    <a:pt x="2007806" y="266499"/>
                    <a:pt x="1646547" y="295936"/>
                  </a:cubicBezTo>
                  <a:cubicBezTo>
                    <a:pt x="1285288" y="325374"/>
                    <a:pt x="1203424" y="329159"/>
                    <a:pt x="968457" y="295936"/>
                  </a:cubicBezTo>
                  <a:cubicBezTo>
                    <a:pt x="733490" y="262714"/>
                    <a:pt x="481399" y="274544"/>
                    <a:pt x="147968" y="295936"/>
                  </a:cubicBezTo>
                  <a:cubicBezTo>
                    <a:pt x="71545" y="313036"/>
                    <a:pt x="-2976" y="346076"/>
                    <a:pt x="0" y="443904"/>
                  </a:cubicBezTo>
                  <a:cubicBezTo>
                    <a:pt x="-30199" y="726403"/>
                    <a:pt x="-13390" y="802473"/>
                    <a:pt x="0" y="1071287"/>
                  </a:cubicBezTo>
                  <a:cubicBezTo>
                    <a:pt x="13390" y="1340101"/>
                    <a:pt x="-6597" y="1480813"/>
                    <a:pt x="0" y="1645402"/>
                  </a:cubicBezTo>
                  <a:cubicBezTo>
                    <a:pt x="6597" y="1809992"/>
                    <a:pt x="8400" y="2083285"/>
                    <a:pt x="0" y="2219517"/>
                  </a:cubicBezTo>
                  <a:cubicBezTo>
                    <a:pt x="10902" y="2312032"/>
                    <a:pt x="63236" y="2370430"/>
                    <a:pt x="147968" y="2367485"/>
                  </a:cubicBezTo>
                  <a:cubicBezTo>
                    <a:pt x="218496" y="2373349"/>
                    <a:pt x="300962" y="2297125"/>
                    <a:pt x="295936" y="2219517"/>
                  </a:cubicBezTo>
                  <a:cubicBezTo>
                    <a:pt x="300399" y="2149228"/>
                    <a:pt x="288715" y="2134302"/>
                    <a:pt x="295936" y="2071549"/>
                  </a:cubicBezTo>
                  <a:cubicBezTo>
                    <a:pt x="608187" y="2101504"/>
                    <a:pt x="778418" y="2068876"/>
                    <a:pt x="974026" y="2071549"/>
                  </a:cubicBezTo>
                  <a:cubicBezTo>
                    <a:pt x="1169634" y="2074223"/>
                    <a:pt x="1485803" y="2051421"/>
                    <a:pt x="1726706" y="2071549"/>
                  </a:cubicBezTo>
                  <a:cubicBezTo>
                    <a:pt x="1967609" y="2091677"/>
                    <a:pt x="1992090" y="2056216"/>
                    <a:pt x="2255616" y="2071549"/>
                  </a:cubicBezTo>
                  <a:cubicBezTo>
                    <a:pt x="2519142" y="2086883"/>
                    <a:pt x="2628919" y="2078338"/>
                    <a:pt x="2933706" y="2071549"/>
                  </a:cubicBezTo>
                  <a:cubicBezTo>
                    <a:pt x="3238493" y="2064761"/>
                    <a:pt x="3320985" y="2087109"/>
                    <a:pt x="3686386" y="2071549"/>
                  </a:cubicBezTo>
                  <a:cubicBezTo>
                    <a:pt x="4051787" y="2055989"/>
                    <a:pt x="4031109" y="2071720"/>
                    <a:pt x="4364476" y="2071549"/>
                  </a:cubicBezTo>
                  <a:cubicBezTo>
                    <a:pt x="4697843" y="2071379"/>
                    <a:pt x="4766399" y="2093544"/>
                    <a:pt x="5117156" y="2071549"/>
                  </a:cubicBezTo>
                  <a:cubicBezTo>
                    <a:pt x="5467913" y="2049554"/>
                    <a:pt x="5389115" y="2049059"/>
                    <a:pt x="5646066" y="2071549"/>
                  </a:cubicBezTo>
                  <a:cubicBezTo>
                    <a:pt x="5903017" y="2094040"/>
                    <a:pt x="6042586" y="2093248"/>
                    <a:pt x="6249566" y="2071549"/>
                  </a:cubicBezTo>
                  <a:cubicBezTo>
                    <a:pt x="6456546" y="2049850"/>
                    <a:pt x="6561342" y="2043151"/>
                    <a:pt x="6853066" y="2071549"/>
                  </a:cubicBezTo>
                  <a:cubicBezTo>
                    <a:pt x="7144790" y="2099947"/>
                    <a:pt x="7347349" y="2092729"/>
                    <a:pt x="7754926" y="2071549"/>
                  </a:cubicBezTo>
                  <a:cubicBezTo>
                    <a:pt x="7833941" y="2058794"/>
                    <a:pt x="7905416" y="2004234"/>
                    <a:pt x="7902894" y="1923581"/>
                  </a:cubicBezTo>
                  <a:cubicBezTo>
                    <a:pt x="7927295" y="1662025"/>
                    <a:pt x="7875250" y="1623495"/>
                    <a:pt x="7902894" y="1331710"/>
                  </a:cubicBezTo>
                  <a:cubicBezTo>
                    <a:pt x="7930538" y="1039925"/>
                    <a:pt x="7910963" y="830613"/>
                    <a:pt x="7902894" y="704327"/>
                  </a:cubicBezTo>
                  <a:cubicBezTo>
                    <a:pt x="7894825" y="578041"/>
                    <a:pt x="7895477" y="308530"/>
                    <a:pt x="7902894" y="147968"/>
                  </a:cubicBezTo>
                  <a:close/>
                  <a:moveTo>
                    <a:pt x="147968" y="591871"/>
                  </a:moveTo>
                  <a:cubicBezTo>
                    <a:pt x="230109" y="596706"/>
                    <a:pt x="297817" y="543372"/>
                    <a:pt x="295936" y="443903"/>
                  </a:cubicBezTo>
                  <a:cubicBezTo>
                    <a:pt x="296350" y="405815"/>
                    <a:pt x="254068" y="375197"/>
                    <a:pt x="221952" y="369919"/>
                  </a:cubicBezTo>
                  <a:cubicBezTo>
                    <a:pt x="179139" y="369799"/>
                    <a:pt x="145830" y="399765"/>
                    <a:pt x="147968" y="443903"/>
                  </a:cubicBezTo>
                  <a:cubicBezTo>
                    <a:pt x="144002" y="477285"/>
                    <a:pt x="150548" y="526256"/>
                    <a:pt x="147968" y="591871"/>
                  </a:cubicBezTo>
                  <a:close/>
                </a:path>
                <a:path w="7902894" h="2367485" fill="darkenLess" stroke="0" extrusionOk="0">
                  <a:moveTo>
                    <a:pt x="147968" y="591871"/>
                  </a:moveTo>
                  <a:cubicBezTo>
                    <a:pt x="235598" y="576368"/>
                    <a:pt x="311696" y="535060"/>
                    <a:pt x="295936" y="443903"/>
                  </a:cubicBezTo>
                  <a:cubicBezTo>
                    <a:pt x="291062" y="405110"/>
                    <a:pt x="265582" y="373724"/>
                    <a:pt x="221952" y="369919"/>
                  </a:cubicBezTo>
                  <a:cubicBezTo>
                    <a:pt x="180906" y="368820"/>
                    <a:pt x="144794" y="407797"/>
                    <a:pt x="147968" y="443903"/>
                  </a:cubicBezTo>
                  <a:cubicBezTo>
                    <a:pt x="148707" y="485256"/>
                    <a:pt x="153968" y="556239"/>
                    <a:pt x="147968" y="591871"/>
                  </a:cubicBezTo>
                  <a:close/>
                  <a:moveTo>
                    <a:pt x="7754926" y="295936"/>
                  </a:moveTo>
                  <a:cubicBezTo>
                    <a:pt x="7842787" y="296907"/>
                    <a:pt x="7883204" y="229133"/>
                    <a:pt x="7902894" y="147968"/>
                  </a:cubicBezTo>
                  <a:cubicBezTo>
                    <a:pt x="7883655" y="65212"/>
                    <a:pt x="7833973" y="674"/>
                    <a:pt x="7754926" y="0"/>
                  </a:cubicBezTo>
                  <a:cubicBezTo>
                    <a:pt x="7681560" y="-901"/>
                    <a:pt x="7607672" y="64107"/>
                    <a:pt x="7606958" y="147968"/>
                  </a:cubicBezTo>
                  <a:cubicBezTo>
                    <a:pt x="7602260" y="187932"/>
                    <a:pt x="7634623" y="219577"/>
                    <a:pt x="7680942" y="221952"/>
                  </a:cubicBezTo>
                  <a:cubicBezTo>
                    <a:pt x="7728079" y="216246"/>
                    <a:pt x="7759236" y="186350"/>
                    <a:pt x="7754926" y="147968"/>
                  </a:cubicBezTo>
                  <a:cubicBezTo>
                    <a:pt x="7747552" y="201429"/>
                    <a:pt x="7755931" y="248310"/>
                    <a:pt x="7754926" y="295936"/>
                  </a:cubicBezTo>
                  <a:close/>
                </a:path>
                <a:path w="7902894" h="2367485" fill="none" extrusionOk="0">
                  <a:moveTo>
                    <a:pt x="0" y="443903"/>
                  </a:moveTo>
                  <a:cubicBezTo>
                    <a:pt x="19571" y="365718"/>
                    <a:pt x="70889" y="304424"/>
                    <a:pt x="147968" y="295935"/>
                  </a:cubicBezTo>
                  <a:cubicBezTo>
                    <a:pt x="259919" y="289541"/>
                    <a:pt x="554000" y="299398"/>
                    <a:pt x="676878" y="295935"/>
                  </a:cubicBezTo>
                  <a:cubicBezTo>
                    <a:pt x="799756" y="292473"/>
                    <a:pt x="1245592" y="273484"/>
                    <a:pt x="1504148" y="295935"/>
                  </a:cubicBezTo>
                  <a:cubicBezTo>
                    <a:pt x="1762704" y="318387"/>
                    <a:pt x="1860150" y="296544"/>
                    <a:pt x="2107648" y="295935"/>
                  </a:cubicBezTo>
                  <a:cubicBezTo>
                    <a:pt x="2355146" y="295326"/>
                    <a:pt x="2706240" y="296909"/>
                    <a:pt x="2860328" y="295935"/>
                  </a:cubicBezTo>
                  <a:cubicBezTo>
                    <a:pt x="3014416" y="294961"/>
                    <a:pt x="3225365" y="266634"/>
                    <a:pt x="3463828" y="295935"/>
                  </a:cubicBezTo>
                  <a:cubicBezTo>
                    <a:pt x="3702291" y="325237"/>
                    <a:pt x="3735707" y="280302"/>
                    <a:pt x="3918148" y="295936"/>
                  </a:cubicBezTo>
                  <a:cubicBezTo>
                    <a:pt x="4100589" y="311570"/>
                    <a:pt x="4303191" y="312816"/>
                    <a:pt x="4447059" y="295936"/>
                  </a:cubicBezTo>
                  <a:cubicBezTo>
                    <a:pt x="4590927" y="279056"/>
                    <a:pt x="5013120" y="334489"/>
                    <a:pt x="5274328" y="295936"/>
                  </a:cubicBezTo>
                  <a:cubicBezTo>
                    <a:pt x="5535536" y="257383"/>
                    <a:pt x="5815297" y="286762"/>
                    <a:pt x="5952418" y="295936"/>
                  </a:cubicBezTo>
                  <a:cubicBezTo>
                    <a:pt x="6089539" y="305111"/>
                    <a:pt x="6588418" y="264646"/>
                    <a:pt x="6779688" y="295936"/>
                  </a:cubicBezTo>
                  <a:cubicBezTo>
                    <a:pt x="6970958" y="327227"/>
                    <a:pt x="7371171" y="261731"/>
                    <a:pt x="7606958" y="295936"/>
                  </a:cubicBezTo>
                  <a:cubicBezTo>
                    <a:pt x="7611042" y="227407"/>
                    <a:pt x="7604699" y="177989"/>
                    <a:pt x="7606958" y="147968"/>
                  </a:cubicBezTo>
                  <a:cubicBezTo>
                    <a:pt x="7603308" y="64923"/>
                    <a:pt x="7680265" y="1639"/>
                    <a:pt x="7754926" y="0"/>
                  </a:cubicBezTo>
                  <a:cubicBezTo>
                    <a:pt x="7834962" y="8492"/>
                    <a:pt x="7912958" y="57649"/>
                    <a:pt x="7902894" y="147968"/>
                  </a:cubicBezTo>
                  <a:cubicBezTo>
                    <a:pt x="7896591" y="368509"/>
                    <a:pt x="7907025" y="476878"/>
                    <a:pt x="7902894" y="739839"/>
                  </a:cubicBezTo>
                  <a:cubicBezTo>
                    <a:pt x="7898763" y="1002800"/>
                    <a:pt x="7926570" y="1047839"/>
                    <a:pt x="7902894" y="1331711"/>
                  </a:cubicBezTo>
                  <a:cubicBezTo>
                    <a:pt x="7879218" y="1615583"/>
                    <a:pt x="7885879" y="1675554"/>
                    <a:pt x="7902894" y="1923582"/>
                  </a:cubicBezTo>
                  <a:cubicBezTo>
                    <a:pt x="7900326" y="2004717"/>
                    <a:pt x="7834282" y="2067972"/>
                    <a:pt x="7754926" y="2071550"/>
                  </a:cubicBezTo>
                  <a:cubicBezTo>
                    <a:pt x="7528201" y="2070827"/>
                    <a:pt x="7518066" y="2075714"/>
                    <a:pt x="7300606" y="2071550"/>
                  </a:cubicBezTo>
                  <a:cubicBezTo>
                    <a:pt x="7083146" y="2067386"/>
                    <a:pt x="6849543" y="2087230"/>
                    <a:pt x="6697106" y="2071550"/>
                  </a:cubicBezTo>
                  <a:cubicBezTo>
                    <a:pt x="6544669" y="2055870"/>
                    <a:pt x="6077673" y="2045738"/>
                    <a:pt x="5869836" y="2071550"/>
                  </a:cubicBezTo>
                  <a:cubicBezTo>
                    <a:pt x="5661999" y="2097363"/>
                    <a:pt x="5327523" y="2094502"/>
                    <a:pt x="5191746" y="2071550"/>
                  </a:cubicBezTo>
                  <a:cubicBezTo>
                    <a:pt x="5055969" y="2048599"/>
                    <a:pt x="4790017" y="2096993"/>
                    <a:pt x="4439066" y="2071550"/>
                  </a:cubicBezTo>
                  <a:cubicBezTo>
                    <a:pt x="4088115" y="2046106"/>
                    <a:pt x="4010504" y="2098728"/>
                    <a:pt x="3760976" y="2071549"/>
                  </a:cubicBezTo>
                  <a:cubicBezTo>
                    <a:pt x="3511448" y="2044370"/>
                    <a:pt x="3317333" y="2091804"/>
                    <a:pt x="3157476" y="2071549"/>
                  </a:cubicBezTo>
                  <a:cubicBezTo>
                    <a:pt x="2997619" y="2051294"/>
                    <a:pt x="2821417" y="2095086"/>
                    <a:pt x="2553976" y="2071549"/>
                  </a:cubicBezTo>
                  <a:cubicBezTo>
                    <a:pt x="2286535" y="2048012"/>
                    <a:pt x="2312279" y="2070752"/>
                    <a:pt x="2099655" y="2071549"/>
                  </a:cubicBezTo>
                  <a:cubicBezTo>
                    <a:pt x="1887031" y="2072346"/>
                    <a:pt x="1708436" y="2086456"/>
                    <a:pt x="1570745" y="2071549"/>
                  </a:cubicBezTo>
                  <a:cubicBezTo>
                    <a:pt x="1433054" y="2056643"/>
                    <a:pt x="1195782" y="2050231"/>
                    <a:pt x="892655" y="2071549"/>
                  </a:cubicBezTo>
                  <a:cubicBezTo>
                    <a:pt x="589528" y="2092868"/>
                    <a:pt x="476878" y="2097437"/>
                    <a:pt x="295936" y="2071549"/>
                  </a:cubicBezTo>
                  <a:cubicBezTo>
                    <a:pt x="293972" y="2108119"/>
                    <a:pt x="293193" y="2189220"/>
                    <a:pt x="295936" y="2219517"/>
                  </a:cubicBezTo>
                  <a:cubicBezTo>
                    <a:pt x="285542" y="2315885"/>
                    <a:pt x="222100" y="2356284"/>
                    <a:pt x="147968" y="2367485"/>
                  </a:cubicBezTo>
                  <a:cubicBezTo>
                    <a:pt x="65196" y="2371582"/>
                    <a:pt x="696" y="2294444"/>
                    <a:pt x="0" y="2219517"/>
                  </a:cubicBezTo>
                  <a:cubicBezTo>
                    <a:pt x="-2466" y="1950696"/>
                    <a:pt x="20570" y="1891459"/>
                    <a:pt x="0" y="1592133"/>
                  </a:cubicBezTo>
                  <a:cubicBezTo>
                    <a:pt x="-20570" y="1292807"/>
                    <a:pt x="-10305" y="1189542"/>
                    <a:pt x="0" y="1000262"/>
                  </a:cubicBezTo>
                  <a:cubicBezTo>
                    <a:pt x="10305" y="810982"/>
                    <a:pt x="15646" y="715716"/>
                    <a:pt x="0" y="443903"/>
                  </a:cubicBezTo>
                  <a:close/>
                  <a:moveTo>
                    <a:pt x="7606958" y="295936"/>
                  </a:moveTo>
                  <a:cubicBezTo>
                    <a:pt x="7641502" y="288593"/>
                    <a:pt x="7703211" y="303225"/>
                    <a:pt x="7754926" y="295936"/>
                  </a:cubicBezTo>
                  <a:cubicBezTo>
                    <a:pt x="7825339" y="312629"/>
                    <a:pt x="7903355" y="224386"/>
                    <a:pt x="7902894" y="147968"/>
                  </a:cubicBezTo>
                  <a:moveTo>
                    <a:pt x="7754926" y="295936"/>
                  </a:moveTo>
                  <a:cubicBezTo>
                    <a:pt x="7755630" y="242268"/>
                    <a:pt x="7754691" y="184325"/>
                    <a:pt x="7754926" y="147968"/>
                  </a:cubicBezTo>
                  <a:cubicBezTo>
                    <a:pt x="7757417" y="187226"/>
                    <a:pt x="7727689" y="225917"/>
                    <a:pt x="7680942" y="221952"/>
                  </a:cubicBezTo>
                  <a:cubicBezTo>
                    <a:pt x="7643800" y="218573"/>
                    <a:pt x="7606437" y="180887"/>
                    <a:pt x="7606958" y="147968"/>
                  </a:cubicBezTo>
                  <a:moveTo>
                    <a:pt x="147968" y="591871"/>
                  </a:moveTo>
                  <a:cubicBezTo>
                    <a:pt x="143300" y="522461"/>
                    <a:pt x="144256" y="488795"/>
                    <a:pt x="147968" y="443903"/>
                  </a:cubicBezTo>
                  <a:cubicBezTo>
                    <a:pt x="152627" y="404820"/>
                    <a:pt x="177337" y="361849"/>
                    <a:pt x="221952" y="369919"/>
                  </a:cubicBezTo>
                  <a:cubicBezTo>
                    <a:pt x="268043" y="370132"/>
                    <a:pt x="288784" y="401845"/>
                    <a:pt x="295936" y="443903"/>
                  </a:cubicBezTo>
                  <a:cubicBezTo>
                    <a:pt x="299098" y="526401"/>
                    <a:pt x="220844" y="599721"/>
                    <a:pt x="147968" y="591871"/>
                  </a:cubicBezTo>
                  <a:cubicBezTo>
                    <a:pt x="67905" y="593797"/>
                    <a:pt x="2780" y="521477"/>
                    <a:pt x="0" y="443903"/>
                  </a:cubicBezTo>
                  <a:moveTo>
                    <a:pt x="295936" y="443903"/>
                  </a:moveTo>
                  <a:cubicBezTo>
                    <a:pt x="312643" y="688945"/>
                    <a:pt x="297962" y="763986"/>
                    <a:pt x="295936" y="970175"/>
                  </a:cubicBezTo>
                  <a:cubicBezTo>
                    <a:pt x="293910" y="1176364"/>
                    <a:pt x="276809" y="1252650"/>
                    <a:pt x="295936" y="1463894"/>
                  </a:cubicBezTo>
                  <a:cubicBezTo>
                    <a:pt x="315063" y="1675138"/>
                    <a:pt x="326166" y="1882072"/>
                    <a:pt x="295936" y="2071549"/>
                  </a:cubicBezTo>
                </a:path>
                <a:path w="7902894" h="2367485" fill="none" stroke="0" extrusionOk="0">
                  <a:moveTo>
                    <a:pt x="0" y="443903"/>
                  </a:moveTo>
                  <a:cubicBezTo>
                    <a:pt x="4777" y="363643"/>
                    <a:pt x="74440" y="310985"/>
                    <a:pt x="147968" y="295935"/>
                  </a:cubicBezTo>
                  <a:cubicBezTo>
                    <a:pt x="514421" y="259670"/>
                    <a:pt x="784179" y="287703"/>
                    <a:pt x="975238" y="295935"/>
                  </a:cubicBezTo>
                  <a:cubicBezTo>
                    <a:pt x="1166297" y="304168"/>
                    <a:pt x="1303484" y="298668"/>
                    <a:pt x="1504148" y="295935"/>
                  </a:cubicBezTo>
                  <a:cubicBezTo>
                    <a:pt x="1704812" y="293203"/>
                    <a:pt x="1829580" y="309314"/>
                    <a:pt x="2033058" y="295935"/>
                  </a:cubicBezTo>
                  <a:cubicBezTo>
                    <a:pt x="2236536" y="282557"/>
                    <a:pt x="2475193" y="303137"/>
                    <a:pt x="2636558" y="295935"/>
                  </a:cubicBezTo>
                  <a:cubicBezTo>
                    <a:pt x="2797923" y="288733"/>
                    <a:pt x="3053140" y="265795"/>
                    <a:pt x="3240058" y="295935"/>
                  </a:cubicBezTo>
                  <a:cubicBezTo>
                    <a:pt x="3426976" y="326075"/>
                    <a:pt x="3763502" y="276334"/>
                    <a:pt x="3992738" y="295936"/>
                  </a:cubicBezTo>
                  <a:cubicBezTo>
                    <a:pt x="4221974" y="315538"/>
                    <a:pt x="4292913" y="312581"/>
                    <a:pt x="4447059" y="295936"/>
                  </a:cubicBezTo>
                  <a:cubicBezTo>
                    <a:pt x="4601205" y="279291"/>
                    <a:pt x="4787734" y="311767"/>
                    <a:pt x="4975969" y="295936"/>
                  </a:cubicBezTo>
                  <a:cubicBezTo>
                    <a:pt x="5164204" y="280106"/>
                    <a:pt x="5431115" y="273251"/>
                    <a:pt x="5654059" y="295936"/>
                  </a:cubicBezTo>
                  <a:cubicBezTo>
                    <a:pt x="5877003" y="318622"/>
                    <a:pt x="6086213" y="306377"/>
                    <a:pt x="6481329" y="295936"/>
                  </a:cubicBezTo>
                  <a:cubicBezTo>
                    <a:pt x="6876445" y="285496"/>
                    <a:pt x="6868428" y="297658"/>
                    <a:pt x="7010239" y="295936"/>
                  </a:cubicBezTo>
                  <a:cubicBezTo>
                    <a:pt x="7152050" y="294215"/>
                    <a:pt x="7388891" y="291974"/>
                    <a:pt x="7606958" y="295936"/>
                  </a:cubicBezTo>
                  <a:cubicBezTo>
                    <a:pt x="7607924" y="264533"/>
                    <a:pt x="7610477" y="197180"/>
                    <a:pt x="7606958" y="147968"/>
                  </a:cubicBezTo>
                  <a:cubicBezTo>
                    <a:pt x="7605579" y="73429"/>
                    <a:pt x="7668316" y="4746"/>
                    <a:pt x="7754926" y="0"/>
                  </a:cubicBezTo>
                  <a:cubicBezTo>
                    <a:pt x="7839196" y="-3578"/>
                    <a:pt x="7902071" y="52545"/>
                    <a:pt x="7902894" y="147968"/>
                  </a:cubicBezTo>
                  <a:cubicBezTo>
                    <a:pt x="7912428" y="362789"/>
                    <a:pt x="7898915" y="476209"/>
                    <a:pt x="7902894" y="686571"/>
                  </a:cubicBezTo>
                  <a:cubicBezTo>
                    <a:pt x="7906873" y="896933"/>
                    <a:pt x="7904212" y="1045916"/>
                    <a:pt x="7902894" y="1278442"/>
                  </a:cubicBezTo>
                  <a:cubicBezTo>
                    <a:pt x="7901576" y="1510968"/>
                    <a:pt x="7930211" y="1642048"/>
                    <a:pt x="7902894" y="1923582"/>
                  </a:cubicBezTo>
                  <a:cubicBezTo>
                    <a:pt x="7906853" y="2007824"/>
                    <a:pt x="7845626" y="2082295"/>
                    <a:pt x="7754926" y="2071550"/>
                  </a:cubicBezTo>
                  <a:cubicBezTo>
                    <a:pt x="7536724" y="2068146"/>
                    <a:pt x="7154314" y="2077317"/>
                    <a:pt x="7002246" y="2071550"/>
                  </a:cubicBezTo>
                  <a:cubicBezTo>
                    <a:pt x="6850178" y="2065783"/>
                    <a:pt x="6454229" y="2106757"/>
                    <a:pt x="6174976" y="2071550"/>
                  </a:cubicBezTo>
                  <a:cubicBezTo>
                    <a:pt x="5895723" y="2036344"/>
                    <a:pt x="5879872" y="2074342"/>
                    <a:pt x="5720656" y="2071550"/>
                  </a:cubicBezTo>
                  <a:cubicBezTo>
                    <a:pt x="5561440" y="2068758"/>
                    <a:pt x="5311766" y="2087179"/>
                    <a:pt x="5042566" y="2071550"/>
                  </a:cubicBezTo>
                  <a:cubicBezTo>
                    <a:pt x="4773366" y="2055922"/>
                    <a:pt x="4800485" y="2070887"/>
                    <a:pt x="4588246" y="2071550"/>
                  </a:cubicBezTo>
                  <a:cubicBezTo>
                    <a:pt x="4376007" y="2072213"/>
                    <a:pt x="4126081" y="2066425"/>
                    <a:pt x="3910156" y="2071549"/>
                  </a:cubicBezTo>
                  <a:cubicBezTo>
                    <a:pt x="3694231" y="2076673"/>
                    <a:pt x="3553753" y="2097102"/>
                    <a:pt x="3381245" y="2071549"/>
                  </a:cubicBezTo>
                  <a:cubicBezTo>
                    <a:pt x="3208737" y="2045996"/>
                    <a:pt x="2915440" y="2062412"/>
                    <a:pt x="2628566" y="2071549"/>
                  </a:cubicBezTo>
                  <a:cubicBezTo>
                    <a:pt x="2341692" y="2080686"/>
                    <a:pt x="2159073" y="2057162"/>
                    <a:pt x="1875886" y="2071549"/>
                  </a:cubicBezTo>
                  <a:cubicBezTo>
                    <a:pt x="1592699" y="2085936"/>
                    <a:pt x="1469495" y="2052147"/>
                    <a:pt x="1346975" y="2071549"/>
                  </a:cubicBezTo>
                  <a:cubicBezTo>
                    <a:pt x="1224455" y="2090951"/>
                    <a:pt x="585368" y="2074004"/>
                    <a:pt x="295936" y="2071549"/>
                  </a:cubicBezTo>
                  <a:cubicBezTo>
                    <a:pt x="293371" y="2128556"/>
                    <a:pt x="290523" y="2179191"/>
                    <a:pt x="295936" y="2219517"/>
                  </a:cubicBezTo>
                  <a:cubicBezTo>
                    <a:pt x="288799" y="2292813"/>
                    <a:pt x="220606" y="2356736"/>
                    <a:pt x="147968" y="2367485"/>
                  </a:cubicBezTo>
                  <a:cubicBezTo>
                    <a:pt x="73058" y="2371254"/>
                    <a:pt x="685" y="2290268"/>
                    <a:pt x="0" y="2219517"/>
                  </a:cubicBezTo>
                  <a:cubicBezTo>
                    <a:pt x="-21103" y="2063389"/>
                    <a:pt x="-20446" y="1884052"/>
                    <a:pt x="0" y="1680914"/>
                  </a:cubicBezTo>
                  <a:cubicBezTo>
                    <a:pt x="20446" y="1477776"/>
                    <a:pt x="-18288" y="1311192"/>
                    <a:pt x="0" y="1124555"/>
                  </a:cubicBezTo>
                  <a:cubicBezTo>
                    <a:pt x="18288" y="937918"/>
                    <a:pt x="21608" y="648904"/>
                    <a:pt x="0" y="443903"/>
                  </a:cubicBezTo>
                  <a:close/>
                  <a:moveTo>
                    <a:pt x="7606958" y="295936"/>
                  </a:moveTo>
                  <a:cubicBezTo>
                    <a:pt x="7667831" y="288606"/>
                    <a:pt x="7714646" y="289420"/>
                    <a:pt x="7754926" y="295936"/>
                  </a:cubicBezTo>
                  <a:cubicBezTo>
                    <a:pt x="7841160" y="283083"/>
                    <a:pt x="7902962" y="221146"/>
                    <a:pt x="7902894" y="147968"/>
                  </a:cubicBezTo>
                  <a:moveTo>
                    <a:pt x="7754926" y="295936"/>
                  </a:moveTo>
                  <a:cubicBezTo>
                    <a:pt x="7759621" y="243730"/>
                    <a:pt x="7758718" y="214206"/>
                    <a:pt x="7754926" y="147968"/>
                  </a:cubicBezTo>
                  <a:cubicBezTo>
                    <a:pt x="7747489" y="190862"/>
                    <a:pt x="7722626" y="222925"/>
                    <a:pt x="7680942" y="221952"/>
                  </a:cubicBezTo>
                  <a:cubicBezTo>
                    <a:pt x="7640551" y="223049"/>
                    <a:pt x="7598510" y="187381"/>
                    <a:pt x="7606958" y="147968"/>
                  </a:cubicBezTo>
                  <a:moveTo>
                    <a:pt x="147968" y="591871"/>
                  </a:moveTo>
                  <a:cubicBezTo>
                    <a:pt x="151800" y="554822"/>
                    <a:pt x="144639" y="508582"/>
                    <a:pt x="147968" y="443903"/>
                  </a:cubicBezTo>
                  <a:cubicBezTo>
                    <a:pt x="146662" y="404071"/>
                    <a:pt x="190872" y="371869"/>
                    <a:pt x="221952" y="369919"/>
                  </a:cubicBezTo>
                  <a:cubicBezTo>
                    <a:pt x="254783" y="375175"/>
                    <a:pt x="291724" y="395637"/>
                    <a:pt x="295936" y="443903"/>
                  </a:cubicBezTo>
                  <a:cubicBezTo>
                    <a:pt x="301604" y="514995"/>
                    <a:pt x="219243" y="580718"/>
                    <a:pt x="147968" y="591871"/>
                  </a:cubicBezTo>
                  <a:cubicBezTo>
                    <a:pt x="69824" y="580938"/>
                    <a:pt x="-2227" y="538270"/>
                    <a:pt x="0" y="443903"/>
                  </a:cubicBezTo>
                  <a:moveTo>
                    <a:pt x="295936" y="443903"/>
                  </a:moveTo>
                  <a:cubicBezTo>
                    <a:pt x="293505" y="688009"/>
                    <a:pt x="297171" y="832829"/>
                    <a:pt x="295936" y="986452"/>
                  </a:cubicBezTo>
                  <a:cubicBezTo>
                    <a:pt x="294701" y="1140075"/>
                    <a:pt x="287510" y="1373993"/>
                    <a:pt x="295936" y="1545277"/>
                  </a:cubicBezTo>
                  <a:cubicBezTo>
                    <a:pt x="304362" y="1716562"/>
                    <a:pt x="279869" y="1871099"/>
                    <a:pt x="295936" y="2071549"/>
                  </a:cubicBezTo>
                </a:path>
              </a:pathLst>
            </a:custGeom>
            <a:ln w="38100">
              <a:solidFill>
                <a:srgbClr val="002060"/>
              </a:solidFill>
              <a:extLst>
                <a:ext uri="{C807C97D-BFC1-408E-A445-0C87EB9F89A2}">
                  <ask:lineSketchStyleProps xmlns:ask="http://schemas.microsoft.com/office/drawing/2018/sketchyshapes" sd="3863179095">
                    <a:prstGeom prst="horizontalScroll">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3DE6A048-B4D3-2497-F6D6-2830AC7D92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25178" y="1048789"/>
              <a:ext cx="7722269" cy="1560711"/>
            </a:xfrm>
            <a:prstGeom prst="rect">
              <a:avLst/>
            </a:prstGeom>
          </p:spPr>
        </p:pic>
      </p:grpSp>
      <p:pic>
        <p:nvPicPr>
          <p:cNvPr id="7" name="Picture 6" descr="A group of kids sitting at a table&#10;&#10;Description automatically generated with low confidence">
            <a:extLst>
              <a:ext uri="{FF2B5EF4-FFF2-40B4-BE49-F238E27FC236}">
                <a16:creationId xmlns:a16="http://schemas.microsoft.com/office/drawing/2014/main" id="{8DC10C28-31DB-FC60-5FAD-2CDFBBD8041B}"/>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7330867" y="3728790"/>
            <a:ext cx="4929406" cy="2796323"/>
          </a:xfrm>
          <a:prstGeom prst="rect">
            <a:avLst/>
          </a:prstGeom>
        </p:spPr>
      </p:pic>
    </p:spTree>
    <p:controls>
      <mc:AlternateContent xmlns:mc="http://schemas.openxmlformats.org/markup-compatibility/2006">
        <mc:Choice xmlns:v="urn:schemas-microsoft-com:vml" Requires="v">
          <p:control name="TextBox1" r:id="rId1" imgW="6458040" imgH="1504800"/>
        </mc:Choice>
        <mc:Fallback>
          <p:control name="TextBox1" r:id="rId1" imgW="6458040" imgH="1504800">
            <p:pic>
              <p:nvPicPr>
                <p:cNvPr id="2" name="TextBox1">
                  <a:extLst>
                    <a:ext uri="{FF2B5EF4-FFF2-40B4-BE49-F238E27FC236}">
                      <a16:creationId xmlns:a16="http://schemas.microsoft.com/office/drawing/2014/main" id="{905A47FB-DA34-8DEE-2BA1-599B2D0A71C4}"/>
                    </a:ext>
                  </a:extLst>
                </p:cNvPr>
                <p:cNvPicPr>
                  <a:picLocks/>
                </p:cNvPicPr>
                <p:nvPr/>
              </p:nvPicPr>
              <p:blipFill>
                <a:blip r:embed="rId7"/>
                <a:stretch>
                  <a:fillRect/>
                </a:stretch>
              </p:blipFill>
              <p:spPr>
                <a:xfrm>
                  <a:off x="875480" y="3094052"/>
                  <a:ext cx="6455387" cy="1502122"/>
                </a:xfrm>
                <a:prstGeom prst="rect">
                  <a:avLst/>
                </a:prstGeom>
              </p:spPr>
            </p:pic>
          </p:control>
        </mc:Fallback>
      </mc:AlternateContent>
    </p:controls>
    <p:extLst>
      <p:ext uri="{BB962C8B-B14F-4D97-AF65-F5344CB8AC3E}">
        <p14:creationId xmlns:p14="http://schemas.microsoft.com/office/powerpoint/2010/main" val="287445404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after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4000" b="-17000"/>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C09235F-7A49-EA59-F317-D8A5A731C1AE}"/>
              </a:ext>
            </a:extLst>
          </p:cNvPr>
          <p:cNvGrpSpPr/>
          <p:nvPr/>
        </p:nvGrpSpPr>
        <p:grpSpPr>
          <a:xfrm>
            <a:off x="7584923" y="2836333"/>
            <a:ext cx="4844143" cy="4021667"/>
            <a:chOff x="9753600" y="1338625"/>
            <a:chExt cx="8637814" cy="6705600"/>
          </a:xfrm>
        </p:grpSpPr>
        <p:pic>
          <p:nvPicPr>
            <p:cNvPr id="6" name="Picture 5">
              <a:extLst>
                <a:ext uri="{FF2B5EF4-FFF2-40B4-BE49-F238E27FC236}">
                  <a16:creationId xmlns:a16="http://schemas.microsoft.com/office/drawing/2014/main" id="{35C64F88-584B-CECE-65F0-9C253E000B2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53600" y="3086100"/>
              <a:ext cx="4809592" cy="4809592"/>
            </a:xfrm>
            <a:prstGeom prst="rect">
              <a:avLst/>
            </a:prstGeom>
          </p:spPr>
        </p:pic>
        <p:pic>
          <p:nvPicPr>
            <p:cNvPr id="7" name="Picture 6">
              <a:extLst>
                <a:ext uri="{FF2B5EF4-FFF2-40B4-BE49-F238E27FC236}">
                  <a16:creationId xmlns:a16="http://schemas.microsoft.com/office/drawing/2014/main" id="{1CFC0734-1C58-3D55-5CD3-819CC8CC06F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1685814" y="1338625"/>
              <a:ext cx="6705600" cy="6705600"/>
            </a:xfrm>
            <a:prstGeom prst="rect">
              <a:avLst/>
            </a:prstGeom>
          </p:spPr>
        </p:pic>
      </p:grpSp>
      <p:grpSp>
        <p:nvGrpSpPr>
          <p:cNvPr id="10" name="Group 9">
            <a:extLst>
              <a:ext uri="{FF2B5EF4-FFF2-40B4-BE49-F238E27FC236}">
                <a16:creationId xmlns:a16="http://schemas.microsoft.com/office/drawing/2014/main" id="{4BE09EBE-88CB-10C2-C699-9A8852C41A97}"/>
              </a:ext>
            </a:extLst>
          </p:cNvPr>
          <p:cNvGrpSpPr/>
          <p:nvPr/>
        </p:nvGrpSpPr>
        <p:grpSpPr>
          <a:xfrm>
            <a:off x="2234865" y="698651"/>
            <a:ext cx="7722269" cy="2210061"/>
            <a:chOff x="2579343" y="946922"/>
            <a:chExt cx="7722269" cy="2210061"/>
          </a:xfrm>
        </p:grpSpPr>
        <p:sp>
          <p:nvSpPr>
            <p:cNvPr id="9" name="Scroll: Horizontal 8">
              <a:extLst>
                <a:ext uri="{FF2B5EF4-FFF2-40B4-BE49-F238E27FC236}">
                  <a16:creationId xmlns:a16="http://schemas.microsoft.com/office/drawing/2014/main" id="{044847E7-FBBC-9C37-635E-3D6D0B685CEC}"/>
                </a:ext>
              </a:extLst>
            </p:cNvPr>
            <p:cNvSpPr/>
            <p:nvPr/>
          </p:nvSpPr>
          <p:spPr>
            <a:xfrm>
              <a:off x="2923822" y="946922"/>
              <a:ext cx="7033312" cy="2210061"/>
            </a:xfrm>
            <a:custGeom>
              <a:avLst/>
              <a:gdLst>
                <a:gd name="connsiteX0" fmla="*/ 7033312 w 7033312"/>
                <a:gd name="connsiteY0" fmla="*/ 138129 h 2210061"/>
                <a:gd name="connsiteX1" fmla="*/ 6895183 w 7033312"/>
                <a:gd name="connsiteY1" fmla="*/ 276258 h 2210061"/>
                <a:gd name="connsiteX2" fmla="*/ 6895183 w 7033312"/>
                <a:gd name="connsiteY2" fmla="*/ 138129 h 2210061"/>
                <a:gd name="connsiteX3" fmla="*/ 6826119 w 7033312"/>
                <a:gd name="connsiteY3" fmla="*/ 207193 h 2210061"/>
                <a:gd name="connsiteX4" fmla="*/ 6757055 w 7033312"/>
                <a:gd name="connsiteY4" fmla="*/ 138129 h 2210061"/>
                <a:gd name="connsiteX5" fmla="*/ 6757054 w 7033312"/>
                <a:gd name="connsiteY5" fmla="*/ 276258 h 2210061"/>
                <a:gd name="connsiteX6" fmla="*/ 5962783 w 7033312"/>
                <a:gd name="connsiteY6" fmla="*/ 276258 h 2210061"/>
                <a:gd name="connsiteX7" fmla="*/ 5300891 w 7033312"/>
                <a:gd name="connsiteY7" fmla="*/ 276258 h 2210061"/>
                <a:gd name="connsiteX8" fmla="*/ 4572809 w 7033312"/>
                <a:gd name="connsiteY8" fmla="*/ 276258 h 2210061"/>
                <a:gd name="connsiteX9" fmla="*/ 3778538 w 7033312"/>
                <a:gd name="connsiteY9" fmla="*/ 276258 h 2210061"/>
                <a:gd name="connsiteX10" fmla="*/ 3315213 w 7033312"/>
                <a:gd name="connsiteY10" fmla="*/ 276258 h 2210061"/>
                <a:gd name="connsiteX11" fmla="*/ 2719510 w 7033312"/>
                <a:gd name="connsiteY11" fmla="*/ 276258 h 2210061"/>
                <a:gd name="connsiteX12" fmla="*/ 1925239 w 7033312"/>
                <a:gd name="connsiteY12" fmla="*/ 276258 h 2210061"/>
                <a:gd name="connsiteX13" fmla="*/ 1329536 w 7033312"/>
                <a:gd name="connsiteY13" fmla="*/ 276258 h 2210061"/>
                <a:gd name="connsiteX14" fmla="*/ 138129 w 7033312"/>
                <a:gd name="connsiteY14" fmla="*/ 276258 h 2210061"/>
                <a:gd name="connsiteX15" fmla="*/ 0 w 7033312"/>
                <a:gd name="connsiteY15" fmla="*/ 414387 h 2210061"/>
                <a:gd name="connsiteX16" fmla="*/ 0 w 7033312"/>
                <a:gd name="connsiteY16" fmla="*/ 933751 h 2210061"/>
                <a:gd name="connsiteX17" fmla="*/ 0 w 7033312"/>
                <a:gd name="connsiteY17" fmla="*/ 1469691 h 2210061"/>
                <a:gd name="connsiteX18" fmla="*/ 0 w 7033312"/>
                <a:gd name="connsiteY18" fmla="*/ 2071932 h 2210061"/>
                <a:gd name="connsiteX19" fmla="*/ 138129 w 7033312"/>
                <a:gd name="connsiteY19" fmla="*/ 2210061 h 2210061"/>
                <a:gd name="connsiteX20" fmla="*/ 276258 w 7033312"/>
                <a:gd name="connsiteY20" fmla="*/ 2071932 h 2210061"/>
                <a:gd name="connsiteX21" fmla="*/ 276258 w 7033312"/>
                <a:gd name="connsiteY21" fmla="*/ 1933803 h 2210061"/>
                <a:gd name="connsiteX22" fmla="*/ 1004340 w 7033312"/>
                <a:gd name="connsiteY22" fmla="*/ 1933803 h 2210061"/>
                <a:gd name="connsiteX23" fmla="*/ 1600043 w 7033312"/>
                <a:gd name="connsiteY23" fmla="*/ 1933803 h 2210061"/>
                <a:gd name="connsiteX24" fmla="*/ 2195746 w 7033312"/>
                <a:gd name="connsiteY24" fmla="*/ 1933803 h 2210061"/>
                <a:gd name="connsiteX25" fmla="*/ 2990017 w 7033312"/>
                <a:gd name="connsiteY25" fmla="*/ 1933803 h 2210061"/>
                <a:gd name="connsiteX26" fmla="*/ 3651910 w 7033312"/>
                <a:gd name="connsiteY26" fmla="*/ 1933803 h 2210061"/>
                <a:gd name="connsiteX27" fmla="*/ 4446181 w 7033312"/>
                <a:gd name="connsiteY27" fmla="*/ 1933803 h 2210061"/>
                <a:gd name="connsiteX28" fmla="*/ 4975695 w 7033312"/>
                <a:gd name="connsiteY28" fmla="*/ 1933803 h 2210061"/>
                <a:gd name="connsiteX29" fmla="*/ 5505209 w 7033312"/>
                <a:gd name="connsiteY29" fmla="*/ 1933803 h 2210061"/>
                <a:gd name="connsiteX30" fmla="*/ 6299480 w 7033312"/>
                <a:gd name="connsiteY30" fmla="*/ 1933803 h 2210061"/>
                <a:gd name="connsiteX31" fmla="*/ 6895183 w 7033312"/>
                <a:gd name="connsiteY31" fmla="*/ 1933803 h 2210061"/>
                <a:gd name="connsiteX32" fmla="*/ 7033312 w 7033312"/>
                <a:gd name="connsiteY32" fmla="*/ 1795674 h 2210061"/>
                <a:gd name="connsiteX33" fmla="*/ 7033312 w 7033312"/>
                <a:gd name="connsiteY33" fmla="*/ 1226584 h 2210061"/>
                <a:gd name="connsiteX34" fmla="*/ 7033312 w 7033312"/>
                <a:gd name="connsiteY34" fmla="*/ 657493 h 2210061"/>
                <a:gd name="connsiteX35" fmla="*/ 7033312 w 7033312"/>
                <a:gd name="connsiteY35" fmla="*/ 138129 h 2210061"/>
                <a:gd name="connsiteX36" fmla="*/ 138129 w 7033312"/>
                <a:gd name="connsiteY36" fmla="*/ 552515 h 2210061"/>
                <a:gd name="connsiteX37" fmla="*/ 276258 w 7033312"/>
                <a:gd name="connsiteY37" fmla="*/ 414386 h 2210061"/>
                <a:gd name="connsiteX38" fmla="*/ 207194 w 7033312"/>
                <a:gd name="connsiteY38" fmla="*/ 345322 h 2210061"/>
                <a:gd name="connsiteX39" fmla="*/ 138130 w 7033312"/>
                <a:gd name="connsiteY39" fmla="*/ 414386 h 2210061"/>
                <a:gd name="connsiteX40" fmla="*/ 138129 w 7033312"/>
                <a:gd name="connsiteY40" fmla="*/ 552515 h 2210061"/>
                <a:gd name="connsiteX0" fmla="*/ 138129 w 7033312"/>
                <a:gd name="connsiteY0" fmla="*/ 552515 h 2210061"/>
                <a:gd name="connsiteX1" fmla="*/ 276258 w 7033312"/>
                <a:gd name="connsiteY1" fmla="*/ 414386 h 2210061"/>
                <a:gd name="connsiteX2" fmla="*/ 207194 w 7033312"/>
                <a:gd name="connsiteY2" fmla="*/ 345322 h 2210061"/>
                <a:gd name="connsiteX3" fmla="*/ 138130 w 7033312"/>
                <a:gd name="connsiteY3" fmla="*/ 414386 h 2210061"/>
                <a:gd name="connsiteX4" fmla="*/ 138129 w 7033312"/>
                <a:gd name="connsiteY4" fmla="*/ 552515 h 2210061"/>
                <a:gd name="connsiteX5" fmla="*/ 6895183 w 7033312"/>
                <a:gd name="connsiteY5" fmla="*/ 276258 h 2210061"/>
                <a:gd name="connsiteX6" fmla="*/ 7033312 w 7033312"/>
                <a:gd name="connsiteY6" fmla="*/ 138129 h 2210061"/>
                <a:gd name="connsiteX7" fmla="*/ 6895183 w 7033312"/>
                <a:gd name="connsiteY7" fmla="*/ 0 h 2210061"/>
                <a:gd name="connsiteX8" fmla="*/ 6757054 w 7033312"/>
                <a:gd name="connsiteY8" fmla="*/ 138129 h 2210061"/>
                <a:gd name="connsiteX9" fmla="*/ 6826118 w 7033312"/>
                <a:gd name="connsiteY9" fmla="*/ 207193 h 2210061"/>
                <a:gd name="connsiteX10" fmla="*/ 6895182 w 7033312"/>
                <a:gd name="connsiteY10" fmla="*/ 138129 h 2210061"/>
                <a:gd name="connsiteX11" fmla="*/ 6895183 w 7033312"/>
                <a:gd name="connsiteY11" fmla="*/ 276258 h 2210061"/>
                <a:gd name="connsiteX0" fmla="*/ 0 w 7033312"/>
                <a:gd name="connsiteY0" fmla="*/ 414386 h 2210061"/>
                <a:gd name="connsiteX1" fmla="*/ 138129 w 7033312"/>
                <a:gd name="connsiteY1" fmla="*/ 276257 h 2210061"/>
                <a:gd name="connsiteX2" fmla="*/ 932400 w 7033312"/>
                <a:gd name="connsiteY2" fmla="*/ 276257 h 2210061"/>
                <a:gd name="connsiteX3" fmla="*/ 1594293 w 7033312"/>
                <a:gd name="connsiteY3" fmla="*/ 276257 h 2210061"/>
                <a:gd name="connsiteX4" fmla="*/ 2388564 w 7033312"/>
                <a:gd name="connsiteY4" fmla="*/ 276257 h 2210061"/>
                <a:gd name="connsiteX5" fmla="*/ 3182835 w 7033312"/>
                <a:gd name="connsiteY5" fmla="*/ 276257 h 2210061"/>
                <a:gd name="connsiteX6" fmla="*/ 3778538 w 7033312"/>
                <a:gd name="connsiteY6" fmla="*/ 276258 h 2210061"/>
                <a:gd name="connsiteX7" fmla="*/ 4241863 w 7033312"/>
                <a:gd name="connsiteY7" fmla="*/ 276258 h 2210061"/>
                <a:gd name="connsiteX8" fmla="*/ 4705187 w 7033312"/>
                <a:gd name="connsiteY8" fmla="*/ 276258 h 2210061"/>
                <a:gd name="connsiteX9" fmla="*/ 5433269 w 7033312"/>
                <a:gd name="connsiteY9" fmla="*/ 276258 h 2210061"/>
                <a:gd name="connsiteX10" fmla="*/ 5896594 w 7033312"/>
                <a:gd name="connsiteY10" fmla="*/ 276258 h 2210061"/>
                <a:gd name="connsiteX11" fmla="*/ 6757054 w 7033312"/>
                <a:gd name="connsiteY11" fmla="*/ 276258 h 2210061"/>
                <a:gd name="connsiteX12" fmla="*/ 6757054 w 7033312"/>
                <a:gd name="connsiteY12" fmla="*/ 138129 h 2210061"/>
                <a:gd name="connsiteX13" fmla="*/ 6895183 w 7033312"/>
                <a:gd name="connsiteY13" fmla="*/ 0 h 2210061"/>
                <a:gd name="connsiteX14" fmla="*/ 7033312 w 7033312"/>
                <a:gd name="connsiteY14" fmla="*/ 138129 h 2210061"/>
                <a:gd name="connsiteX15" fmla="*/ 7033312 w 7033312"/>
                <a:gd name="connsiteY15" fmla="*/ 707220 h 2210061"/>
                <a:gd name="connsiteX16" fmla="*/ 7033312 w 7033312"/>
                <a:gd name="connsiteY16" fmla="*/ 1243160 h 2210061"/>
                <a:gd name="connsiteX17" fmla="*/ 7033312 w 7033312"/>
                <a:gd name="connsiteY17" fmla="*/ 1795675 h 2210061"/>
                <a:gd name="connsiteX18" fmla="*/ 6895183 w 7033312"/>
                <a:gd name="connsiteY18" fmla="*/ 1933804 h 2210061"/>
                <a:gd name="connsiteX19" fmla="*/ 6431858 w 7033312"/>
                <a:gd name="connsiteY19" fmla="*/ 1933804 h 2210061"/>
                <a:gd name="connsiteX20" fmla="*/ 5836155 w 7033312"/>
                <a:gd name="connsiteY20" fmla="*/ 1933804 h 2210061"/>
                <a:gd name="connsiteX21" fmla="*/ 5240452 w 7033312"/>
                <a:gd name="connsiteY21" fmla="*/ 1933804 h 2210061"/>
                <a:gd name="connsiteX22" fmla="*/ 4512370 w 7033312"/>
                <a:gd name="connsiteY22" fmla="*/ 1933804 h 2210061"/>
                <a:gd name="connsiteX23" fmla="*/ 4049045 w 7033312"/>
                <a:gd name="connsiteY23" fmla="*/ 1933804 h 2210061"/>
                <a:gd name="connsiteX24" fmla="*/ 3585721 w 7033312"/>
                <a:gd name="connsiteY24" fmla="*/ 1933804 h 2210061"/>
                <a:gd name="connsiteX25" fmla="*/ 2990017 w 7033312"/>
                <a:gd name="connsiteY25" fmla="*/ 1933803 h 2210061"/>
                <a:gd name="connsiteX26" fmla="*/ 2526693 w 7033312"/>
                <a:gd name="connsiteY26" fmla="*/ 1933803 h 2210061"/>
                <a:gd name="connsiteX27" fmla="*/ 1798611 w 7033312"/>
                <a:gd name="connsiteY27" fmla="*/ 1933803 h 2210061"/>
                <a:gd name="connsiteX28" fmla="*/ 1202908 w 7033312"/>
                <a:gd name="connsiteY28" fmla="*/ 1933803 h 2210061"/>
                <a:gd name="connsiteX29" fmla="*/ 276258 w 7033312"/>
                <a:gd name="connsiteY29" fmla="*/ 1933803 h 2210061"/>
                <a:gd name="connsiteX30" fmla="*/ 276258 w 7033312"/>
                <a:gd name="connsiteY30" fmla="*/ 2071932 h 2210061"/>
                <a:gd name="connsiteX31" fmla="*/ 138129 w 7033312"/>
                <a:gd name="connsiteY31" fmla="*/ 2210061 h 2210061"/>
                <a:gd name="connsiteX32" fmla="*/ 0 w 7033312"/>
                <a:gd name="connsiteY32" fmla="*/ 2071932 h 2210061"/>
                <a:gd name="connsiteX33" fmla="*/ 0 w 7033312"/>
                <a:gd name="connsiteY33" fmla="*/ 1535992 h 2210061"/>
                <a:gd name="connsiteX34" fmla="*/ 0 w 7033312"/>
                <a:gd name="connsiteY34" fmla="*/ 966901 h 2210061"/>
                <a:gd name="connsiteX35" fmla="*/ 0 w 7033312"/>
                <a:gd name="connsiteY35" fmla="*/ 414386 h 2210061"/>
                <a:gd name="connsiteX36" fmla="*/ 6757054 w 7033312"/>
                <a:gd name="connsiteY36" fmla="*/ 276258 h 2210061"/>
                <a:gd name="connsiteX37" fmla="*/ 6895183 w 7033312"/>
                <a:gd name="connsiteY37" fmla="*/ 276258 h 2210061"/>
                <a:gd name="connsiteX38" fmla="*/ 7033312 w 7033312"/>
                <a:gd name="connsiteY38" fmla="*/ 138129 h 2210061"/>
                <a:gd name="connsiteX39" fmla="*/ 6895183 w 7033312"/>
                <a:gd name="connsiteY39" fmla="*/ 276258 h 2210061"/>
                <a:gd name="connsiteX40" fmla="*/ 6895183 w 7033312"/>
                <a:gd name="connsiteY40" fmla="*/ 138129 h 2210061"/>
                <a:gd name="connsiteX41" fmla="*/ 6826119 w 7033312"/>
                <a:gd name="connsiteY41" fmla="*/ 207193 h 2210061"/>
                <a:gd name="connsiteX42" fmla="*/ 6757055 w 7033312"/>
                <a:gd name="connsiteY42" fmla="*/ 138129 h 2210061"/>
                <a:gd name="connsiteX43" fmla="*/ 138129 w 7033312"/>
                <a:gd name="connsiteY43" fmla="*/ 552515 h 2210061"/>
                <a:gd name="connsiteX44" fmla="*/ 138129 w 7033312"/>
                <a:gd name="connsiteY44" fmla="*/ 414386 h 2210061"/>
                <a:gd name="connsiteX45" fmla="*/ 207193 w 7033312"/>
                <a:gd name="connsiteY45" fmla="*/ 345322 h 2210061"/>
                <a:gd name="connsiteX46" fmla="*/ 276257 w 7033312"/>
                <a:gd name="connsiteY46" fmla="*/ 414386 h 2210061"/>
                <a:gd name="connsiteX47" fmla="*/ 138128 w 7033312"/>
                <a:gd name="connsiteY47" fmla="*/ 552515 h 2210061"/>
                <a:gd name="connsiteX48" fmla="*/ -1 w 7033312"/>
                <a:gd name="connsiteY48" fmla="*/ 414386 h 2210061"/>
                <a:gd name="connsiteX49" fmla="*/ 276258 w 7033312"/>
                <a:gd name="connsiteY49" fmla="*/ 414386 h 2210061"/>
                <a:gd name="connsiteX50" fmla="*/ 276258 w 7033312"/>
                <a:gd name="connsiteY50" fmla="*/ 951247 h 2210061"/>
                <a:gd name="connsiteX51" fmla="*/ 276258 w 7033312"/>
                <a:gd name="connsiteY51" fmla="*/ 1442525 h 2210061"/>
                <a:gd name="connsiteX52" fmla="*/ 276258 w 7033312"/>
                <a:gd name="connsiteY52" fmla="*/ 1933803 h 2210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7033312" h="2210061" stroke="0" extrusionOk="0">
                  <a:moveTo>
                    <a:pt x="7033312" y="138129"/>
                  </a:moveTo>
                  <a:cubicBezTo>
                    <a:pt x="6973261" y="201944"/>
                    <a:pt x="6938549" y="231358"/>
                    <a:pt x="6895183" y="276258"/>
                  </a:cubicBezTo>
                  <a:cubicBezTo>
                    <a:pt x="6894063" y="228252"/>
                    <a:pt x="6893954" y="181389"/>
                    <a:pt x="6895183" y="138129"/>
                  </a:cubicBezTo>
                  <a:cubicBezTo>
                    <a:pt x="6899088" y="169916"/>
                    <a:pt x="6858193" y="205964"/>
                    <a:pt x="6826119" y="207193"/>
                  </a:cubicBezTo>
                  <a:cubicBezTo>
                    <a:pt x="6789117" y="209929"/>
                    <a:pt x="6766262" y="177255"/>
                    <a:pt x="6757055" y="138129"/>
                  </a:cubicBezTo>
                  <a:cubicBezTo>
                    <a:pt x="6756700" y="176043"/>
                    <a:pt x="6762474" y="232484"/>
                    <a:pt x="6757054" y="276258"/>
                  </a:cubicBezTo>
                  <a:cubicBezTo>
                    <a:pt x="6360123" y="301649"/>
                    <a:pt x="6270765" y="248634"/>
                    <a:pt x="5962783" y="276258"/>
                  </a:cubicBezTo>
                  <a:cubicBezTo>
                    <a:pt x="5654801" y="303882"/>
                    <a:pt x="5529935" y="277969"/>
                    <a:pt x="5300891" y="276258"/>
                  </a:cubicBezTo>
                  <a:cubicBezTo>
                    <a:pt x="5071847" y="274547"/>
                    <a:pt x="4780773" y="258938"/>
                    <a:pt x="4572809" y="276258"/>
                  </a:cubicBezTo>
                  <a:cubicBezTo>
                    <a:pt x="4364845" y="293578"/>
                    <a:pt x="4009377" y="283053"/>
                    <a:pt x="3778538" y="276258"/>
                  </a:cubicBezTo>
                  <a:cubicBezTo>
                    <a:pt x="3547699" y="269463"/>
                    <a:pt x="3501166" y="297526"/>
                    <a:pt x="3315213" y="276258"/>
                  </a:cubicBezTo>
                  <a:cubicBezTo>
                    <a:pt x="3129260" y="254990"/>
                    <a:pt x="2937877" y="260938"/>
                    <a:pt x="2719510" y="276258"/>
                  </a:cubicBezTo>
                  <a:cubicBezTo>
                    <a:pt x="2501143" y="291578"/>
                    <a:pt x="2236365" y="315511"/>
                    <a:pt x="1925239" y="276258"/>
                  </a:cubicBezTo>
                  <a:cubicBezTo>
                    <a:pt x="1614113" y="237005"/>
                    <a:pt x="1502914" y="296826"/>
                    <a:pt x="1329536" y="276258"/>
                  </a:cubicBezTo>
                  <a:cubicBezTo>
                    <a:pt x="1156158" y="255690"/>
                    <a:pt x="587656" y="260232"/>
                    <a:pt x="138129" y="276258"/>
                  </a:cubicBezTo>
                  <a:cubicBezTo>
                    <a:pt x="51609" y="275672"/>
                    <a:pt x="-4447" y="350025"/>
                    <a:pt x="0" y="414387"/>
                  </a:cubicBezTo>
                  <a:cubicBezTo>
                    <a:pt x="16984" y="604874"/>
                    <a:pt x="1540" y="808398"/>
                    <a:pt x="0" y="933751"/>
                  </a:cubicBezTo>
                  <a:cubicBezTo>
                    <a:pt x="-1540" y="1059104"/>
                    <a:pt x="12013" y="1334849"/>
                    <a:pt x="0" y="1469691"/>
                  </a:cubicBezTo>
                  <a:cubicBezTo>
                    <a:pt x="-12013" y="1604533"/>
                    <a:pt x="-9640" y="1945554"/>
                    <a:pt x="0" y="2071932"/>
                  </a:cubicBezTo>
                  <a:cubicBezTo>
                    <a:pt x="-7280" y="2150412"/>
                    <a:pt x="62739" y="2224170"/>
                    <a:pt x="138129" y="2210061"/>
                  </a:cubicBezTo>
                  <a:cubicBezTo>
                    <a:pt x="213517" y="2196904"/>
                    <a:pt x="260089" y="2154112"/>
                    <a:pt x="276258" y="2071932"/>
                  </a:cubicBezTo>
                  <a:cubicBezTo>
                    <a:pt x="269481" y="2007444"/>
                    <a:pt x="269973" y="1962281"/>
                    <a:pt x="276258" y="1933803"/>
                  </a:cubicBezTo>
                  <a:cubicBezTo>
                    <a:pt x="500928" y="1962277"/>
                    <a:pt x="717502" y="1902245"/>
                    <a:pt x="1004340" y="1933803"/>
                  </a:cubicBezTo>
                  <a:cubicBezTo>
                    <a:pt x="1291178" y="1965361"/>
                    <a:pt x="1456067" y="1934291"/>
                    <a:pt x="1600043" y="1933803"/>
                  </a:cubicBezTo>
                  <a:cubicBezTo>
                    <a:pt x="1744019" y="1933315"/>
                    <a:pt x="2033918" y="1925066"/>
                    <a:pt x="2195746" y="1933803"/>
                  </a:cubicBezTo>
                  <a:cubicBezTo>
                    <a:pt x="2357574" y="1942540"/>
                    <a:pt x="2727052" y="1909548"/>
                    <a:pt x="2990017" y="1933803"/>
                  </a:cubicBezTo>
                  <a:cubicBezTo>
                    <a:pt x="3252982" y="1958058"/>
                    <a:pt x="3345927" y="1963887"/>
                    <a:pt x="3651910" y="1933803"/>
                  </a:cubicBezTo>
                  <a:cubicBezTo>
                    <a:pt x="3957893" y="1903719"/>
                    <a:pt x="4208177" y="1947232"/>
                    <a:pt x="4446181" y="1933803"/>
                  </a:cubicBezTo>
                  <a:cubicBezTo>
                    <a:pt x="4684185" y="1920374"/>
                    <a:pt x="4724471" y="1936291"/>
                    <a:pt x="4975695" y="1933803"/>
                  </a:cubicBezTo>
                  <a:cubicBezTo>
                    <a:pt x="5226919" y="1931315"/>
                    <a:pt x="5345037" y="1930058"/>
                    <a:pt x="5505209" y="1933803"/>
                  </a:cubicBezTo>
                  <a:cubicBezTo>
                    <a:pt x="5665381" y="1937548"/>
                    <a:pt x="6138978" y="1971037"/>
                    <a:pt x="6299480" y="1933803"/>
                  </a:cubicBezTo>
                  <a:cubicBezTo>
                    <a:pt x="6459982" y="1896569"/>
                    <a:pt x="6718091" y="1950726"/>
                    <a:pt x="6895183" y="1933803"/>
                  </a:cubicBezTo>
                  <a:cubicBezTo>
                    <a:pt x="6980185" y="1939524"/>
                    <a:pt x="7030603" y="1868017"/>
                    <a:pt x="7033312" y="1795674"/>
                  </a:cubicBezTo>
                  <a:cubicBezTo>
                    <a:pt x="7033339" y="1603266"/>
                    <a:pt x="7032212" y="1429717"/>
                    <a:pt x="7033312" y="1226584"/>
                  </a:cubicBezTo>
                  <a:cubicBezTo>
                    <a:pt x="7034413" y="1023451"/>
                    <a:pt x="7060105" y="910129"/>
                    <a:pt x="7033312" y="657493"/>
                  </a:cubicBezTo>
                  <a:cubicBezTo>
                    <a:pt x="7006519" y="404857"/>
                    <a:pt x="7058756" y="344224"/>
                    <a:pt x="7033312" y="138129"/>
                  </a:cubicBezTo>
                  <a:close/>
                  <a:moveTo>
                    <a:pt x="138129" y="552515"/>
                  </a:moveTo>
                  <a:cubicBezTo>
                    <a:pt x="204123" y="541129"/>
                    <a:pt x="265844" y="475318"/>
                    <a:pt x="276258" y="414386"/>
                  </a:cubicBezTo>
                  <a:cubicBezTo>
                    <a:pt x="269393" y="378635"/>
                    <a:pt x="246765" y="345230"/>
                    <a:pt x="207194" y="345322"/>
                  </a:cubicBezTo>
                  <a:cubicBezTo>
                    <a:pt x="166680" y="351759"/>
                    <a:pt x="138643" y="377298"/>
                    <a:pt x="138130" y="414386"/>
                  </a:cubicBezTo>
                  <a:cubicBezTo>
                    <a:pt x="136815" y="459562"/>
                    <a:pt x="133418" y="500691"/>
                    <a:pt x="138129" y="552515"/>
                  </a:cubicBezTo>
                  <a:close/>
                </a:path>
                <a:path w="7033312" h="2210061" fill="darkenLess" stroke="0" extrusionOk="0">
                  <a:moveTo>
                    <a:pt x="138129" y="552515"/>
                  </a:moveTo>
                  <a:cubicBezTo>
                    <a:pt x="213006" y="555002"/>
                    <a:pt x="275012" y="489259"/>
                    <a:pt x="276258" y="414386"/>
                  </a:cubicBezTo>
                  <a:cubicBezTo>
                    <a:pt x="276988" y="374107"/>
                    <a:pt x="249139" y="341951"/>
                    <a:pt x="207194" y="345322"/>
                  </a:cubicBezTo>
                  <a:cubicBezTo>
                    <a:pt x="172268" y="344442"/>
                    <a:pt x="133456" y="374192"/>
                    <a:pt x="138130" y="414386"/>
                  </a:cubicBezTo>
                  <a:cubicBezTo>
                    <a:pt x="143140" y="460201"/>
                    <a:pt x="145238" y="505370"/>
                    <a:pt x="138129" y="552515"/>
                  </a:cubicBezTo>
                  <a:close/>
                  <a:moveTo>
                    <a:pt x="6895183" y="276258"/>
                  </a:moveTo>
                  <a:cubicBezTo>
                    <a:pt x="6964651" y="287420"/>
                    <a:pt x="7038310" y="213582"/>
                    <a:pt x="7033312" y="138129"/>
                  </a:cubicBezTo>
                  <a:cubicBezTo>
                    <a:pt x="7041921" y="60543"/>
                    <a:pt x="6974001" y="807"/>
                    <a:pt x="6895183" y="0"/>
                  </a:cubicBezTo>
                  <a:cubicBezTo>
                    <a:pt x="6821048" y="11200"/>
                    <a:pt x="6746913" y="60038"/>
                    <a:pt x="6757054" y="138129"/>
                  </a:cubicBezTo>
                  <a:cubicBezTo>
                    <a:pt x="6751925" y="173374"/>
                    <a:pt x="6785125" y="199466"/>
                    <a:pt x="6826118" y="207193"/>
                  </a:cubicBezTo>
                  <a:cubicBezTo>
                    <a:pt x="6863567" y="198022"/>
                    <a:pt x="6895389" y="173066"/>
                    <a:pt x="6895182" y="138129"/>
                  </a:cubicBezTo>
                  <a:cubicBezTo>
                    <a:pt x="6891449" y="186201"/>
                    <a:pt x="6893555" y="228283"/>
                    <a:pt x="6895183" y="276258"/>
                  </a:cubicBezTo>
                  <a:close/>
                </a:path>
                <a:path w="7033312" h="2210061" fill="none" extrusionOk="0">
                  <a:moveTo>
                    <a:pt x="0" y="414386"/>
                  </a:moveTo>
                  <a:cubicBezTo>
                    <a:pt x="-7086" y="337161"/>
                    <a:pt x="57309" y="291909"/>
                    <a:pt x="138129" y="276257"/>
                  </a:cubicBezTo>
                  <a:cubicBezTo>
                    <a:pt x="425320" y="247696"/>
                    <a:pt x="655642" y="240612"/>
                    <a:pt x="932400" y="276257"/>
                  </a:cubicBezTo>
                  <a:cubicBezTo>
                    <a:pt x="1209158" y="311902"/>
                    <a:pt x="1437719" y="260597"/>
                    <a:pt x="1594293" y="276257"/>
                  </a:cubicBezTo>
                  <a:cubicBezTo>
                    <a:pt x="1750867" y="291917"/>
                    <a:pt x="2192550" y="259642"/>
                    <a:pt x="2388564" y="276257"/>
                  </a:cubicBezTo>
                  <a:cubicBezTo>
                    <a:pt x="2584578" y="292872"/>
                    <a:pt x="2896113" y="297225"/>
                    <a:pt x="3182835" y="276257"/>
                  </a:cubicBezTo>
                  <a:cubicBezTo>
                    <a:pt x="3469558" y="255290"/>
                    <a:pt x="3584985" y="256752"/>
                    <a:pt x="3778538" y="276258"/>
                  </a:cubicBezTo>
                  <a:cubicBezTo>
                    <a:pt x="3972091" y="295764"/>
                    <a:pt x="4141296" y="273064"/>
                    <a:pt x="4241863" y="276258"/>
                  </a:cubicBezTo>
                  <a:cubicBezTo>
                    <a:pt x="4342431" y="279452"/>
                    <a:pt x="4508088" y="266246"/>
                    <a:pt x="4705187" y="276258"/>
                  </a:cubicBezTo>
                  <a:cubicBezTo>
                    <a:pt x="4902286" y="286270"/>
                    <a:pt x="5105894" y="283646"/>
                    <a:pt x="5433269" y="276258"/>
                  </a:cubicBezTo>
                  <a:cubicBezTo>
                    <a:pt x="5760644" y="268870"/>
                    <a:pt x="5770804" y="297158"/>
                    <a:pt x="5896594" y="276258"/>
                  </a:cubicBezTo>
                  <a:cubicBezTo>
                    <a:pt x="6022385" y="255358"/>
                    <a:pt x="6491379" y="307583"/>
                    <a:pt x="6757054" y="276258"/>
                  </a:cubicBezTo>
                  <a:cubicBezTo>
                    <a:pt x="6756241" y="209689"/>
                    <a:pt x="6761079" y="166777"/>
                    <a:pt x="6757054" y="138129"/>
                  </a:cubicBezTo>
                  <a:cubicBezTo>
                    <a:pt x="6757919" y="70626"/>
                    <a:pt x="6803079" y="8921"/>
                    <a:pt x="6895183" y="0"/>
                  </a:cubicBezTo>
                  <a:cubicBezTo>
                    <a:pt x="6982165" y="-7530"/>
                    <a:pt x="7033314" y="72579"/>
                    <a:pt x="7033312" y="138129"/>
                  </a:cubicBezTo>
                  <a:cubicBezTo>
                    <a:pt x="7028583" y="276536"/>
                    <a:pt x="7025946" y="537202"/>
                    <a:pt x="7033312" y="707220"/>
                  </a:cubicBezTo>
                  <a:cubicBezTo>
                    <a:pt x="7040678" y="877238"/>
                    <a:pt x="7015245" y="1086157"/>
                    <a:pt x="7033312" y="1243160"/>
                  </a:cubicBezTo>
                  <a:cubicBezTo>
                    <a:pt x="7051379" y="1400163"/>
                    <a:pt x="7027034" y="1619677"/>
                    <a:pt x="7033312" y="1795675"/>
                  </a:cubicBezTo>
                  <a:cubicBezTo>
                    <a:pt x="7023305" y="1874108"/>
                    <a:pt x="6968463" y="1931172"/>
                    <a:pt x="6895183" y="1933804"/>
                  </a:cubicBezTo>
                  <a:cubicBezTo>
                    <a:pt x="6730014" y="1944033"/>
                    <a:pt x="6603190" y="1911725"/>
                    <a:pt x="6431858" y="1933804"/>
                  </a:cubicBezTo>
                  <a:cubicBezTo>
                    <a:pt x="6260526" y="1955883"/>
                    <a:pt x="6066370" y="1961856"/>
                    <a:pt x="5836155" y="1933804"/>
                  </a:cubicBezTo>
                  <a:cubicBezTo>
                    <a:pt x="5605940" y="1905752"/>
                    <a:pt x="5383039" y="1947005"/>
                    <a:pt x="5240452" y="1933804"/>
                  </a:cubicBezTo>
                  <a:cubicBezTo>
                    <a:pt x="5097865" y="1920603"/>
                    <a:pt x="4797956" y="1942002"/>
                    <a:pt x="4512370" y="1933804"/>
                  </a:cubicBezTo>
                  <a:cubicBezTo>
                    <a:pt x="4226784" y="1925606"/>
                    <a:pt x="4175916" y="1947896"/>
                    <a:pt x="4049045" y="1933804"/>
                  </a:cubicBezTo>
                  <a:cubicBezTo>
                    <a:pt x="3922174" y="1919712"/>
                    <a:pt x="3745464" y="1929777"/>
                    <a:pt x="3585721" y="1933804"/>
                  </a:cubicBezTo>
                  <a:cubicBezTo>
                    <a:pt x="3425978" y="1937831"/>
                    <a:pt x="3209100" y="1936690"/>
                    <a:pt x="2990017" y="1933803"/>
                  </a:cubicBezTo>
                  <a:cubicBezTo>
                    <a:pt x="2770934" y="1930916"/>
                    <a:pt x="2723439" y="1913894"/>
                    <a:pt x="2526693" y="1933803"/>
                  </a:cubicBezTo>
                  <a:cubicBezTo>
                    <a:pt x="2329947" y="1953712"/>
                    <a:pt x="2104981" y="1921308"/>
                    <a:pt x="1798611" y="1933803"/>
                  </a:cubicBezTo>
                  <a:cubicBezTo>
                    <a:pt x="1492241" y="1946298"/>
                    <a:pt x="1322214" y="1960373"/>
                    <a:pt x="1202908" y="1933803"/>
                  </a:cubicBezTo>
                  <a:cubicBezTo>
                    <a:pt x="1083602" y="1907233"/>
                    <a:pt x="692165" y="1929722"/>
                    <a:pt x="276258" y="1933803"/>
                  </a:cubicBezTo>
                  <a:cubicBezTo>
                    <a:pt x="269556" y="1990630"/>
                    <a:pt x="274343" y="2022972"/>
                    <a:pt x="276258" y="2071932"/>
                  </a:cubicBezTo>
                  <a:cubicBezTo>
                    <a:pt x="288104" y="2136345"/>
                    <a:pt x="202406" y="2218005"/>
                    <a:pt x="138129" y="2210061"/>
                  </a:cubicBezTo>
                  <a:cubicBezTo>
                    <a:pt x="60906" y="2201447"/>
                    <a:pt x="7113" y="2152162"/>
                    <a:pt x="0" y="2071932"/>
                  </a:cubicBezTo>
                  <a:cubicBezTo>
                    <a:pt x="-14564" y="1941063"/>
                    <a:pt x="6172" y="1654646"/>
                    <a:pt x="0" y="1535992"/>
                  </a:cubicBezTo>
                  <a:cubicBezTo>
                    <a:pt x="-6172" y="1417338"/>
                    <a:pt x="11400" y="1114598"/>
                    <a:pt x="0" y="966901"/>
                  </a:cubicBezTo>
                  <a:cubicBezTo>
                    <a:pt x="-11400" y="819204"/>
                    <a:pt x="-7699" y="670244"/>
                    <a:pt x="0" y="414386"/>
                  </a:cubicBezTo>
                  <a:close/>
                  <a:moveTo>
                    <a:pt x="6757054" y="276258"/>
                  </a:moveTo>
                  <a:cubicBezTo>
                    <a:pt x="6796432" y="276756"/>
                    <a:pt x="6862944" y="274142"/>
                    <a:pt x="6895183" y="276258"/>
                  </a:cubicBezTo>
                  <a:cubicBezTo>
                    <a:pt x="6955194" y="272259"/>
                    <a:pt x="7044321" y="199447"/>
                    <a:pt x="7033312" y="138129"/>
                  </a:cubicBezTo>
                  <a:moveTo>
                    <a:pt x="6895183" y="276258"/>
                  </a:moveTo>
                  <a:cubicBezTo>
                    <a:pt x="6900636" y="248613"/>
                    <a:pt x="6889462" y="203475"/>
                    <a:pt x="6895183" y="138129"/>
                  </a:cubicBezTo>
                  <a:cubicBezTo>
                    <a:pt x="6893828" y="185698"/>
                    <a:pt x="6858657" y="200658"/>
                    <a:pt x="6826119" y="207193"/>
                  </a:cubicBezTo>
                  <a:cubicBezTo>
                    <a:pt x="6792649" y="205271"/>
                    <a:pt x="6755215" y="180666"/>
                    <a:pt x="6757055" y="138129"/>
                  </a:cubicBezTo>
                  <a:moveTo>
                    <a:pt x="138129" y="552515"/>
                  </a:moveTo>
                  <a:cubicBezTo>
                    <a:pt x="142926" y="490548"/>
                    <a:pt x="140829" y="468463"/>
                    <a:pt x="138129" y="414386"/>
                  </a:cubicBezTo>
                  <a:cubicBezTo>
                    <a:pt x="145019" y="370454"/>
                    <a:pt x="168078" y="348533"/>
                    <a:pt x="207193" y="345322"/>
                  </a:cubicBezTo>
                  <a:cubicBezTo>
                    <a:pt x="244464" y="346084"/>
                    <a:pt x="269520" y="369888"/>
                    <a:pt x="276257" y="414386"/>
                  </a:cubicBezTo>
                  <a:cubicBezTo>
                    <a:pt x="286277" y="506062"/>
                    <a:pt x="205792" y="541622"/>
                    <a:pt x="138128" y="552515"/>
                  </a:cubicBezTo>
                  <a:cubicBezTo>
                    <a:pt x="68494" y="562755"/>
                    <a:pt x="122" y="495922"/>
                    <a:pt x="-1" y="414386"/>
                  </a:cubicBezTo>
                  <a:moveTo>
                    <a:pt x="276258" y="414386"/>
                  </a:moveTo>
                  <a:cubicBezTo>
                    <a:pt x="276493" y="632657"/>
                    <a:pt x="283589" y="773090"/>
                    <a:pt x="276258" y="951247"/>
                  </a:cubicBezTo>
                  <a:cubicBezTo>
                    <a:pt x="268927" y="1129404"/>
                    <a:pt x="289339" y="1204863"/>
                    <a:pt x="276258" y="1442525"/>
                  </a:cubicBezTo>
                  <a:cubicBezTo>
                    <a:pt x="263177" y="1680187"/>
                    <a:pt x="273517" y="1688390"/>
                    <a:pt x="276258" y="1933803"/>
                  </a:cubicBezTo>
                </a:path>
                <a:path w="7033312" h="2210061" fill="none" stroke="0" extrusionOk="0">
                  <a:moveTo>
                    <a:pt x="0" y="414386"/>
                  </a:moveTo>
                  <a:cubicBezTo>
                    <a:pt x="9951" y="345801"/>
                    <a:pt x="68923" y="264967"/>
                    <a:pt x="138129" y="276257"/>
                  </a:cubicBezTo>
                  <a:cubicBezTo>
                    <a:pt x="424835" y="282544"/>
                    <a:pt x="521825" y="263288"/>
                    <a:pt x="866211" y="276257"/>
                  </a:cubicBezTo>
                  <a:cubicBezTo>
                    <a:pt x="1210597" y="289226"/>
                    <a:pt x="1295125" y="287626"/>
                    <a:pt x="1660482" y="276257"/>
                  </a:cubicBezTo>
                  <a:cubicBezTo>
                    <a:pt x="2025839" y="264888"/>
                    <a:pt x="2185248" y="284237"/>
                    <a:pt x="2454753" y="276257"/>
                  </a:cubicBezTo>
                  <a:cubicBezTo>
                    <a:pt x="2724258" y="268277"/>
                    <a:pt x="2962963" y="275946"/>
                    <a:pt x="3182835" y="276257"/>
                  </a:cubicBezTo>
                  <a:cubicBezTo>
                    <a:pt x="3402707" y="276569"/>
                    <a:pt x="3799448" y="276512"/>
                    <a:pt x="3977106" y="276258"/>
                  </a:cubicBezTo>
                  <a:cubicBezTo>
                    <a:pt x="4154764" y="276004"/>
                    <a:pt x="4538578" y="284434"/>
                    <a:pt x="4771377" y="276258"/>
                  </a:cubicBezTo>
                  <a:cubicBezTo>
                    <a:pt x="5004176" y="268082"/>
                    <a:pt x="5173883" y="254339"/>
                    <a:pt x="5367080" y="276258"/>
                  </a:cubicBezTo>
                  <a:cubicBezTo>
                    <a:pt x="5560277" y="298177"/>
                    <a:pt x="5868001" y="296129"/>
                    <a:pt x="6095162" y="276258"/>
                  </a:cubicBezTo>
                  <a:cubicBezTo>
                    <a:pt x="6322323" y="256387"/>
                    <a:pt x="6453050" y="273026"/>
                    <a:pt x="6757054" y="276258"/>
                  </a:cubicBezTo>
                  <a:cubicBezTo>
                    <a:pt x="6759397" y="225246"/>
                    <a:pt x="6755383" y="177238"/>
                    <a:pt x="6757054" y="138129"/>
                  </a:cubicBezTo>
                  <a:cubicBezTo>
                    <a:pt x="6749365" y="48392"/>
                    <a:pt x="6823980" y="2278"/>
                    <a:pt x="6895183" y="0"/>
                  </a:cubicBezTo>
                  <a:cubicBezTo>
                    <a:pt x="6976381" y="10122"/>
                    <a:pt x="7043331" y="51866"/>
                    <a:pt x="7033312" y="138129"/>
                  </a:cubicBezTo>
                  <a:cubicBezTo>
                    <a:pt x="7032120" y="382893"/>
                    <a:pt x="7037700" y="509314"/>
                    <a:pt x="7033312" y="707220"/>
                  </a:cubicBezTo>
                  <a:cubicBezTo>
                    <a:pt x="7028924" y="905126"/>
                    <a:pt x="7053434" y="1095116"/>
                    <a:pt x="7033312" y="1292886"/>
                  </a:cubicBezTo>
                  <a:cubicBezTo>
                    <a:pt x="7013190" y="1490656"/>
                    <a:pt x="7021755" y="1549347"/>
                    <a:pt x="7033312" y="1795675"/>
                  </a:cubicBezTo>
                  <a:cubicBezTo>
                    <a:pt x="7040860" y="1875451"/>
                    <a:pt x="6971753" y="1921561"/>
                    <a:pt x="6895183" y="1933804"/>
                  </a:cubicBezTo>
                  <a:cubicBezTo>
                    <a:pt x="6542217" y="1950221"/>
                    <a:pt x="6320459" y="1941703"/>
                    <a:pt x="6167101" y="1933804"/>
                  </a:cubicBezTo>
                  <a:cubicBezTo>
                    <a:pt x="6013743" y="1925905"/>
                    <a:pt x="5779258" y="1965795"/>
                    <a:pt x="5439020" y="1933804"/>
                  </a:cubicBezTo>
                  <a:cubicBezTo>
                    <a:pt x="5098782" y="1901813"/>
                    <a:pt x="4979824" y="1936828"/>
                    <a:pt x="4843316" y="1933804"/>
                  </a:cubicBezTo>
                  <a:cubicBezTo>
                    <a:pt x="4706808" y="1930780"/>
                    <a:pt x="4428995" y="1936854"/>
                    <a:pt x="4181424" y="1933804"/>
                  </a:cubicBezTo>
                  <a:cubicBezTo>
                    <a:pt x="3933853" y="1930754"/>
                    <a:pt x="3725474" y="1936076"/>
                    <a:pt x="3519531" y="1933803"/>
                  </a:cubicBezTo>
                  <a:cubicBezTo>
                    <a:pt x="3313587" y="1931530"/>
                    <a:pt x="3038023" y="1968198"/>
                    <a:pt x="2791450" y="1933803"/>
                  </a:cubicBezTo>
                  <a:cubicBezTo>
                    <a:pt x="2544877" y="1899408"/>
                    <a:pt x="2235333" y="1903101"/>
                    <a:pt x="1997179" y="1933803"/>
                  </a:cubicBezTo>
                  <a:cubicBezTo>
                    <a:pt x="1759025" y="1964505"/>
                    <a:pt x="1526456" y="1942384"/>
                    <a:pt x="1202908" y="1933803"/>
                  </a:cubicBezTo>
                  <a:cubicBezTo>
                    <a:pt x="879360" y="1925222"/>
                    <a:pt x="635081" y="1955487"/>
                    <a:pt x="276258" y="1933803"/>
                  </a:cubicBezTo>
                  <a:cubicBezTo>
                    <a:pt x="273017" y="1993295"/>
                    <a:pt x="282556" y="2014555"/>
                    <a:pt x="276258" y="2071932"/>
                  </a:cubicBezTo>
                  <a:cubicBezTo>
                    <a:pt x="277568" y="2164100"/>
                    <a:pt x="209303" y="2215487"/>
                    <a:pt x="138129" y="2210061"/>
                  </a:cubicBezTo>
                  <a:cubicBezTo>
                    <a:pt x="53097" y="2200120"/>
                    <a:pt x="15672" y="2154167"/>
                    <a:pt x="0" y="2071932"/>
                  </a:cubicBezTo>
                  <a:cubicBezTo>
                    <a:pt x="7715" y="1936851"/>
                    <a:pt x="23764" y="1767210"/>
                    <a:pt x="0" y="1569143"/>
                  </a:cubicBezTo>
                  <a:cubicBezTo>
                    <a:pt x="-23764" y="1371076"/>
                    <a:pt x="-21837" y="1218661"/>
                    <a:pt x="0" y="1049779"/>
                  </a:cubicBezTo>
                  <a:cubicBezTo>
                    <a:pt x="21837" y="880897"/>
                    <a:pt x="-23292" y="645478"/>
                    <a:pt x="0" y="414386"/>
                  </a:cubicBezTo>
                  <a:close/>
                  <a:moveTo>
                    <a:pt x="6757054" y="276258"/>
                  </a:moveTo>
                  <a:cubicBezTo>
                    <a:pt x="6816803" y="276479"/>
                    <a:pt x="6856653" y="271884"/>
                    <a:pt x="6895183" y="276258"/>
                  </a:cubicBezTo>
                  <a:cubicBezTo>
                    <a:pt x="6980366" y="268848"/>
                    <a:pt x="7042225" y="228991"/>
                    <a:pt x="7033312" y="138129"/>
                  </a:cubicBezTo>
                  <a:moveTo>
                    <a:pt x="6895183" y="276258"/>
                  </a:moveTo>
                  <a:cubicBezTo>
                    <a:pt x="6889315" y="238013"/>
                    <a:pt x="6889783" y="199184"/>
                    <a:pt x="6895183" y="138129"/>
                  </a:cubicBezTo>
                  <a:cubicBezTo>
                    <a:pt x="6890921" y="174076"/>
                    <a:pt x="6862861" y="204036"/>
                    <a:pt x="6826119" y="207193"/>
                  </a:cubicBezTo>
                  <a:cubicBezTo>
                    <a:pt x="6793746" y="211040"/>
                    <a:pt x="6750691" y="170235"/>
                    <a:pt x="6757055" y="138129"/>
                  </a:cubicBezTo>
                  <a:moveTo>
                    <a:pt x="138129" y="552515"/>
                  </a:moveTo>
                  <a:cubicBezTo>
                    <a:pt x="135960" y="512463"/>
                    <a:pt x="144515" y="461799"/>
                    <a:pt x="138129" y="414386"/>
                  </a:cubicBezTo>
                  <a:cubicBezTo>
                    <a:pt x="137552" y="371999"/>
                    <a:pt x="163435" y="341111"/>
                    <a:pt x="207193" y="345322"/>
                  </a:cubicBezTo>
                  <a:cubicBezTo>
                    <a:pt x="247541" y="337749"/>
                    <a:pt x="273309" y="376357"/>
                    <a:pt x="276257" y="414386"/>
                  </a:cubicBezTo>
                  <a:cubicBezTo>
                    <a:pt x="280525" y="506624"/>
                    <a:pt x="223802" y="544581"/>
                    <a:pt x="138128" y="552515"/>
                  </a:cubicBezTo>
                  <a:cubicBezTo>
                    <a:pt x="51743" y="566150"/>
                    <a:pt x="-1585" y="488003"/>
                    <a:pt x="-1" y="414386"/>
                  </a:cubicBezTo>
                  <a:moveTo>
                    <a:pt x="276258" y="414386"/>
                  </a:moveTo>
                  <a:cubicBezTo>
                    <a:pt x="299602" y="551233"/>
                    <a:pt x="257927" y="714611"/>
                    <a:pt x="276258" y="920858"/>
                  </a:cubicBezTo>
                  <a:cubicBezTo>
                    <a:pt x="294589" y="1127105"/>
                    <a:pt x="261519" y="1217222"/>
                    <a:pt x="276258" y="1442525"/>
                  </a:cubicBezTo>
                  <a:cubicBezTo>
                    <a:pt x="290997" y="1667828"/>
                    <a:pt x="265439" y="1752577"/>
                    <a:pt x="276258" y="1933803"/>
                  </a:cubicBezTo>
                </a:path>
              </a:pathLst>
            </a:custGeom>
            <a:ln w="38100">
              <a:solidFill>
                <a:srgbClr val="002060"/>
              </a:solidFill>
              <a:extLst>
                <a:ext uri="{C807C97D-BFC1-408E-A445-0C87EB9F89A2}">
                  <ask:lineSketchStyleProps xmlns:ask="http://schemas.microsoft.com/office/drawing/2018/sketchyshapes" sd="2995030850">
                    <a:prstGeom prst="horizontalScroll">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95FF7CF9-BB65-C966-1D11-9BC38AC3935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79343" y="1287815"/>
              <a:ext cx="7722269" cy="1548518"/>
            </a:xfrm>
            <a:prstGeom prst="rect">
              <a:avLst/>
            </a:prstGeom>
          </p:spPr>
        </p:pic>
      </p:grpSp>
    </p:spTree>
    <p:controls>
      <mc:AlternateContent xmlns:mc="http://schemas.openxmlformats.org/markup-compatibility/2006">
        <mc:Choice xmlns:v="urn:schemas-microsoft-com:vml" Requires="v">
          <p:control name="TextBox1" r:id="rId1" imgW="6458040" imgH="1504800"/>
        </mc:Choice>
        <mc:Fallback>
          <p:control name="TextBox1" r:id="rId1" imgW="6458040" imgH="1504800">
            <p:pic>
              <p:nvPicPr>
                <p:cNvPr id="2" name="TextBox1">
                  <a:extLst>
                    <a:ext uri="{FF2B5EF4-FFF2-40B4-BE49-F238E27FC236}">
                      <a16:creationId xmlns:a16="http://schemas.microsoft.com/office/drawing/2014/main" id="{905A47FB-DA34-8DEE-2BA1-599B2D0A71C4}"/>
                    </a:ext>
                  </a:extLst>
                </p:cNvPr>
                <p:cNvPicPr>
                  <a:picLocks/>
                </p:cNvPicPr>
                <p:nvPr/>
              </p:nvPicPr>
              <p:blipFill>
                <a:blip r:embed="rId8"/>
                <a:stretch>
                  <a:fillRect/>
                </a:stretch>
              </p:blipFill>
              <p:spPr>
                <a:xfrm>
                  <a:off x="1654414" y="3246065"/>
                  <a:ext cx="6455387" cy="1502122"/>
                </a:xfrm>
                <a:prstGeom prst="rect">
                  <a:avLst/>
                </a:prstGeom>
              </p:spPr>
            </p:pic>
          </p:control>
        </mc:Fallback>
      </mc:AlternateContent>
    </p:controls>
    <p:extLst>
      <p:ext uri="{BB962C8B-B14F-4D97-AF65-F5344CB8AC3E}">
        <p14:creationId xmlns:p14="http://schemas.microsoft.com/office/powerpoint/2010/main" val="186877079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afterEffect">
                                  <p:stCondLst>
                                    <p:cond delay="0"/>
                                  </p:st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4000" b="-17000"/>
          </a:stretch>
        </a:blip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4136633-A430-96CC-9B37-523B740B6D60}"/>
              </a:ext>
            </a:extLst>
          </p:cNvPr>
          <p:cNvGrpSpPr/>
          <p:nvPr/>
        </p:nvGrpSpPr>
        <p:grpSpPr>
          <a:xfrm flipH="1">
            <a:off x="8104324" y="2908712"/>
            <a:ext cx="2999934" cy="3897724"/>
            <a:chOff x="10439400" y="1181099"/>
            <a:chExt cx="6324600" cy="8001001"/>
          </a:xfrm>
        </p:grpSpPr>
        <p:pic>
          <p:nvPicPr>
            <p:cNvPr id="4" name="Picture 3">
              <a:extLst>
                <a:ext uri="{FF2B5EF4-FFF2-40B4-BE49-F238E27FC236}">
                  <a16:creationId xmlns:a16="http://schemas.microsoft.com/office/drawing/2014/main" id="{A380C189-245B-1A3C-E14D-C8AFFB91C760}"/>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12593" t="9236" r="25926" b="12986"/>
            <a:stretch/>
          </p:blipFill>
          <p:spPr>
            <a:xfrm>
              <a:off x="10439400" y="1181099"/>
              <a:ext cx="6324600" cy="8001001"/>
            </a:xfrm>
            <a:prstGeom prst="rect">
              <a:avLst/>
            </a:prstGeom>
          </p:spPr>
        </p:pic>
        <p:sp>
          <p:nvSpPr>
            <p:cNvPr id="11" name="Oval 10">
              <a:extLst>
                <a:ext uri="{FF2B5EF4-FFF2-40B4-BE49-F238E27FC236}">
                  <a16:creationId xmlns:a16="http://schemas.microsoft.com/office/drawing/2014/main" id="{BEC44C30-36F2-03BF-6731-C2EAE807A3E1}"/>
                </a:ext>
              </a:extLst>
            </p:cNvPr>
            <p:cNvSpPr/>
            <p:nvPr/>
          </p:nvSpPr>
          <p:spPr>
            <a:xfrm>
              <a:off x="12561319" y="5294933"/>
              <a:ext cx="609600" cy="5334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E8D24CAD-7143-449F-6B59-DB4CC90AB13F}"/>
                </a:ext>
              </a:extLst>
            </p:cNvPr>
            <p:cNvSpPr/>
            <p:nvPr/>
          </p:nvSpPr>
          <p:spPr>
            <a:xfrm>
              <a:off x="13792199" y="4873712"/>
              <a:ext cx="609600" cy="5334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4" name="Group 13">
            <a:extLst>
              <a:ext uri="{FF2B5EF4-FFF2-40B4-BE49-F238E27FC236}">
                <a16:creationId xmlns:a16="http://schemas.microsoft.com/office/drawing/2014/main" id="{1904A53D-4597-CAB4-F5A0-9945C821FA23}"/>
              </a:ext>
            </a:extLst>
          </p:cNvPr>
          <p:cNvGrpSpPr/>
          <p:nvPr/>
        </p:nvGrpSpPr>
        <p:grpSpPr>
          <a:xfrm>
            <a:off x="2375503" y="698651"/>
            <a:ext cx="7722269" cy="2210061"/>
            <a:chOff x="2375503" y="698651"/>
            <a:chExt cx="7722269" cy="2210061"/>
          </a:xfrm>
        </p:grpSpPr>
        <p:sp>
          <p:nvSpPr>
            <p:cNvPr id="9" name="Scroll: Horizontal 8">
              <a:extLst>
                <a:ext uri="{FF2B5EF4-FFF2-40B4-BE49-F238E27FC236}">
                  <a16:creationId xmlns:a16="http://schemas.microsoft.com/office/drawing/2014/main" id="{044847E7-FBBC-9C37-635E-3D6D0B685CEC}"/>
                </a:ext>
              </a:extLst>
            </p:cNvPr>
            <p:cNvSpPr/>
            <p:nvPr/>
          </p:nvSpPr>
          <p:spPr>
            <a:xfrm>
              <a:off x="2579344" y="698651"/>
              <a:ext cx="7033312" cy="2210061"/>
            </a:xfrm>
            <a:custGeom>
              <a:avLst/>
              <a:gdLst>
                <a:gd name="connsiteX0" fmla="*/ 7033312 w 7033312"/>
                <a:gd name="connsiteY0" fmla="*/ 138129 h 2210061"/>
                <a:gd name="connsiteX1" fmla="*/ 6895183 w 7033312"/>
                <a:gd name="connsiteY1" fmla="*/ 276258 h 2210061"/>
                <a:gd name="connsiteX2" fmla="*/ 6895183 w 7033312"/>
                <a:gd name="connsiteY2" fmla="*/ 138129 h 2210061"/>
                <a:gd name="connsiteX3" fmla="*/ 6826119 w 7033312"/>
                <a:gd name="connsiteY3" fmla="*/ 207193 h 2210061"/>
                <a:gd name="connsiteX4" fmla="*/ 6757055 w 7033312"/>
                <a:gd name="connsiteY4" fmla="*/ 138129 h 2210061"/>
                <a:gd name="connsiteX5" fmla="*/ 6757054 w 7033312"/>
                <a:gd name="connsiteY5" fmla="*/ 276258 h 2210061"/>
                <a:gd name="connsiteX6" fmla="*/ 5962783 w 7033312"/>
                <a:gd name="connsiteY6" fmla="*/ 276258 h 2210061"/>
                <a:gd name="connsiteX7" fmla="*/ 5300891 w 7033312"/>
                <a:gd name="connsiteY7" fmla="*/ 276258 h 2210061"/>
                <a:gd name="connsiteX8" fmla="*/ 4572809 w 7033312"/>
                <a:gd name="connsiteY8" fmla="*/ 276258 h 2210061"/>
                <a:gd name="connsiteX9" fmla="*/ 3778538 w 7033312"/>
                <a:gd name="connsiteY9" fmla="*/ 276258 h 2210061"/>
                <a:gd name="connsiteX10" fmla="*/ 3315213 w 7033312"/>
                <a:gd name="connsiteY10" fmla="*/ 276258 h 2210061"/>
                <a:gd name="connsiteX11" fmla="*/ 2719510 w 7033312"/>
                <a:gd name="connsiteY11" fmla="*/ 276258 h 2210061"/>
                <a:gd name="connsiteX12" fmla="*/ 1925239 w 7033312"/>
                <a:gd name="connsiteY12" fmla="*/ 276258 h 2210061"/>
                <a:gd name="connsiteX13" fmla="*/ 1329536 w 7033312"/>
                <a:gd name="connsiteY13" fmla="*/ 276258 h 2210061"/>
                <a:gd name="connsiteX14" fmla="*/ 138129 w 7033312"/>
                <a:gd name="connsiteY14" fmla="*/ 276258 h 2210061"/>
                <a:gd name="connsiteX15" fmla="*/ 0 w 7033312"/>
                <a:gd name="connsiteY15" fmla="*/ 414387 h 2210061"/>
                <a:gd name="connsiteX16" fmla="*/ 0 w 7033312"/>
                <a:gd name="connsiteY16" fmla="*/ 933751 h 2210061"/>
                <a:gd name="connsiteX17" fmla="*/ 0 w 7033312"/>
                <a:gd name="connsiteY17" fmla="*/ 1469691 h 2210061"/>
                <a:gd name="connsiteX18" fmla="*/ 0 w 7033312"/>
                <a:gd name="connsiteY18" fmla="*/ 2071932 h 2210061"/>
                <a:gd name="connsiteX19" fmla="*/ 138129 w 7033312"/>
                <a:gd name="connsiteY19" fmla="*/ 2210061 h 2210061"/>
                <a:gd name="connsiteX20" fmla="*/ 276258 w 7033312"/>
                <a:gd name="connsiteY20" fmla="*/ 2071932 h 2210061"/>
                <a:gd name="connsiteX21" fmla="*/ 276258 w 7033312"/>
                <a:gd name="connsiteY21" fmla="*/ 1933803 h 2210061"/>
                <a:gd name="connsiteX22" fmla="*/ 1004340 w 7033312"/>
                <a:gd name="connsiteY22" fmla="*/ 1933803 h 2210061"/>
                <a:gd name="connsiteX23" fmla="*/ 1600043 w 7033312"/>
                <a:gd name="connsiteY23" fmla="*/ 1933803 h 2210061"/>
                <a:gd name="connsiteX24" fmla="*/ 2195746 w 7033312"/>
                <a:gd name="connsiteY24" fmla="*/ 1933803 h 2210061"/>
                <a:gd name="connsiteX25" fmla="*/ 2990017 w 7033312"/>
                <a:gd name="connsiteY25" fmla="*/ 1933803 h 2210061"/>
                <a:gd name="connsiteX26" fmla="*/ 3651910 w 7033312"/>
                <a:gd name="connsiteY26" fmla="*/ 1933803 h 2210061"/>
                <a:gd name="connsiteX27" fmla="*/ 4446181 w 7033312"/>
                <a:gd name="connsiteY27" fmla="*/ 1933803 h 2210061"/>
                <a:gd name="connsiteX28" fmla="*/ 4975695 w 7033312"/>
                <a:gd name="connsiteY28" fmla="*/ 1933803 h 2210061"/>
                <a:gd name="connsiteX29" fmla="*/ 5505209 w 7033312"/>
                <a:gd name="connsiteY29" fmla="*/ 1933803 h 2210061"/>
                <a:gd name="connsiteX30" fmla="*/ 6299480 w 7033312"/>
                <a:gd name="connsiteY30" fmla="*/ 1933803 h 2210061"/>
                <a:gd name="connsiteX31" fmla="*/ 6895183 w 7033312"/>
                <a:gd name="connsiteY31" fmla="*/ 1933803 h 2210061"/>
                <a:gd name="connsiteX32" fmla="*/ 7033312 w 7033312"/>
                <a:gd name="connsiteY32" fmla="*/ 1795674 h 2210061"/>
                <a:gd name="connsiteX33" fmla="*/ 7033312 w 7033312"/>
                <a:gd name="connsiteY33" fmla="*/ 1226584 h 2210061"/>
                <a:gd name="connsiteX34" fmla="*/ 7033312 w 7033312"/>
                <a:gd name="connsiteY34" fmla="*/ 657493 h 2210061"/>
                <a:gd name="connsiteX35" fmla="*/ 7033312 w 7033312"/>
                <a:gd name="connsiteY35" fmla="*/ 138129 h 2210061"/>
                <a:gd name="connsiteX36" fmla="*/ 138129 w 7033312"/>
                <a:gd name="connsiteY36" fmla="*/ 552515 h 2210061"/>
                <a:gd name="connsiteX37" fmla="*/ 276258 w 7033312"/>
                <a:gd name="connsiteY37" fmla="*/ 414386 h 2210061"/>
                <a:gd name="connsiteX38" fmla="*/ 207194 w 7033312"/>
                <a:gd name="connsiteY38" fmla="*/ 345322 h 2210061"/>
                <a:gd name="connsiteX39" fmla="*/ 138130 w 7033312"/>
                <a:gd name="connsiteY39" fmla="*/ 414386 h 2210061"/>
                <a:gd name="connsiteX40" fmla="*/ 138129 w 7033312"/>
                <a:gd name="connsiteY40" fmla="*/ 552515 h 2210061"/>
                <a:gd name="connsiteX0" fmla="*/ 138129 w 7033312"/>
                <a:gd name="connsiteY0" fmla="*/ 552515 h 2210061"/>
                <a:gd name="connsiteX1" fmla="*/ 276258 w 7033312"/>
                <a:gd name="connsiteY1" fmla="*/ 414386 h 2210061"/>
                <a:gd name="connsiteX2" fmla="*/ 207194 w 7033312"/>
                <a:gd name="connsiteY2" fmla="*/ 345322 h 2210061"/>
                <a:gd name="connsiteX3" fmla="*/ 138130 w 7033312"/>
                <a:gd name="connsiteY3" fmla="*/ 414386 h 2210061"/>
                <a:gd name="connsiteX4" fmla="*/ 138129 w 7033312"/>
                <a:gd name="connsiteY4" fmla="*/ 552515 h 2210061"/>
                <a:gd name="connsiteX5" fmla="*/ 6895183 w 7033312"/>
                <a:gd name="connsiteY5" fmla="*/ 276258 h 2210061"/>
                <a:gd name="connsiteX6" fmla="*/ 7033312 w 7033312"/>
                <a:gd name="connsiteY6" fmla="*/ 138129 h 2210061"/>
                <a:gd name="connsiteX7" fmla="*/ 6895183 w 7033312"/>
                <a:gd name="connsiteY7" fmla="*/ 0 h 2210061"/>
                <a:gd name="connsiteX8" fmla="*/ 6757054 w 7033312"/>
                <a:gd name="connsiteY8" fmla="*/ 138129 h 2210061"/>
                <a:gd name="connsiteX9" fmla="*/ 6826118 w 7033312"/>
                <a:gd name="connsiteY9" fmla="*/ 207193 h 2210061"/>
                <a:gd name="connsiteX10" fmla="*/ 6895182 w 7033312"/>
                <a:gd name="connsiteY10" fmla="*/ 138129 h 2210061"/>
                <a:gd name="connsiteX11" fmla="*/ 6895183 w 7033312"/>
                <a:gd name="connsiteY11" fmla="*/ 276258 h 2210061"/>
                <a:gd name="connsiteX0" fmla="*/ 0 w 7033312"/>
                <a:gd name="connsiteY0" fmla="*/ 414386 h 2210061"/>
                <a:gd name="connsiteX1" fmla="*/ 138129 w 7033312"/>
                <a:gd name="connsiteY1" fmla="*/ 276257 h 2210061"/>
                <a:gd name="connsiteX2" fmla="*/ 932400 w 7033312"/>
                <a:gd name="connsiteY2" fmla="*/ 276257 h 2210061"/>
                <a:gd name="connsiteX3" fmla="*/ 1594293 w 7033312"/>
                <a:gd name="connsiteY3" fmla="*/ 276257 h 2210061"/>
                <a:gd name="connsiteX4" fmla="*/ 2388564 w 7033312"/>
                <a:gd name="connsiteY4" fmla="*/ 276257 h 2210061"/>
                <a:gd name="connsiteX5" fmla="*/ 3182835 w 7033312"/>
                <a:gd name="connsiteY5" fmla="*/ 276257 h 2210061"/>
                <a:gd name="connsiteX6" fmla="*/ 3778538 w 7033312"/>
                <a:gd name="connsiteY6" fmla="*/ 276258 h 2210061"/>
                <a:gd name="connsiteX7" fmla="*/ 4241863 w 7033312"/>
                <a:gd name="connsiteY7" fmla="*/ 276258 h 2210061"/>
                <a:gd name="connsiteX8" fmla="*/ 4705187 w 7033312"/>
                <a:gd name="connsiteY8" fmla="*/ 276258 h 2210061"/>
                <a:gd name="connsiteX9" fmla="*/ 5433269 w 7033312"/>
                <a:gd name="connsiteY9" fmla="*/ 276258 h 2210061"/>
                <a:gd name="connsiteX10" fmla="*/ 5896594 w 7033312"/>
                <a:gd name="connsiteY10" fmla="*/ 276258 h 2210061"/>
                <a:gd name="connsiteX11" fmla="*/ 6757054 w 7033312"/>
                <a:gd name="connsiteY11" fmla="*/ 276258 h 2210061"/>
                <a:gd name="connsiteX12" fmla="*/ 6757054 w 7033312"/>
                <a:gd name="connsiteY12" fmla="*/ 138129 h 2210061"/>
                <a:gd name="connsiteX13" fmla="*/ 6895183 w 7033312"/>
                <a:gd name="connsiteY13" fmla="*/ 0 h 2210061"/>
                <a:gd name="connsiteX14" fmla="*/ 7033312 w 7033312"/>
                <a:gd name="connsiteY14" fmla="*/ 138129 h 2210061"/>
                <a:gd name="connsiteX15" fmla="*/ 7033312 w 7033312"/>
                <a:gd name="connsiteY15" fmla="*/ 707220 h 2210061"/>
                <a:gd name="connsiteX16" fmla="*/ 7033312 w 7033312"/>
                <a:gd name="connsiteY16" fmla="*/ 1243160 h 2210061"/>
                <a:gd name="connsiteX17" fmla="*/ 7033312 w 7033312"/>
                <a:gd name="connsiteY17" fmla="*/ 1795675 h 2210061"/>
                <a:gd name="connsiteX18" fmla="*/ 6895183 w 7033312"/>
                <a:gd name="connsiteY18" fmla="*/ 1933804 h 2210061"/>
                <a:gd name="connsiteX19" fmla="*/ 6431858 w 7033312"/>
                <a:gd name="connsiteY19" fmla="*/ 1933804 h 2210061"/>
                <a:gd name="connsiteX20" fmla="*/ 5836155 w 7033312"/>
                <a:gd name="connsiteY20" fmla="*/ 1933804 h 2210061"/>
                <a:gd name="connsiteX21" fmla="*/ 5240452 w 7033312"/>
                <a:gd name="connsiteY21" fmla="*/ 1933804 h 2210061"/>
                <a:gd name="connsiteX22" fmla="*/ 4512370 w 7033312"/>
                <a:gd name="connsiteY22" fmla="*/ 1933804 h 2210061"/>
                <a:gd name="connsiteX23" fmla="*/ 4049045 w 7033312"/>
                <a:gd name="connsiteY23" fmla="*/ 1933804 h 2210061"/>
                <a:gd name="connsiteX24" fmla="*/ 3585721 w 7033312"/>
                <a:gd name="connsiteY24" fmla="*/ 1933804 h 2210061"/>
                <a:gd name="connsiteX25" fmla="*/ 2990017 w 7033312"/>
                <a:gd name="connsiteY25" fmla="*/ 1933803 h 2210061"/>
                <a:gd name="connsiteX26" fmla="*/ 2526693 w 7033312"/>
                <a:gd name="connsiteY26" fmla="*/ 1933803 h 2210061"/>
                <a:gd name="connsiteX27" fmla="*/ 1798611 w 7033312"/>
                <a:gd name="connsiteY27" fmla="*/ 1933803 h 2210061"/>
                <a:gd name="connsiteX28" fmla="*/ 1202908 w 7033312"/>
                <a:gd name="connsiteY28" fmla="*/ 1933803 h 2210061"/>
                <a:gd name="connsiteX29" fmla="*/ 276258 w 7033312"/>
                <a:gd name="connsiteY29" fmla="*/ 1933803 h 2210061"/>
                <a:gd name="connsiteX30" fmla="*/ 276258 w 7033312"/>
                <a:gd name="connsiteY30" fmla="*/ 2071932 h 2210061"/>
                <a:gd name="connsiteX31" fmla="*/ 138129 w 7033312"/>
                <a:gd name="connsiteY31" fmla="*/ 2210061 h 2210061"/>
                <a:gd name="connsiteX32" fmla="*/ 0 w 7033312"/>
                <a:gd name="connsiteY32" fmla="*/ 2071932 h 2210061"/>
                <a:gd name="connsiteX33" fmla="*/ 0 w 7033312"/>
                <a:gd name="connsiteY33" fmla="*/ 1535992 h 2210061"/>
                <a:gd name="connsiteX34" fmla="*/ 0 w 7033312"/>
                <a:gd name="connsiteY34" fmla="*/ 966901 h 2210061"/>
                <a:gd name="connsiteX35" fmla="*/ 0 w 7033312"/>
                <a:gd name="connsiteY35" fmla="*/ 414386 h 2210061"/>
                <a:gd name="connsiteX36" fmla="*/ 6757054 w 7033312"/>
                <a:gd name="connsiteY36" fmla="*/ 276258 h 2210061"/>
                <a:gd name="connsiteX37" fmla="*/ 6895183 w 7033312"/>
                <a:gd name="connsiteY37" fmla="*/ 276258 h 2210061"/>
                <a:gd name="connsiteX38" fmla="*/ 7033312 w 7033312"/>
                <a:gd name="connsiteY38" fmla="*/ 138129 h 2210061"/>
                <a:gd name="connsiteX39" fmla="*/ 6895183 w 7033312"/>
                <a:gd name="connsiteY39" fmla="*/ 276258 h 2210061"/>
                <a:gd name="connsiteX40" fmla="*/ 6895183 w 7033312"/>
                <a:gd name="connsiteY40" fmla="*/ 138129 h 2210061"/>
                <a:gd name="connsiteX41" fmla="*/ 6826119 w 7033312"/>
                <a:gd name="connsiteY41" fmla="*/ 207193 h 2210061"/>
                <a:gd name="connsiteX42" fmla="*/ 6757055 w 7033312"/>
                <a:gd name="connsiteY42" fmla="*/ 138129 h 2210061"/>
                <a:gd name="connsiteX43" fmla="*/ 138129 w 7033312"/>
                <a:gd name="connsiteY43" fmla="*/ 552515 h 2210061"/>
                <a:gd name="connsiteX44" fmla="*/ 138129 w 7033312"/>
                <a:gd name="connsiteY44" fmla="*/ 414386 h 2210061"/>
                <a:gd name="connsiteX45" fmla="*/ 207193 w 7033312"/>
                <a:gd name="connsiteY45" fmla="*/ 345322 h 2210061"/>
                <a:gd name="connsiteX46" fmla="*/ 276257 w 7033312"/>
                <a:gd name="connsiteY46" fmla="*/ 414386 h 2210061"/>
                <a:gd name="connsiteX47" fmla="*/ 138128 w 7033312"/>
                <a:gd name="connsiteY47" fmla="*/ 552515 h 2210061"/>
                <a:gd name="connsiteX48" fmla="*/ -1 w 7033312"/>
                <a:gd name="connsiteY48" fmla="*/ 414386 h 2210061"/>
                <a:gd name="connsiteX49" fmla="*/ 276258 w 7033312"/>
                <a:gd name="connsiteY49" fmla="*/ 414386 h 2210061"/>
                <a:gd name="connsiteX50" fmla="*/ 276258 w 7033312"/>
                <a:gd name="connsiteY50" fmla="*/ 951247 h 2210061"/>
                <a:gd name="connsiteX51" fmla="*/ 276258 w 7033312"/>
                <a:gd name="connsiteY51" fmla="*/ 1442525 h 2210061"/>
                <a:gd name="connsiteX52" fmla="*/ 276258 w 7033312"/>
                <a:gd name="connsiteY52" fmla="*/ 1933803 h 2210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7033312" h="2210061" stroke="0" extrusionOk="0">
                  <a:moveTo>
                    <a:pt x="7033312" y="138129"/>
                  </a:moveTo>
                  <a:cubicBezTo>
                    <a:pt x="6973261" y="201944"/>
                    <a:pt x="6938549" y="231358"/>
                    <a:pt x="6895183" y="276258"/>
                  </a:cubicBezTo>
                  <a:cubicBezTo>
                    <a:pt x="6894063" y="228252"/>
                    <a:pt x="6893954" y="181389"/>
                    <a:pt x="6895183" y="138129"/>
                  </a:cubicBezTo>
                  <a:cubicBezTo>
                    <a:pt x="6899088" y="169916"/>
                    <a:pt x="6858193" y="205964"/>
                    <a:pt x="6826119" y="207193"/>
                  </a:cubicBezTo>
                  <a:cubicBezTo>
                    <a:pt x="6789117" y="209929"/>
                    <a:pt x="6766262" y="177255"/>
                    <a:pt x="6757055" y="138129"/>
                  </a:cubicBezTo>
                  <a:cubicBezTo>
                    <a:pt x="6756700" y="176043"/>
                    <a:pt x="6762474" y="232484"/>
                    <a:pt x="6757054" y="276258"/>
                  </a:cubicBezTo>
                  <a:cubicBezTo>
                    <a:pt x="6360123" y="301649"/>
                    <a:pt x="6270765" y="248634"/>
                    <a:pt x="5962783" y="276258"/>
                  </a:cubicBezTo>
                  <a:cubicBezTo>
                    <a:pt x="5654801" y="303882"/>
                    <a:pt x="5529935" y="277969"/>
                    <a:pt x="5300891" y="276258"/>
                  </a:cubicBezTo>
                  <a:cubicBezTo>
                    <a:pt x="5071847" y="274547"/>
                    <a:pt x="4780773" y="258938"/>
                    <a:pt x="4572809" y="276258"/>
                  </a:cubicBezTo>
                  <a:cubicBezTo>
                    <a:pt x="4364845" y="293578"/>
                    <a:pt x="4009377" y="283053"/>
                    <a:pt x="3778538" y="276258"/>
                  </a:cubicBezTo>
                  <a:cubicBezTo>
                    <a:pt x="3547699" y="269463"/>
                    <a:pt x="3501166" y="297526"/>
                    <a:pt x="3315213" y="276258"/>
                  </a:cubicBezTo>
                  <a:cubicBezTo>
                    <a:pt x="3129260" y="254990"/>
                    <a:pt x="2937877" y="260938"/>
                    <a:pt x="2719510" y="276258"/>
                  </a:cubicBezTo>
                  <a:cubicBezTo>
                    <a:pt x="2501143" y="291578"/>
                    <a:pt x="2236365" y="315511"/>
                    <a:pt x="1925239" y="276258"/>
                  </a:cubicBezTo>
                  <a:cubicBezTo>
                    <a:pt x="1614113" y="237005"/>
                    <a:pt x="1502914" y="296826"/>
                    <a:pt x="1329536" y="276258"/>
                  </a:cubicBezTo>
                  <a:cubicBezTo>
                    <a:pt x="1156158" y="255690"/>
                    <a:pt x="587656" y="260232"/>
                    <a:pt x="138129" y="276258"/>
                  </a:cubicBezTo>
                  <a:cubicBezTo>
                    <a:pt x="51609" y="275672"/>
                    <a:pt x="-4447" y="350025"/>
                    <a:pt x="0" y="414387"/>
                  </a:cubicBezTo>
                  <a:cubicBezTo>
                    <a:pt x="16984" y="604874"/>
                    <a:pt x="1540" y="808398"/>
                    <a:pt x="0" y="933751"/>
                  </a:cubicBezTo>
                  <a:cubicBezTo>
                    <a:pt x="-1540" y="1059104"/>
                    <a:pt x="12013" y="1334849"/>
                    <a:pt x="0" y="1469691"/>
                  </a:cubicBezTo>
                  <a:cubicBezTo>
                    <a:pt x="-12013" y="1604533"/>
                    <a:pt x="-9640" y="1945554"/>
                    <a:pt x="0" y="2071932"/>
                  </a:cubicBezTo>
                  <a:cubicBezTo>
                    <a:pt x="-7280" y="2150412"/>
                    <a:pt x="62739" y="2224170"/>
                    <a:pt x="138129" y="2210061"/>
                  </a:cubicBezTo>
                  <a:cubicBezTo>
                    <a:pt x="213517" y="2196904"/>
                    <a:pt x="260089" y="2154112"/>
                    <a:pt x="276258" y="2071932"/>
                  </a:cubicBezTo>
                  <a:cubicBezTo>
                    <a:pt x="269481" y="2007444"/>
                    <a:pt x="269973" y="1962281"/>
                    <a:pt x="276258" y="1933803"/>
                  </a:cubicBezTo>
                  <a:cubicBezTo>
                    <a:pt x="500928" y="1962277"/>
                    <a:pt x="717502" y="1902245"/>
                    <a:pt x="1004340" y="1933803"/>
                  </a:cubicBezTo>
                  <a:cubicBezTo>
                    <a:pt x="1291178" y="1965361"/>
                    <a:pt x="1456067" y="1934291"/>
                    <a:pt x="1600043" y="1933803"/>
                  </a:cubicBezTo>
                  <a:cubicBezTo>
                    <a:pt x="1744019" y="1933315"/>
                    <a:pt x="2033918" y="1925066"/>
                    <a:pt x="2195746" y="1933803"/>
                  </a:cubicBezTo>
                  <a:cubicBezTo>
                    <a:pt x="2357574" y="1942540"/>
                    <a:pt x="2727052" y="1909548"/>
                    <a:pt x="2990017" y="1933803"/>
                  </a:cubicBezTo>
                  <a:cubicBezTo>
                    <a:pt x="3252982" y="1958058"/>
                    <a:pt x="3345927" y="1963887"/>
                    <a:pt x="3651910" y="1933803"/>
                  </a:cubicBezTo>
                  <a:cubicBezTo>
                    <a:pt x="3957893" y="1903719"/>
                    <a:pt x="4208177" y="1947232"/>
                    <a:pt x="4446181" y="1933803"/>
                  </a:cubicBezTo>
                  <a:cubicBezTo>
                    <a:pt x="4684185" y="1920374"/>
                    <a:pt x="4724471" y="1936291"/>
                    <a:pt x="4975695" y="1933803"/>
                  </a:cubicBezTo>
                  <a:cubicBezTo>
                    <a:pt x="5226919" y="1931315"/>
                    <a:pt x="5345037" y="1930058"/>
                    <a:pt x="5505209" y="1933803"/>
                  </a:cubicBezTo>
                  <a:cubicBezTo>
                    <a:pt x="5665381" y="1937548"/>
                    <a:pt x="6138978" y="1971037"/>
                    <a:pt x="6299480" y="1933803"/>
                  </a:cubicBezTo>
                  <a:cubicBezTo>
                    <a:pt x="6459982" y="1896569"/>
                    <a:pt x="6718091" y="1950726"/>
                    <a:pt x="6895183" y="1933803"/>
                  </a:cubicBezTo>
                  <a:cubicBezTo>
                    <a:pt x="6980185" y="1939524"/>
                    <a:pt x="7030603" y="1868017"/>
                    <a:pt x="7033312" y="1795674"/>
                  </a:cubicBezTo>
                  <a:cubicBezTo>
                    <a:pt x="7033339" y="1603266"/>
                    <a:pt x="7032212" y="1429717"/>
                    <a:pt x="7033312" y="1226584"/>
                  </a:cubicBezTo>
                  <a:cubicBezTo>
                    <a:pt x="7034413" y="1023451"/>
                    <a:pt x="7060105" y="910129"/>
                    <a:pt x="7033312" y="657493"/>
                  </a:cubicBezTo>
                  <a:cubicBezTo>
                    <a:pt x="7006519" y="404857"/>
                    <a:pt x="7058756" y="344224"/>
                    <a:pt x="7033312" y="138129"/>
                  </a:cubicBezTo>
                  <a:close/>
                  <a:moveTo>
                    <a:pt x="138129" y="552515"/>
                  </a:moveTo>
                  <a:cubicBezTo>
                    <a:pt x="204123" y="541129"/>
                    <a:pt x="265844" y="475318"/>
                    <a:pt x="276258" y="414386"/>
                  </a:cubicBezTo>
                  <a:cubicBezTo>
                    <a:pt x="269393" y="378635"/>
                    <a:pt x="246765" y="345230"/>
                    <a:pt x="207194" y="345322"/>
                  </a:cubicBezTo>
                  <a:cubicBezTo>
                    <a:pt x="166680" y="351759"/>
                    <a:pt x="138643" y="377298"/>
                    <a:pt x="138130" y="414386"/>
                  </a:cubicBezTo>
                  <a:cubicBezTo>
                    <a:pt x="136815" y="459562"/>
                    <a:pt x="133418" y="500691"/>
                    <a:pt x="138129" y="552515"/>
                  </a:cubicBezTo>
                  <a:close/>
                </a:path>
                <a:path w="7033312" h="2210061" fill="darkenLess" stroke="0" extrusionOk="0">
                  <a:moveTo>
                    <a:pt x="138129" y="552515"/>
                  </a:moveTo>
                  <a:cubicBezTo>
                    <a:pt x="213006" y="555002"/>
                    <a:pt x="275012" y="489259"/>
                    <a:pt x="276258" y="414386"/>
                  </a:cubicBezTo>
                  <a:cubicBezTo>
                    <a:pt x="276988" y="374107"/>
                    <a:pt x="249139" y="341951"/>
                    <a:pt x="207194" y="345322"/>
                  </a:cubicBezTo>
                  <a:cubicBezTo>
                    <a:pt x="172268" y="344442"/>
                    <a:pt x="133456" y="374192"/>
                    <a:pt x="138130" y="414386"/>
                  </a:cubicBezTo>
                  <a:cubicBezTo>
                    <a:pt x="143140" y="460201"/>
                    <a:pt x="145238" y="505370"/>
                    <a:pt x="138129" y="552515"/>
                  </a:cubicBezTo>
                  <a:close/>
                  <a:moveTo>
                    <a:pt x="6895183" y="276258"/>
                  </a:moveTo>
                  <a:cubicBezTo>
                    <a:pt x="6964651" y="287420"/>
                    <a:pt x="7038310" y="213582"/>
                    <a:pt x="7033312" y="138129"/>
                  </a:cubicBezTo>
                  <a:cubicBezTo>
                    <a:pt x="7041921" y="60543"/>
                    <a:pt x="6974001" y="807"/>
                    <a:pt x="6895183" y="0"/>
                  </a:cubicBezTo>
                  <a:cubicBezTo>
                    <a:pt x="6821048" y="11200"/>
                    <a:pt x="6746913" y="60038"/>
                    <a:pt x="6757054" y="138129"/>
                  </a:cubicBezTo>
                  <a:cubicBezTo>
                    <a:pt x="6751925" y="173374"/>
                    <a:pt x="6785125" y="199466"/>
                    <a:pt x="6826118" y="207193"/>
                  </a:cubicBezTo>
                  <a:cubicBezTo>
                    <a:pt x="6863567" y="198022"/>
                    <a:pt x="6895389" y="173066"/>
                    <a:pt x="6895182" y="138129"/>
                  </a:cubicBezTo>
                  <a:cubicBezTo>
                    <a:pt x="6891449" y="186201"/>
                    <a:pt x="6893555" y="228283"/>
                    <a:pt x="6895183" y="276258"/>
                  </a:cubicBezTo>
                  <a:close/>
                </a:path>
                <a:path w="7033312" h="2210061" fill="none" extrusionOk="0">
                  <a:moveTo>
                    <a:pt x="0" y="414386"/>
                  </a:moveTo>
                  <a:cubicBezTo>
                    <a:pt x="-7086" y="337161"/>
                    <a:pt x="57309" y="291909"/>
                    <a:pt x="138129" y="276257"/>
                  </a:cubicBezTo>
                  <a:cubicBezTo>
                    <a:pt x="425320" y="247696"/>
                    <a:pt x="655642" y="240612"/>
                    <a:pt x="932400" y="276257"/>
                  </a:cubicBezTo>
                  <a:cubicBezTo>
                    <a:pt x="1209158" y="311902"/>
                    <a:pt x="1437719" y="260597"/>
                    <a:pt x="1594293" y="276257"/>
                  </a:cubicBezTo>
                  <a:cubicBezTo>
                    <a:pt x="1750867" y="291917"/>
                    <a:pt x="2192550" y="259642"/>
                    <a:pt x="2388564" y="276257"/>
                  </a:cubicBezTo>
                  <a:cubicBezTo>
                    <a:pt x="2584578" y="292872"/>
                    <a:pt x="2896113" y="297225"/>
                    <a:pt x="3182835" y="276257"/>
                  </a:cubicBezTo>
                  <a:cubicBezTo>
                    <a:pt x="3469558" y="255290"/>
                    <a:pt x="3584985" y="256752"/>
                    <a:pt x="3778538" y="276258"/>
                  </a:cubicBezTo>
                  <a:cubicBezTo>
                    <a:pt x="3972091" y="295764"/>
                    <a:pt x="4141296" y="273064"/>
                    <a:pt x="4241863" y="276258"/>
                  </a:cubicBezTo>
                  <a:cubicBezTo>
                    <a:pt x="4342431" y="279452"/>
                    <a:pt x="4508088" y="266246"/>
                    <a:pt x="4705187" y="276258"/>
                  </a:cubicBezTo>
                  <a:cubicBezTo>
                    <a:pt x="4902286" y="286270"/>
                    <a:pt x="5105894" y="283646"/>
                    <a:pt x="5433269" y="276258"/>
                  </a:cubicBezTo>
                  <a:cubicBezTo>
                    <a:pt x="5760644" y="268870"/>
                    <a:pt x="5770804" y="297158"/>
                    <a:pt x="5896594" y="276258"/>
                  </a:cubicBezTo>
                  <a:cubicBezTo>
                    <a:pt x="6022385" y="255358"/>
                    <a:pt x="6491379" y="307583"/>
                    <a:pt x="6757054" y="276258"/>
                  </a:cubicBezTo>
                  <a:cubicBezTo>
                    <a:pt x="6756241" y="209689"/>
                    <a:pt x="6761079" y="166777"/>
                    <a:pt x="6757054" y="138129"/>
                  </a:cubicBezTo>
                  <a:cubicBezTo>
                    <a:pt x="6757919" y="70626"/>
                    <a:pt x="6803079" y="8921"/>
                    <a:pt x="6895183" y="0"/>
                  </a:cubicBezTo>
                  <a:cubicBezTo>
                    <a:pt x="6982165" y="-7530"/>
                    <a:pt x="7033314" y="72579"/>
                    <a:pt x="7033312" y="138129"/>
                  </a:cubicBezTo>
                  <a:cubicBezTo>
                    <a:pt x="7028583" y="276536"/>
                    <a:pt x="7025946" y="537202"/>
                    <a:pt x="7033312" y="707220"/>
                  </a:cubicBezTo>
                  <a:cubicBezTo>
                    <a:pt x="7040678" y="877238"/>
                    <a:pt x="7015245" y="1086157"/>
                    <a:pt x="7033312" y="1243160"/>
                  </a:cubicBezTo>
                  <a:cubicBezTo>
                    <a:pt x="7051379" y="1400163"/>
                    <a:pt x="7027034" y="1619677"/>
                    <a:pt x="7033312" y="1795675"/>
                  </a:cubicBezTo>
                  <a:cubicBezTo>
                    <a:pt x="7023305" y="1874108"/>
                    <a:pt x="6968463" y="1931172"/>
                    <a:pt x="6895183" y="1933804"/>
                  </a:cubicBezTo>
                  <a:cubicBezTo>
                    <a:pt x="6730014" y="1944033"/>
                    <a:pt x="6603190" y="1911725"/>
                    <a:pt x="6431858" y="1933804"/>
                  </a:cubicBezTo>
                  <a:cubicBezTo>
                    <a:pt x="6260526" y="1955883"/>
                    <a:pt x="6066370" y="1961856"/>
                    <a:pt x="5836155" y="1933804"/>
                  </a:cubicBezTo>
                  <a:cubicBezTo>
                    <a:pt x="5605940" y="1905752"/>
                    <a:pt x="5383039" y="1947005"/>
                    <a:pt x="5240452" y="1933804"/>
                  </a:cubicBezTo>
                  <a:cubicBezTo>
                    <a:pt x="5097865" y="1920603"/>
                    <a:pt x="4797956" y="1942002"/>
                    <a:pt x="4512370" y="1933804"/>
                  </a:cubicBezTo>
                  <a:cubicBezTo>
                    <a:pt x="4226784" y="1925606"/>
                    <a:pt x="4175916" y="1947896"/>
                    <a:pt x="4049045" y="1933804"/>
                  </a:cubicBezTo>
                  <a:cubicBezTo>
                    <a:pt x="3922174" y="1919712"/>
                    <a:pt x="3745464" y="1929777"/>
                    <a:pt x="3585721" y="1933804"/>
                  </a:cubicBezTo>
                  <a:cubicBezTo>
                    <a:pt x="3425978" y="1937831"/>
                    <a:pt x="3209100" y="1936690"/>
                    <a:pt x="2990017" y="1933803"/>
                  </a:cubicBezTo>
                  <a:cubicBezTo>
                    <a:pt x="2770934" y="1930916"/>
                    <a:pt x="2723439" y="1913894"/>
                    <a:pt x="2526693" y="1933803"/>
                  </a:cubicBezTo>
                  <a:cubicBezTo>
                    <a:pt x="2329947" y="1953712"/>
                    <a:pt x="2104981" y="1921308"/>
                    <a:pt x="1798611" y="1933803"/>
                  </a:cubicBezTo>
                  <a:cubicBezTo>
                    <a:pt x="1492241" y="1946298"/>
                    <a:pt x="1322214" y="1960373"/>
                    <a:pt x="1202908" y="1933803"/>
                  </a:cubicBezTo>
                  <a:cubicBezTo>
                    <a:pt x="1083602" y="1907233"/>
                    <a:pt x="692165" y="1929722"/>
                    <a:pt x="276258" y="1933803"/>
                  </a:cubicBezTo>
                  <a:cubicBezTo>
                    <a:pt x="269556" y="1990630"/>
                    <a:pt x="274343" y="2022972"/>
                    <a:pt x="276258" y="2071932"/>
                  </a:cubicBezTo>
                  <a:cubicBezTo>
                    <a:pt x="288104" y="2136345"/>
                    <a:pt x="202406" y="2218005"/>
                    <a:pt x="138129" y="2210061"/>
                  </a:cubicBezTo>
                  <a:cubicBezTo>
                    <a:pt x="60906" y="2201447"/>
                    <a:pt x="7113" y="2152162"/>
                    <a:pt x="0" y="2071932"/>
                  </a:cubicBezTo>
                  <a:cubicBezTo>
                    <a:pt x="-14564" y="1941063"/>
                    <a:pt x="6172" y="1654646"/>
                    <a:pt x="0" y="1535992"/>
                  </a:cubicBezTo>
                  <a:cubicBezTo>
                    <a:pt x="-6172" y="1417338"/>
                    <a:pt x="11400" y="1114598"/>
                    <a:pt x="0" y="966901"/>
                  </a:cubicBezTo>
                  <a:cubicBezTo>
                    <a:pt x="-11400" y="819204"/>
                    <a:pt x="-7699" y="670244"/>
                    <a:pt x="0" y="414386"/>
                  </a:cubicBezTo>
                  <a:close/>
                  <a:moveTo>
                    <a:pt x="6757054" y="276258"/>
                  </a:moveTo>
                  <a:cubicBezTo>
                    <a:pt x="6796432" y="276756"/>
                    <a:pt x="6862944" y="274142"/>
                    <a:pt x="6895183" y="276258"/>
                  </a:cubicBezTo>
                  <a:cubicBezTo>
                    <a:pt x="6955194" y="272259"/>
                    <a:pt x="7044321" y="199447"/>
                    <a:pt x="7033312" y="138129"/>
                  </a:cubicBezTo>
                  <a:moveTo>
                    <a:pt x="6895183" y="276258"/>
                  </a:moveTo>
                  <a:cubicBezTo>
                    <a:pt x="6900636" y="248613"/>
                    <a:pt x="6889462" y="203475"/>
                    <a:pt x="6895183" y="138129"/>
                  </a:cubicBezTo>
                  <a:cubicBezTo>
                    <a:pt x="6893828" y="185698"/>
                    <a:pt x="6858657" y="200658"/>
                    <a:pt x="6826119" y="207193"/>
                  </a:cubicBezTo>
                  <a:cubicBezTo>
                    <a:pt x="6792649" y="205271"/>
                    <a:pt x="6755215" y="180666"/>
                    <a:pt x="6757055" y="138129"/>
                  </a:cubicBezTo>
                  <a:moveTo>
                    <a:pt x="138129" y="552515"/>
                  </a:moveTo>
                  <a:cubicBezTo>
                    <a:pt x="142926" y="490548"/>
                    <a:pt x="140829" y="468463"/>
                    <a:pt x="138129" y="414386"/>
                  </a:cubicBezTo>
                  <a:cubicBezTo>
                    <a:pt x="145019" y="370454"/>
                    <a:pt x="168078" y="348533"/>
                    <a:pt x="207193" y="345322"/>
                  </a:cubicBezTo>
                  <a:cubicBezTo>
                    <a:pt x="244464" y="346084"/>
                    <a:pt x="269520" y="369888"/>
                    <a:pt x="276257" y="414386"/>
                  </a:cubicBezTo>
                  <a:cubicBezTo>
                    <a:pt x="286277" y="506062"/>
                    <a:pt x="205792" y="541622"/>
                    <a:pt x="138128" y="552515"/>
                  </a:cubicBezTo>
                  <a:cubicBezTo>
                    <a:pt x="68494" y="562755"/>
                    <a:pt x="122" y="495922"/>
                    <a:pt x="-1" y="414386"/>
                  </a:cubicBezTo>
                  <a:moveTo>
                    <a:pt x="276258" y="414386"/>
                  </a:moveTo>
                  <a:cubicBezTo>
                    <a:pt x="276493" y="632657"/>
                    <a:pt x="283589" y="773090"/>
                    <a:pt x="276258" y="951247"/>
                  </a:cubicBezTo>
                  <a:cubicBezTo>
                    <a:pt x="268927" y="1129404"/>
                    <a:pt x="289339" y="1204863"/>
                    <a:pt x="276258" y="1442525"/>
                  </a:cubicBezTo>
                  <a:cubicBezTo>
                    <a:pt x="263177" y="1680187"/>
                    <a:pt x="273517" y="1688390"/>
                    <a:pt x="276258" y="1933803"/>
                  </a:cubicBezTo>
                </a:path>
                <a:path w="7033312" h="2210061" fill="none" stroke="0" extrusionOk="0">
                  <a:moveTo>
                    <a:pt x="0" y="414386"/>
                  </a:moveTo>
                  <a:cubicBezTo>
                    <a:pt x="9951" y="345801"/>
                    <a:pt x="68923" y="264967"/>
                    <a:pt x="138129" y="276257"/>
                  </a:cubicBezTo>
                  <a:cubicBezTo>
                    <a:pt x="424835" y="282544"/>
                    <a:pt x="521825" y="263288"/>
                    <a:pt x="866211" y="276257"/>
                  </a:cubicBezTo>
                  <a:cubicBezTo>
                    <a:pt x="1210597" y="289226"/>
                    <a:pt x="1295125" y="287626"/>
                    <a:pt x="1660482" y="276257"/>
                  </a:cubicBezTo>
                  <a:cubicBezTo>
                    <a:pt x="2025839" y="264888"/>
                    <a:pt x="2185248" y="284237"/>
                    <a:pt x="2454753" y="276257"/>
                  </a:cubicBezTo>
                  <a:cubicBezTo>
                    <a:pt x="2724258" y="268277"/>
                    <a:pt x="2962963" y="275946"/>
                    <a:pt x="3182835" y="276257"/>
                  </a:cubicBezTo>
                  <a:cubicBezTo>
                    <a:pt x="3402707" y="276569"/>
                    <a:pt x="3799448" y="276512"/>
                    <a:pt x="3977106" y="276258"/>
                  </a:cubicBezTo>
                  <a:cubicBezTo>
                    <a:pt x="4154764" y="276004"/>
                    <a:pt x="4538578" y="284434"/>
                    <a:pt x="4771377" y="276258"/>
                  </a:cubicBezTo>
                  <a:cubicBezTo>
                    <a:pt x="5004176" y="268082"/>
                    <a:pt x="5173883" y="254339"/>
                    <a:pt x="5367080" y="276258"/>
                  </a:cubicBezTo>
                  <a:cubicBezTo>
                    <a:pt x="5560277" y="298177"/>
                    <a:pt x="5868001" y="296129"/>
                    <a:pt x="6095162" y="276258"/>
                  </a:cubicBezTo>
                  <a:cubicBezTo>
                    <a:pt x="6322323" y="256387"/>
                    <a:pt x="6453050" y="273026"/>
                    <a:pt x="6757054" y="276258"/>
                  </a:cubicBezTo>
                  <a:cubicBezTo>
                    <a:pt x="6759397" y="225246"/>
                    <a:pt x="6755383" y="177238"/>
                    <a:pt x="6757054" y="138129"/>
                  </a:cubicBezTo>
                  <a:cubicBezTo>
                    <a:pt x="6749365" y="48392"/>
                    <a:pt x="6823980" y="2278"/>
                    <a:pt x="6895183" y="0"/>
                  </a:cubicBezTo>
                  <a:cubicBezTo>
                    <a:pt x="6976381" y="10122"/>
                    <a:pt x="7043331" y="51866"/>
                    <a:pt x="7033312" y="138129"/>
                  </a:cubicBezTo>
                  <a:cubicBezTo>
                    <a:pt x="7032120" y="382893"/>
                    <a:pt x="7037700" y="509314"/>
                    <a:pt x="7033312" y="707220"/>
                  </a:cubicBezTo>
                  <a:cubicBezTo>
                    <a:pt x="7028924" y="905126"/>
                    <a:pt x="7053434" y="1095116"/>
                    <a:pt x="7033312" y="1292886"/>
                  </a:cubicBezTo>
                  <a:cubicBezTo>
                    <a:pt x="7013190" y="1490656"/>
                    <a:pt x="7021755" y="1549347"/>
                    <a:pt x="7033312" y="1795675"/>
                  </a:cubicBezTo>
                  <a:cubicBezTo>
                    <a:pt x="7040860" y="1875451"/>
                    <a:pt x="6971753" y="1921561"/>
                    <a:pt x="6895183" y="1933804"/>
                  </a:cubicBezTo>
                  <a:cubicBezTo>
                    <a:pt x="6542217" y="1950221"/>
                    <a:pt x="6320459" y="1941703"/>
                    <a:pt x="6167101" y="1933804"/>
                  </a:cubicBezTo>
                  <a:cubicBezTo>
                    <a:pt x="6013743" y="1925905"/>
                    <a:pt x="5779258" y="1965795"/>
                    <a:pt x="5439020" y="1933804"/>
                  </a:cubicBezTo>
                  <a:cubicBezTo>
                    <a:pt x="5098782" y="1901813"/>
                    <a:pt x="4979824" y="1936828"/>
                    <a:pt x="4843316" y="1933804"/>
                  </a:cubicBezTo>
                  <a:cubicBezTo>
                    <a:pt x="4706808" y="1930780"/>
                    <a:pt x="4428995" y="1936854"/>
                    <a:pt x="4181424" y="1933804"/>
                  </a:cubicBezTo>
                  <a:cubicBezTo>
                    <a:pt x="3933853" y="1930754"/>
                    <a:pt x="3725474" y="1936076"/>
                    <a:pt x="3519531" y="1933803"/>
                  </a:cubicBezTo>
                  <a:cubicBezTo>
                    <a:pt x="3313587" y="1931530"/>
                    <a:pt x="3038023" y="1968198"/>
                    <a:pt x="2791450" y="1933803"/>
                  </a:cubicBezTo>
                  <a:cubicBezTo>
                    <a:pt x="2544877" y="1899408"/>
                    <a:pt x="2235333" y="1903101"/>
                    <a:pt x="1997179" y="1933803"/>
                  </a:cubicBezTo>
                  <a:cubicBezTo>
                    <a:pt x="1759025" y="1964505"/>
                    <a:pt x="1526456" y="1942384"/>
                    <a:pt x="1202908" y="1933803"/>
                  </a:cubicBezTo>
                  <a:cubicBezTo>
                    <a:pt x="879360" y="1925222"/>
                    <a:pt x="635081" y="1955487"/>
                    <a:pt x="276258" y="1933803"/>
                  </a:cubicBezTo>
                  <a:cubicBezTo>
                    <a:pt x="273017" y="1993295"/>
                    <a:pt x="282556" y="2014555"/>
                    <a:pt x="276258" y="2071932"/>
                  </a:cubicBezTo>
                  <a:cubicBezTo>
                    <a:pt x="277568" y="2164100"/>
                    <a:pt x="209303" y="2215487"/>
                    <a:pt x="138129" y="2210061"/>
                  </a:cubicBezTo>
                  <a:cubicBezTo>
                    <a:pt x="53097" y="2200120"/>
                    <a:pt x="15672" y="2154167"/>
                    <a:pt x="0" y="2071932"/>
                  </a:cubicBezTo>
                  <a:cubicBezTo>
                    <a:pt x="7715" y="1936851"/>
                    <a:pt x="23764" y="1767210"/>
                    <a:pt x="0" y="1569143"/>
                  </a:cubicBezTo>
                  <a:cubicBezTo>
                    <a:pt x="-23764" y="1371076"/>
                    <a:pt x="-21837" y="1218661"/>
                    <a:pt x="0" y="1049779"/>
                  </a:cubicBezTo>
                  <a:cubicBezTo>
                    <a:pt x="21837" y="880897"/>
                    <a:pt x="-23292" y="645478"/>
                    <a:pt x="0" y="414386"/>
                  </a:cubicBezTo>
                  <a:close/>
                  <a:moveTo>
                    <a:pt x="6757054" y="276258"/>
                  </a:moveTo>
                  <a:cubicBezTo>
                    <a:pt x="6816803" y="276479"/>
                    <a:pt x="6856653" y="271884"/>
                    <a:pt x="6895183" y="276258"/>
                  </a:cubicBezTo>
                  <a:cubicBezTo>
                    <a:pt x="6980366" y="268848"/>
                    <a:pt x="7042225" y="228991"/>
                    <a:pt x="7033312" y="138129"/>
                  </a:cubicBezTo>
                  <a:moveTo>
                    <a:pt x="6895183" y="276258"/>
                  </a:moveTo>
                  <a:cubicBezTo>
                    <a:pt x="6889315" y="238013"/>
                    <a:pt x="6889783" y="199184"/>
                    <a:pt x="6895183" y="138129"/>
                  </a:cubicBezTo>
                  <a:cubicBezTo>
                    <a:pt x="6890921" y="174076"/>
                    <a:pt x="6862861" y="204036"/>
                    <a:pt x="6826119" y="207193"/>
                  </a:cubicBezTo>
                  <a:cubicBezTo>
                    <a:pt x="6793746" y="211040"/>
                    <a:pt x="6750691" y="170235"/>
                    <a:pt x="6757055" y="138129"/>
                  </a:cubicBezTo>
                  <a:moveTo>
                    <a:pt x="138129" y="552515"/>
                  </a:moveTo>
                  <a:cubicBezTo>
                    <a:pt x="135960" y="512463"/>
                    <a:pt x="144515" y="461799"/>
                    <a:pt x="138129" y="414386"/>
                  </a:cubicBezTo>
                  <a:cubicBezTo>
                    <a:pt x="137552" y="371999"/>
                    <a:pt x="163435" y="341111"/>
                    <a:pt x="207193" y="345322"/>
                  </a:cubicBezTo>
                  <a:cubicBezTo>
                    <a:pt x="247541" y="337749"/>
                    <a:pt x="273309" y="376357"/>
                    <a:pt x="276257" y="414386"/>
                  </a:cubicBezTo>
                  <a:cubicBezTo>
                    <a:pt x="280525" y="506624"/>
                    <a:pt x="223802" y="544581"/>
                    <a:pt x="138128" y="552515"/>
                  </a:cubicBezTo>
                  <a:cubicBezTo>
                    <a:pt x="51743" y="566150"/>
                    <a:pt x="-1585" y="488003"/>
                    <a:pt x="-1" y="414386"/>
                  </a:cubicBezTo>
                  <a:moveTo>
                    <a:pt x="276258" y="414386"/>
                  </a:moveTo>
                  <a:cubicBezTo>
                    <a:pt x="299602" y="551233"/>
                    <a:pt x="257927" y="714611"/>
                    <a:pt x="276258" y="920858"/>
                  </a:cubicBezTo>
                  <a:cubicBezTo>
                    <a:pt x="294589" y="1127105"/>
                    <a:pt x="261519" y="1217222"/>
                    <a:pt x="276258" y="1442525"/>
                  </a:cubicBezTo>
                  <a:cubicBezTo>
                    <a:pt x="290997" y="1667828"/>
                    <a:pt x="265439" y="1752577"/>
                    <a:pt x="276258" y="1933803"/>
                  </a:cubicBezTo>
                </a:path>
              </a:pathLst>
            </a:custGeom>
            <a:ln w="38100">
              <a:solidFill>
                <a:srgbClr val="002060"/>
              </a:solidFill>
              <a:extLst>
                <a:ext uri="{C807C97D-BFC1-408E-A445-0C87EB9F89A2}">
                  <ask:lineSketchStyleProps xmlns:ask="http://schemas.microsoft.com/office/drawing/2018/sketchyshapes" sd="2995030850">
                    <a:prstGeom prst="horizontalScroll">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EDFC166E-FBC9-7CCB-D934-FCB06BEDFF6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75503" y="1069709"/>
              <a:ext cx="7722269" cy="1548518"/>
            </a:xfrm>
            <a:prstGeom prst="rect">
              <a:avLst/>
            </a:prstGeom>
          </p:spPr>
        </p:pic>
      </p:grpSp>
    </p:spTree>
    <p:controls>
      <mc:AlternateContent xmlns:mc="http://schemas.openxmlformats.org/markup-compatibility/2006">
        <mc:Choice xmlns:v="urn:schemas-microsoft-com:vml" Requires="v">
          <p:control name="TextBox1" r:id="rId1" imgW="6458040" imgH="1504800"/>
        </mc:Choice>
        <mc:Fallback>
          <p:control name="TextBox1" r:id="rId1" imgW="6458040" imgH="1504800">
            <p:pic>
              <p:nvPicPr>
                <p:cNvPr id="2" name="TextBox1">
                  <a:extLst>
                    <a:ext uri="{FF2B5EF4-FFF2-40B4-BE49-F238E27FC236}">
                      <a16:creationId xmlns:a16="http://schemas.microsoft.com/office/drawing/2014/main" id="{905A47FB-DA34-8DEE-2BA1-599B2D0A71C4}"/>
                    </a:ext>
                  </a:extLst>
                </p:cNvPr>
                <p:cNvPicPr>
                  <a:picLocks/>
                </p:cNvPicPr>
                <p:nvPr/>
              </p:nvPicPr>
              <p:blipFill>
                <a:blip r:embed="rId7"/>
                <a:stretch>
                  <a:fillRect/>
                </a:stretch>
              </p:blipFill>
              <p:spPr>
                <a:xfrm>
                  <a:off x="1857614" y="3057087"/>
                  <a:ext cx="6455387" cy="1502122"/>
                </a:xfrm>
                <a:prstGeom prst="rect">
                  <a:avLst/>
                </a:prstGeom>
              </p:spPr>
            </p:pic>
          </p:control>
        </mc:Fallback>
      </mc:AlternateContent>
    </p:controls>
    <p:extLst>
      <p:ext uri="{BB962C8B-B14F-4D97-AF65-F5344CB8AC3E}">
        <p14:creationId xmlns:p14="http://schemas.microsoft.com/office/powerpoint/2010/main" val="3398758577"/>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afterEffect">
                                  <p:stCondLst>
                                    <p:cond delay="0"/>
                                  </p:stCondLst>
                                  <p:childTnLst>
                                    <p:animRot by="120000">
                                      <p:cBhvr>
                                        <p:cTn id="6" dur="100" fill="hold">
                                          <p:stCondLst>
                                            <p:cond delay="0"/>
                                          </p:stCondLst>
                                        </p:cTn>
                                        <p:tgtEl>
                                          <p:spTgt spid="14"/>
                                        </p:tgtEl>
                                        <p:attrNameLst>
                                          <p:attrName>r</p:attrName>
                                        </p:attrNameLst>
                                      </p:cBhvr>
                                    </p:animRot>
                                    <p:animRot by="-240000">
                                      <p:cBhvr>
                                        <p:cTn id="7" dur="200" fill="hold">
                                          <p:stCondLst>
                                            <p:cond delay="200"/>
                                          </p:stCondLst>
                                        </p:cTn>
                                        <p:tgtEl>
                                          <p:spTgt spid="14"/>
                                        </p:tgtEl>
                                        <p:attrNameLst>
                                          <p:attrName>r</p:attrName>
                                        </p:attrNameLst>
                                      </p:cBhvr>
                                    </p:animRot>
                                    <p:animRot by="240000">
                                      <p:cBhvr>
                                        <p:cTn id="8" dur="200" fill="hold">
                                          <p:stCondLst>
                                            <p:cond delay="400"/>
                                          </p:stCondLst>
                                        </p:cTn>
                                        <p:tgtEl>
                                          <p:spTgt spid="14"/>
                                        </p:tgtEl>
                                        <p:attrNameLst>
                                          <p:attrName>r</p:attrName>
                                        </p:attrNameLst>
                                      </p:cBhvr>
                                    </p:animRot>
                                    <p:animRot by="-240000">
                                      <p:cBhvr>
                                        <p:cTn id="9" dur="200" fill="hold">
                                          <p:stCondLst>
                                            <p:cond delay="600"/>
                                          </p:stCondLst>
                                        </p:cTn>
                                        <p:tgtEl>
                                          <p:spTgt spid="14"/>
                                        </p:tgtEl>
                                        <p:attrNameLst>
                                          <p:attrName>r</p:attrName>
                                        </p:attrNameLst>
                                      </p:cBhvr>
                                    </p:animRot>
                                    <p:animRot by="120000">
                                      <p:cBhvr>
                                        <p:cTn id="10" dur="200" fill="hold">
                                          <p:stCondLst>
                                            <p:cond delay="80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2">
            <a:extLst>
              <a:ext uri="{FF2B5EF4-FFF2-40B4-BE49-F238E27FC236}">
                <a16:creationId xmlns:a16="http://schemas.microsoft.com/office/drawing/2014/main" id="{40F9BE70-725F-A452-B223-B3F51295F2D7}"/>
              </a:ext>
            </a:extLst>
          </p:cNvPr>
          <p:cNvPicPr>
            <a:picLocks noChangeAspect="1"/>
          </p:cNvPicPr>
          <p:nvPr/>
        </p:nvPicPr>
        <p:blipFill>
          <a:blip r:embed="rId2"/>
          <a:srcRect/>
          <a:stretch>
            <a:fillRect/>
          </a:stretch>
        </p:blipFill>
        <p:spPr>
          <a:xfrm>
            <a:off x="3013863" y="348313"/>
            <a:ext cx="9656063" cy="6648420"/>
          </a:xfrm>
          <a:prstGeom prst="rect">
            <a:avLst/>
          </a:prstGeom>
        </p:spPr>
      </p:pic>
      <p:pic>
        <p:nvPicPr>
          <p:cNvPr id="6" name="Picture 10">
            <a:extLst>
              <a:ext uri="{FF2B5EF4-FFF2-40B4-BE49-F238E27FC236}">
                <a16:creationId xmlns:a16="http://schemas.microsoft.com/office/drawing/2014/main" id="{6DA7A68B-F1B2-403D-C60E-E71A07532B88}"/>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76514" y="3428999"/>
            <a:ext cx="5275759" cy="3567732"/>
          </a:xfrm>
          <a:prstGeom prst="rect">
            <a:avLst/>
          </a:prstGeom>
        </p:spPr>
      </p:pic>
      <p:pic>
        <p:nvPicPr>
          <p:cNvPr id="3" name="Picture 2">
            <a:extLst>
              <a:ext uri="{FF2B5EF4-FFF2-40B4-BE49-F238E27FC236}">
                <a16:creationId xmlns:a16="http://schemas.microsoft.com/office/drawing/2014/main" id="{0872F399-FBDE-25DE-162F-68A442603E81}"/>
              </a:ext>
            </a:extLst>
          </p:cNvPr>
          <p:cNvPicPr>
            <a:picLocks noChangeAspect="1"/>
          </p:cNvPicPr>
          <p:nvPr/>
        </p:nvPicPr>
        <p:blipFill>
          <a:blip r:embed="rId5"/>
          <a:stretch>
            <a:fillRect/>
          </a:stretch>
        </p:blipFill>
        <p:spPr>
          <a:xfrm>
            <a:off x="5192247" y="1603523"/>
            <a:ext cx="5486876" cy="3694496"/>
          </a:xfrm>
          <a:prstGeom prst="rect">
            <a:avLst/>
          </a:prstGeom>
        </p:spPr>
      </p:pic>
    </p:spTree>
    <p:extLst>
      <p:ext uri="{BB962C8B-B14F-4D97-AF65-F5344CB8AC3E}">
        <p14:creationId xmlns:p14="http://schemas.microsoft.com/office/powerpoint/2010/main" val="355665303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5" name="Picture 4" descr="A picture containing toy, doll, vector graphics&#10;&#10;Description automatically generated">
            <a:extLst>
              <a:ext uri="{FF2B5EF4-FFF2-40B4-BE49-F238E27FC236}">
                <a16:creationId xmlns:a16="http://schemas.microsoft.com/office/drawing/2014/main" id="{674C0B3E-6FF9-8C2C-6611-C8F20AF7F74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801998" y="0"/>
            <a:ext cx="10588003" cy="7040161"/>
          </a:xfrm>
          <a:prstGeom prst="rect">
            <a:avLst/>
          </a:prstGeom>
        </p:spPr>
      </p:pic>
      <p:sp>
        <p:nvSpPr>
          <p:cNvPr id="8" name="TextBox 7">
            <a:extLst>
              <a:ext uri="{FF2B5EF4-FFF2-40B4-BE49-F238E27FC236}">
                <a16:creationId xmlns:a16="http://schemas.microsoft.com/office/drawing/2014/main" id="{2412DB92-3747-C1D7-618D-1352272DE65C}"/>
              </a:ext>
            </a:extLst>
          </p:cNvPr>
          <p:cNvSpPr txBox="1"/>
          <p:nvPr/>
        </p:nvSpPr>
        <p:spPr>
          <a:xfrm>
            <a:off x="2987384" y="2951561"/>
            <a:ext cx="6369627" cy="3046988"/>
          </a:xfrm>
          <a:prstGeom prst="rect">
            <a:avLst/>
          </a:prstGeom>
          <a:noFill/>
        </p:spPr>
        <p:txBody>
          <a:bodyPr wrap="square" rtlCol="0">
            <a:spAutoFit/>
          </a:bodyPr>
          <a:lstStyle/>
          <a:p>
            <a:pPr lvl="0" algn="just"/>
            <a:r>
              <a:rPr lang="vi-VN" sz="4800" b="1" dirty="0">
                <a:solidFill>
                  <a:prstClr val="black"/>
                </a:solidFill>
                <a:latin typeface="Calibri" panose="020F0502020204030204"/>
              </a:rPr>
              <a:t>Cùng các bạn trong nhóm xây dựng tiểu phẩm về chủ đề “Biết ơn người lao động”. </a:t>
            </a:r>
          </a:p>
        </p:txBody>
      </p:sp>
    </p:spTree>
    <p:extLst>
      <p:ext uri="{BB962C8B-B14F-4D97-AF65-F5344CB8AC3E}">
        <p14:creationId xmlns:p14="http://schemas.microsoft.com/office/powerpoint/2010/main" val="278274839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558"/>
        <p:cNvGrpSpPr/>
        <p:nvPr/>
      </p:nvGrpSpPr>
      <p:grpSpPr>
        <a:xfrm>
          <a:off x="0" y="0"/>
          <a:ext cx="0" cy="0"/>
          <a:chOff x="0" y="0"/>
          <a:chExt cx="0" cy="0"/>
        </a:xfrm>
      </p:grpSpPr>
      <p:pic>
        <p:nvPicPr>
          <p:cNvPr id="2" name="Em Muốn Làm Cảnh Sát">
            <a:hlinkClick r:id="" action="ppaction://media"/>
            <a:extLst>
              <a:ext uri="{FF2B5EF4-FFF2-40B4-BE49-F238E27FC236}">
                <a16:creationId xmlns:a16="http://schemas.microsoft.com/office/drawing/2014/main" id="{720309FC-A645-1F3C-C7EB-62E53B397B3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268847020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314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81AEAB3-436B-7379-0BB0-446A2EA24C29}"/>
              </a:ext>
            </a:extLst>
          </p:cNvPr>
          <p:cNvSpPr/>
          <p:nvPr/>
        </p:nvSpPr>
        <p:spPr>
          <a:xfrm>
            <a:off x="141516" y="1015195"/>
            <a:ext cx="4784068" cy="2777066"/>
          </a:xfrm>
          <a:custGeom>
            <a:avLst/>
            <a:gdLst>
              <a:gd name="connsiteX0" fmla="*/ 0 w 4784068"/>
              <a:gd name="connsiteY0" fmla="*/ 462854 h 2777066"/>
              <a:gd name="connsiteX1" fmla="*/ 462854 w 4784068"/>
              <a:gd name="connsiteY1" fmla="*/ 0 h 2777066"/>
              <a:gd name="connsiteX2" fmla="*/ 4321214 w 4784068"/>
              <a:gd name="connsiteY2" fmla="*/ 0 h 2777066"/>
              <a:gd name="connsiteX3" fmla="*/ 4784068 w 4784068"/>
              <a:gd name="connsiteY3" fmla="*/ 462854 h 2777066"/>
              <a:gd name="connsiteX4" fmla="*/ 4784068 w 4784068"/>
              <a:gd name="connsiteY4" fmla="*/ 2314212 h 2777066"/>
              <a:gd name="connsiteX5" fmla="*/ 4321214 w 4784068"/>
              <a:gd name="connsiteY5" fmla="*/ 2777066 h 2777066"/>
              <a:gd name="connsiteX6" fmla="*/ 462854 w 4784068"/>
              <a:gd name="connsiteY6" fmla="*/ 2777066 h 2777066"/>
              <a:gd name="connsiteX7" fmla="*/ 0 w 4784068"/>
              <a:gd name="connsiteY7" fmla="*/ 2314212 h 2777066"/>
              <a:gd name="connsiteX8" fmla="*/ 0 w 4784068"/>
              <a:gd name="connsiteY8" fmla="*/ 462854 h 2777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84068" h="2777066" fill="none" extrusionOk="0">
                <a:moveTo>
                  <a:pt x="0" y="462854"/>
                </a:moveTo>
                <a:cubicBezTo>
                  <a:pt x="-10490" y="217280"/>
                  <a:pt x="174446" y="10639"/>
                  <a:pt x="462854" y="0"/>
                </a:cubicBezTo>
                <a:cubicBezTo>
                  <a:pt x="2271602" y="-88141"/>
                  <a:pt x="2920603" y="-30127"/>
                  <a:pt x="4321214" y="0"/>
                </a:cubicBezTo>
                <a:cubicBezTo>
                  <a:pt x="4570353" y="-18779"/>
                  <a:pt x="4788812" y="205617"/>
                  <a:pt x="4784068" y="462854"/>
                </a:cubicBezTo>
                <a:cubicBezTo>
                  <a:pt x="4688479" y="1188722"/>
                  <a:pt x="4699696" y="1752026"/>
                  <a:pt x="4784068" y="2314212"/>
                </a:cubicBezTo>
                <a:cubicBezTo>
                  <a:pt x="4790441" y="2575273"/>
                  <a:pt x="4585244" y="2785262"/>
                  <a:pt x="4321214" y="2777066"/>
                </a:cubicBezTo>
                <a:cubicBezTo>
                  <a:pt x="3194412" y="2619674"/>
                  <a:pt x="1890711" y="2759288"/>
                  <a:pt x="462854" y="2777066"/>
                </a:cubicBezTo>
                <a:cubicBezTo>
                  <a:pt x="193129" y="2757300"/>
                  <a:pt x="-5229" y="2532385"/>
                  <a:pt x="0" y="2314212"/>
                </a:cubicBezTo>
                <a:cubicBezTo>
                  <a:pt x="28504" y="1440093"/>
                  <a:pt x="104246" y="708077"/>
                  <a:pt x="0" y="462854"/>
                </a:cubicBezTo>
                <a:close/>
              </a:path>
              <a:path w="4784068" h="2777066" stroke="0" extrusionOk="0">
                <a:moveTo>
                  <a:pt x="0" y="462854"/>
                </a:moveTo>
                <a:cubicBezTo>
                  <a:pt x="-4424" y="207328"/>
                  <a:pt x="197838" y="-14764"/>
                  <a:pt x="462854" y="0"/>
                </a:cubicBezTo>
                <a:cubicBezTo>
                  <a:pt x="2127340" y="35450"/>
                  <a:pt x="3456901" y="37244"/>
                  <a:pt x="4321214" y="0"/>
                </a:cubicBezTo>
                <a:cubicBezTo>
                  <a:pt x="4578497" y="-4270"/>
                  <a:pt x="4750956" y="205807"/>
                  <a:pt x="4784068" y="462854"/>
                </a:cubicBezTo>
                <a:cubicBezTo>
                  <a:pt x="4822971" y="1102688"/>
                  <a:pt x="4683666" y="1428123"/>
                  <a:pt x="4784068" y="2314212"/>
                </a:cubicBezTo>
                <a:cubicBezTo>
                  <a:pt x="4815205" y="2565532"/>
                  <a:pt x="4569908" y="2758393"/>
                  <a:pt x="4321214" y="2777066"/>
                </a:cubicBezTo>
                <a:cubicBezTo>
                  <a:pt x="2858838" y="2755561"/>
                  <a:pt x="1667947" y="2905193"/>
                  <a:pt x="462854" y="2777066"/>
                </a:cubicBezTo>
                <a:cubicBezTo>
                  <a:pt x="247512" y="2753266"/>
                  <a:pt x="7353" y="2573449"/>
                  <a:pt x="0" y="2314212"/>
                </a:cubicBezTo>
                <a:cubicBezTo>
                  <a:pt x="-114426" y="1424010"/>
                  <a:pt x="-48809" y="691941"/>
                  <a:pt x="0" y="462854"/>
                </a:cubicBezTo>
                <a:close/>
              </a:path>
            </a:pathLst>
          </a:custGeom>
          <a:solidFill>
            <a:srgbClr val="FFFFCC"/>
          </a:solidFill>
          <a:ln w="38100">
            <a:solidFill>
              <a:srgbClr val="002060"/>
            </a:solidFill>
            <a:extLst>
              <a:ext uri="{C807C97D-BFC1-408E-A445-0C87EB9F89A2}">
                <ask:lineSketchStyleProps xmlns:ask="http://schemas.microsoft.com/office/drawing/2018/sketchyshapes" sd="256689661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dirty="0">
                <a:solidFill>
                  <a:prstClr val="black"/>
                </a:solidFill>
                <a:latin typeface="Calibri" panose="020F0502020204030204"/>
              </a:rPr>
              <a:t>Ví dụ</a:t>
            </a:r>
            <a:r>
              <a:rPr lang="en-US" sz="3200" b="1" dirty="0">
                <a:solidFill>
                  <a:prstClr val="black"/>
                </a:solidFill>
                <a:latin typeface="Calibri" panose="020F0502020204030204"/>
              </a:rPr>
              <a:t> 1:</a:t>
            </a:r>
          </a:p>
          <a:p>
            <a:pPr lvl="0" algn="just"/>
            <a:r>
              <a:rPr lang="vi-VN" sz="3200" b="1" dirty="0">
                <a:solidFill>
                  <a:prstClr val="black"/>
                </a:solidFill>
                <a:latin typeface="Calibri" panose="020F0502020204030204"/>
              </a:rPr>
              <a:t>Bác xe ôm chở bạn đi học, đến cổng trường bạn chạy thẳng vào sân trường, không chào bác; </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id="{53AD78E8-B230-E392-3AE7-0B97A1021A9D}"/>
              </a:ext>
            </a:extLst>
          </p:cNvPr>
          <p:cNvSpPr/>
          <p:nvPr/>
        </p:nvSpPr>
        <p:spPr>
          <a:xfrm>
            <a:off x="7333544" y="1171223"/>
            <a:ext cx="4413955" cy="2777066"/>
          </a:xfrm>
          <a:custGeom>
            <a:avLst/>
            <a:gdLst>
              <a:gd name="connsiteX0" fmla="*/ 0 w 4413955"/>
              <a:gd name="connsiteY0" fmla="*/ 462854 h 2777066"/>
              <a:gd name="connsiteX1" fmla="*/ 462854 w 4413955"/>
              <a:gd name="connsiteY1" fmla="*/ 0 h 2777066"/>
              <a:gd name="connsiteX2" fmla="*/ 3951101 w 4413955"/>
              <a:gd name="connsiteY2" fmla="*/ 0 h 2777066"/>
              <a:gd name="connsiteX3" fmla="*/ 4413955 w 4413955"/>
              <a:gd name="connsiteY3" fmla="*/ 462854 h 2777066"/>
              <a:gd name="connsiteX4" fmla="*/ 4413955 w 4413955"/>
              <a:gd name="connsiteY4" fmla="*/ 2314212 h 2777066"/>
              <a:gd name="connsiteX5" fmla="*/ 3951101 w 4413955"/>
              <a:gd name="connsiteY5" fmla="*/ 2777066 h 2777066"/>
              <a:gd name="connsiteX6" fmla="*/ 462854 w 4413955"/>
              <a:gd name="connsiteY6" fmla="*/ 2777066 h 2777066"/>
              <a:gd name="connsiteX7" fmla="*/ 0 w 4413955"/>
              <a:gd name="connsiteY7" fmla="*/ 2314212 h 2777066"/>
              <a:gd name="connsiteX8" fmla="*/ 0 w 4413955"/>
              <a:gd name="connsiteY8" fmla="*/ 462854 h 2777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13955" h="2777066" fill="none" extrusionOk="0">
                <a:moveTo>
                  <a:pt x="0" y="462854"/>
                </a:moveTo>
                <a:cubicBezTo>
                  <a:pt x="-10490" y="217280"/>
                  <a:pt x="174446" y="10639"/>
                  <a:pt x="462854" y="0"/>
                </a:cubicBezTo>
                <a:cubicBezTo>
                  <a:pt x="1708448" y="-88141"/>
                  <a:pt x="2870150" y="-30127"/>
                  <a:pt x="3951101" y="0"/>
                </a:cubicBezTo>
                <a:cubicBezTo>
                  <a:pt x="4200240" y="-18779"/>
                  <a:pt x="4418699" y="205617"/>
                  <a:pt x="4413955" y="462854"/>
                </a:cubicBezTo>
                <a:cubicBezTo>
                  <a:pt x="4318366" y="1188722"/>
                  <a:pt x="4329583" y="1752026"/>
                  <a:pt x="4413955" y="2314212"/>
                </a:cubicBezTo>
                <a:cubicBezTo>
                  <a:pt x="4420328" y="2575273"/>
                  <a:pt x="4215131" y="2785262"/>
                  <a:pt x="3951101" y="2777066"/>
                </a:cubicBezTo>
                <a:cubicBezTo>
                  <a:pt x="2529210" y="2619674"/>
                  <a:pt x="1987994" y="2759288"/>
                  <a:pt x="462854" y="2777066"/>
                </a:cubicBezTo>
                <a:cubicBezTo>
                  <a:pt x="193129" y="2757300"/>
                  <a:pt x="-5229" y="2532385"/>
                  <a:pt x="0" y="2314212"/>
                </a:cubicBezTo>
                <a:cubicBezTo>
                  <a:pt x="28504" y="1440093"/>
                  <a:pt x="104246" y="708077"/>
                  <a:pt x="0" y="462854"/>
                </a:cubicBezTo>
                <a:close/>
              </a:path>
              <a:path w="4413955" h="2777066" stroke="0" extrusionOk="0">
                <a:moveTo>
                  <a:pt x="0" y="462854"/>
                </a:moveTo>
                <a:cubicBezTo>
                  <a:pt x="-4424" y="207328"/>
                  <a:pt x="197838" y="-14764"/>
                  <a:pt x="462854" y="0"/>
                </a:cubicBezTo>
                <a:cubicBezTo>
                  <a:pt x="1076580" y="35450"/>
                  <a:pt x="2609619" y="37244"/>
                  <a:pt x="3951101" y="0"/>
                </a:cubicBezTo>
                <a:cubicBezTo>
                  <a:pt x="4208384" y="-4270"/>
                  <a:pt x="4380843" y="205807"/>
                  <a:pt x="4413955" y="462854"/>
                </a:cubicBezTo>
                <a:cubicBezTo>
                  <a:pt x="4452858" y="1102688"/>
                  <a:pt x="4313553" y="1428123"/>
                  <a:pt x="4413955" y="2314212"/>
                </a:cubicBezTo>
                <a:cubicBezTo>
                  <a:pt x="4445092" y="2565532"/>
                  <a:pt x="4199795" y="2758393"/>
                  <a:pt x="3951101" y="2777066"/>
                </a:cubicBezTo>
                <a:cubicBezTo>
                  <a:pt x="2640299" y="2755561"/>
                  <a:pt x="1896689" y="2905193"/>
                  <a:pt x="462854" y="2777066"/>
                </a:cubicBezTo>
                <a:cubicBezTo>
                  <a:pt x="247512" y="2753266"/>
                  <a:pt x="7353" y="2573449"/>
                  <a:pt x="0" y="2314212"/>
                </a:cubicBezTo>
                <a:cubicBezTo>
                  <a:pt x="-114426" y="1424010"/>
                  <a:pt x="-48809" y="691941"/>
                  <a:pt x="0" y="462854"/>
                </a:cubicBezTo>
                <a:close/>
              </a:path>
            </a:pathLst>
          </a:custGeom>
          <a:solidFill>
            <a:srgbClr val="FFFFCC"/>
          </a:solidFill>
          <a:ln w="38100">
            <a:solidFill>
              <a:srgbClr val="002060"/>
            </a:solidFill>
            <a:extLst>
              <a:ext uri="{C807C97D-BFC1-408E-A445-0C87EB9F89A2}">
                <ask:lineSketchStyleProps xmlns:ask="http://schemas.microsoft.com/office/drawing/2018/sketchyshapes" sd="256689661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3200" b="1">
                <a:solidFill>
                  <a:prstClr val="black"/>
                </a:solidFill>
              </a:rPr>
              <a:t>2. Một bạn định viết vào sách giáo khoa, bạn khác nhắc nhở không nên làm thế; </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7" descr="A group of kids sitting at a table&#10;&#10;Description automatically generated with low confidence">
            <a:extLst>
              <a:ext uri="{FF2B5EF4-FFF2-40B4-BE49-F238E27FC236}">
                <a16:creationId xmlns:a16="http://schemas.microsoft.com/office/drawing/2014/main" id="{1BB165ED-D0BB-C23E-3BAF-33DC20A3101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32521" y="4063999"/>
            <a:ext cx="4447706" cy="2523067"/>
          </a:xfrm>
          <a:prstGeom prst="rect">
            <a:avLst/>
          </a:prstGeom>
        </p:spPr>
      </p:pic>
      <p:sp>
        <p:nvSpPr>
          <p:cNvPr id="6" name="Rectangle: Rounded Corners 5">
            <a:extLst>
              <a:ext uri="{FF2B5EF4-FFF2-40B4-BE49-F238E27FC236}">
                <a16:creationId xmlns:a16="http://schemas.microsoft.com/office/drawing/2014/main" id="{2E087140-0C8E-5042-7BFD-957481057CC4}"/>
              </a:ext>
            </a:extLst>
          </p:cNvPr>
          <p:cNvSpPr/>
          <p:nvPr/>
        </p:nvSpPr>
        <p:spPr>
          <a:xfrm>
            <a:off x="4010378" y="3666674"/>
            <a:ext cx="4907844" cy="2619022"/>
          </a:xfrm>
          <a:custGeom>
            <a:avLst/>
            <a:gdLst>
              <a:gd name="connsiteX0" fmla="*/ 0 w 4907844"/>
              <a:gd name="connsiteY0" fmla="*/ 436512 h 2619022"/>
              <a:gd name="connsiteX1" fmla="*/ 436512 w 4907844"/>
              <a:gd name="connsiteY1" fmla="*/ 0 h 2619022"/>
              <a:gd name="connsiteX2" fmla="*/ 4471332 w 4907844"/>
              <a:gd name="connsiteY2" fmla="*/ 0 h 2619022"/>
              <a:gd name="connsiteX3" fmla="*/ 4907844 w 4907844"/>
              <a:gd name="connsiteY3" fmla="*/ 436512 h 2619022"/>
              <a:gd name="connsiteX4" fmla="*/ 4907844 w 4907844"/>
              <a:gd name="connsiteY4" fmla="*/ 2182510 h 2619022"/>
              <a:gd name="connsiteX5" fmla="*/ 4471332 w 4907844"/>
              <a:gd name="connsiteY5" fmla="*/ 2619022 h 2619022"/>
              <a:gd name="connsiteX6" fmla="*/ 436512 w 4907844"/>
              <a:gd name="connsiteY6" fmla="*/ 2619022 h 2619022"/>
              <a:gd name="connsiteX7" fmla="*/ 0 w 4907844"/>
              <a:gd name="connsiteY7" fmla="*/ 2182510 h 2619022"/>
              <a:gd name="connsiteX8" fmla="*/ 0 w 4907844"/>
              <a:gd name="connsiteY8" fmla="*/ 436512 h 2619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07844" h="2619022" fill="none" extrusionOk="0">
                <a:moveTo>
                  <a:pt x="0" y="436512"/>
                </a:moveTo>
                <a:cubicBezTo>
                  <a:pt x="-14942" y="209753"/>
                  <a:pt x="155504" y="12958"/>
                  <a:pt x="436512" y="0"/>
                </a:cubicBezTo>
                <a:cubicBezTo>
                  <a:pt x="2432515" y="-88141"/>
                  <a:pt x="3832185" y="-30127"/>
                  <a:pt x="4471332" y="0"/>
                </a:cubicBezTo>
                <a:cubicBezTo>
                  <a:pt x="4698094" y="-41442"/>
                  <a:pt x="4911767" y="194102"/>
                  <a:pt x="4907844" y="436512"/>
                </a:cubicBezTo>
                <a:cubicBezTo>
                  <a:pt x="4979227" y="627971"/>
                  <a:pt x="4826378" y="1405511"/>
                  <a:pt x="4907844" y="2182510"/>
                </a:cubicBezTo>
                <a:cubicBezTo>
                  <a:pt x="4935387" y="2447073"/>
                  <a:pt x="4746279" y="2652057"/>
                  <a:pt x="4471332" y="2619022"/>
                </a:cubicBezTo>
                <a:cubicBezTo>
                  <a:pt x="2606169" y="2461630"/>
                  <a:pt x="1222381" y="2601244"/>
                  <a:pt x="436512" y="2619022"/>
                </a:cubicBezTo>
                <a:cubicBezTo>
                  <a:pt x="176726" y="2592794"/>
                  <a:pt x="-6590" y="2376384"/>
                  <a:pt x="0" y="2182510"/>
                </a:cubicBezTo>
                <a:cubicBezTo>
                  <a:pt x="-42994" y="1387505"/>
                  <a:pt x="-105808" y="774996"/>
                  <a:pt x="0" y="436512"/>
                </a:cubicBezTo>
                <a:close/>
              </a:path>
              <a:path w="4907844" h="2619022" stroke="0" extrusionOk="0">
                <a:moveTo>
                  <a:pt x="0" y="436512"/>
                </a:moveTo>
                <a:cubicBezTo>
                  <a:pt x="-10224" y="195665"/>
                  <a:pt x="183301" y="-19077"/>
                  <a:pt x="436512" y="0"/>
                </a:cubicBezTo>
                <a:cubicBezTo>
                  <a:pt x="1167035" y="35450"/>
                  <a:pt x="2590181" y="37244"/>
                  <a:pt x="4471332" y="0"/>
                </a:cubicBezTo>
                <a:cubicBezTo>
                  <a:pt x="4729816" y="-44873"/>
                  <a:pt x="4902518" y="195205"/>
                  <a:pt x="4907844" y="436512"/>
                </a:cubicBezTo>
                <a:cubicBezTo>
                  <a:pt x="5014914" y="778321"/>
                  <a:pt x="4891532" y="1537682"/>
                  <a:pt x="4907844" y="2182510"/>
                </a:cubicBezTo>
                <a:cubicBezTo>
                  <a:pt x="4933178" y="2420084"/>
                  <a:pt x="4697214" y="2578092"/>
                  <a:pt x="4471332" y="2619022"/>
                </a:cubicBezTo>
                <a:cubicBezTo>
                  <a:pt x="3133991" y="2597517"/>
                  <a:pt x="983365" y="2747149"/>
                  <a:pt x="436512" y="2619022"/>
                </a:cubicBezTo>
                <a:cubicBezTo>
                  <a:pt x="215433" y="2607206"/>
                  <a:pt x="21708" y="2434248"/>
                  <a:pt x="0" y="2182510"/>
                </a:cubicBezTo>
                <a:cubicBezTo>
                  <a:pt x="88758" y="1845739"/>
                  <a:pt x="11470" y="1106940"/>
                  <a:pt x="0" y="436512"/>
                </a:cubicBezTo>
                <a:close/>
              </a:path>
            </a:pathLst>
          </a:custGeom>
          <a:solidFill>
            <a:srgbClr val="FFFFCC"/>
          </a:solidFill>
          <a:ln w="38100">
            <a:solidFill>
              <a:srgbClr val="002060"/>
            </a:solidFill>
            <a:extLst>
              <a:ext uri="{C807C97D-BFC1-408E-A445-0C87EB9F89A2}">
                <ask:lineSketchStyleProps xmlns:ask="http://schemas.microsoft.com/office/drawing/2018/sketchyshapes" sd="256689661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a:solidFill>
                  <a:prstClr val="black"/>
                </a:solidFill>
                <a:latin typeface="Calibri" panose="020F0502020204030204"/>
              </a:rPr>
              <a:t>3. Bác thợ sơn đang sơn tường, nhân lúc bác không để ý, một bạn đi qua, cầm que vẽ lên bức tường đó,… </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674247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BB34A4F3-2982-4EBC-A721-B09135484AA3}"/>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091" t="29953" r="17860" b="4322"/>
          <a:stretch/>
        </p:blipFill>
        <p:spPr>
          <a:xfrm>
            <a:off x="-132080" y="0"/>
            <a:ext cx="12425680" cy="6858000"/>
          </a:xfrm>
          <a:prstGeom prst="rect">
            <a:avLst/>
          </a:prstGeom>
        </p:spPr>
      </p:pic>
      <p:pic>
        <p:nvPicPr>
          <p:cNvPr id="11" name="Graphic 10">
            <a:extLst>
              <a:ext uri="{FF2B5EF4-FFF2-40B4-BE49-F238E27FC236}">
                <a16:creationId xmlns:a16="http://schemas.microsoft.com/office/drawing/2014/main" id="{FBC495E2-D696-4DDC-82BD-8BB215A3D97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0" y="-30480"/>
            <a:ext cx="4181152" cy="5066451"/>
          </a:xfrm>
          <a:prstGeom prst="rect">
            <a:avLst/>
          </a:prstGeom>
        </p:spPr>
      </p:pic>
      <p:sp>
        <p:nvSpPr>
          <p:cNvPr id="2" name="Rectangle: Rounded Corners 1">
            <a:extLst>
              <a:ext uri="{FF2B5EF4-FFF2-40B4-BE49-F238E27FC236}">
                <a16:creationId xmlns:a16="http://schemas.microsoft.com/office/drawing/2014/main" id="{EA1ED2E1-86F5-6C3E-A072-49453168BD51}"/>
              </a:ext>
            </a:extLst>
          </p:cNvPr>
          <p:cNvSpPr/>
          <p:nvPr/>
        </p:nvSpPr>
        <p:spPr>
          <a:xfrm>
            <a:off x="235591" y="86363"/>
            <a:ext cx="11720818" cy="6685273"/>
          </a:xfrm>
          <a:custGeom>
            <a:avLst/>
            <a:gdLst>
              <a:gd name="connsiteX0" fmla="*/ 0 w 11720818"/>
              <a:gd name="connsiteY0" fmla="*/ 666655 h 6685273"/>
              <a:gd name="connsiteX1" fmla="*/ 666655 w 11720818"/>
              <a:gd name="connsiteY1" fmla="*/ 0 h 6685273"/>
              <a:gd name="connsiteX2" fmla="*/ 11054163 w 11720818"/>
              <a:gd name="connsiteY2" fmla="*/ 0 h 6685273"/>
              <a:gd name="connsiteX3" fmla="*/ 11720818 w 11720818"/>
              <a:gd name="connsiteY3" fmla="*/ 666655 h 6685273"/>
              <a:gd name="connsiteX4" fmla="*/ 11720818 w 11720818"/>
              <a:gd name="connsiteY4" fmla="*/ 6018618 h 6685273"/>
              <a:gd name="connsiteX5" fmla="*/ 11054163 w 11720818"/>
              <a:gd name="connsiteY5" fmla="*/ 6685273 h 6685273"/>
              <a:gd name="connsiteX6" fmla="*/ 666655 w 11720818"/>
              <a:gd name="connsiteY6" fmla="*/ 6685273 h 6685273"/>
              <a:gd name="connsiteX7" fmla="*/ 0 w 11720818"/>
              <a:gd name="connsiteY7" fmla="*/ 6018618 h 6685273"/>
              <a:gd name="connsiteX8" fmla="*/ 0 w 11720818"/>
              <a:gd name="connsiteY8" fmla="*/ 666655 h 6685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0818" h="6685273" fill="none" extrusionOk="0">
                <a:moveTo>
                  <a:pt x="0" y="666655"/>
                </a:moveTo>
                <a:cubicBezTo>
                  <a:pt x="2027" y="353342"/>
                  <a:pt x="312607" y="23723"/>
                  <a:pt x="666655" y="0"/>
                </a:cubicBezTo>
                <a:cubicBezTo>
                  <a:pt x="5022528" y="72427"/>
                  <a:pt x="9113615" y="61419"/>
                  <a:pt x="11054163" y="0"/>
                </a:cubicBezTo>
                <a:cubicBezTo>
                  <a:pt x="11416817" y="-38058"/>
                  <a:pt x="11675639" y="284807"/>
                  <a:pt x="11720818" y="666655"/>
                </a:cubicBezTo>
                <a:cubicBezTo>
                  <a:pt x="11821694" y="1769157"/>
                  <a:pt x="11613505" y="3509150"/>
                  <a:pt x="11720818" y="6018618"/>
                </a:cubicBezTo>
                <a:cubicBezTo>
                  <a:pt x="11734482" y="6317455"/>
                  <a:pt x="11396820" y="6656658"/>
                  <a:pt x="11054163" y="6685273"/>
                </a:cubicBezTo>
                <a:cubicBezTo>
                  <a:pt x="6047159" y="6715100"/>
                  <a:pt x="5653155" y="6605967"/>
                  <a:pt x="666655" y="6685273"/>
                </a:cubicBezTo>
                <a:cubicBezTo>
                  <a:pt x="322865" y="6682515"/>
                  <a:pt x="-10619" y="6388901"/>
                  <a:pt x="0" y="6018618"/>
                </a:cubicBezTo>
                <a:cubicBezTo>
                  <a:pt x="50037" y="3347983"/>
                  <a:pt x="770" y="2350125"/>
                  <a:pt x="0" y="666655"/>
                </a:cubicBezTo>
                <a:close/>
              </a:path>
              <a:path w="11720818" h="6685273" stroke="0" extrusionOk="0">
                <a:moveTo>
                  <a:pt x="0" y="666655"/>
                </a:moveTo>
                <a:cubicBezTo>
                  <a:pt x="70129" y="317588"/>
                  <a:pt x="321181" y="47313"/>
                  <a:pt x="666655" y="0"/>
                </a:cubicBezTo>
                <a:cubicBezTo>
                  <a:pt x="4197087" y="123000"/>
                  <a:pt x="8689733" y="-96860"/>
                  <a:pt x="11054163" y="0"/>
                </a:cubicBezTo>
                <a:cubicBezTo>
                  <a:pt x="11378686" y="-33275"/>
                  <a:pt x="11750668" y="238293"/>
                  <a:pt x="11720818" y="666655"/>
                </a:cubicBezTo>
                <a:cubicBezTo>
                  <a:pt x="11723991" y="2382026"/>
                  <a:pt x="11815085" y="5111999"/>
                  <a:pt x="11720818" y="6018618"/>
                </a:cubicBezTo>
                <a:cubicBezTo>
                  <a:pt x="11700575" y="6394135"/>
                  <a:pt x="11389704" y="6679931"/>
                  <a:pt x="11054163" y="6685273"/>
                </a:cubicBezTo>
                <a:cubicBezTo>
                  <a:pt x="5947613" y="6524566"/>
                  <a:pt x="3023957" y="6724940"/>
                  <a:pt x="666655" y="6685273"/>
                </a:cubicBezTo>
                <a:cubicBezTo>
                  <a:pt x="257400" y="6676978"/>
                  <a:pt x="-65154" y="6357284"/>
                  <a:pt x="0" y="6018618"/>
                </a:cubicBezTo>
                <a:cubicBezTo>
                  <a:pt x="32216" y="4042986"/>
                  <a:pt x="57206" y="2394231"/>
                  <a:pt x="0" y="666655"/>
                </a:cubicBezTo>
                <a:close/>
              </a:path>
            </a:pathLst>
          </a:custGeom>
          <a:solidFill>
            <a:schemeClr val="bg1">
              <a:alpha val="73000"/>
            </a:schemeClr>
          </a:solidFill>
          <a:ln w="38100">
            <a:noFill/>
            <a:prstDash val="dash"/>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F75241A7-726D-470E-42CF-5FF0886B3BA3}"/>
              </a:ext>
            </a:extLst>
          </p:cNvPr>
          <p:cNvSpPr/>
          <p:nvPr/>
        </p:nvSpPr>
        <p:spPr>
          <a:xfrm>
            <a:off x="710437" y="1801372"/>
            <a:ext cx="10527405" cy="185622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Về</a:t>
            </a:r>
            <a:r>
              <a:rPr kumimoji="0" lang="en-US" sz="4800" b="0" i="1"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nhà</a:t>
            </a:r>
            <a:r>
              <a:rPr kumimoji="0" lang="en-US" sz="4800" b="0" i="1"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luyện</a:t>
            </a:r>
            <a:r>
              <a:rPr kumimoji="0" lang="en-US" sz="4800" b="0" i="1"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tập</a:t>
            </a:r>
            <a:r>
              <a:rPr kumimoji="0" lang="en-US" sz="4800" b="0" i="1"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tiểu</a:t>
            </a:r>
            <a:r>
              <a:rPr kumimoji="0" lang="en-US" sz="4800" b="0" i="1"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phẩm</a:t>
            </a:r>
            <a:r>
              <a:rPr kumimoji="0" lang="en-US" sz="4800" b="0" i="1"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để</a:t>
            </a:r>
            <a:r>
              <a:rPr kumimoji="0" lang="en-US" sz="4800" b="0" i="1"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biểu</a:t>
            </a:r>
            <a:r>
              <a:rPr kumimoji="0" lang="en-US" sz="4800" b="0" i="1"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diễn</a:t>
            </a:r>
            <a:r>
              <a:rPr kumimoji="0" lang="en-US" sz="4800" b="0" i="1"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b="0" i="1"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tiết</a:t>
            </a:r>
            <a:r>
              <a:rPr kumimoji="0" lang="en-US" sz="4800" b="0" i="1"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sau</a:t>
            </a:r>
            <a:r>
              <a:rPr kumimoji="0" lang="en-US" sz="4800" b="0" i="1"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Rectangle: Rounded Corners 4">
            <a:extLst>
              <a:ext uri="{FF2B5EF4-FFF2-40B4-BE49-F238E27FC236}">
                <a16:creationId xmlns:a16="http://schemas.microsoft.com/office/drawing/2014/main" id="{06F2D7E6-9E58-8398-4947-68B250BC734F}"/>
              </a:ext>
            </a:extLst>
          </p:cNvPr>
          <p:cNvSpPr/>
          <p:nvPr/>
        </p:nvSpPr>
        <p:spPr>
          <a:xfrm>
            <a:off x="590694" y="4176726"/>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7" name="Picture 2">
            <a:extLst>
              <a:ext uri="{FF2B5EF4-FFF2-40B4-BE49-F238E27FC236}">
                <a16:creationId xmlns:a16="http://schemas.microsoft.com/office/drawing/2014/main" id="{E245C3BF-68C2-7233-A0D5-6F4879D226E0}"/>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443951" y="1888882"/>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a:extLst>
              <a:ext uri="{FF2B5EF4-FFF2-40B4-BE49-F238E27FC236}">
                <a16:creationId xmlns:a16="http://schemas.microsoft.com/office/drawing/2014/main" id="{D2B0755E-6DFE-7440-84AB-A8C6F1777EB4}"/>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781408" y="4444953"/>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D2A3D2D5-2DCB-51A0-DD6C-F05B1CF36EBB}"/>
              </a:ext>
            </a:extLst>
          </p:cNvPr>
          <p:cNvPicPr>
            <a:picLocks noChangeAspect="1"/>
          </p:cNvPicPr>
          <p:nvPr/>
        </p:nvPicPr>
        <p:blipFill>
          <a:blip r:embed="rId8"/>
          <a:stretch>
            <a:fillRect/>
          </a:stretch>
        </p:blipFill>
        <p:spPr>
          <a:xfrm>
            <a:off x="3518003" y="169323"/>
            <a:ext cx="6005080" cy="1359526"/>
          </a:xfrm>
          <a:prstGeom prst="rect">
            <a:avLst/>
          </a:prstGeom>
        </p:spPr>
      </p:pic>
    </p:spTree>
    <p:extLst>
      <p:ext uri="{BB962C8B-B14F-4D97-AF65-F5344CB8AC3E}">
        <p14:creationId xmlns:p14="http://schemas.microsoft.com/office/powerpoint/2010/main" val="14549056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10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grpId="0" nodeType="withEffect">
                                  <p:stCondLst>
                                    <p:cond delay="10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par>
                                <p:cTn id="11" presetID="22" presetClass="entr" presetSubtype="8" fill="hold" nodeType="withEffect">
                                  <p:stCondLst>
                                    <p:cond delay="100"/>
                                  </p:stCondLst>
                                  <p:childTnLst>
                                    <p:set>
                                      <p:cBhvr>
                                        <p:cTn id="12" dur="1" fill="hold">
                                          <p:stCondLst>
                                            <p:cond delay="0"/>
                                          </p:stCondLst>
                                        </p:cTn>
                                        <p:tgtEl>
                                          <p:spTgt spid="17"/>
                                        </p:tgtEl>
                                        <p:attrNameLst>
                                          <p:attrName>style.visibility</p:attrName>
                                        </p:attrNameLst>
                                      </p:cBhvr>
                                      <p:to>
                                        <p:strVal val="visible"/>
                                      </p:to>
                                    </p:set>
                                    <p:animEffect transition="in" filter="wipe(left)">
                                      <p:cBhvr>
                                        <p:cTn id="13" dur="500"/>
                                        <p:tgtEl>
                                          <p:spTgt spid="17"/>
                                        </p:tgtEl>
                                      </p:cBhvr>
                                    </p:animEffect>
                                  </p:childTnLst>
                                </p:cTn>
                              </p:par>
                              <p:par>
                                <p:cTn id="14" presetID="22" presetClass="entr" presetSubtype="8" fill="hold" nodeType="withEffect">
                                  <p:stCondLst>
                                    <p:cond delay="100"/>
                                  </p:stCondLst>
                                  <p:childTnLst>
                                    <p:set>
                                      <p:cBhvr>
                                        <p:cTn id="15" dur="1" fill="hold">
                                          <p:stCondLst>
                                            <p:cond delay="0"/>
                                          </p:stCondLst>
                                        </p:cTn>
                                        <p:tgtEl>
                                          <p:spTgt spid="19"/>
                                        </p:tgtEl>
                                        <p:attrNameLst>
                                          <p:attrName>style.visibility</p:attrName>
                                        </p:attrNameLst>
                                      </p:cBhvr>
                                      <p:to>
                                        <p:strVal val="visible"/>
                                      </p:to>
                                    </p:set>
                                    <p:animEffect transition="in" filter="wipe(left)">
                                      <p:cBhvr>
                                        <p:cTn id="1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9">
            <a:extLst>
              <a:ext uri="{FF2B5EF4-FFF2-40B4-BE49-F238E27FC236}">
                <a16:creationId xmlns:a16="http://schemas.microsoft.com/office/drawing/2014/main" id="{94070C2B-4C45-4878-2A85-27A8AE1FF219}"/>
              </a:ext>
            </a:extLst>
          </p:cNvPr>
          <p:cNvPicPr>
            <a:picLocks noChangeAspect="1"/>
          </p:cNvPicPr>
          <p:nvPr/>
        </p:nvPicPr>
        <p:blipFill>
          <a:blip r:embed="rId2"/>
          <a:srcRect/>
          <a:stretch>
            <a:fillRect/>
          </a:stretch>
        </p:blipFill>
        <p:spPr>
          <a:xfrm>
            <a:off x="1997123" y="4164787"/>
            <a:ext cx="10068080" cy="2693213"/>
          </a:xfrm>
          <a:prstGeom prst="rect">
            <a:avLst/>
          </a:prstGeom>
        </p:spPr>
      </p:pic>
      <p:pic>
        <p:nvPicPr>
          <p:cNvPr id="7" name="Picture 21">
            <a:extLst>
              <a:ext uri="{FF2B5EF4-FFF2-40B4-BE49-F238E27FC236}">
                <a16:creationId xmlns:a16="http://schemas.microsoft.com/office/drawing/2014/main" id="{539D6873-80A9-1317-1593-8D7828602ED6}"/>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23072" y="1"/>
            <a:ext cx="1959169" cy="1655497"/>
          </a:xfrm>
          <a:prstGeom prst="rect">
            <a:avLst/>
          </a:prstGeom>
        </p:spPr>
      </p:pic>
      <p:pic>
        <p:nvPicPr>
          <p:cNvPr id="2" name="Picture 1">
            <a:extLst>
              <a:ext uri="{FF2B5EF4-FFF2-40B4-BE49-F238E27FC236}">
                <a16:creationId xmlns:a16="http://schemas.microsoft.com/office/drawing/2014/main" id="{CF8CC91A-A7EC-8E9E-9A38-AE6DDC08710A}"/>
              </a:ext>
            </a:extLst>
          </p:cNvPr>
          <p:cNvPicPr>
            <a:picLocks noChangeAspect="1"/>
          </p:cNvPicPr>
          <p:nvPr/>
        </p:nvPicPr>
        <p:blipFill>
          <a:blip r:embed="rId5"/>
          <a:stretch>
            <a:fillRect/>
          </a:stretch>
        </p:blipFill>
        <p:spPr>
          <a:xfrm>
            <a:off x="245570" y="0"/>
            <a:ext cx="4023709" cy="1444877"/>
          </a:xfrm>
          <a:prstGeom prst="rect">
            <a:avLst/>
          </a:prstGeom>
        </p:spPr>
      </p:pic>
      <p:pic>
        <p:nvPicPr>
          <p:cNvPr id="3" name="Picture 2">
            <a:extLst>
              <a:ext uri="{FF2B5EF4-FFF2-40B4-BE49-F238E27FC236}">
                <a16:creationId xmlns:a16="http://schemas.microsoft.com/office/drawing/2014/main" id="{A6908989-BD2A-F3E6-538A-7CBB62168ABD}"/>
              </a:ext>
            </a:extLst>
          </p:cNvPr>
          <p:cNvPicPr>
            <a:picLocks noChangeAspect="1"/>
          </p:cNvPicPr>
          <p:nvPr/>
        </p:nvPicPr>
        <p:blipFill>
          <a:blip r:embed="rId6"/>
          <a:stretch>
            <a:fillRect/>
          </a:stretch>
        </p:blipFill>
        <p:spPr>
          <a:xfrm>
            <a:off x="747863" y="1444659"/>
            <a:ext cx="11203491" cy="2470116"/>
          </a:xfrm>
          <a:prstGeom prst="rect">
            <a:avLst/>
          </a:prstGeom>
        </p:spPr>
      </p:pic>
    </p:spTree>
    <p:extLst>
      <p:ext uri="{BB962C8B-B14F-4D97-AF65-F5344CB8AC3E}">
        <p14:creationId xmlns:p14="http://schemas.microsoft.com/office/powerpoint/2010/main" val="316110627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558"/>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76BD1C24-C3ED-AE57-257B-3C9253A6FE04}"/>
              </a:ext>
            </a:extLst>
          </p:cNvPr>
          <p:cNvSpPr/>
          <p:nvPr/>
        </p:nvSpPr>
        <p:spPr>
          <a:xfrm>
            <a:off x="1284268" y="934153"/>
            <a:ext cx="10141689" cy="1355751"/>
          </a:xfrm>
          <a:custGeom>
            <a:avLst/>
            <a:gdLst>
              <a:gd name="connsiteX0" fmla="*/ 0 w 10141689"/>
              <a:gd name="connsiteY0" fmla="*/ 225963 h 1355751"/>
              <a:gd name="connsiteX1" fmla="*/ 225963 w 10141689"/>
              <a:gd name="connsiteY1" fmla="*/ 0 h 1355751"/>
              <a:gd name="connsiteX2" fmla="*/ 9915726 w 10141689"/>
              <a:gd name="connsiteY2" fmla="*/ 0 h 1355751"/>
              <a:gd name="connsiteX3" fmla="*/ 10141689 w 10141689"/>
              <a:gd name="connsiteY3" fmla="*/ 225963 h 1355751"/>
              <a:gd name="connsiteX4" fmla="*/ 10141689 w 10141689"/>
              <a:gd name="connsiteY4" fmla="*/ 1129788 h 1355751"/>
              <a:gd name="connsiteX5" fmla="*/ 9915726 w 10141689"/>
              <a:gd name="connsiteY5" fmla="*/ 1355751 h 1355751"/>
              <a:gd name="connsiteX6" fmla="*/ 225963 w 10141689"/>
              <a:gd name="connsiteY6" fmla="*/ 1355751 h 1355751"/>
              <a:gd name="connsiteX7" fmla="*/ 0 w 10141689"/>
              <a:gd name="connsiteY7" fmla="*/ 1129788 h 1355751"/>
              <a:gd name="connsiteX8" fmla="*/ 0 w 10141689"/>
              <a:gd name="connsiteY8" fmla="*/ 225963 h 1355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41689" h="1355751" fill="none" extrusionOk="0">
                <a:moveTo>
                  <a:pt x="0" y="225963"/>
                </a:moveTo>
                <a:cubicBezTo>
                  <a:pt x="802" y="122889"/>
                  <a:pt x="108488" y="12287"/>
                  <a:pt x="225963" y="0"/>
                </a:cubicBezTo>
                <a:cubicBezTo>
                  <a:pt x="1693709" y="72427"/>
                  <a:pt x="5576819" y="61419"/>
                  <a:pt x="9915726" y="0"/>
                </a:cubicBezTo>
                <a:cubicBezTo>
                  <a:pt x="10037771" y="-18938"/>
                  <a:pt x="10119077" y="94327"/>
                  <a:pt x="10141689" y="225963"/>
                </a:cubicBezTo>
                <a:cubicBezTo>
                  <a:pt x="10206889" y="381145"/>
                  <a:pt x="10081298" y="924530"/>
                  <a:pt x="10141689" y="1129788"/>
                </a:cubicBezTo>
                <a:cubicBezTo>
                  <a:pt x="10145252" y="1236499"/>
                  <a:pt x="10037035" y="1351842"/>
                  <a:pt x="9915726" y="1355751"/>
                </a:cubicBezTo>
                <a:cubicBezTo>
                  <a:pt x="5382170" y="1385578"/>
                  <a:pt x="2748482" y="1276445"/>
                  <a:pt x="225963" y="1355751"/>
                </a:cubicBezTo>
                <a:cubicBezTo>
                  <a:pt x="105521" y="1355259"/>
                  <a:pt x="-8388" y="1256243"/>
                  <a:pt x="0" y="1129788"/>
                </a:cubicBezTo>
                <a:cubicBezTo>
                  <a:pt x="-40881" y="952261"/>
                  <a:pt x="-25906" y="509673"/>
                  <a:pt x="0" y="225963"/>
                </a:cubicBezTo>
                <a:close/>
              </a:path>
              <a:path w="10141689" h="1355751" stroke="0" extrusionOk="0">
                <a:moveTo>
                  <a:pt x="0" y="225963"/>
                </a:moveTo>
                <a:cubicBezTo>
                  <a:pt x="19408" y="106457"/>
                  <a:pt x="104704" y="7370"/>
                  <a:pt x="225963" y="0"/>
                </a:cubicBezTo>
                <a:cubicBezTo>
                  <a:pt x="2043498" y="123000"/>
                  <a:pt x="7802965" y="-96860"/>
                  <a:pt x="9915726" y="0"/>
                </a:cubicBezTo>
                <a:cubicBezTo>
                  <a:pt x="10033232" y="-5556"/>
                  <a:pt x="10143881" y="96748"/>
                  <a:pt x="10141689" y="225963"/>
                </a:cubicBezTo>
                <a:cubicBezTo>
                  <a:pt x="10199242" y="377754"/>
                  <a:pt x="10086601" y="895523"/>
                  <a:pt x="10141689" y="1129788"/>
                </a:cubicBezTo>
                <a:cubicBezTo>
                  <a:pt x="10127368" y="1259772"/>
                  <a:pt x="10034194" y="1354715"/>
                  <a:pt x="9915726" y="1355751"/>
                </a:cubicBezTo>
                <a:cubicBezTo>
                  <a:pt x="8432011" y="1195044"/>
                  <a:pt x="1644731" y="1395418"/>
                  <a:pt x="225963" y="1355751"/>
                </a:cubicBezTo>
                <a:cubicBezTo>
                  <a:pt x="82947" y="1352071"/>
                  <a:pt x="-9584" y="1250242"/>
                  <a:pt x="0" y="1129788"/>
                </a:cubicBezTo>
                <a:cubicBezTo>
                  <a:pt x="-76242" y="918428"/>
                  <a:pt x="-42202" y="624515"/>
                  <a:pt x="0" y="225963"/>
                </a:cubicBezTo>
                <a:close/>
              </a:path>
            </a:pathLst>
          </a:custGeom>
          <a:solidFill>
            <a:srgbClr val="FFFF00"/>
          </a:solidFill>
          <a:ln>
            <a:solidFill>
              <a:schemeClr val="tx2"/>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333"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Trong</a:t>
            </a:r>
            <a:r>
              <a:rPr kumimoji="0" lang="en-US" sz="5333"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5333"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bài</a:t>
            </a:r>
            <a:r>
              <a:rPr kumimoji="0" lang="en-US" sz="5333"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5333"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hát</a:t>
            </a:r>
            <a:r>
              <a:rPr kumimoji="0" lang="en-US" sz="5333"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5333"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nói</a:t>
            </a:r>
            <a:r>
              <a:rPr kumimoji="0" lang="en-US" sz="5333"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5333"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đến</a:t>
            </a:r>
            <a:r>
              <a:rPr kumimoji="0" lang="en-US" sz="5333"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5333"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nghề</a:t>
            </a:r>
            <a:r>
              <a:rPr kumimoji="0" lang="en-US" sz="5333"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5333"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gì</a:t>
            </a:r>
            <a:r>
              <a:rPr kumimoji="0" lang="en-US" sz="5333"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p>
        </p:txBody>
      </p:sp>
      <p:pic>
        <p:nvPicPr>
          <p:cNvPr id="5" name="Picture 36">
            <a:extLst>
              <a:ext uri="{FF2B5EF4-FFF2-40B4-BE49-F238E27FC236}">
                <a16:creationId xmlns:a16="http://schemas.microsoft.com/office/drawing/2014/main" id="{060AEB86-04B2-E432-AEB5-137997B1B795}"/>
              </a:ext>
            </a:extLst>
          </p:cNvPr>
          <p:cNvPicPr>
            <a:picLocks noChangeAspect="1"/>
          </p:cNvPicPr>
          <p:nvPr/>
        </p:nvPicPr>
        <p:blipFill>
          <a:blip r:embed="rId3"/>
          <a:srcRect/>
          <a:stretch>
            <a:fillRect/>
          </a:stretch>
        </p:blipFill>
        <p:spPr>
          <a:xfrm>
            <a:off x="0" y="3011730"/>
            <a:ext cx="2197181" cy="3846271"/>
          </a:xfrm>
          <a:prstGeom prst="rect">
            <a:avLst/>
          </a:prstGeom>
        </p:spPr>
      </p:pic>
      <p:sp>
        <p:nvSpPr>
          <p:cNvPr id="2" name="Rectangle: Rounded Corners 1">
            <a:extLst>
              <a:ext uri="{FF2B5EF4-FFF2-40B4-BE49-F238E27FC236}">
                <a16:creationId xmlns:a16="http://schemas.microsoft.com/office/drawing/2014/main" id="{47F783A8-FF03-1732-7257-7D8712CD1000}"/>
              </a:ext>
            </a:extLst>
          </p:cNvPr>
          <p:cNvSpPr/>
          <p:nvPr/>
        </p:nvSpPr>
        <p:spPr>
          <a:xfrm>
            <a:off x="2424700" y="4098594"/>
            <a:ext cx="9472775" cy="1747401"/>
          </a:xfrm>
          <a:custGeom>
            <a:avLst/>
            <a:gdLst>
              <a:gd name="connsiteX0" fmla="*/ 0 w 9472775"/>
              <a:gd name="connsiteY0" fmla="*/ 291239 h 1747401"/>
              <a:gd name="connsiteX1" fmla="*/ 291239 w 9472775"/>
              <a:gd name="connsiteY1" fmla="*/ 0 h 1747401"/>
              <a:gd name="connsiteX2" fmla="*/ 9181536 w 9472775"/>
              <a:gd name="connsiteY2" fmla="*/ 0 h 1747401"/>
              <a:gd name="connsiteX3" fmla="*/ 9472775 w 9472775"/>
              <a:gd name="connsiteY3" fmla="*/ 291239 h 1747401"/>
              <a:gd name="connsiteX4" fmla="*/ 9472775 w 9472775"/>
              <a:gd name="connsiteY4" fmla="*/ 1456162 h 1747401"/>
              <a:gd name="connsiteX5" fmla="*/ 9181536 w 9472775"/>
              <a:gd name="connsiteY5" fmla="*/ 1747401 h 1747401"/>
              <a:gd name="connsiteX6" fmla="*/ 291239 w 9472775"/>
              <a:gd name="connsiteY6" fmla="*/ 1747401 h 1747401"/>
              <a:gd name="connsiteX7" fmla="*/ 0 w 9472775"/>
              <a:gd name="connsiteY7" fmla="*/ 1456162 h 1747401"/>
              <a:gd name="connsiteX8" fmla="*/ 0 w 9472775"/>
              <a:gd name="connsiteY8" fmla="*/ 291239 h 1747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72775" h="1747401" fill="none" extrusionOk="0">
                <a:moveTo>
                  <a:pt x="0" y="291239"/>
                </a:moveTo>
                <a:cubicBezTo>
                  <a:pt x="96" y="132983"/>
                  <a:pt x="146128" y="26410"/>
                  <a:pt x="291239" y="0"/>
                </a:cubicBezTo>
                <a:cubicBezTo>
                  <a:pt x="4530678" y="72427"/>
                  <a:pt x="7375114" y="61419"/>
                  <a:pt x="9181536" y="0"/>
                </a:cubicBezTo>
                <a:cubicBezTo>
                  <a:pt x="9341640" y="-5113"/>
                  <a:pt x="9447109" y="122629"/>
                  <a:pt x="9472775" y="291239"/>
                </a:cubicBezTo>
                <a:cubicBezTo>
                  <a:pt x="9404275" y="814015"/>
                  <a:pt x="9483743" y="1287135"/>
                  <a:pt x="9472775" y="1456162"/>
                </a:cubicBezTo>
                <a:cubicBezTo>
                  <a:pt x="9474614" y="1607675"/>
                  <a:pt x="9338648" y="1743214"/>
                  <a:pt x="9181536" y="1747401"/>
                </a:cubicBezTo>
                <a:cubicBezTo>
                  <a:pt x="6271454" y="1777228"/>
                  <a:pt x="4462558" y="1668095"/>
                  <a:pt x="291239" y="1747401"/>
                </a:cubicBezTo>
                <a:cubicBezTo>
                  <a:pt x="138768" y="1746454"/>
                  <a:pt x="-5183" y="1618034"/>
                  <a:pt x="0" y="1456162"/>
                </a:cubicBezTo>
                <a:cubicBezTo>
                  <a:pt x="-12472" y="1029141"/>
                  <a:pt x="92099" y="568493"/>
                  <a:pt x="0" y="291239"/>
                </a:cubicBezTo>
                <a:close/>
              </a:path>
              <a:path w="9472775" h="1747401" stroke="0" extrusionOk="0">
                <a:moveTo>
                  <a:pt x="0" y="291239"/>
                </a:moveTo>
                <a:cubicBezTo>
                  <a:pt x="20985" y="136112"/>
                  <a:pt x="134320" y="8184"/>
                  <a:pt x="291239" y="0"/>
                </a:cubicBezTo>
                <a:cubicBezTo>
                  <a:pt x="1350786" y="123000"/>
                  <a:pt x="7307503" y="-96860"/>
                  <a:pt x="9181536" y="0"/>
                </a:cubicBezTo>
                <a:cubicBezTo>
                  <a:pt x="9326400" y="-12182"/>
                  <a:pt x="9484890" y="105968"/>
                  <a:pt x="9472775" y="291239"/>
                </a:cubicBezTo>
                <a:cubicBezTo>
                  <a:pt x="9498189" y="748471"/>
                  <a:pt x="9444090" y="1033642"/>
                  <a:pt x="9472775" y="1456162"/>
                </a:cubicBezTo>
                <a:cubicBezTo>
                  <a:pt x="9466911" y="1619133"/>
                  <a:pt x="9317225" y="1743284"/>
                  <a:pt x="9181536" y="1747401"/>
                </a:cubicBezTo>
                <a:cubicBezTo>
                  <a:pt x="5363698" y="1586694"/>
                  <a:pt x="2986145" y="1787068"/>
                  <a:pt x="291239" y="1747401"/>
                </a:cubicBezTo>
                <a:cubicBezTo>
                  <a:pt x="111472" y="1743580"/>
                  <a:pt x="-10252" y="1612365"/>
                  <a:pt x="0" y="1456162"/>
                </a:cubicBezTo>
                <a:cubicBezTo>
                  <a:pt x="29602" y="1073774"/>
                  <a:pt x="44000" y="549070"/>
                  <a:pt x="0" y="291239"/>
                </a:cubicBezTo>
                <a:close/>
              </a:path>
            </a:pathLst>
          </a:custGeom>
          <a:solidFill>
            <a:srgbClr val="FFFF00"/>
          </a:solidFill>
          <a:ln>
            <a:solidFill>
              <a:schemeClr val="tx2"/>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333"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Em</a:t>
            </a:r>
            <a:r>
              <a:rPr kumimoji="0" lang="en-US" sz="5333"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5333"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hãy</a:t>
            </a:r>
            <a:r>
              <a:rPr kumimoji="0" lang="en-US" sz="5333"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5333"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kể</a:t>
            </a:r>
            <a:r>
              <a:rPr kumimoji="0" lang="en-US" sz="5333"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5333"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thêm</a:t>
            </a:r>
            <a:r>
              <a:rPr kumimoji="0" lang="en-US" sz="5333"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5333"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một</a:t>
            </a:r>
            <a:r>
              <a:rPr kumimoji="0" lang="en-US" sz="5333"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5333"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số</a:t>
            </a:r>
            <a:r>
              <a:rPr kumimoji="0" lang="en-US" sz="5333"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5333"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nghề</a:t>
            </a:r>
            <a:r>
              <a:rPr kumimoji="0" lang="en-US" sz="5333"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5333"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nghiệp</a:t>
            </a:r>
            <a:r>
              <a:rPr kumimoji="0" lang="en-US" sz="5333"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5333"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mà</a:t>
            </a:r>
            <a:r>
              <a:rPr kumimoji="0" lang="en-US" sz="5333"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5333"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em</a:t>
            </a:r>
            <a:r>
              <a:rPr kumimoji="0" lang="en-US" sz="5333"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5333"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biết</a:t>
            </a:r>
            <a:r>
              <a:rPr kumimoji="0" lang="en-US" sz="5333"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a:t>
            </a:r>
          </a:p>
        </p:txBody>
      </p:sp>
      <p:sp>
        <p:nvSpPr>
          <p:cNvPr id="6" name="TextBox 5">
            <a:extLst>
              <a:ext uri="{FF2B5EF4-FFF2-40B4-BE49-F238E27FC236}">
                <a16:creationId xmlns:a16="http://schemas.microsoft.com/office/drawing/2014/main" id="{5E231D68-936D-EB09-4437-B183CCCB8B46}"/>
              </a:ext>
            </a:extLst>
          </p:cNvPr>
          <p:cNvSpPr txBox="1"/>
          <p:nvPr/>
        </p:nvSpPr>
        <p:spPr>
          <a:xfrm>
            <a:off x="3174715" y="2630184"/>
            <a:ext cx="7417941" cy="13234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Cảnh</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sát</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phi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công</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bác</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sĩ</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kĩ</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sư</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đầu</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bếp</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thầy</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cô</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ca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sĩ</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2">
            <a:extLst>
              <a:ext uri="{FF2B5EF4-FFF2-40B4-BE49-F238E27FC236}">
                <a16:creationId xmlns:a16="http://schemas.microsoft.com/office/drawing/2014/main" id="{40F9BE70-725F-A452-B223-B3F51295F2D7}"/>
              </a:ext>
            </a:extLst>
          </p:cNvPr>
          <p:cNvPicPr>
            <a:picLocks noChangeAspect="1"/>
          </p:cNvPicPr>
          <p:nvPr/>
        </p:nvPicPr>
        <p:blipFill>
          <a:blip r:embed="rId2"/>
          <a:srcRect/>
          <a:stretch>
            <a:fillRect/>
          </a:stretch>
        </p:blipFill>
        <p:spPr>
          <a:xfrm>
            <a:off x="3013863" y="348313"/>
            <a:ext cx="9656063" cy="6648420"/>
          </a:xfrm>
          <a:prstGeom prst="rect">
            <a:avLst/>
          </a:prstGeom>
        </p:spPr>
      </p:pic>
      <p:pic>
        <p:nvPicPr>
          <p:cNvPr id="6" name="Picture 10">
            <a:extLst>
              <a:ext uri="{FF2B5EF4-FFF2-40B4-BE49-F238E27FC236}">
                <a16:creationId xmlns:a16="http://schemas.microsoft.com/office/drawing/2014/main" id="{6DA7A68B-F1B2-403D-C60E-E71A07532B88}"/>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76514" y="3428999"/>
            <a:ext cx="5275759" cy="3567732"/>
          </a:xfrm>
          <a:prstGeom prst="rect">
            <a:avLst/>
          </a:prstGeom>
        </p:spPr>
      </p:pic>
      <p:pic>
        <p:nvPicPr>
          <p:cNvPr id="2" name="Picture 1">
            <a:extLst>
              <a:ext uri="{FF2B5EF4-FFF2-40B4-BE49-F238E27FC236}">
                <a16:creationId xmlns:a16="http://schemas.microsoft.com/office/drawing/2014/main" id="{9EDAC21C-6720-4642-F1CF-952AE44760AA}"/>
              </a:ext>
            </a:extLst>
          </p:cNvPr>
          <p:cNvPicPr>
            <a:picLocks noChangeAspect="1"/>
          </p:cNvPicPr>
          <p:nvPr/>
        </p:nvPicPr>
        <p:blipFill>
          <a:blip r:embed="rId5"/>
          <a:stretch>
            <a:fillRect/>
          </a:stretch>
        </p:blipFill>
        <p:spPr>
          <a:xfrm>
            <a:off x="4589889" y="1606697"/>
            <a:ext cx="6834208" cy="3377477"/>
          </a:xfrm>
          <a:prstGeom prst="rect">
            <a:avLst/>
          </a:prstGeom>
        </p:spPr>
      </p:pic>
    </p:spTree>
    <p:extLst>
      <p:ext uri="{BB962C8B-B14F-4D97-AF65-F5344CB8AC3E}">
        <p14:creationId xmlns:p14="http://schemas.microsoft.com/office/powerpoint/2010/main" val="147164073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394"/>
        <p:cNvGrpSpPr/>
        <p:nvPr/>
      </p:nvGrpSpPr>
      <p:grpSpPr>
        <a:xfrm>
          <a:off x="0" y="0"/>
          <a:ext cx="0" cy="0"/>
          <a:chOff x="0" y="0"/>
          <a:chExt cx="0" cy="0"/>
        </a:xfrm>
      </p:grpSpPr>
      <p:pic>
        <p:nvPicPr>
          <p:cNvPr id="6" name="Picture 15">
            <a:extLst>
              <a:ext uri="{FF2B5EF4-FFF2-40B4-BE49-F238E27FC236}">
                <a16:creationId xmlns:a16="http://schemas.microsoft.com/office/drawing/2014/main" id="{49E671DF-2A6F-0DE0-87C1-4D5EA044D19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48128" y="136751"/>
            <a:ext cx="10730368" cy="6169964"/>
          </a:xfrm>
          <a:prstGeom prst="rect">
            <a:avLst/>
          </a:prstGeom>
        </p:spPr>
      </p:pic>
      <p:grpSp>
        <p:nvGrpSpPr>
          <p:cNvPr id="2397" name="Google Shape;2397;p38"/>
          <p:cNvGrpSpPr/>
          <p:nvPr/>
        </p:nvGrpSpPr>
        <p:grpSpPr>
          <a:xfrm>
            <a:off x="959986" y="484303"/>
            <a:ext cx="2224831" cy="1303132"/>
            <a:chOff x="6479176" y="2546587"/>
            <a:chExt cx="992401" cy="581271"/>
          </a:xfrm>
        </p:grpSpPr>
        <p:sp>
          <p:nvSpPr>
            <p:cNvPr id="2398" name="Google Shape;2398;p38"/>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99" name="Google Shape;2399;p38"/>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0" name="Google Shape;2400;p38"/>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1" name="Google Shape;2401;p38"/>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2" name="Google Shape;2402;p38"/>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3" name="Google Shape;2403;p38"/>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404" name="Google Shape;2404;p38"/>
          <p:cNvGrpSpPr/>
          <p:nvPr/>
        </p:nvGrpSpPr>
        <p:grpSpPr>
          <a:xfrm>
            <a:off x="1094477" y="2084705"/>
            <a:ext cx="328619" cy="308425"/>
            <a:chOff x="5946283" y="1650903"/>
            <a:chExt cx="246464" cy="231319"/>
          </a:xfrm>
        </p:grpSpPr>
        <p:sp>
          <p:nvSpPr>
            <p:cNvPr id="2405" name="Google Shape;2405;p3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6" name="Google Shape;2406;p3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407" name="Google Shape;2407;p38"/>
          <p:cNvGrpSpPr/>
          <p:nvPr/>
        </p:nvGrpSpPr>
        <p:grpSpPr>
          <a:xfrm>
            <a:off x="-174741" y="3971252"/>
            <a:ext cx="2048045" cy="1021960"/>
            <a:chOff x="3928210" y="1337178"/>
            <a:chExt cx="913545" cy="455852"/>
          </a:xfrm>
        </p:grpSpPr>
        <p:sp>
          <p:nvSpPr>
            <p:cNvPr id="2408" name="Google Shape;2408;p38"/>
            <p:cNvSpPr/>
            <p:nvPr/>
          </p:nvSpPr>
          <p:spPr>
            <a:xfrm>
              <a:off x="3928210" y="1337178"/>
              <a:ext cx="913545" cy="455852"/>
            </a:xfrm>
            <a:custGeom>
              <a:avLst/>
              <a:gdLst/>
              <a:ahLst/>
              <a:cxnLst/>
              <a:rect l="l" t="t" r="r" b="b"/>
              <a:pathLst>
                <a:path w="30561" h="15251" extrusionOk="0">
                  <a:moveTo>
                    <a:pt x="15519" y="1"/>
                  </a:moveTo>
                  <a:cubicBezTo>
                    <a:pt x="15210" y="1"/>
                    <a:pt x="14892" y="8"/>
                    <a:pt x="14574" y="22"/>
                  </a:cubicBezTo>
                  <a:cubicBezTo>
                    <a:pt x="8213" y="300"/>
                    <a:pt x="4413" y="3690"/>
                    <a:pt x="2345" y="6482"/>
                  </a:cubicBezTo>
                  <a:cubicBezTo>
                    <a:pt x="1567" y="7534"/>
                    <a:pt x="890" y="8689"/>
                    <a:pt x="337" y="9912"/>
                  </a:cubicBezTo>
                  <a:cubicBezTo>
                    <a:pt x="1" y="10653"/>
                    <a:pt x="270" y="11528"/>
                    <a:pt x="965" y="11952"/>
                  </a:cubicBezTo>
                  <a:cubicBezTo>
                    <a:pt x="965" y="11952"/>
                    <a:pt x="1277" y="12142"/>
                    <a:pt x="1385" y="12210"/>
                  </a:cubicBezTo>
                  <a:cubicBezTo>
                    <a:pt x="1566" y="12322"/>
                    <a:pt x="1744" y="12438"/>
                    <a:pt x="1926" y="12559"/>
                  </a:cubicBezTo>
                  <a:cubicBezTo>
                    <a:pt x="2293" y="12803"/>
                    <a:pt x="2681" y="13078"/>
                    <a:pt x="3119" y="13403"/>
                  </a:cubicBezTo>
                  <a:cubicBezTo>
                    <a:pt x="3449" y="13649"/>
                    <a:pt x="3778" y="13897"/>
                    <a:pt x="4105" y="14151"/>
                  </a:cubicBezTo>
                  <a:lnTo>
                    <a:pt x="4136" y="14175"/>
                  </a:lnTo>
                  <a:cubicBezTo>
                    <a:pt x="4448" y="14418"/>
                    <a:pt x="4759" y="14661"/>
                    <a:pt x="5069" y="14906"/>
                  </a:cubicBezTo>
                  <a:cubicBezTo>
                    <a:pt x="5368" y="15140"/>
                    <a:pt x="5717" y="15250"/>
                    <a:pt x="6060" y="15250"/>
                  </a:cubicBezTo>
                  <a:cubicBezTo>
                    <a:pt x="6694" y="15250"/>
                    <a:pt x="7310" y="14877"/>
                    <a:pt x="7565" y="14224"/>
                  </a:cubicBezTo>
                  <a:cubicBezTo>
                    <a:pt x="7820" y="13568"/>
                    <a:pt x="8122" y="12954"/>
                    <a:pt x="8460" y="12404"/>
                  </a:cubicBezTo>
                  <a:cubicBezTo>
                    <a:pt x="9936" y="9994"/>
                    <a:pt x="11981" y="8824"/>
                    <a:pt x="14710" y="8824"/>
                  </a:cubicBezTo>
                  <a:cubicBezTo>
                    <a:pt x="14793" y="8824"/>
                    <a:pt x="14875" y="8825"/>
                    <a:pt x="14960" y="8828"/>
                  </a:cubicBezTo>
                  <a:cubicBezTo>
                    <a:pt x="18484" y="8917"/>
                    <a:pt x="21046" y="10494"/>
                    <a:pt x="23264" y="13939"/>
                  </a:cubicBezTo>
                  <a:cubicBezTo>
                    <a:pt x="23570" y="14416"/>
                    <a:pt x="24087" y="14678"/>
                    <a:pt x="24617" y="14678"/>
                  </a:cubicBezTo>
                  <a:cubicBezTo>
                    <a:pt x="24890" y="14678"/>
                    <a:pt x="25166" y="14608"/>
                    <a:pt x="25419" y="14463"/>
                  </a:cubicBezTo>
                  <a:cubicBezTo>
                    <a:pt x="25710" y="14295"/>
                    <a:pt x="25981" y="14126"/>
                    <a:pt x="26233" y="13968"/>
                  </a:cubicBezTo>
                  <a:cubicBezTo>
                    <a:pt x="26233" y="13968"/>
                    <a:pt x="26537" y="13771"/>
                    <a:pt x="26630" y="13709"/>
                  </a:cubicBezTo>
                  <a:cubicBezTo>
                    <a:pt x="26856" y="13564"/>
                    <a:pt x="27080" y="13416"/>
                    <a:pt x="27305" y="13263"/>
                  </a:cubicBezTo>
                  <a:lnTo>
                    <a:pt x="27331" y="13246"/>
                  </a:lnTo>
                  <a:cubicBezTo>
                    <a:pt x="27727" y="12980"/>
                    <a:pt x="28122" y="12714"/>
                    <a:pt x="28519" y="12453"/>
                  </a:cubicBezTo>
                  <a:lnTo>
                    <a:pt x="28630" y="12381"/>
                  </a:lnTo>
                  <a:cubicBezTo>
                    <a:pt x="28719" y="12323"/>
                    <a:pt x="28809" y="12262"/>
                    <a:pt x="28900" y="12206"/>
                  </a:cubicBezTo>
                  <a:cubicBezTo>
                    <a:pt x="29077" y="12095"/>
                    <a:pt x="29268" y="11984"/>
                    <a:pt x="29485" y="11867"/>
                  </a:cubicBezTo>
                  <a:cubicBezTo>
                    <a:pt x="30269" y="11447"/>
                    <a:pt x="30561" y="10470"/>
                    <a:pt x="30140" y="9686"/>
                  </a:cubicBezTo>
                  <a:cubicBezTo>
                    <a:pt x="27566" y="4894"/>
                    <a:pt x="23813" y="1"/>
                    <a:pt x="15519"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9" name="Google Shape;2409;p38"/>
            <p:cNvSpPr/>
            <p:nvPr/>
          </p:nvSpPr>
          <p:spPr>
            <a:xfrm>
              <a:off x="3982017" y="1385301"/>
              <a:ext cx="804856" cy="294566"/>
            </a:xfrm>
            <a:custGeom>
              <a:avLst/>
              <a:gdLst/>
              <a:ahLst/>
              <a:cxnLst/>
              <a:rect l="l" t="t" r="r" b="b"/>
              <a:pathLst>
                <a:path w="26925" h="9855" extrusionOk="0">
                  <a:moveTo>
                    <a:pt x="13720" y="0"/>
                  </a:moveTo>
                  <a:cubicBezTo>
                    <a:pt x="13434" y="0"/>
                    <a:pt x="13142" y="7"/>
                    <a:pt x="12844" y="20"/>
                  </a:cubicBezTo>
                  <a:cubicBezTo>
                    <a:pt x="7116" y="271"/>
                    <a:pt x="3697" y="3318"/>
                    <a:pt x="1840" y="5829"/>
                  </a:cubicBezTo>
                  <a:cubicBezTo>
                    <a:pt x="1014" y="6946"/>
                    <a:pt x="417" y="8048"/>
                    <a:pt x="0" y="8966"/>
                  </a:cubicBezTo>
                  <a:cubicBezTo>
                    <a:pt x="143" y="9055"/>
                    <a:pt x="288" y="9141"/>
                    <a:pt x="431" y="9230"/>
                  </a:cubicBezTo>
                  <a:cubicBezTo>
                    <a:pt x="754" y="9429"/>
                    <a:pt x="1067" y="9640"/>
                    <a:pt x="1381" y="9855"/>
                  </a:cubicBezTo>
                  <a:cubicBezTo>
                    <a:pt x="1765" y="8973"/>
                    <a:pt x="2342" y="7861"/>
                    <a:pt x="3175" y="6747"/>
                  </a:cubicBezTo>
                  <a:cubicBezTo>
                    <a:pt x="5573" y="3536"/>
                    <a:pt x="8849" y="1815"/>
                    <a:pt x="12914" y="1637"/>
                  </a:cubicBezTo>
                  <a:cubicBezTo>
                    <a:pt x="13182" y="1625"/>
                    <a:pt x="13444" y="1620"/>
                    <a:pt x="13701" y="1620"/>
                  </a:cubicBezTo>
                  <a:cubicBezTo>
                    <a:pt x="20608" y="1620"/>
                    <a:pt x="23463" y="5806"/>
                    <a:pt x="25543" y="9686"/>
                  </a:cubicBezTo>
                  <a:cubicBezTo>
                    <a:pt x="25774" y="9533"/>
                    <a:pt x="26009" y="9379"/>
                    <a:pt x="26244" y="9231"/>
                  </a:cubicBezTo>
                  <a:cubicBezTo>
                    <a:pt x="26466" y="9090"/>
                    <a:pt x="26693" y="8962"/>
                    <a:pt x="26925" y="8836"/>
                  </a:cubicBezTo>
                  <a:cubicBezTo>
                    <a:pt x="24718" y="4737"/>
                    <a:pt x="21470" y="0"/>
                    <a:pt x="1372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0" name="Google Shape;2410;p38"/>
            <p:cNvSpPr/>
            <p:nvPr/>
          </p:nvSpPr>
          <p:spPr>
            <a:xfrm>
              <a:off x="4012447" y="1420690"/>
              <a:ext cx="742739" cy="279561"/>
            </a:xfrm>
            <a:custGeom>
              <a:avLst/>
              <a:gdLst/>
              <a:ahLst/>
              <a:cxnLst/>
              <a:rect l="l" t="t" r="r" b="b"/>
              <a:pathLst>
                <a:path w="24847" h="9353" extrusionOk="0">
                  <a:moveTo>
                    <a:pt x="12167" y="1"/>
                  </a:moveTo>
                  <a:cubicBezTo>
                    <a:pt x="12049" y="1"/>
                    <a:pt x="11930" y="2"/>
                    <a:pt x="11810" y="4"/>
                  </a:cubicBezTo>
                  <a:cubicBezTo>
                    <a:pt x="6428" y="113"/>
                    <a:pt x="3287" y="3043"/>
                    <a:pt x="1602" y="5481"/>
                  </a:cubicBezTo>
                  <a:cubicBezTo>
                    <a:pt x="885" y="6521"/>
                    <a:pt x="366" y="7552"/>
                    <a:pt x="0" y="8424"/>
                  </a:cubicBezTo>
                  <a:cubicBezTo>
                    <a:pt x="447" y="8720"/>
                    <a:pt x="882" y="9034"/>
                    <a:pt x="1311" y="9353"/>
                  </a:cubicBezTo>
                  <a:cubicBezTo>
                    <a:pt x="1650" y="8506"/>
                    <a:pt x="2157" y="7461"/>
                    <a:pt x="2882" y="6422"/>
                  </a:cubicBezTo>
                  <a:cubicBezTo>
                    <a:pt x="5057" y="3303"/>
                    <a:pt x="8098" y="1683"/>
                    <a:pt x="11917" y="1606"/>
                  </a:cubicBezTo>
                  <a:cubicBezTo>
                    <a:pt x="12026" y="1604"/>
                    <a:pt x="12133" y="1603"/>
                    <a:pt x="12240" y="1603"/>
                  </a:cubicBezTo>
                  <a:cubicBezTo>
                    <a:pt x="18607" y="1603"/>
                    <a:pt x="21523" y="5386"/>
                    <a:pt x="23588" y="9133"/>
                  </a:cubicBezTo>
                  <a:cubicBezTo>
                    <a:pt x="24007" y="8850"/>
                    <a:pt x="24425" y="8568"/>
                    <a:pt x="24847" y="8293"/>
                  </a:cubicBezTo>
                  <a:cubicBezTo>
                    <a:pt x="22630" y="4295"/>
                    <a:pt x="19317" y="1"/>
                    <a:pt x="1216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1" name="Google Shape;2411;p38"/>
            <p:cNvSpPr/>
            <p:nvPr/>
          </p:nvSpPr>
          <p:spPr>
            <a:xfrm>
              <a:off x="4042818" y="1458292"/>
              <a:ext cx="680891" cy="263779"/>
            </a:xfrm>
            <a:custGeom>
              <a:avLst/>
              <a:gdLst/>
              <a:ahLst/>
              <a:cxnLst/>
              <a:rect l="l" t="t" r="r" b="b"/>
              <a:pathLst>
                <a:path w="22778" h="8825" extrusionOk="0">
                  <a:moveTo>
                    <a:pt x="10698" y="1"/>
                  </a:moveTo>
                  <a:cubicBezTo>
                    <a:pt x="5717" y="1"/>
                    <a:pt x="2877" y="2795"/>
                    <a:pt x="1372" y="5150"/>
                  </a:cubicBezTo>
                  <a:cubicBezTo>
                    <a:pt x="761" y="6103"/>
                    <a:pt x="318" y="7056"/>
                    <a:pt x="0" y="7879"/>
                  </a:cubicBezTo>
                  <a:cubicBezTo>
                    <a:pt x="424" y="8188"/>
                    <a:pt x="840" y="8505"/>
                    <a:pt x="1255" y="8824"/>
                  </a:cubicBezTo>
                  <a:cubicBezTo>
                    <a:pt x="1550" y="8024"/>
                    <a:pt x="1982" y="7064"/>
                    <a:pt x="2596" y="6113"/>
                  </a:cubicBezTo>
                  <a:cubicBezTo>
                    <a:pt x="4536" y="3109"/>
                    <a:pt x="7315" y="1589"/>
                    <a:pt x="10852" y="1589"/>
                  </a:cubicBezTo>
                  <a:cubicBezTo>
                    <a:pt x="10880" y="1589"/>
                    <a:pt x="10907" y="1589"/>
                    <a:pt x="10935" y="1589"/>
                  </a:cubicBezTo>
                  <a:cubicBezTo>
                    <a:pt x="16662" y="1630"/>
                    <a:pt x="19564" y="4975"/>
                    <a:pt x="21607" y="8511"/>
                  </a:cubicBezTo>
                  <a:cubicBezTo>
                    <a:pt x="22003" y="8260"/>
                    <a:pt x="22389" y="8002"/>
                    <a:pt x="22778" y="7740"/>
                  </a:cubicBezTo>
                  <a:cubicBezTo>
                    <a:pt x="20559" y="3904"/>
                    <a:pt x="17266" y="48"/>
                    <a:pt x="10791" y="1"/>
                  </a:cubicBezTo>
                  <a:cubicBezTo>
                    <a:pt x="10760" y="1"/>
                    <a:pt x="10729" y="1"/>
                    <a:pt x="10698"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2" name="Google Shape;2412;p38"/>
            <p:cNvSpPr/>
            <p:nvPr/>
          </p:nvSpPr>
          <p:spPr>
            <a:xfrm>
              <a:off x="4073159" y="1505578"/>
              <a:ext cx="624843" cy="239269"/>
            </a:xfrm>
            <a:custGeom>
              <a:avLst/>
              <a:gdLst/>
              <a:ahLst/>
              <a:cxnLst/>
              <a:rect l="l" t="t" r="r" b="b"/>
              <a:pathLst>
                <a:path w="20903" h="8005" extrusionOk="0">
                  <a:moveTo>
                    <a:pt x="9672" y="0"/>
                  </a:moveTo>
                  <a:cubicBezTo>
                    <a:pt x="5039" y="0"/>
                    <a:pt x="2429" y="2676"/>
                    <a:pt x="1049" y="4949"/>
                  </a:cubicBezTo>
                  <a:cubicBezTo>
                    <a:pt x="611" y="5671"/>
                    <a:pt x="267" y="6394"/>
                    <a:pt x="0" y="7059"/>
                  </a:cubicBezTo>
                  <a:cubicBezTo>
                    <a:pt x="91" y="7128"/>
                    <a:pt x="182" y="7199"/>
                    <a:pt x="273" y="7268"/>
                  </a:cubicBezTo>
                  <a:cubicBezTo>
                    <a:pt x="586" y="7511"/>
                    <a:pt x="901" y="7758"/>
                    <a:pt x="1214" y="8005"/>
                  </a:cubicBezTo>
                  <a:cubicBezTo>
                    <a:pt x="1468" y="7354"/>
                    <a:pt x="1801" y="6638"/>
                    <a:pt x="2237" y="5927"/>
                  </a:cubicBezTo>
                  <a:cubicBezTo>
                    <a:pt x="4008" y="3038"/>
                    <a:pt x="6573" y="1577"/>
                    <a:pt x="9864" y="1577"/>
                  </a:cubicBezTo>
                  <a:cubicBezTo>
                    <a:pt x="9959" y="1577"/>
                    <a:pt x="10053" y="1579"/>
                    <a:pt x="10149" y="1581"/>
                  </a:cubicBezTo>
                  <a:cubicBezTo>
                    <a:pt x="15007" y="1705"/>
                    <a:pt x="17791" y="4362"/>
                    <a:pt x="19767" y="7430"/>
                  </a:cubicBezTo>
                  <a:cubicBezTo>
                    <a:pt x="20028" y="7281"/>
                    <a:pt x="20282" y="7121"/>
                    <a:pt x="20528" y="6967"/>
                  </a:cubicBezTo>
                  <a:cubicBezTo>
                    <a:pt x="20655" y="6888"/>
                    <a:pt x="20777" y="6805"/>
                    <a:pt x="20903" y="6724"/>
                  </a:cubicBezTo>
                  <a:cubicBezTo>
                    <a:pt x="18731" y="3297"/>
                    <a:pt x="15562" y="145"/>
                    <a:pt x="9987" y="4"/>
                  </a:cubicBezTo>
                  <a:cubicBezTo>
                    <a:pt x="9881" y="2"/>
                    <a:pt x="9776" y="0"/>
                    <a:pt x="9672"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413" name="Google Shape;2413;p38"/>
          <p:cNvGrpSpPr/>
          <p:nvPr/>
        </p:nvGrpSpPr>
        <p:grpSpPr>
          <a:xfrm>
            <a:off x="8349350" y="5284025"/>
            <a:ext cx="902759" cy="989260"/>
            <a:chOff x="7969377" y="2856516"/>
            <a:chExt cx="402682" cy="441266"/>
          </a:xfrm>
        </p:grpSpPr>
        <p:sp>
          <p:nvSpPr>
            <p:cNvPr id="2414" name="Google Shape;2414;p38"/>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5" name="Google Shape;2415;p38"/>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6" name="Google Shape;2416;p38"/>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7" name="Google Shape;2417;p38"/>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8" name="Google Shape;2418;p38"/>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9" name="Google Shape;2419;p38"/>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0" name="Google Shape;2420;p38"/>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1" name="Google Shape;2421;p38"/>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2" name="Google Shape;2422;p38"/>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3" name="Google Shape;2423;p38"/>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4" name="Google Shape;2424;p38"/>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425" name="Google Shape;2425;p38"/>
          <p:cNvGrpSpPr/>
          <p:nvPr/>
        </p:nvGrpSpPr>
        <p:grpSpPr>
          <a:xfrm>
            <a:off x="4372582" y="5778653"/>
            <a:ext cx="601124" cy="930224"/>
            <a:chOff x="7706772" y="521151"/>
            <a:chExt cx="268136" cy="414933"/>
          </a:xfrm>
        </p:grpSpPr>
        <p:sp>
          <p:nvSpPr>
            <p:cNvPr id="2426" name="Google Shape;2426;p38"/>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7" name="Google Shape;2427;p38"/>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8" name="Google Shape;2428;p38"/>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9" name="Google Shape;2429;p38"/>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30" name="Google Shape;2430;p38"/>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31" name="Google Shape;2431;p38"/>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529" name="Google Shape;2529;p38"/>
          <p:cNvGrpSpPr/>
          <p:nvPr/>
        </p:nvGrpSpPr>
        <p:grpSpPr>
          <a:xfrm>
            <a:off x="10603611" y="1687772"/>
            <a:ext cx="328619" cy="308425"/>
            <a:chOff x="5946283" y="1650903"/>
            <a:chExt cx="246464" cy="231319"/>
          </a:xfrm>
        </p:grpSpPr>
        <p:sp>
          <p:nvSpPr>
            <p:cNvPr id="2530" name="Google Shape;2530;p3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1" name="Google Shape;2531;p3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532" name="Google Shape;2532;p38"/>
          <p:cNvGrpSpPr/>
          <p:nvPr/>
        </p:nvGrpSpPr>
        <p:grpSpPr>
          <a:xfrm>
            <a:off x="684977" y="2555405"/>
            <a:ext cx="328619" cy="308425"/>
            <a:chOff x="5946283" y="1650903"/>
            <a:chExt cx="246464" cy="231319"/>
          </a:xfrm>
        </p:grpSpPr>
        <p:sp>
          <p:nvSpPr>
            <p:cNvPr id="2533" name="Google Shape;2533;p3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4" name="Google Shape;2534;p3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535" name="Google Shape;2535;p38"/>
          <p:cNvGrpSpPr/>
          <p:nvPr/>
        </p:nvGrpSpPr>
        <p:grpSpPr>
          <a:xfrm>
            <a:off x="11232011" y="1123489"/>
            <a:ext cx="328619" cy="308425"/>
            <a:chOff x="5946283" y="1650903"/>
            <a:chExt cx="246464" cy="231319"/>
          </a:xfrm>
        </p:grpSpPr>
        <p:sp>
          <p:nvSpPr>
            <p:cNvPr id="2536" name="Google Shape;2536;p3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7" name="Google Shape;2537;p3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538" name="Google Shape;2538;p38"/>
          <p:cNvGrpSpPr/>
          <p:nvPr/>
        </p:nvGrpSpPr>
        <p:grpSpPr>
          <a:xfrm>
            <a:off x="10862314" y="2338544"/>
            <a:ext cx="972409" cy="846793"/>
            <a:chOff x="5133595" y="1523392"/>
            <a:chExt cx="473946" cy="412721"/>
          </a:xfrm>
        </p:grpSpPr>
        <p:sp>
          <p:nvSpPr>
            <p:cNvPr id="2539" name="Google Shape;2539;p38"/>
            <p:cNvSpPr/>
            <p:nvPr/>
          </p:nvSpPr>
          <p:spPr>
            <a:xfrm>
              <a:off x="5133595" y="1523392"/>
              <a:ext cx="473946" cy="412721"/>
            </a:xfrm>
            <a:custGeom>
              <a:avLst/>
              <a:gdLst/>
              <a:ahLst/>
              <a:cxnLst/>
              <a:rect l="l" t="t" r="r" b="b"/>
              <a:pathLst>
                <a:path w="15855" h="13808" extrusionOk="0">
                  <a:moveTo>
                    <a:pt x="3218" y="1"/>
                  </a:moveTo>
                  <a:cubicBezTo>
                    <a:pt x="2663" y="1"/>
                    <a:pt x="2103" y="48"/>
                    <a:pt x="1542" y="147"/>
                  </a:cubicBezTo>
                  <a:cubicBezTo>
                    <a:pt x="1279" y="193"/>
                    <a:pt x="1008" y="252"/>
                    <a:pt x="794" y="410"/>
                  </a:cubicBezTo>
                  <a:cubicBezTo>
                    <a:pt x="0" y="986"/>
                    <a:pt x="283" y="2570"/>
                    <a:pt x="438" y="3386"/>
                  </a:cubicBezTo>
                  <a:cubicBezTo>
                    <a:pt x="671" y="4610"/>
                    <a:pt x="1200" y="5771"/>
                    <a:pt x="1928" y="6778"/>
                  </a:cubicBezTo>
                  <a:cubicBezTo>
                    <a:pt x="2390" y="7416"/>
                    <a:pt x="2946" y="7999"/>
                    <a:pt x="3526" y="8532"/>
                  </a:cubicBezTo>
                  <a:cubicBezTo>
                    <a:pt x="3856" y="8836"/>
                    <a:pt x="4202" y="9124"/>
                    <a:pt x="4559" y="9397"/>
                  </a:cubicBezTo>
                  <a:cubicBezTo>
                    <a:pt x="4737" y="9533"/>
                    <a:pt x="5577" y="9962"/>
                    <a:pt x="5622" y="10148"/>
                  </a:cubicBezTo>
                  <a:cubicBezTo>
                    <a:pt x="5859" y="11125"/>
                    <a:pt x="6355" y="12716"/>
                    <a:pt x="7165" y="13331"/>
                  </a:cubicBezTo>
                  <a:cubicBezTo>
                    <a:pt x="7597" y="13660"/>
                    <a:pt x="8154" y="13807"/>
                    <a:pt x="8975" y="13807"/>
                  </a:cubicBezTo>
                  <a:cubicBezTo>
                    <a:pt x="8984" y="13807"/>
                    <a:pt x="8993" y="13807"/>
                    <a:pt x="9003" y="13807"/>
                  </a:cubicBezTo>
                  <a:cubicBezTo>
                    <a:pt x="9811" y="13807"/>
                    <a:pt x="12342" y="13683"/>
                    <a:pt x="13028" y="12270"/>
                  </a:cubicBezTo>
                  <a:cubicBezTo>
                    <a:pt x="13137" y="12044"/>
                    <a:pt x="13195" y="11805"/>
                    <a:pt x="13205" y="11566"/>
                  </a:cubicBezTo>
                  <a:cubicBezTo>
                    <a:pt x="13535" y="11430"/>
                    <a:pt x="13820" y="11208"/>
                    <a:pt x="14026" y="10915"/>
                  </a:cubicBezTo>
                  <a:cubicBezTo>
                    <a:pt x="14173" y="10707"/>
                    <a:pt x="14306" y="10435"/>
                    <a:pt x="14357" y="10098"/>
                  </a:cubicBezTo>
                  <a:cubicBezTo>
                    <a:pt x="14875" y="9913"/>
                    <a:pt x="15295" y="9482"/>
                    <a:pt x="15491" y="8899"/>
                  </a:cubicBezTo>
                  <a:cubicBezTo>
                    <a:pt x="15854" y="7817"/>
                    <a:pt x="15565" y="4718"/>
                    <a:pt x="14385" y="3823"/>
                  </a:cubicBezTo>
                  <a:cubicBezTo>
                    <a:pt x="14132" y="3633"/>
                    <a:pt x="13542" y="3187"/>
                    <a:pt x="11247" y="3187"/>
                  </a:cubicBezTo>
                  <a:lnTo>
                    <a:pt x="11082" y="3187"/>
                  </a:lnTo>
                  <a:cubicBezTo>
                    <a:pt x="8880" y="1283"/>
                    <a:pt x="6116" y="1"/>
                    <a:pt x="3218"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0" name="Google Shape;2540;p38"/>
            <p:cNvSpPr/>
            <p:nvPr/>
          </p:nvSpPr>
          <p:spPr>
            <a:xfrm>
              <a:off x="5429023" y="1736897"/>
              <a:ext cx="95686" cy="107096"/>
            </a:xfrm>
            <a:custGeom>
              <a:avLst/>
              <a:gdLst/>
              <a:ahLst/>
              <a:cxnLst/>
              <a:rect l="l" t="t" r="r" b="b"/>
              <a:pathLst>
                <a:path w="3201" h="3583" extrusionOk="0">
                  <a:moveTo>
                    <a:pt x="2133" y="0"/>
                  </a:moveTo>
                  <a:cubicBezTo>
                    <a:pt x="2122" y="0"/>
                    <a:pt x="2112" y="3"/>
                    <a:pt x="2105" y="10"/>
                  </a:cubicBezTo>
                  <a:cubicBezTo>
                    <a:pt x="1975" y="130"/>
                    <a:pt x="1" y="2980"/>
                    <a:pt x="1" y="2980"/>
                  </a:cubicBezTo>
                  <a:cubicBezTo>
                    <a:pt x="1" y="2980"/>
                    <a:pt x="754" y="3583"/>
                    <a:pt x="1186" y="3583"/>
                  </a:cubicBezTo>
                  <a:cubicBezTo>
                    <a:pt x="1269" y="3583"/>
                    <a:pt x="1339" y="3561"/>
                    <a:pt x="1391" y="3509"/>
                  </a:cubicBezTo>
                  <a:cubicBezTo>
                    <a:pt x="1714" y="3183"/>
                    <a:pt x="3200" y="1368"/>
                    <a:pt x="3120" y="1132"/>
                  </a:cubicBezTo>
                  <a:cubicBezTo>
                    <a:pt x="3043" y="907"/>
                    <a:pt x="2322" y="0"/>
                    <a:pt x="2133"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1" name="Google Shape;2541;p38"/>
            <p:cNvSpPr/>
            <p:nvPr/>
          </p:nvSpPr>
          <p:spPr>
            <a:xfrm>
              <a:off x="5342305" y="1793777"/>
              <a:ext cx="146533" cy="94273"/>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rgbClr val="6DA2F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2" name="Google Shape;2542;p38"/>
            <p:cNvSpPr/>
            <p:nvPr/>
          </p:nvSpPr>
          <p:spPr>
            <a:xfrm>
              <a:off x="5439097" y="1666775"/>
              <a:ext cx="122679" cy="113373"/>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rgbClr val="6DA2F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3" name="Google Shape;2543;p38"/>
            <p:cNvSpPr/>
            <p:nvPr/>
          </p:nvSpPr>
          <p:spPr>
            <a:xfrm>
              <a:off x="5342305" y="1793777"/>
              <a:ext cx="146533" cy="94273"/>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4" name="Google Shape;2544;p38"/>
            <p:cNvSpPr/>
            <p:nvPr/>
          </p:nvSpPr>
          <p:spPr>
            <a:xfrm>
              <a:off x="5352080" y="1816912"/>
              <a:ext cx="42119" cy="57150"/>
            </a:xfrm>
            <a:custGeom>
              <a:avLst/>
              <a:gdLst/>
              <a:ahLst/>
              <a:cxnLst/>
              <a:rect l="l" t="t" r="r" b="b"/>
              <a:pathLst>
                <a:path w="1409" h="1912" extrusionOk="0">
                  <a:moveTo>
                    <a:pt x="295" y="0"/>
                  </a:moveTo>
                  <a:cubicBezTo>
                    <a:pt x="288" y="0"/>
                    <a:pt x="281" y="1"/>
                    <a:pt x="275" y="2"/>
                  </a:cubicBezTo>
                  <a:cubicBezTo>
                    <a:pt x="1" y="68"/>
                    <a:pt x="669" y="1912"/>
                    <a:pt x="1021" y="1912"/>
                  </a:cubicBezTo>
                  <a:cubicBezTo>
                    <a:pt x="1047" y="1912"/>
                    <a:pt x="1072" y="1902"/>
                    <a:pt x="1094" y="1880"/>
                  </a:cubicBezTo>
                  <a:cubicBezTo>
                    <a:pt x="1409" y="1569"/>
                    <a:pt x="605" y="0"/>
                    <a:pt x="295" y="0"/>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5" name="Google Shape;2545;p38"/>
            <p:cNvSpPr/>
            <p:nvPr/>
          </p:nvSpPr>
          <p:spPr>
            <a:xfrm>
              <a:off x="5439097" y="1666775"/>
              <a:ext cx="122679" cy="113373"/>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6" name="Google Shape;2546;p38"/>
            <p:cNvSpPr/>
            <p:nvPr/>
          </p:nvSpPr>
          <p:spPr>
            <a:xfrm>
              <a:off x="5183307" y="1571157"/>
              <a:ext cx="325440" cy="267874"/>
            </a:xfrm>
            <a:custGeom>
              <a:avLst/>
              <a:gdLst/>
              <a:ahLst/>
              <a:cxnLst/>
              <a:rect l="l" t="t" r="r" b="b"/>
              <a:pathLst>
                <a:path w="10887" h="8962" extrusionOk="0">
                  <a:moveTo>
                    <a:pt x="1567" y="0"/>
                  </a:moveTo>
                  <a:cubicBezTo>
                    <a:pt x="743" y="0"/>
                    <a:pt x="254" y="132"/>
                    <a:pt x="254" y="132"/>
                  </a:cubicBezTo>
                  <a:cubicBezTo>
                    <a:pt x="0" y="5949"/>
                    <a:pt x="8233" y="8961"/>
                    <a:pt x="8233" y="8961"/>
                  </a:cubicBezTo>
                  <a:lnTo>
                    <a:pt x="10887" y="5541"/>
                  </a:lnTo>
                  <a:cubicBezTo>
                    <a:pt x="7256" y="722"/>
                    <a:pt x="3495" y="0"/>
                    <a:pt x="1567"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7" name="Google Shape;2547;p38"/>
            <p:cNvSpPr/>
            <p:nvPr/>
          </p:nvSpPr>
          <p:spPr>
            <a:xfrm>
              <a:off x="5270832" y="1621910"/>
              <a:ext cx="155830" cy="125897"/>
            </a:xfrm>
            <a:custGeom>
              <a:avLst/>
              <a:gdLst/>
              <a:ahLst/>
              <a:cxnLst/>
              <a:rect l="l" t="t" r="r" b="b"/>
              <a:pathLst>
                <a:path w="5213" h="4212" extrusionOk="0">
                  <a:moveTo>
                    <a:pt x="2019" y="0"/>
                  </a:moveTo>
                  <a:cubicBezTo>
                    <a:pt x="1475" y="0"/>
                    <a:pt x="877" y="205"/>
                    <a:pt x="410" y="852"/>
                  </a:cubicBezTo>
                  <a:cubicBezTo>
                    <a:pt x="63" y="1333"/>
                    <a:pt x="1" y="1825"/>
                    <a:pt x="56" y="2242"/>
                  </a:cubicBezTo>
                  <a:cubicBezTo>
                    <a:pt x="146" y="2937"/>
                    <a:pt x="581" y="3531"/>
                    <a:pt x="1181" y="3890"/>
                  </a:cubicBezTo>
                  <a:cubicBezTo>
                    <a:pt x="1484" y="4070"/>
                    <a:pt x="1883" y="4212"/>
                    <a:pt x="2312" y="4212"/>
                  </a:cubicBezTo>
                  <a:cubicBezTo>
                    <a:pt x="2797" y="4212"/>
                    <a:pt x="3320" y="4030"/>
                    <a:pt x="3782" y="3517"/>
                  </a:cubicBezTo>
                  <a:cubicBezTo>
                    <a:pt x="5212" y="1932"/>
                    <a:pt x="3774" y="659"/>
                    <a:pt x="3215" y="323"/>
                  </a:cubicBezTo>
                  <a:cubicBezTo>
                    <a:pt x="2950" y="165"/>
                    <a:pt x="2506" y="0"/>
                    <a:pt x="2019"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8" name="Google Shape;2548;p38"/>
            <p:cNvSpPr/>
            <p:nvPr/>
          </p:nvSpPr>
          <p:spPr>
            <a:xfrm>
              <a:off x="5266946" y="1632909"/>
              <a:ext cx="132543" cy="102044"/>
            </a:xfrm>
            <a:custGeom>
              <a:avLst/>
              <a:gdLst/>
              <a:ahLst/>
              <a:cxnLst/>
              <a:rect l="l" t="t" r="r" b="b"/>
              <a:pathLst>
                <a:path w="4434" h="3414" extrusionOk="0">
                  <a:moveTo>
                    <a:pt x="2196" y="0"/>
                  </a:moveTo>
                  <a:cubicBezTo>
                    <a:pt x="1724" y="0"/>
                    <a:pt x="1244" y="241"/>
                    <a:pt x="878" y="834"/>
                  </a:cubicBezTo>
                  <a:cubicBezTo>
                    <a:pt x="0" y="2253"/>
                    <a:pt x="1243" y="3414"/>
                    <a:pt x="2409" y="3414"/>
                  </a:cubicBezTo>
                  <a:cubicBezTo>
                    <a:pt x="2914" y="3414"/>
                    <a:pt x="3404" y="3196"/>
                    <a:pt x="3701" y="2686"/>
                  </a:cubicBezTo>
                  <a:cubicBezTo>
                    <a:pt x="4434" y="1426"/>
                    <a:pt x="3342" y="0"/>
                    <a:pt x="2196"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9" name="Google Shape;2549;p38"/>
            <p:cNvSpPr/>
            <p:nvPr/>
          </p:nvSpPr>
          <p:spPr>
            <a:xfrm>
              <a:off x="5296868" y="1636108"/>
              <a:ext cx="30371" cy="97561"/>
            </a:xfrm>
            <a:custGeom>
              <a:avLst/>
              <a:gdLst/>
              <a:ahLst/>
              <a:cxnLst/>
              <a:rect l="l" t="t" r="r" b="b"/>
              <a:pathLst>
                <a:path w="1016" h="3264" extrusionOk="0">
                  <a:moveTo>
                    <a:pt x="673" y="0"/>
                  </a:moveTo>
                  <a:cubicBezTo>
                    <a:pt x="433" y="100"/>
                    <a:pt x="203" y="277"/>
                    <a:pt x="1" y="547"/>
                  </a:cubicBezTo>
                  <a:lnTo>
                    <a:pt x="235" y="2905"/>
                  </a:lnTo>
                  <a:cubicBezTo>
                    <a:pt x="464" y="3079"/>
                    <a:pt x="733" y="3203"/>
                    <a:pt x="1016" y="3264"/>
                  </a:cubicBezTo>
                  <a:lnTo>
                    <a:pt x="673" y="0"/>
                  </a:lnTo>
                  <a:close/>
                </a:path>
              </a:pathLst>
            </a:custGeom>
            <a:solidFill>
              <a:srgbClr val="FFFFFF">
                <a:alpha val="232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0" name="Google Shape;2550;p38"/>
            <p:cNvSpPr/>
            <p:nvPr/>
          </p:nvSpPr>
          <p:spPr>
            <a:xfrm>
              <a:off x="5325117" y="1632969"/>
              <a:ext cx="26724" cy="101955"/>
            </a:xfrm>
            <a:custGeom>
              <a:avLst/>
              <a:gdLst/>
              <a:ahLst/>
              <a:cxnLst/>
              <a:rect l="l" t="t" r="r" b="b"/>
              <a:pathLst>
                <a:path w="894" h="3411" extrusionOk="0">
                  <a:moveTo>
                    <a:pt x="246" y="0"/>
                  </a:moveTo>
                  <a:cubicBezTo>
                    <a:pt x="164" y="0"/>
                    <a:pt x="82" y="8"/>
                    <a:pt x="0" y="23"/>
                  </a:cubicBezTo>
                  <a:lnTo>
                    <a:pt x="477" y="3411"/>
                  </a:lnTo>
                  <a:cubicBezTo>
                    <a:pt x="618" y="3410"/>
                    <a:pt x="759" y="3393"/>
                    <a:pt x="894" y="3355"/>
                  </a:cubicBezTo>
                  <a:lnTo>
                    <a:pt x="457" y="16"/>
                  </a:lnTo>
                  <a:cubicBezTo>
                    <a:pt x="388" y="6"/>
                    <a:pt x="317" y="0"/>
                    <a:pt x="246" y="0"/>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1" name="Google Shape;2551;p38"/>
            <p:cNvSpPr/>
            <p:nvPr/>
          </p:nvSpPr>
          <p:spPr>
            <a:xfrm>
              <a:off x="5188203" y="1570493"/>
              <a:ext cx="124353" cy="125269"/>
            </a:xfrm>
            <a:custGeom>
              <a:avLst/>
              <a:gdLst/>
              <a:ahLst/>
              <a:cxnLst/>
              <a:rect l="l" t="t" r="r" b="b"/>
              <a:pathLst>
                <a:path w="4160" h="4191" extrusionOk="0">
                  <a:moveTo>
                    <a:pt x="1380" y="0"/>
                  </a:moveTo>
                  <a:cubicBezTo>
                    <a:pt x="556" y="0"/>
                    <a:pt x="68" y="132"/>
                    <a:pt x="68" y="132"/>
                  </a:cubicBezTo>
                  <a:cubicBezTo>
                    <a:pt x="0" y="1686"/>
                    <a:pt x="540" y="3041"/>
                    <a:pt x="1364" y="4190"/>
                  </a:cubicBezTo>
                  <a:cubicBezTo>
                    <a:pt x="2259" y="3212"/>
                    <a:pt x="3427" y="1812"/>
                    <a:pt x="4160" y="464"/>
                  </a:cubicBezTo>
                  <a:cubicBezTo>
                    <a:pt x="3049" y="99"/>
                    <a:pt x="2090" y="0"/>
                    <a:pt x="1380"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2" name="Google Shape;2552;p38"/>
            <p:cNvSpPr/>
            <p:nvPr/>
          </p:nvSpPr>
          <p:spPr>
            <a:xfrm>
              <a:off x="5371898" y="1722699"/>
              <a:ext cx="155023" cy="103061"/>
            </a:xfrm>
            <a:custGeom>
              <a:avLst/>
              <a:gdLst/>
              <a:ahLst/>
              <a:cxnLst/>
              <a:rect l="l" t="t" r="r" b="b"/>
              <a:pathLst>
                <a:path w="5186" h="3448" extrusionOk="0">
                  <a:moveTo>
                    <a:pt x="1501" y="0"/>
                  </a:moveTo>
                  <a:cubicBezTo>
                    <a:pt x="1291" y="0"/>
                    <a:pt x="1107" y="68"/>
                    <a:pt x="964" y="223"/>
                  </a:cubicBezTo>
                  <a:cubicBezTo>
                    <a:pt x="0" y="1268"/>
                    <a:pt x="3268" y="3447"/>
                    <a:pt x="4410" y="3447"/>
                  </a:cubicBezTo>
                  <a:cubicBezTo>
                    <a:pt x="4564" y="3447"/>
                    <a:pt x="4679" y="3408"/>
                    <a:pt x="4740" y="3321"/>
                  </a:cubicBezTo>
                  <a:cubicBezTo>
                    <a:pt x="5186" y="2689"/>
                    <a:pt x="2824" y="0"/>
                    <a:pt x="150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3" name="Google Shape;2553;p38"/>
            <p:cNvSpPr/>
            <p:nvPr/>
          </p:nvSpPr>
          <p:spPr>
            <a:xfrm>
              <a:off x="5403226" y="1745475"/>
              <a:ext cx="107493" cy="76010"/>
            </a:xfrm>
            <a:custGeom>
              <a:avLst/>
              <a:gdLst/>
              <a:ahLst/>
              <a:cxnLst/>
              <a:rect l="l" t="t" r="r" b="b"/>
              <a:pathLst>
                <a:path w="3596" h="2543" extrusionOk="0">
                  <a:moveTo>
                    <a:pt x="352" y="1"/>
                  </a:moveTo>
                  <a:cubicBezTo>
                    <a:pt x="279" y="1"/>
                    <a:pt x="229" y="28"/>
                    <a:pt x="207" y="87"/>
                  </a:cubicBezTo>
                  <a:cubicBezTo>
                    <a:pt x="0" y="659"/>
                    <a:pt x="2828" y="2542"/>
                    <a:pt x="3341" y="2542"/>
                  </a:cubicBezTo>
                  <a:cubicBezTo>
                    <a:pt x="3374" y="2542"/>
                    <a:pt x="3398" y="2534"/>
                    <a:pt x="3410" y="2518"/>
                  </a:cubicBezTo>
                  <a:cubicBezTo>
                    <a:pt x="3596" y="2274"/>
                    <a:pt x="1022" y="1"/>
                    <a:pt x="352" y="1"/>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4" name="Google Shape;2554;p38"/>
            <p:cNvSpPr/>
            <p:nvPr/>
          </p:nvSpPr>
          <p:spPr>
            <a:xfrm>
              <a:off x="5191527" y="1588941"/>
              <a:ext cx="53388" cy="92151"/>
            </a:xfrm>
            <a:custGeom>
              <a:avLst/>
              <a:gdLst/>
              <a:ahLst/>
              <a:cxnLst/>
              <a:rect l="l" t="t" r="r" b="b"/>
              <a:pathLst>
                <a:path w="1786" h="3083" extrusionOk="0">
                  <a:moveTo>
                    <a:pt x="246" y="1"/>
                  </a:moveTo>
                  <a:cubicBezTo>
                    <a:pt x="224" y="1"/>
                    <a:pt x="207" y="13"/>
                    <a:pt x="194" y="38"/>
                  </a:cubicBezTo>
                  <a:cubicBezTo>
                    <a:pt x="1" y="417"/>
                    <a:pt x="1000" y="3082"/>
                    <a:pt x="1400" y="3082"/>
                  </a:cubicBezTo>
                  <a:cubicBezTo>
                    <a:pt x="1427" y="3082"/>
                    <a:pt x="1451" y="3070"/>
                    <a:pt x="1472" y="3045"/>
                  </a:cubicBezTo>
                  <a:cubicBezTo>
                    <a:pt x="1786" y="2663"/>
                    <a:pt x="569" y="1"/>
                    <a:pt x="246" y="1"/>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7" name="Picture 16">
            <a:extLst>
              <a:ext uri="{FF2B5EF4-FFF2-40B4-BE49-F238E27FC236}">
                <a16:creationId xmlns:a16="http://schemas.microsoft.com/office/drawing/2014/main" id="{362F601F-6B61-D6A4-6BE0-E11F92D97B6E}"/>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759146" y="2288408"/>
            <a:ext cx="3252060" cy="4485600"/>
          </a:xfrm>
          <a:prstGeom prst="rect">
            <a:avLst/>
          </a:prstGeom>
        </p:spPr>
      </p:pic>
      <p:pic>
        <p:nvPicPr>
          <p:cNvPr id="8" name="Picture 21">
            <a:extLst>
              <a:ext uri="{FF2B5EF4-FFF2-40B4-BE49-F238E27FC236}">
                <a16:creationId xmlns:a16="http://schemas.microsoft.com/office/drawing/2014/main" id="{873F2E13-320B-2831-7993-C2D6B3E502FE}"/>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8108405" y="13056"/>
            <a:ext cx="4023369" cy="1038557"/>
          </a:xfrm>
          <a:prstGeom prst="rect">
            <a:avLst/>
          </a:prstGeom>
        </p:spPr>
      </p:pic>
      <p:pic>
        <p:nvPicPr>
          <p:cNvPr id="9" name="Picture 21">
            <a:extLst>
              <a:ext uri="{FF2B5EF4-FFF2-40B4-BE49-F238E27FC236}">
                <a16:creationId xmlns:a16="http://schemas.microsoft.com/office/drawing/2014/main" id="{50C5DEF8-ACED-6ABE-0F44-8460AE059A2B}"/>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4108" y="2968"/>
            <a:ext cx="4023369" cy="1038557"/>
          </a:xfrm>
          <a:prstGeom prst="rect">
            <a:avLst/>
          </a:prstGeom>
        </p:spPr>
      </p:pic>
      <p:sp>
        <p:nvSpPr>
          <p:cNvPr id="13" name="TextBox 12">
            <a:extLst>
              <a:ext uri="{FF2B5EF4-FFF2-40B4-BE49-F238E27FC236}">
                <a16:creationId xmlns:a16="http://schemas.microsoft.com/office/drawing/2014/main" id="{42E22BB6-2F57-E38A-CC6A-BA70F95471DF}"/>
              </a:ext>
            </a:extLst>
          </p:cNvPr>
          <p:cNvSpPr txBox="1"/>
          <p:nvPr/>
        </p:nvSpPr>
        <p:spPr>
          <a:xfrm>
            <a:off x="2854341" y="2113436"/>
            <a:ext cx="5395324" cy="3046988"/>
          </a:xfrm>
          <a:prstGeom prst="rect">
            <a:avLst/>
          </a:prstGeom>
          <a:noFill/>
        </p:spPr>
        <p:txBody>
          <a:bodyPr wrap="square" rtlCol="0">
            <a:spAutoFit/>
          </a:bodyPr>
          <a:lstStyle/>
          <a:p>
            <a:pPr lvl="0" algn="ctr" defTabSz="604708"/>
            <a:r>
              <a:rPr lang="vi-VN" sz="4800" b="1" dirty="0">
                <a:solidFill>
                  <a:srgbClr val="002060"/>
                </a:solidFill>
                <a:latin typeface="Calibri" panose="020F0502020204030204"/>
                <a:cs typeface="Arial"/>
                <a:sym typeface="Arial"/>
              </a:rPr>
              <a:t>3. Tìm hiểu những việc cần làm để thể hiện lòng biết ơn người lao động </a:t>
            </a:r>
            <a:endParaRPr lang="en-US" sz="4800" b="1" dirty="0">
              <a:solidFill>
                <a:srgbClr val="002060"/>
              </a:solidFill>
              <a:latin typeface="Calibri" panose="020F0502020204030204"/>
              <a:cs typeface="Arial"/>
              <a:sym typeface="Arial"/>
            </a:endParaRPr>
          </a:p>
        </p:txBody>
      </p:sp>
    </p:spTree>
    <p:extLst>
      <p:ext uri="{BB962C8B-B14F-4D97-AF65-F5344CB8AC3E}">
        <p14:creationId xmlns:p14="http://schemas.microsoft.com/office/powerpoint/2010/main" val="324078015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2" presetClass="emph" presetSubtype="0" fill="hold" nodeType="clickEffect">
                                  <p:stCondLst>
                                    <p:cond delay="0"/>
                                  </p:stCondLst>
                                  <p:childTnLst>
                                    <p:animRot by="120000">
                                      <p:cBhvr>
                                        <p:cTn id="12" dur="100" fill="hold">
                                          <p:stCondLst>
                                            <p:cond delay="0"/>
                                          </p:stCondLst>
                                        </p:cTn>
                                        <p:tgtEl>
                                          <p:spTgt spid="7"/>
                                        </p:tgtEl>
                                        <p:attrNameLst>
                                          <p:attrName>r</p:attrName>
                                        </p:attrNameLst>
                                      </p:cBhvr>
                                    </p:animRot>
                                    <p:animRot by="-240000">
                                      <p:cBhvr>
                                        <p:cTn id="13" dur="200" fill="hold">
                                          <p:stCondLst>
                                            <p:cond delay="200"/>
                                          </p:stCondLst>
                                        </p:cTn>
                                        <p:tgtEl>
                                          <p:spTgt spid="7"/>
                                        </p:tgtEl>
                                        <p:attrNameLst>
                                          <p:attrName>r</p:attrName>
                                        </p:attrNameLst>
                                      </p:cBhvr>
                                    </p:animRot>
                                    <p:animRot by="240000">
                                      <p:cBhvr>
                                        <p:cTn id="14" dur="200" fill="hold">
                                          <p:stCondLst>
                                            <p:cond delay="400"/>
                                          </p:stCondLst>
                                        </p:cTn>
                                        <p:tgtEl>
                                          <p:spTgt spid="7"/>
                                        </p:tgtEl>
                                        <p:attrNameLst>
                                          <p:attrName>r</p:attrName>
                                        </p:attrNameLst>
                                      </p:cBhvr>
                                    </p:animRot>
                                    <p:animRot by="-240000">
                                      <p:cBhvr>
                                        <p:cTn id="15" dur="200" fill="hold">
                                          <p:stCondLst>
                                            <p:cond delay="600"/>
                                          </p:stCondLst>
                                        </p:cTn>
                                        <p:tgtEl>
                                          <p:spTgt spid="7"/>
                                        </p:tgtEl>
                                        <p:attrNameLst>
                                          <p:attrName>r</p:attrName>
                                        </p:attrNameLst>
                                      </p:cBhvr>
                                    </p:animRot>
                                    <p:animRot by="120000">
                                      <p:cBhvr>
                                        <p:cTn id="16"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558"/>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76BD1C24-C3ED-AE57-257B-3C9253A6FE04}"/>
              </a:ext>
            </a:extLst>
          </p:cNvPr>
          <p:cNvSpPr/>
          <p:nvPr/>
        </p:nvSpPr>
        <p:spPr>
          <a:xfrm>
            <a:off x="1417701" y="0"/>
            <a:ext cx="9783699" cy="796238"/>
          </a:xfrm>
          <a:custGeom>
            <a:avLst/>
            <a:gdLst>
              <a:gd name="connsiteX0" fmla="*/ 0 w 9783699"/>
              <a:gd name="connsiteY0" fmla="*/ 132709 h 796238"/>
              <a:gd name="connsiteX1" fmla="*/ 132709 w 9783699"/>
              <a:gd name="connsiteY1" fmla="*/ 0 h 796238"/>
              <a:gd name="connsiteX2" fmla="*/ 9650990 w 9783699"/>
              <a:gd name="connsiteY2" fmla="*/ 0 h 796238"/>
              <a:gd name="connsiteX3" fmla="*/ 9783699 w 9783699"/>
              <a:gd name="connsiteY3" fmla="*/ 132709 h 796238"/>
              <a:gd name="connsiteX4" fmla="*/ 9783699 w 9783699"/>
              <a:gd name="connsiteY4" fmla="*/ 663529 h 796238"/>
              <a:gd name="connsiteX5" fmla="*/ 9650990 w 9783699"/>
              <a:gd name="connsiteY5" fmla="*/ 796238 h 796238"/>
              <a:gd name="connsiteX6" fmla="*/ 132709 w 9783699"/>
              <a:gd name="connsiteY6" fmla="*/ 796238 h 796238"/>
              <a:gd name="connsiteX7" fmla="*/ 0 w 9783699"/>
              <a:gd name="connsiteY7" fmla="*/ 663529 h 796238"/>
              <a:gd name="connsiteX8" fmla="*/ 0 w 9783699"/>
              <a:gd name="connsiteY8" fmla="*/ 132709 h 796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83699" h="796238" fill="none" extrusionOk="0">
                <a:moveTo>
                  <a:pt x="0" y="132709"/>
                </a:moveTo>
                <a:cubicBezTo>
                  <a:pt x="411" y="70538"/>
                  <a:pt x="60492" y="1805"/>
                  <a:pt x="132709" y="0"/>
                </a:cubicBezTo>
                <a:cubicBezTo>
                  <a:pt x="1445296" y="72427"/>
                  <a:pt x="6663900" y="61419"/>
                  <a:pt x="9650990" y="0"/>
                </a:cubicBezTo>
                <a:cubicBezTo>
                  <a:pt x="9723180" y="-7593"/>
                  <a:pt x="9780649" y="58493"/>
                  <a:pt x="9783699" y="132709"/>
                </a:cubicBezTo>
                <a:cubicBezTo>
                  <a:pt x="9741457" y="295557"/>
                  <a:pt x="9779234" y="444155"/>
                  <a:pt x="9783699" y="663529"/>
                </a:cubicBezTo>
                <a:cubicBezTo>
                  <a:pt x="9785810" y="726106"/>
                  <a:pt x="9718353" y="789590"/>
                  <a:pt x="9650990" y="796238"/>
                </a:cubicBezTo>
                <a:cubicBezTo>
                  <a:pt x="5347794" y="826065"/>
                  <a:pt x="2982695" y="716932"/>
                  <a:pt x="132709" y="796238"/>
                </a:cubicBezTo>
                <a:cubicBezTo>
                  <a:pt x="71684" y="794851"/>
                  <a:pt x="-3416" y="737497"/>
                  <a:pt x="0" y="663529"/>
                </a:cubicBezTo>
                <a:cubicBezTo>
                  <a:pt x="27973" y="434599"/>
                  <a:pt x="-21082" y="307923"/>
                  <a:pt x="0" y="132709"/>
                </a:cubicBezTo>
                <a:close/>
              </a:path>
              <a:path w="9783699" h="796238" stroke="0" extrusionOk="0">
                <a:moveTo>
                  <a:pt x="0" y="132709"/>
                </a:moveTo>
                <a:cubicBezTo>
                  <a:pt x="5553" y="60930"/>
                  <a:pt x="63536" y="8583"/>
                  <a:pt x="132709" y="0"/>
                </a:cubicBezTo>
                <a:cubicBezTo>
                  <a:pt x="2550432" y="123000"/>
                  <a:pt x="6931434" y="-96860"/>
                  <a:pt x="9650990" y="0"/>
                </a:cubicBezTo>
                <a:cubicBezTo>
                  <a:pt x="9721598" y="-2046"/>
                  <a:pt x="9784405" y="57993"/>
                  <a:pt x="9783699" y="132709"/>
                </a:cubicBezTo>
                <a:cubicBezTo>
                  <a:pt x="9808168" y="330425"/>
                  <a:pt x="9778001" y="483592"/>
                  <a:pt x="9783699" y="663529"/>
                </a:cubicBezTo>
                <a:cubicBezTo>
                  <a:pt x="9771544" y="741225"/>
                  <a:pt x="9713537" y="794479"/>
                  <a:pt x="9650990" y="796238"/>
                </a:cubicBezTo>
                <a:cubicBezTo>
                  <a:pt x="6095233" y="635531"/>
                  <a:pt x="4106972" y="835905"/>
                  <a:pt x="132709" y="796238"/>
                </a:cubicBezTo>
                <a:cubicBezTo>
                  <a:pt x="52200" y="794781"/>
                  <a:pt x="-2036" y="735900"/>
                  <a:pt x="0" y="663529"/>
                </a:cubicBezTo>
                <a:cubicBezTo>
                  <a:pt x="-5055" y="501223"/>
                  <a:pt x="1477" y="231304"/>
                  <a:pt x="0" y="132709"/>
                </a:cubicBezTo>
                <a:close/>
              </a:path>
            </a:pathLst>
          </a:custGeom>
          <a:solidFill>
            <a:srgbClr val="FFFF00"/>
          </a:solidFill>
          <a:ln>
            <a:solidFill>
              <a:schemeClr val="tx2"/>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dirty="0">
                <a:ln>
                  <a:noFill/>
                </a:ln>
                <a:solidFill>
                  <a:srgbClr val="493429">
                    <a:lumMod val="50000"/>
                  </a:srgbClr>
                </a:solidFill>
                <a:effectLst/>
                <a:uLnTx/>
                <a:uFillTx/>
                <a:latin typeface="Calibri" panose="020F0502020204030204" pitchFamily="34" charset="0"/>
                <a:ea typeface="+mn-ea"/>
                <a:cs typeface="Calibri" panose="020F0502020204030204" pitchFamily="34" charset="0"/>
                <a:sym typeface="Arial"/>
              </a:rPr>
              <a:t>Q</a:t>
            </a:r>
            <a:r>
              <a:rPr kumimoji="0" lang="vi-VN" sz="3200" b="0" i="0" u="none" strike="noStrike" kern="0" cap="none" spc="0" normalizeH="0" baseline="0" noProof="0" dirty="0">
                <a:ln>
                  <a:noFill/>
                </a:ln>
                <a:solidFill>
                  <a:srgbClr val="493429">
                    <a:lumMod val="50000"/>
                  </a:srgbClr>
                </a:solidFill>
                <a:effectLst/>
                <a:uLnTx/>
                <a:uFillTx/>
                <a:latin typeface="Calibri" panose="020F0502020204030204" pitchFamily="34" charset="0"/>
                <a:ea typeface="+mn-ea"/>
                <a:cs typeface="Calibri" panose="020F0502020204030204" pitchFamily="34" charset="0"/>
                <a:sym typeface="Arial"/>
              </a:rPr>
              <a:t>uan sát tranh trong đọc tình huống để trả lời câu hỏi: </a:t>
            </a:r>
            <a:endParaRPr kumimoji="0" lang="en-US" sz="3200" b="0" i="0" u="none" strike="noStrike" kern="0" cap="none" spc="0" normalizeH="0" baseline="0" noProof="0" dirty="0">
              <a:ln>
                <a:noFill/>
              </a:ln>
              <a:solidFill>
                <a:srgbClr val="493429">
                  <a:lumMod val="50000"/>
                </a:srgbClr>
              </a:solidFill>
              <a:effectLst/>
              <a:uLnTx/>
              <a:uFillTx/>
              <a:latin typeface="Calibri" panose="020F0502020204030204" pitchFamily="34" charset="0"/>
              <a:ea typeface="+mn-ea"/>
              <a:cs typeface="Calibri" panose="020F0502020204030204" pitchFamily="34" charset="0"/>
              <a:sym typeface="Arial"/>
            </a:endParaRPr>
          </a:p>
        </p:txBody>
      </p:sp>
      <p:pic>
        <p:nvPicPr>
          <p:cNvPr id="5" name="Picture 36">
            <a:extLst>
              <a:ext uri="{FF2B5EF4-FFF2-40B4-BE49-F238E27FC236}">
                <a16:creationId xmlns:a16="http://schemas.microsoft.com/office/drawing/2014/main" id="{060AEB86-04B2-E432-AEB5-137997B1B795}"/>
              </a:ext>
            </a:extLst>
          </p:cNvPr>
          <p:cNvPicPr>
            <a:picLocks noChangeAspect="1"/>
          </p:cNvPicPr>
          <p:nvPr/>
        </p:nvPicPr>
        <p:blipFill>
          <a:blip r:embed="rId3"/>
          <a:srcRect/>
          <a:stretch>
            <a:fillRect/>
          </a:stretch>
        </p:blipFill>
        <p:spPr>
          <a:xfrm>
            <a:off x="0" y="3439837"/>
            <a:ext cx="1952625" cy="3418164"/>
          </a:xfrm>
          <a:prstGeom prst="rect">
            <a:avLst/>
          </a:prstGeom>
        </p:spPr>
      </p:pic>
      <p:pic>
        <p:nvPicPr>
          <p:cNvPr id="3" name="Picture 2">
            <a:extLst>
              <a:ext uri="{FF2B5EF4-FFF2-40B4-BE49-F238E27FC236}">
                <a16:creationId xmlns:a16="http://schemas.microsoft.com/office/drawing/2014/main" id="{9C023E2A-6A19-5D9D-8A09-147081F42778}"/>
              </a:ext>
            </a:extLst>
          </p:cNvPr>
          <p:cNvPicPr>
            <a:picLocks noChangeAspect="1"/>
          </p:cNvPicPr>
          <p:nvPr/>
        </p:nvPicPr>
        <p:blipFill>
          <a:blip r:embed="rId4"/>
          <a:stretch>
            <a:fillRect/>
          </a:stretch>
        </p:blipFill>
        <p:spPr>
          <a:xfrm>
            <a:off x="1257300" y="904875"/>
            <a:ext cx="7334250" cy="257342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Picture 6">
            <a:extLst>
              <a:ext uri="{FF2B5EF4-FFF2-40B4-BE49-F238E27FC236}">
                <a16:creationId xmlns:a16="http://schemas.microsoft.com/office/drawing/2014/main" id="{85C406AF-BC54-F4D3-0B94-370471F7B268}"/>
              </a:ext>
            </a:extLst>
          </p:cNvPr>
          <p:cNvPicPr>
            <a:picLocks noChangeAspect="1"/>
          </p:cNvPicPr>
          <p:nvPr/>
        </p:nvPicPr>
        <p:blipFill>
          <a:blip r:embed="rId5"/>
          <a:stretch>
            <a:fillRect/>
          </a:stretch>
        </p:blipFill>
        <p:spPr>
          <a:xfrm>
            <a:off x="5343525" y="3496376"/>
            <a:ext cx="6762749" cy="333811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42578687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558"/>
        <p:cNvGrpSpPr/>
        <p:nvPr/>
      </p:nvGrpSpPr>
      <p:grpSpPr>
        <a:xfrm>
          <a:off x="0" y="0"/>
          <a:ext cx="0" cy="0"/>
          <a:chOff x="0" y="0"/>
          <a:chExt cx="0" cy="0"/>
        </a:xfrm>
      </p:grpSpPr>
      <p:pic>
        <p:nvPicPr>
          <p:cNvPr id="4" name="Picture 3">
            <a:extLst>
              <a:ext uri="{FF2B5EF4-FFF2-40B4-BE49-F238E27FC236}">
                <a16:creationId xmlns:a16="http://schemas.microsoft.com/office/drawing/2014/main" id="{65D62191-4294-6F62-1442-69189535FEE3}"/>
              </a:ext>
            </a:extLst>
          </p:cNvPr>
          <p:cNvPicPr>
            <a:picLocks noChangeAspect="1"/>
          </p:cNvPicPr>
          <p:nvPr/>
        </p:nvPicPr>
        <p:blipFill>
          <a:blip r:embed="rId3"/>
          <a:stretch>
            <a:fillRect/>
          </a:stretch>
        </p:blipFill>
        <p:spPr>
          <a:xfrm>
            <a:off x="0" y="100012"/>
            <a:ext cx="8934450" cy="300793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Picture 8">
            <a:extLst>
              <a:ext uri="{FF2B5EF4-FFF2-40B4-BE49-F238E27FC236}">
                <a16:creationId xmlns:a16="http://schemas.microsoft.com/office/drawing/2014/main" id="{677A0EDA-51CA-7247-C437-2CB59C3AD1FE}"/>
              </a:ext>
            </a:extLst>
          </p:cNvPr>
          <p:cNvPicPr>
            <a:picLocks noChangeAspect="1"/>
          </p:cNvPicPr>
          <p:nvPr/>
        </p:nvPicPr>
        <p:blipFill>
          <a:blip r:embed="rId4"/>
          <a:stretch>
            <a:fillRect/>
          </a:stretch>
        </p:blipFill>
        <p:spPr>
          <a:xfrm>
            <a:off x="3376613" y="3142739"/>
            <a:ext cx="8815387" cy="371526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57023470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567"/>
        <p:cNvGrpSpPr/>
        <p:nvPr/>
      </p:nvGrpSpPr>
      <p:grpSpPr>
        <a:xfrm>
          <a:off x="0" y="0"/>
          <a:ext cx="0" cy="0"/>
          <a:chOff x="0" y="0"/>
          <a:chExt cx="0" cy="0"/>
        </a:xfrm>
      </p:grpSpPr>
      <p:pic>
        <p:nvPicPr>
          <p:cNvPr id="3" name="Picture 2">
            <a:extLst>
              <a:ext uri="{FF2B5EF4-FFF2-40B4-BE49-F238E27FC236}">
                <a16:creationId xmlns:a16="http://schemas.microsoft.com/office/drawing/2014/main" id="{C2A4055B-D6D6-13C3-4AC6-3BDA763B4B1F}"/>
              </a:ext>
            </a:extLst>
          </p:cNvPr>
          <p:cNvPicPr>
            <a:picLocks noChangeAspect="1"/>
          </p:cNvPicPr>
          <p:nvPr/>
        </p:nvPicPr>
        <p:blipFill>
          <a:blip r:embed="rId3"/>
          <a:stretch>
            <a:fillRect/>
          </a:stretch>
        </p:blipFill>
        <p:spPr>
          <a:xfrm>
            <a:off x="0" y="0"/>
            <a:ext cx="7743825" cy="368359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a:extLst>
              <a:ext uri="{FF2B5EF4-FFF2-40B4-BE49-F238E27FC236}">
                <a16:creationId xmlns:a16="http://schemas.microsoft.com/office/drawing/2014/main" id="{CBBE79EC-F493-3B8B-9522-A7B4956592FC}"/>
              </a:ext>
            </a:extLst>
          </p:cNvPr>
          <p:cNvPicPr>
            <a:picLocks noChangeAspect="1"/>
          </p:cNvPicPr>
          <p:nvPr/>
        </p:nvPicPr>
        <p:blipFill>
          <a:blip r:embed="rId4"/>
          <a:stretch>
            <a:fillRect/>
          </a:stretch>
        </p:blipFill>
        <p:spPr>
          <a:xfrm>
            <a:off x="3009900" y="3695700"/>
            <a:ext cx="9029700" cy="3429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ooperative Learning Activities for Pre-K by Slidesgo">
  <a:themeElements>
    <a:clrScheme name="Simple Light">
      <a:dk1>
        <a:srgbClr val="493429"/>
      </a:dk1>
      <a:lt1>
        <a:srgbClr val="75ADCC"/>
      </a:lt1>
      <a:dk2>
        <a:srgbClr val="CEE6F8"/>
      </a:dk2>
      <a:lt2>
        <a:srgbClr val="FFFFFF"/>
      </a:lt2>
      <a:accent1>
        <a:srgbClr val="F1CB3A"/>
      </a:accent1>
      <a:accent2>
        <a:srgbClr val="D7764A"/>
      </a:accent2>
      <a:accent3>
        <a:srgbClr val="ECB6BD"/>
      </a:accent3>
      <a:accent4>
        <a:srgbClr val="CC4E25"/>
      </a:accent4>
      <a:accent5>
        <a:srgbClr val="97E493"/>
      </a:accent5>
      <a:accent6>
        <a:srgbClr val="80C77C"/>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125</TotalTime>
  <Words>718</Words>
  <Application>Microsoft Office PowerPoint</Application>
  <PresentationFormat>Widescreen</PresentationFormat>
  <Paragraphs>48</Paragraphs>
  <Slides>32</Slides>
  <Notes>18</Notes>
  <HiddenSlides>0</HiddenSlides>
  <MMClips>1</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32</vt:i4>
      </vt:variant>
    </vt:vector>
  </HeadingPairs>
  <TitlesOfParts>
    <vt:vector size="46" baseType="lpstr">
      <vt:lpstr>Bellota Text</vt:lpstr>
      <vt:lpstr>Chau Philomene One</vt:lpstr>
      <vt:lpstr>Poller One</vt:lpstr>
      <vt:lpstr>思源黑体 Medium</vt:lpstr>
      <vt:lpstr>Arial</vt:lpstr>
      <vt:lpstr>Calibri</vt:lpstr>
      <vt:lpstr>Calibri Light</vt:lpstr>
      <vt:lpstr>Cambria</vt:lpstr>
      <vt:lpstr>Segoe UI Historic</vt:lpstr>
      <vt:lpstr>UVN Banh Mi</vt:lpstr>
      <vt:lpstr>Wingdings 2</vt:lpstr>
      <vt:lpstr>Cooperative Learning Activities for Pre-K by Slidesgo</vt:lpstr>
      <vt:lpstr>2_Office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29</cp:revision>
  <dcterms:created xsi:type="dcterms:W3CDTF">2023-06-29T11:42:52Z</dcterms:created>
  <dcterms:modified xsi:type="dcterms:W3CDTF">2023-08-05T00:14:24Z</dcterms:modified>
</cp:coreProperties>
</file>