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352" r:id="rId3"/>
    <p:sldId id="278" r:id="rId4"/>
    <p:sldId id="290" r:id="rId5"/>
    <p:sldId id="291" r:id="rId6"/>
    <p:sldId id="292" r:id="rId7"/>
    <p:sldId id="293" r:id="rId8"/>
    <p:sldId id="341" r:id="rId9"/>
    <p:sldId id="346" r:id="rId10"/>
    <p:sldId id="331" r:id="rId11"/>
    <p:sldId id="348" r:id="rId12"/>
    <p:sldId id="353" r:id="rId13"/>
    <p:sldId id="354" r:id="rId14"/>
    <p:sldId id="357" r:id="rId15"/>
    <p:sldId id="356" r:id="rId16"/>
    <p:sldId id="355" r:id="rId17"/>
    <p:sldId id="358" r:id="rId18"/>
    <p:sldId id="359" r:id="rId19"/>
    <p:sldId id="360" r:id="rId20"/>
    <p:sldId id="364" r:id="rId21"/>
    <p:sldId id="361" r:id="rId22"/>
    <p:sldId id="362" r:id="rId23"/>
    <p:sldId id="274" r:id="rId24"/>
    <p:sldId id="36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10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375E4-3DC8-40A8-B7FD-878BFB787D2F}"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A253C-D372-4A83-A824-CBA89340EB5E}" type="slidenum">
              <a:rPr lang="en-US" smtClean="0"/>
              <a:t>‹#›</a:t>
            </a:fld>
            <a:endParaRPr lang="en-US"/>
          </a:p>
        </p:txBody>
      </p:sp>
    </p:spTree>
    <p:extLst>
      <p:ext uri="{BB962C8B-B14F-4D97-AF65-F5344CB8AC3E}">
        <p14:creationId xmlns:p14="http://schemas.microsoft.com/office/powerpoint/2010/main" val="1100948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356A253C-D372-4A83-A824-CBA89340EB5E}" type="slidenum">
              <a:rPr lang="en-US" smtClean="0"/>
              <a:t>1</a:t>
            </a:fld>
            <a:endParaRPr lang="en-US"/>
          </a:p>
        </p:txBody>
      </p:sp>
    </p:spTree>
    <p:extLst>
      <p:ext uri="{BB962C8B-B14F-4D97-AF65-F5344CB8AC3E}">
        <p14:creationId xmlns:p14="http://schemas.microsoft.com/office/powerpoint/2010/main" val="164408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2391C-2752-4868-85ED-63CD06DC97A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A9338D-1314-4326-9011-9A97463430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D73225-4520-458E-B906-5AD381EE5406}"/>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9/27/2023</a:t>
            </a:fld>
            <a:endParaRPr lang="en-US"/>
          </a:p>
        </p:txBody>
      </p:sp>
      <p:sp>
        <p:nvSpPr>
          <p:cNvPr id="5" name="Footer Placeholder 4">
            <a:extLst>
              <a:ext uri="{FF2B5EF4-FFF2-40B4-BE49-F238E27FC236}">
                <a16:creationId xmlns:a16="http://schemas.microsoft.com/office/drawing/2014/main" id="{8E970C8A-1B70-4BEF-9CCF-FA67DACF90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85A921-F46B-47B2-B048-75A475015613}"/>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1240251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ED8C-E01E-4EE3-AA94-AAA953F99A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024179-AE58-4FB1-92D2-E15766821B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579E7E-7592-4065-9B10-C7B5AB8DA31F}"/>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9/27/2023</a:t>
            </a:fld>
            <a:endParaRPr lang="en-US"/>
          </a:p>
        </p:txBody>
      </p:sp>
      <p:sp>
        <p:nvSpPr>
          <p:cNvPr id="5" name="Footer Placeholder 4">
            <a:extLst>
              <a:ext uri="{FF2B5EF4-FFF2-40B4-BE49-F238E27FC236}">
                <a16:creationId xmlns:a16="http://schemas.microsoft.com/office/drawing/2014/main" id="{DDDA8AA5-9650-4AED-BB2B-B269C951E9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5D36B8-B0E5-448A-B04D-A3545A91C4FE}"/>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516393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2BF19B-9EA5-4828-8C87-81612749CAF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28A71F-1FB7-4E19-A59B-F3CBA66407D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36FCD-3E94-4660-BC45-8C7A75808A6B}"/>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9/27/2023</a:t>
            </a:fld>
            <a:endParaRPr lang="en-US"/>
          </a:p>
        </p:txBody>
      </p:sp>
      <p:sp>
        <p:nvSpPr>
          <p:cNvPr id="5" name="Footer Placeholder 4">
            <a:extLst>
              <a:ext uri="{FF2B5EF4-FFF2-40B4-BE49-F238E27FC236}">
                <a16:creationId xmlns:a16="http://schemas.microsoft.com/office/drawing/2014/main" id="{2E8EB121-EEB2-44CB-AB88-BB2E8B43F2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817E38-66A7-41C6-9C86-176AB1E7665E}"/>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2379877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965407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7"/>
        <p:cNvGrpSpPr/>
        <p:nvPr/>
      </p:nvGrpSpPr>
      <p:grpSpPr>
        <a:xfrm>
          <a:off x="0" y="0"/>
          <a:ext cx="0" cy="0"/>
          <a:chOff x="0" y="0"/>
          <a:chExt cx="0" cy="0"/>
        </a:xfrm>
      </p:grpSpPr>
      <p:sp>
        <p:nvSpPr>
          <p:cNvPr id="58" name="Google Shape;58;p3"/>
          <p:cNvSpPr/>
          <p:nvPr/>
        </p:nvSpPr>
        <p:spPr>
          <a:xfrm>
            <a:off x="0" y="33"/>
            <a:ext cx="9397325" cy="6857961"/>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59" name="Google Shape;59;p3"/>
          <p:cNvSpPr txBox="1">
            <a:spLocks noGrp="1"/>
          </p:cNvSpPr>
          <p:nvPr>
            <p:ph type="ctrTitle"/>
          </p:nvPr>
        </p:nvSpPr>
        <p:spPr>
          <a:xfrm>
            <a:off x="1765300" y="1256184"/>
            <a:ext cx="4413200" cy="146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5200"/>
              <a:buFont typeface="Black Han Sans"/>
              <a:buNone/>
              <a:defRPr sz="8533">
                <a:solidFill>
                  <a:srgbClr val="FFFFFF"/>
                </a:solidFill>
                <a:latin typeface="Fredoka One"/>
                <a:ea typeface="Fredoka One"/>
                <a:cs typeface="Fredoka One"/>
                <a:sym typeface="Fredoka One"/>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60" name="Google Shape;60;p3"/>
          <p:cNvSpPr txBox="1">
            <a:spLocks noGrp="1"/>
          </p:cNvSpPr>
          <p:nvPr>
            <p:ph type="subTitle" idx="1"/>
          </p:nvPr>
        </p:nvSpPr>
        <p:spPr>
          <a:xfrm>
            <a:off x="1765300" y="2508951"/>
            <a:ext cx="6070400" cy="15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800"/>
              <a:buFont typeface="Comfortaa Light"/>
              <a:buNone/>
              <a:defRPr sz="2133">
                <a:solidFill>
                  <a:srgbClr val="FFFFFF"/>
                </a:solidFill>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grpSp>
        <p:nvGrpSpPr>
          <p:cNvPr id="61" name="Google Shape;61;p3"/>
          <p:cNvGrpSpPr/>
          <p:nvPr/>
        </p:nvGrpSpPr>
        <p:grpSpPr>
          <a:xfrm rot="1438450">
            <a:off x="10928419" y="3119353"/>
            <a:ext cx="622372" cy="619304"/>
            <a:chOff x="1193082" y="841697"/>
            <a:chExt cx="1170763" cy="1162329"/>
          </a:xfrm>
        </p:grpSpPr>
        <p:sp>
          <p:nvSpPr>
            <p:cNvPr id="62" name="Google Shape;62;p3"/>
            <p:cNvSpPr/>
            <p:nvPr/>
          </p:nvSpPr>
          <p:spPr>
            <a:xfrm rot="-2361516">
              <a:off x="1348852" y="1023586"/>
              <a:ext cx="859224" cy="798550"/>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63" name="Google Shape;63;p3"/>
            <p:cNvSpPr/>
            <p:nvPr/>
          </p:nvSpPr>
          <p:spPr>
            <a:xfrm rot="-2361516">
              <a:off x="1906814" y="1116052"/>
              <a:ext cx="65843" cy="66321"/>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64" name="Google Shape;64;p3"/>
            <p:cNvSpPr/>
            <p:nvPr/>
          </p:nvSpPr>
          <p:spPr>
            <a:xfrm rot="-2361516">
              <a:off x="1534264" y="1075884"/>
              <a:ext cx="331404" cy="186755"/>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65" name="Google Shape;65;p3"/>
          <p:cNvGrpSpPr/>
          <p:nvPr/>
        </p:nvGrpSpPr>
        <p:grpSpPr>
          <a:xfrm>
            <a:off x="9990804" y="5582359"/>
            <a:ext cx="630147" cy="603685"/>
            <a:chOff x="7039475" y="481968"/>
            <a:chExt cx="476805" cy="456783"/>
          </a:xfrm>
        </p:grpSpPr>
        <p:sp>
          <p:nvSpPr>
            <p:cNvPr id="66" name="Google Shape;66;p3"/>
            <p:cNvSpPr/>
            <p:nvPr/>
          </p:nvSpPr>
          <p:spPr>
            <a:xfrm>
              <a:off x="7090867" y="779324"/>
              <a:ext cx="159854" cy="159427"/>
            </a:xfrm>
            <a:custGeom>
              <a:avLst/>
              <a:gdLst/>
              <a:ahLst/>
              <a:cxnLst/>
              <a:rect l="l" t="t" r="r" b="b"/>
              <a:pathLst>
                <a:path w="4871" h="4858" extrusionOk="0">
                  <a:moveTo>
                    <a:pt x="2430" y="0"/>
                  </a:moveTo>
                  <a:cubicBezTo>
                    <a:pt x="1096" y="0"/>
                    <a:pt x="1" y="1083"/>
                    <a:pt x="1" y="2429"/>
                  </a:cubicBezTo>
                  <a:cubicBezTo>
                    <a:pt x="1" y="3774"/>
                    <a:pt x="1096" y="4858"/>
                    <a:pt x="2430" y="4858"/>
                  </a:cubicBezTo>
                  <a:cubicBezTo>
                    <a:pt x="3775" y="4858"/>
                    <a:pt x="4870" y="3774"/>
                    <a:pt x="4870" y="2429"/>
                  </a:cubicBezTo>
                  <a:cubicBezTo>
                    <a:pt x="4870" y="1083"/>
                    <a:pt x="3775" y="0"/>
                    <a:pt x="24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67" name="Google Shape;67;p3"/>
            <p:cNvSpPr/>
            <p:nvPr/>
          </p:nvSpPr>
          <p:spPr>
            <a:xfrm>
              <a:off x="7306541" y="481968"/>
              <a:ext cx="153980" cy="154374"/>
            </a:xfrm>
            <a:custGeom>
              <a:avLst/>
              <a:gdLst/>
              <a:ahLst/>
              <a:cxnLst/>
              <a:rect l="l" t="t" r="r" b="b"/>
              <a:pathLst>
                <a:path w="4692" h="4704" extrusionOk="0">
                  <a:moveTo>
                    <a:pt x="2346" y="0"/>
                  </a:moveTo>
                  <a:cubicBezTo>
                    <a:pt x="1049" y="0"/>
                    <a:pt x="1" y="1060"/>
                    <a:pt x="1" y="2358"/>
                  </a:cubicBezTo>
                  <a:cubicBezTo>
                    <a:pt x="1" y="3656"/>
                    <a:pt x="1049" y="4703"/>
                    <a:pt x="2346" y="4703"/>
                  </a:cubicBezTo>
                  <a:cubicBezTo>
                    <a:pt x="3644" y="4703"/>
                    <a:pt x="4692" y="3656"/>
                    <a:pt x="4692" y="2358"/>
                  </a:cubicBezTo>
                  <a:cubicBezTo>
                    <a:pt x="4692" y="1060"/>
                    <a:pt x="3644" y="0"/>
                    <a:pt x="234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68" name="Google Shape;68;p3"/>
            <p:cNvSpPr/>
            <p:nvPr/>
          </p:nvSpPr>
          <p:spPr>
            <a:xfrm>
              <a:off x="7039475" y="552394"/>
              <a:ext cx="476805" cy="303037"/>
            </a:xfrm>
            <a:custGeom>
              <a:avLst/>
              <a:gdLst/>
              <a:ahLst/>
              <a:cxnLst/>
              <a:rect l="l" t="t" r="r" b="b"/>
              <a:pathLst>
                <a:path w="14529" h="9234" extrusionOk="0">
                  <a:moveTo>
                    <a:pt x="2186" y="0"/>
                  </a:moveTo>
                  <a:cubicBezTo>
                    <a:pt x="796" y="0"/>
                    <a:pt x="1" y="1696"/>
                    <a:pt x="447" y="2403"/>
                  </a:cubicBezTo>
                  <a:cubicBezTo>
                    <a:pt x="1186" y="3557"/>
                    <a:pt x="9365" y="8034"/>
                    <a:pt x="10925" y="8951"/>
                  </a:cubicBezTo>
                  <a:cubicBezTo>
                    <a:pt x="11263" y="9147"/>
                    <a:pt x="11634" y="9233"/>
                    <a:pt x="11998" y="9233"/>
                  </a:cubicBezTo>
                  <a:cubicBezTo>
                    <a:pt x="13315" y="9233"/>
                    <a:pt x="14528" y="8100"/>
                    <a:pt x="13651" y="6915"/>
                  </a:cubicBezTo>
                  <a:cubicBezTo>
                    <a:pt x="12235" y="5010"/>
                    <a:pt x="4615" y="748"/>
                    <a:pt x="2829" y="117"/>
                  </a:cubicBezTo>
                  <a:cubicBezTo>
                    <a:pt x="2603" y="36"/>
                    <a:pt x="2388" y="0"/>
                    <a:pt x="21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69" name="Google Shape;69;p3"/>
            <p:cNvSpPr/>
            <p:nvPr/>
          </p:nvSpPr>
          <p:spPr>
            <a:xfrm>
              <a:off x="7140486" y="805873"/>
              <a:ext cx="43024" cy="43024"/>
            </a:xfrm>
            <a:custGeom>
              <a:avLst/>
              <a:gdLst/>
              <a:ahLst/>
              <a:cxnLst/>
              <a:rect l="l" t="t" r="r" b="b"/>
              <a:pathLst>
                <a:path w="1311" h="1311" extrusionOk="0">
                  <a:moveTo>
                    <a:pt x="656" y="1"/>
                  </a:moveTo>
                  <a:cubicBezTo>
                    <a:pt x="298" y="1"/>
                    <a:pt x="1" y="298"/>
                    <a:pt x="1" y="655"/>
                  </a:cubicBezTo>
                  <a:cubicBezTo>
                    <a:pt x="1" y="1025"/>
                    <a:pt x="298" y="1310"/>
                    <a:pt x="656" y="1310"/>
                  </a:cubicBezTo>
                  <a:cubicBezTo>
                    <a:pt x="1025" y="1310"/>
                    <a:pt x="1310" y="1025"/>
                    <a:pt x="1310" y="655"/>
                  </a:cubicBezTo>
                  <a:cubicBezTo>
                    <a:pt x="1310" y="298"/>
                    <a:pt x="1025" y="1"/>
                    <a:pt x="6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70" name="Google Shape;70;p3"/>
            <p:cNvSpPr/>
            <p:nvPr/>
          </p:nvSpPr>
          <p:spPr>
            <a:xfrm>
              <a:off x="7125653" y="595549"/>
              <a:ext cx="243440" cy="158705"/>
            </a:xfrm>
            <a:custGeom>
              <a:avLst/>
              <a:gdLst/>
              <a:ahLst/>
              <a:cxnLst/>
              <a:rect l="l" t="t" r="r" b="b"/>
              <a:pathLst>
                <a:path w="7418" h="4836" extrusionOk="0">
                  <a:moveTo>
                    <a:pt x="756" y="1"/>
                  </a:moveTo>
                  <a:cubicBezTo>
                    <a:pt x="594" y="1"/>
                    <a:pt x="438" y="86"/>
                    <a:pt x="357" y="230"/>
                  </a:cubicBezTo>
                  <a:lnTo>
                    <a:pt x="131" y="623"/>
                  </a:lnTo>
                  <a:cubicBezTo>
                    <a:pt x="0" y="838"/>
                    <a:pt x="84" y="1123"/>
                    <a:pt x="298" y="1254"/>
                  </a:cubicBezTo>
                  <a:lnTo>
                    <a:pt x="6442" y="4778"/>
                  </a:lnTo>
                  <a:cubicBezTo>
                    <a:pt x="6511" y="4817"/>
                    <a:pt x="6587" y="4835"/>
                    <a:pt x="6663" y="4835"/>
                  </a:cubicBezTo>
                  <a:cubicBezTo>
                    <a:pt x="6824" y="4835"/>
                    <a:pt x="6984" y="4753"/>
                    <a:pt x="7073" y="4600"/>
                  </a:cubicBezTo>
                  <a:lnTo>
                    <a:pt x="7287" y="4219"/>
                  </a:lnTo>
                  <a:cubicBezTo>
                    <a:pt x="7418" y="4005"/>
                    <a:pt x="7346" y="3719"/>
                    <a:pt x="7120" y="3588"/>
                  </a:cubicBezTo>
                  <a:lnTo>
                    <a:pt x="989" y="64"/>
                  </a:lnTo>
                  <a:cubicBezTo>
                    <a:pt x="915" y="21"/>
                    <a:pt x="835" y="1"/>
                    <a:pt x="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71" name="Google Shape;71;p3"/>
          <p:cNvGrpSpPr/>
          <p:nvPr/>
        </p:nvGrpSpPr>
        <p:grpSpPr>
          <a:xfrm rot="769044">
            <a:off x="9416430" y="132505"/>
            <a:ext cx="1016540" cy="1042129"/>
            <a:chOff x="614950" y="1682850"/>
            <a:chExt cx="438175" cy="454900"/>
          </a:xfrm>
        </p:grpSpPr>
        <p:sp>
          <p:nvSpPr>
            <p:cNvPr id="72" name="Google Shape;72;p3"/>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73" name="Google Shape;73;p3"/>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74" name="Google Shape;74;p3"/>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75" name="Google Shape;75;p3"/>
          <p:cNvGrpSpPr/>
          <p:nvPr/>
        </p:nvGrpSpPr>
        <p:grpSpPr>
          <a:xfrm rot="-9891192">
            <a:off x="10923088" y="1615533"/>
            <a:ext cx="633025" cy="621789"/>
            <a:chOff x="1761950" y="1669000"/>
            <a:chExt cx="482700" cy="529100"/>
          </a:xfrm>
        </p:grpSpPr>
        <p:sp>
          <p:nvSpPr>
            <p:cNvPr id="76" name="Google Shape;76;p3"/>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77" name="Google Shape;77;p3"/>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78" name="Google Shape;78;p3"/>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79" name="Google Shape;79;p3"/>
          <p:cNvGrpSpPr/>
          <p:nvPr/>
        </p:nvGrpSpPr>
        <p:grpSpPr>
          <a:xfrm rot="890291">
            <a:off x="9346635" y="4222966"/>
            <a:ext cx="519725" cy="591268"/>
            <a:chOff x="1761950" y="1669000"/>
            <a:chExt cx="482700" cy="529100"/>
          </a:xfrm>
        </p:grpSpPr>
        <p:sp>
          <p:nvSpPr>
            <p:cNvPr id="80" name="Google Shape;80;p3"/>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81" name="Google Shape;81;p3"/>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82" name="Google Shape;82;p3"/>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83" name="Google Shape;83;p3"/>
          <p:cNvGrpSpPr/>
          <p:nvPr/>
        </p:nvGrpSpPr>
        <p:grpSpPr>
          <a:xfrm rot="-871861">
            <a:off x="8613977" y="1280030"/>
            <a:ext cx="933308" cy="844364"/>
            <a:chOff x="2321700" y="1787550"/>
            <a:chExt cx="450675" cy="386425"/>
          </a:xfrm>
        </p:grpSpPr>
        <p:sp>
          <p:nvSpPr>
            <p:cNvPr id="84" name="Google Shape;84;p3"/>
            <p:cNvSpPr/>
            <p:nvPr/>
          </p:nvSpPr>
          <p:spPr>
            <a:xfrm>
              <a:off x="2321700" y="1787550"/>
              <a:ext cx="450675" cy="386425"/>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85" name="Google Shape;85;p3"/>
            <p:cNvSpPr/>
            <p:nvPr/>
          </p:nvSpPr>
          <p:spPr>
            <a:xfrm>
              <a:off x="2526500" y="1936425"/>
              <a:ext cx="34550" cy="2970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86" name="Google Shape;86;p3"/>
            <p:cNvSpPr/>
            <p:nvPr/>
          </p:nvSpPr>
          <p:spPr>
            <a:xfrm>
              <a:off x="2485125" y="1819000"/>
              <a:ext cx="57775" cy="104050"/>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87" name="Google Shape;87;p3"/>
          <p:cNvGrpSpPr/>
          <p:nvPr/>
        </p:nvGrpSpPr>
        <p:grpSpPr>
          <a:xfrm rot="-822949">
            <a:off x="10235293" y="3976154"/>
            <a:ext cx="1598371" cy="1595020"/>
            <a:chOff x="345025" y="221948"/>
            <a:chExt cx="1016224" cy="1014094"/>
          </a:xfrm>
        </p:grpSpPr>
        <p:sp>
          <p:nvSpPr>
            <p:cNvPr id="88" name="Google Shape;88;p3"/>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89" name="Google Shape;89;p3"/>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90" name="Google Shape;90;p3"/>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
        <p:nvSpPr>
          <p:cNvPr id="91" name="Google Shape;91;p3"/>
          <p:cNvSpPr/>
          <p:nvPr/>
        </p:nvSpPr>
        <p:spPr>
          <a:xfrm>
            <a:off x="452300" y="2154336"/>
            <a:ext cx="373536" cy="344328"/>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92" name="Google Shape;92;p3"/>
          <p:cNvSpPr/>
          <p:nvPr/>
        </p:nvSpPr>
        <p:spPr>
          <a:xfrm rot="1938657">
            <a:off x="10861372" y="353881"/>
            <a:ext cx="346237" cy="327643"/>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93" name="Google Shape;93;p3"/>
          <p:cNvSpPr/>
          <p:nvPr/>
        </p:nvSpPr>
        <p:spPr>
          <a:xfrm rot="1938657">
            <a:off x="11152320" y="671545"/>
            <a:ext cx="325827" cy="209025"/>
          </a:xfrm>
          <a:custGeom>
            <a:avLst/>
            <a:gdLst/>
            <a:ahLst/>
            <a:cxnLst/>
            <a:rect l="l" t="t" r="r" b="b"/>
            <a:pathLst>
              <a:path w="3049" h="1956" extrusionOk="0">
                <a:moveTo>
                  <a:pt x="1465" y="0"/>
                </a:moveTo>
                <a:cubicBezTo>
                  <a:pt x="1250" y="143"/>
                  <a:pt x="1191" y="381"/>
                  <a:pt x="1203" y="667"/>
                </a:cubicBezTo>
                <a:cubicBezTo>
                  <a:pt x="893" y="691"/>
                  <a:pt x="584" y="715"/>
                  <a:pt x="274" y="727"/>
                </a:cubicBezTo>
                <a:cubicBezTo>
                  <a:pt x="72" y="727"/>
                  <a:pt x="0" y="1072"/>
                  <a:pt x="226" y="1096"/>
                </a:cubicBezTo>
                <a:cubicBezTo>
                  <a:pt x="572" y="1155"/>
                  <a:pt x="929" y="1179"/>
                  <a:pt x="1286" y="1179"/>
                </a:cubicBezTo>
                <a:cubicBezTo>
                  <a:pt x="1334" y="1381"/>
                  <a:pt x="1405" y="1572"/>
                  <a:pt x="1488" y="1751"/>
                </a:cubicBezTo>
                <a:cubicBezTo>
                  <a:pt x="1545" y="1893"/>
                  <a:pt x="1674" y="1956"/>
                  <a:pt x="1800" y="1956"/>
                </a:cubicBezTo>
                <a:cubicBezTo>
                  <a:pt x="1989" y="1956"/>
                  <a:pt x="2170" y="1813"/>
                  <a:pt x="2084" y="1584"/>
                </a:cubicBezTo>
                <a:cubicBezTo>
                  <a:pt x="2024" y="1441"/>
                  <a:pt x="1965" y="1286"/>
                  <a:pt x="1917" y="1143"/>
                </a:cubicBezTo>
                <a:cubicBezTo>
                  <a:pt x="2286" y="1096"/>
                  <a:pt x="2691" y="1048"/>
                  <a:pt x="2965" y="774"/>
                </a:cubicBezTo>
                <a:cubicBezTo>
                  <a:pt x="3048" y="691"/>
                  <a:pt x="3001" y="548"/>
                  <a:pt x="2893" y="512"/>
                </a:cubicBezTo>
                <a:cubicBezTo>
                  <a:pt x="2792" y="483"/>
                  <a:pt x="2690" y="471"/>
                  <a:pt x="2588" y="471"/>
                </a:cubicBezTo>
                <a:cubicBezTo>
                  <a:pt x="2317" y="471"/>
                  <a:pt x="2042" y="552"/>
                  <a:pt x="1774" y="596"/>
                </a:cubicBezTo>
                <a:cubicBezTo>
                  <a:pt x="1727" y="346"/>
                  <a:pt x="1715" y="155"/>
                  <a:pt x="147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94" name="Google Shape;94;p3"/>
          <p:cNvGrpSpPr/>
          <p:nvPr/>
        </p:nvGrpSpPr>
        <p:grpSpPr>
          <a:xfrm rot="493885">
            <a:off x="9100797" y="2349512"/>
            <a:ext cx="1250639" cy="1238771"/>
            <a:chOff x="2797650" y="3803725"/>
            <a:chExt cx="787175" cy="819250"/>
          </a:xfrm>
        </p:grpSpPr>
        <p:sp>
          <p:nvSpPr>
            <p:cNvPr id="95" name="Google Shape;95;p3"/>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96" name="Google Shape;96;p3"/>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97" name="Google Shape;97;p3"/>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98" name="Google Shape;98;p3"/>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
        <p:nvSpPr>
          <p:cNvPr id="99" name="Google Shape;99;p3"/>
          <p:cNvSpPr/>
          <p:nvPr/>
        </p:nvSpPr>
        <p:spPr>
          <a:xfrm rot="7925415">
            <a:off x="11178827" y="5712270"/>
            <a:ext cx="543239" cy="514063"/>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00" name="Google Shape;100;p3"/>
          <p:cNvSpPr/>
          <p:nvPr/>
        </p:nvSpPr>
        <p:spPr>
          <a:xfrm rot="7925529">
            <a:off x="1801995" y="6331580"/>
            <a:ext cx="325827" cy="209025"/>
          </a:xfrm>
          <a:custGeom>
            <a:avLst/>
            <a:gdLst/>
            <a:ahLst/>
            <a:cxnLst/>
            <a:rect l="l" t="t" r="r" b="b"/>
            <a:pathLst>
              <a:path w="3049" h="1956" extrusionOk="0">
                <a:moveTo>
                  <a:pt x="1465" y="0"/>
                </a:moveTo>
                <a:cubicBezTo>
                  <a:pt x="1250" y="143"/>
                  <a:pt x="1191" y="381"/>
                  <a:pt x="1203" y="667"/>
                </a:cubicBezTo>
                <a:cubicBezTo>
                  <a:pt x="893" y="691"/>
                  <a:pt x="584" y="715"/>
                  <a:pt x="274" y="727"/>
                </a:cubicBezTo>
                <a:cubicBezTo>
                  <a:pt x="72" y="727"/>
                  <a:pt x="0" y="1072"/>
                  <a:pt x="226" y="1096"/>
                </a:cubicBezTo>
                <a:cubicBezTo>
                  <a:pt x="572" y="1155"/>
                  <a:pt x="929" y="1179"/>
                  <a:pt x="1286" y="1179"/>
                </a:cubicBezTo>
                <a:cubicBezTo>
                  <a:pt x="1334" y="1381"/>
                  <a:pt x="1405" y="1572"/>
                  <a:pt x="1488" y="1751"/>
                </a:cubicBezTo>
                <a:cubicBezTo>
                  <a:pt x="1545" y="1893"/>
                  <a:pt x="1674" y="1956"/>
                  <a:pt x="1800" y="1956"/>
                </a:cubicBezTo>
                <a:cubicBezTo>
                  <a:pt x="1989" y="1956"/>
                  <a:pt x="2170" y="1813"/>
                  <a:pt x="2084" y="1584"/>
                </a:cubicBezTo>
                <a:cubicBezTo>
                  <a:pt x="2024" y="1441"/>
                  <a:pt x="1965" y="1286"/>
                  <a:pt x="1917" y="1143"/>
                </a:cubicBezTo>
                <a:cubicBezTo>
                  <a:pt x="2286" y="1096"/>
                  <a:pt x="2691" y="1048"/>
                  <a:pt x="2965" y="774"/>
                </a:cubicBezTo>
                <a:cubicBezTo>
                  <a:pt x="3048" y="691"/>
                  <a:pt x="3001" y="548"/>
                  <a:pt x="2893" y="512"/>
                </a:cubicBezTo>
                <a:cubicBezTo>
                  <a:pt x="2792" y="483"/>
                  <a:pt x="2690" y="471"/>
                  <a:pt x="2588" y="471"/>
                </a:cubicBezTo>
                <a:cubicBezTo>
                  <a:pt x="2317" y="471"/>
                  <a:pt x="2042" y="552"/>
                  <a:pt x="1774" y="596"/>
                </a:cubicBezTo>
                <a:cubicBezTo>
                  <a:pt x="1727" y="346"/>
                  <a:pt x="1715" y="155"/>
                  <a:pt x="147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101" name="Google Shape;101;p3"/>
          <p:cNvGrpSpPr/>
          <p:nvPr/>
        </p:nvGrpSpPr>
        <p:grpSpPr>
          <a:xfrm rot="2390256">
            <a:off x="8789188" y="5832565"/>
            <a:ext cx="454992" cy="472235"/>
            <a:chOff x="614950" y="1682850"/>
            <a:chExt cx="438175" cy="454900"/>
          </a:xfrm>
        </p:grpSpPr>
        <p:sp>
          <p:nvSpPr>
            <p:cNvPr id="102" name="Google Shape;102;p3"/>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03" name="Google Shape;103;p3"/>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04" name="Google Shape;104;p3"/>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
        <p:nvSpPr>
          <p:cNvPr id="105" name="Google Shape;105;p3"/>
          <p:cNvSpPr/>
          <p:nvPr/>
        </p:nvSpPr>
        <p:spPr>
          <a:xfrm rot="7925529">
            <a:off x="6839746" y="871594"/>
            <a:ext cx="346237" cy="32764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282875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spTree>
    <p:extLst>
      <p:ext uri="{BB962C8B-B14F-4D97-AF65-F5344CB8AC3E}">
        <p14:creationId xmlns:p14="http://schemas.microsoft.com/office/powerpoint/2010/main" val="592107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504036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543425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3382781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5"/>
        <p:cNvGrpSpPr/>
        <p:nvPr/>
      </p:nvGrpSpPr>
      <p:grpSpPr>
        <a:xfrm>
          <a:off x="0" y="0"/>
          <a:ext cx="0" cy="0"/>
          <a:chOff x="0" y="0"/>
          <a:chExt cx="0" cy="0"/>
        </a:xfrm>
      </p:grpSpPr>
      <p:sp>
        <p:nvSpPr>
          <p:cNvPr id="216" name="Google Shape;216;p12"/>
          <p:cNvSpPr/>
          <p:nvPr/>
        </p:nvSpPr>
        <p:spPr>
          <a:xfrm flipH="1">
            <a:off x="6159512" y="2108267"/>
            <a:ext cx="6094573" cy="474980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17" name="Google Shape;217;p12"/>
          <p:cNvSpPr txBox="1">
            <a:spLocks noGrp="1"/>
          </p:cNvSpPr>
          <p:nvPr>
            <p:ph type="title" hasCustomPrompt="1"/>
          </p:nvPr>
        </p:nvSpPr>
        <p:spPr>
          <a:xfrm>
            <a:off x="2406600" y="2438417"/>
            <a:ext cx="7378800" cy="1667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533">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18" name="Google Shape;218;p12"/>
          <p:cNvSpPr txBox="1">
            <a:spLocks noGrp="1"/>
          </p:cNvSpPr>
          <p:nvPr>
            <p:ph type="body" idx="1"/>
          </p:nvPr>
        </p:nvSpPr>
        <p:spPr>
          <a:xfrm>
            <a:off x="2406600" y="3872784"/>
            <a:ext cx="7378800" cy="5468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2133"/>
              </a:spcBef>
              <a:spcAft>
                <a:spcPts val="0"/>
              </a:spcAft>
              <a:buSzPts val="1500"/>
              <a:buChar char="○"/>
              <a:defRPr/>
            </a:lvl2pPr>
            <a:lvl3pPr marL="1828754" lvl="2" indent="-431789" algn="ctr">
              <a:spcBef>
                <a:spcPts val="2133"/>
              </a:spcBef>
              <a:spcAft>
                <a:spcPts val="0"/>
              </a:spcAft>
              <a:buSzPts val="1500"/>
              <a:buChar char="■"/>
              <a:defRPr/>
            </a:lvl3pPr>
            <a:lvl4pPr marL="2438339" lvl="3" indent="-431789" algn="ctr">
              <a:spcBef>
                <a:spcPts val="2133"/>
              </a:spcBef>
              <a:spcAft>
                <a:spcPts val="0"/>
              </a:spcAft>
              <a:buSzPts val="1500"/>
              <a:buChar char="●"/>
              <a:defRPr/>
            </a:lvl4pPr>
            <a:lvl5pPr marL="3047924" lvl="4" indent="-431789" algn="ctr">
              <a:spcBef>
                <a:spcPts val="2133"/>
              </a:spcBef>
              <a:spcAft>
                <a:spcPts val="0"/>
              </a:spcAft>
              <a:buSzPts val="1500"/>
              <a:buChar char="○"/>
              <a:defRPr/>
            </a:lvl5pPr>
            <a:lvl6pPr marL="3657509" lvl="5" indent="-431789" algn="ctr">
              <a:spcBef>
                <a:spcPts val="2133"/>
              </a:spcBef>
              <a:spcAft>
                <a:spcPts val="0"/>
              </a:spcAft>
              <a:buSzPts val="15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219" name="Google Shape;219;p12"/>
          <p:cNvSpPr/>
          <p:nvPr/>
        </p:nvSpPr>
        <p:spPr>
          <a:xfrm rot="10800000" flipH="1">
            <a:off x="-38110" y="-1269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220" name="Google Shape;220;p12"/>
          <p:cNvGrpSpPr/>
          <p:nvPr/>
        </p:nvGrpSpPr>
        <p:grpSpPr>
          <a:xfrm rot="10800000" flipH="1">
            <a:off x="11105935" y="6077591"/>
            <a:ext cx="936792" cy="1092780"/>
            <a:chOff x="7049801" y="540000"/>
            <a:chExt cx="647313" cy="755099"/>
          </a:xfrm>
        </p:grpSpPr>
        <p:sp>
          <p:nvSpPr>
            <p:cNvPr id="221" name="Google Shape;221;p12"/>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2" name="Google Shape;222;p12"/>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3" name="Google Shape;223;p12"/>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4" name="Google Shape;224;p12"/>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5" name="Google Shape;225;p12"/>
          <p:cNvGrpSpPr/>
          <p:nvPr/>
        </p:nvGrpSpPr>
        <p:grpSpPr>
          <a:xfrm rot="6385603">
            <a:off x="9924339" y="6046502"/>
            <a:ext cx="468312" cy="441255"/>
            <a:chOff x="6520753" y="2095400"/>
            <a:chExt cx="429607" cy="404737"/>
          </a:xfrm>
        </p:grpSpPr>
        <p:sp>
          <p:nvSpPr>
            <p:cNvPr id="226" name="Google Shape;226;p12"/>
            <p:cNvSpPr/>
            <p:nvPr/>
          </p:nvSpPr>
          <p:spPr>
            <a:xfrm>
              <a:off x="6520753" y="2095400"/>
              <a:ext cx="429607" cy="404627"/>
            </a:xfrm>
            <a:custGeom>
              <a:avLst/>
              <a:gdLst/>
              <a:ahLst/>
              <a:cxnLst/>
              <a:rect l="l" t="t" r="r" b="b"/>
              <a:pathLst>
                <a:path w="23647" h="22272" extrusionOk="0">
                  <a:moveTo>
                    <a:pt x="12026" y="1"/>
                  </a:moveTo>
                  <a:cubicBezTo>
                    <a:pt x="10599" y="1"/>
                    <a:pt x="9180" y="269"/>
                    <a:pt x="7870" y="835"/>
                  </a:cubicBezTo>
                  <a:cubicBezTo>
                    <a:pt x="2727" y="3026"/>
                    <a:pt x="0" y="8693"/>
                    <a:pt x="1512" y="14075"/>
                  </a:cubicBezTo>
                  <a:cubicBezTo>
                    <a:pt x="2873" y="19022"/>
                    <a:pt x="7416" y="22272"/>
                    <a:pt x="12267" y="22272"/>
                  </a:cubicBezTo>
                  <a:cubicBezTo>
                    <a:pt x="13696" y="22272"/>
                    <a:pt x="15153" y="21989"/>
                    <a:pt x="16562" y="21385"/>
                  </a:cubicBezTo>
                  <a:cubicBezTo>
                    <a:pt x="19205" y="20206"/>
                    <a:pt x="21313" y="18075"/>
                    <a:pt x="22467" y="15408"/>
                  </a:cubicBezTo>
                  <a:cubicBezTo>
                    <a:pt x="23646" y="12586"/>
                    <a:pt x="23479" y="9550"/>
                    <a:pt x="22420" y="6740"/>
                  </a:cubicBezTo>
                  <a:cubicBezTo>
                    <a:pt x="20840" y="2521"/>
                    <a:pt x="16397" y="1"/>
                    <a:pt x="120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7" name="Google Shape;227;p12"/>
            <p:cNvSpPr/>
            <p:nvPr/>
          </p:nvSpPr>
          <p:spPr>
            <a:xfrm>
              <a:off x="6527675" y="2148197"/>
              <a:ext cx="420087" cy="351941"/>
            </a:xfrm>
            <a:custGeom>
              <a:avLst/>
              <a:gdLst/>
              <a:ahLst/>
              <a:cxnLst/>
              <a:rect l="l" t="t" r="r" b="b"/>
              <a:pathLst>
                <a:path w="23123" h="19372" extrusionOk="0">
                  <a:moveTo>
                    <a:pt x="4287" y="0"/>
                  </a:moveTo>
                  <a:lnTo>
                    <a:pt x="4287" y="0"/>
                  </a:lnTo>
                  <a:cubicBezTo>
                    <a:pt x="1227" y="2846"/>
                    <a:pt x="0" y="7156"/>
                    <a:pt x="1131" y="11180"/>
                  </a:cubicBezTo>
                  <a:cubicBezTo>
                    <a:pt x="2493" y="16122"/>
                    <a:pt x="7042" y="19371"/>
                    <a:pt x="11897" y="19371"/>
                  </a:cubicBezTo>
                  <a:cubicBezTo>
                    <a:pt x="13323" y="19371"/>
                    <a:pt x="14775" y="19091"/>
                    <a:pt x="16181" y="18491"/>
                  </a:cubicBezTo>
                  <a:cubicBezTo>
                    <a:pt x="18824" y="17312"/>
                    <a:pt x="20943" y="15169"/>
                    <a:pt x="22086" y="12502"/>
                  </a:cubicBezTo>
                  <a:cubicBezTo>
                    <a:pt x="23098" y="10097"/>
                    <a:pt x="23122" y="7537"/>
                    <a:pt x="22444" y="5096"/>
                  </a:cubicBezTo>
                  <a:lnTo>
                    <a:pt x="22444" y="5096"/>
                  </a:lnTo>
                  <a:cubicBezTo>
                    <a:pt x="19994" y="8483"/>
                    <a:pt x="15884" y="10682"/>
                    <a:pt x="11690" y="10682"/>
                  </a:cubicBezTo>
                  <a:cubicBezTo>
                    <a:pt x="11624" y="10682"/>
                    <a:pt x="11557" y="10681"/>
                    <a:pt x="11490" y="10680"/>
                  </a:cubicBezTo>
                  <a:cubicBezTo>
                    <a:pt x="10525" y="10668"/>
                    <a:pt x="9549" y="10526"/>
                    <a:pt x="8704" y="10061"/>
                  </a:cubicBezTo>
                  <a:cubicBezTo>
                    <a:pt x="8073" y="9716"/>
                    <a:pt x="7549" y="9168"/>
                    <a:pt x="7073" y="8632"/>
                  </a:cubicBezTo>
                  <a:cubicBezTo>
                    <a:pt x="5703" y="7049"/>
                    <a:pt x="4584" y="5203"/>
                    <a:pt x="4203" y="3144"/>
                  </a:cubicBezTo>
                  <a:cubicBezTo>
                    <a:pt x="4001" y="2108"/>
                    <a:pt x="4037" y="1036"/>
                    <a:pt x="42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8" name="Google Shape;228;p12"/>
          <p:cNvGrpSpPr/>
          <p:nvPr/>
        </p:nvGrpSpPr>
        <p:grpSpPr>
          <a:xfrm rot="-8454469">
            <a:off x="1555345" y="-503890"/>
            <a:ext cx="1070992" cy="1069428"/>
            <a:chOff x="6947760" y="2254924"/>
            <a:chExt cx="539061" cy="538273"/>
          </a:xfrm>
        </p:grpSpPr>
        <p:sp>
          <p:nvSpPr>
            <p:cNvPr id="229" name="Google Shape;229;p12"/>
            <p:cNvSpPr/>
            <p:nvPr/>
          </p:nvSpPr>
          <p:spPr>
            <a:xfrm rot="2241434">
              <a:off x="7024089" y="2332953"/>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0" name="Google Shape;230;p12"/>
            <p:cNvSpPr/>
            <p:nvPr/>
          </p:nvSpPr>
          <p:spPr>
            <a:xfrm rot="2241434">
              <a:off x="7206373" y="233457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1" name="Google Shape;231;p12"/>
            <p:cNvSpPr/>
            <p:nvPr/>
          </p:nvSpPr>
          <p:spPr>
            <a:xfrm rot="2241434">
              <a:off x="7006986" y="2392589"/>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2" name="Google Shape;232;p12"/>
          <p:cNvGrpSpPr/>
          <p:nvPr/>
        </p:nvGrpSpPr>
        <p:grpSpPr>
          <a:xfrm rot="-1636644">
            <a:off x="965576" y="376027"/>
            <a:ext cx="794201" cy="826632"/>
            <a:chOff x="910503" y="280033"/>
            <a:chExt cx="595650" cy="619972"/>
          </a:xfrm>
        </p:grpSpPr>
        <p:sp>
          <p:nvSpPr>
            <p:cNvPr id="233" name="Google Shape;233;p12"/>
            <p:cNvSpPr/>
            <p:nvPr/>
          </p:nvSpPr>
          <p:spPr>
            <a:xfrm rot="-484475">
              <a:off x="946679" y="314047"/>
              <a:ext cx="523298" cy="551943"/>
            </a:xfrm>
            <a:custGeom>
              <a:avLst/>
              <a:gdLst/>
              <a:ahLst/>
              <a:cxnLst/>
              <a:rect l="l" t="t" r="r" b="b"/>
              <a:pathLst>
                <a:path w="34148" h="36023" extrusionOk="0">
                  <a:moveTo>
                    <a:pt x="20291" y="7433"/>
                  </a:moveTo>
                  <a:cubicBezTo>
                    <a:pt x="21090" y="7433"/>
                    <a:pt x="21903" y="7634"/>
                    <a:pt x="22718" y="8083"/>
                  </a:cubicBezTo>
                  <a:cubicBezTo>
                    <a:pt x="29445" y="11774"/>
                    <a:pt x="22385" y="22037"/>
                    <a:pt x="22385" y="22037"/>
                  </a:cubicBezTo>
                  <a:cubicBezTo>
                    <a:pt x="20150" y="26090"/>
                    <a:pt x="17834" y="27530"/>
                    <a:pt x="15817" y="27530"/>
                  </a:cubicBezTo>
                  <a:cubicBezTo>
                    <a:pt x="12763" y="27530"/>
                    <a:pt x="10396" y="24228"/>
                    <a:pt x="10038" y="21704"/>
                  </a:cubicBezTo>
                  <a:cubicBezTo>
                    <a:pt x="9504" y="18021"/>
                    <a:pt x="14506" y="7433"/>
                    <a:pt x="20291" y="7433"/>
                  </a:cubicBezTo>
                  <a:close/>
                  <a:moveTo>
                    <a:pt x="21725" y="1"/>
                  </a:moveTo>
                  <a:cubicBezTo>
                    <a:pt x="15013" y="1"/>
                    <a:pt x="7883" y="5821"/>
                    <a:pt x="4359" y="13977"/>
                  </a:cubicBezTo>
                  <a:cubicBezTo>
                    <a:pt x="1" y="24073"/>
                    <a:pt x="4359" y="32455"/>
                    <a:pt x="10478" y="35098"/>
                  </a:cubicBezTo>
                  <a:cubicBezTo>
                    <a:pt x="11905" y="35715"/>
                    <a:pt x="13452" y="36022"/>
                    <a:pt x="15037" y="36022"/>
                  </a:cubicBezTo>
                  <a:cubicBezTo>
                    <a:pt x="20252" y="36022"/>
                    <a:pt x="25882" y="32693"/>
                    <a:pt x="29005" y="26073"/>
                  </a:cubicBezTo>
                  <a:cubicBezTo>
                    <a:pt x="33303" y="17013"/>
                    <a:pt x="34148" y="4666"/>
                    <a:pt x="26361" y="1023"/>
                  </a:cubicBezTo>
                  <a:cubicBezTo>
                    <a:pt x="24875" y="326"/>
                    <a:pt x="23311" y="1"/>
                    <a:pt x="21725"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4" name="Google Shape;234;p12"/>
            <p:cNvSpPr/>
            <p:nvPr/>
          </p:nvSpPr>
          <p:spPr>
            <a:xfrm rot="-484475">
              <a:off x="989881" y="342737"/>
              <a:ext cx="296313" cy="238869"/>
            </a:xfrm>
            <a:custGeom>
              <a:avLst/>
              <a:gdLst/>
              <a:ahLst/>
              <a:cxnLst/>
              <a:rect l="l" t="t" r="r" b="b"/>
              <a:pathLst>
                <a:path w="19336" h="15590" extrusionOk="0">
                  <a:moveTo>
                    <a:pt x="16951" y="0"/>
                  </a:moveTo>
                  <a:cubicBezTo>
                    <a:pt x="14313" y="0"/>
                    <a:pt x="7782" y="3615"/>
                    <a:pt x="5477" y="6677"/>
                  </a:cubicBezTo>
                  <a:cubicBezTo>
                    <a:pt x="3381" y="9475"/>
                    <a:pt x="0" y="15321"/>
                    <a:pt x="1584" y="15583"/>
                  </a:cubicBezTo>
                  <a:cubicBezTo>
                    <a:pt x="1613" y="15587"/>
                    <a:pt x="1642" y="15590"/>
                    <a:pt x="1672" y="15590"/>
                  </a:cubicBezTo>
                  <a:cubicBezTo>
                    <a:pt x="3236" y="15590"/>
                    <a:pt x="5079" y="9158"/>
                    <a:pt x="9239" y="6260"/>
                  </a:cubicBezTo>
                  <a:cubicBezTo>
                    <a:pt x="13204" y="3486"/>
                    <a:pt x="19336" y="1569"/>
                    <a:pt x="17836" y="248"/>
                  </a:cubicBezTo>
                  <a:cubicBezTo>
                    <a:pt x="17642" y="78"/>
                    <a:pt x="17338" y="0"/>
                    <a:pt x="16951"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5" name="Google Shape;235;p12"/>
          <p:cNvGrpSpPr/>
          <p:nvPr/>
        </p:nvGrpSpPr>
        <p:grpSpPr>
          <a:xfrm>
            <a:off x="10739274" y="5114608"/>
            <a:ext cx="582567" cy="685416"/>
            <a:chOff x="1001075" y="894988"/>
            <a:chExt cx="592200" cy="696750"/>
          </a:xfrm>
        </p:grpSpPr>
        <p:sp>
          <p:nvSpPr>
            <p:cNvPr id="236" name="Google Shape;236;p12"/>
            <p:cNvSpPr/>
            <p:nvPr/>
          </p:nvSpPr>
          <p:spPr>
            <a:xfrm>
              <a:off x="1001075" y="894988"/>
              <a:ext cx="592200" cy="696750"/>
            </a:xfrm>
            <a:custGeom>
              <a:avLst/>
              <a:gdLst/>
              <a:ahLst/>
              <a:cxnLst/>
              <a:rect l="l" t="t" r="r" b="b"/>
              <a:pathLst>
                <a:path w="23688" h="27870" extrusionOk="0">
                  <a:moveTo>
                    <a:pt x="14091" y="0"/>
                  </a:moveTo>
                  <a:cubicBezTo>
                    <a:pt x="8456" y="0"/>
                    <a:pt x="1" y="3081"/>
                    <a:pt x="351" y="6249"/>
                  </a:cubicBezTo>
                  <a:cubicBezTo>
                    <a:pt x="523" y="7796"/>
                    <a:pt x="1904" y="8290"/>
                    <a:pt x="3621" y="8290"/>
                  </a:cubicBezTo>
                  <a:cubicBezTo>
                    <a:pt x="6646" y="8290"/>
                    <a:pt x="10711" y="6759"/>
                    <a:pt x="11036" y="6759"/>
                  </a:cubicBezTo>
                  <a:cubicBezTo>
                    <a:pt x="11065" y="6759"/>
                    <a:pt x="11064" y="6771"/>
                    <a:pt x="11031" y="6797"/>
                  </a:cubicBezTo>
                  <a:cubicBezTo>
                    <a:pt x="3756" y="12476"/>
                    <a:pt x="7042" y="14465"/>
                    <a:pt x="8435" y="14941"/>
                  </a:cubicBezTo>
                  <a:cubicBezTo>
                    <a:pt x="8530" y="14974"/>
                    <a:pt x="8644" y="14989"/>
                    <a:pt x="8772" y="14989"/>
                  </a:cubicBezTo>
                  <a:cubicBezTo>
                    <a:pt x="9701" y="14989"/>
                    <a:pt x="11433" y="14225"/>
                    <a:pt x="12968" y="14225"/>
                  </a:cubicBezTo>
                  <a:cubicBezTo>
                    <a:pt x="14334" y="14225"/>
                    <a:pt x="15544" y="14831"/>
                    <a:pt x="15889" y="17120"/>
                  </a:cubicBezTo>
                  <a:cubicBezTo>
                    <a:pt x="16471" y="21022"/>
                    <a:pt x="12591" y="22244"/>
                    <a:pt x="9423" y="22244"/>
                  </a:cubicBezTo>
                  <a:cubicBezTo>
                    <a:pt x="7603" y="22244"/>
                    <a:pt x="6019" y="21841"/>
                    <a:pt x="5649" y="21311"/>
                  </a:cubicBezTo>
                  <a:cubicBezTo>
                    <a:pt x="5146" y="20591"/>
                    <a:pt x="4321" y="20173"/>
                    <a:pt x="3535" y="20173"/>
                  </a:cubicBezTo>
                  <a:cubicBezTo>
                    <a:pt x="2723" y="20173"/>
                    <a:pt x="1952" y="20621"/>
                    <a:pt x="1625" y="21644"/>
                  </a:cubicBezTo>
                  <a:cubicBezTo>
                    <a:pt x="288" y="25820"/>
                    <a:pt x="5485" y="27869"/>
                    <a:pt x="10193" y="27869"/>
                  </a:cubicBezTo>
                  <a:cubicBezTo>
                    <a:pt x="11942" y="27869"/>
                    <a:pt x="13623" y="27587"/>
                    <a:pt x="14877" y="27026"/>
                  </a:cubicBezTo>
                  <a:cubicBezTo>
                    <a:pt x="19508" y="24942"/>
                    <a:pt x="23687" y="19703"/>
                    <a:pt x="21890" y="14322"/>
                  </a:cubicBezTo>
                  <a:cubicBezTo>
                    <a:pt x="20080" y="8940"/>
                    <a:pt x="15782" y="8428"/>
                    <a:pt x="15710" y="8083"/>
                  </a:cubicBezTo>
                  <a:cubicBezTo>
                    <a:pt x="15639" y="7738"/>
                    <a:pt x="20437" y="6487"/>
                    <a:pt x="18865" y="1927"/>
                  </a:cubicBezTo>
                  <a:cubicBezTo>
                    <a:pt x="18398" y="564"/>
                    <a:pt x="16503" y="0"/>
                    <a:pt x="140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7" name="Google Shape;237;p12"/>
            <p:cNvSpPr/>
            <p:nvPr/>
          </p:nvSpPr>
          <p:spPr>
            <a:xfrm>
              <a:off x="1305200" y="933575"/>
              <a:ext cx="41100" cy="41100"/>
            </a:xfrm>
            <a:custGeom>
              <a:avLst/>
              <a:gdLst/>
              <a:ahLst/>
              <a:cxnLst/>
              <a:rect l="l" t="t" r="r" b="b"/>
              <a:pathLst>
                <a:path w="1644" h="1644" extrusionOk="0">
                  <a:moveTo>
                    <a:pt x="822" y="1"/>
                  </a:moveTo>
                  <a:cubicBezTo>
                    <a:pt x="370" y="1"/>
                    <a:pt x="1" y="370"/>
                    <a:pt x="1" y="822"/>
                  </a:cubicBezTo>
                  <a:cubicBezTo>
                    <a:pt x="1" y="1275"/>
                    <a:pt x="370" y="1644"/>
                    <a:pt x="822" y="1644"/>
                  </a:cubicBezTo>
                  <a:cubicBezTo>
                    <a:pt x="1275" y="1644"/>
                    <a:pt x="1644" y="1275"/>
                    <a:pt x="1644" y="822"/>
                  </a:cubicBezTo>
                  <a:cubicBezTo>
                    <a:pt x="1644" y="370"/>
                    <a:pt x="1275" y="1"/>
                    <a:pt x="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8" name="Google Shape;238;p12"/>
            <p:cNvSpPr/>
            <p:nvPr/>
          </p:nvSpPr>
          <p:spPr>
            <a:xfrm>
              <a:off x="1042975" y="951675"/>
              <a:ext cx="231000" cy="88600"/>
            </a:xfrm>
            <a:custGeom>
              <a:avLst/>
              <a:gdLst/>
              <a:ahLst/>
              <a:cxnLst/>
              <a:rect l="l" t="t" r="r" b="b"/>
              <a:pathLst>
                <a:path w="9240" h="3544" extrusionOk="0">
                  <a:moveTo>
                    <a:pt x="7451" y="1"/>
                  </a:moveTo>
                  <a:cubicBezTo>
                    <a:pt x="6376" y="1"/>
                    <a:pt x="4968" y="303"/>
                    <a:pt x="3763" y="741"/>
                  </a:cubicBezTo>
                  <a:cubicBezTo>
                    <a:pt x="1489" y="1551"/>
                    <a:pt x="1" y="2432"/>
                    <a:pt x="441" y="3241"/>
                  </a:cubicBezTo>
                  <a:cubicBezTo>
                    <a:pt x="559" y="3455"/>
                    <a:pt x="722" y="3543"/>
                    <a:pt x="926" y="3543"/>
                  </a:cubicBezTo>
                  <a:cubicBezTo>
                    <a:pt x="1786" y="3543"/>
                    <a:pt x="3374" y="1972"/>
                    <a:pt x="5406" y="1741"/>
                  </a:cubicBezTo>
                  <a:cubicBezTo>
                    <a:pt x="7251" y="1527"/>
                    <a:pt x="9240" y="1610"/>
                    <a:pt x="9156" y="812"/>
                  </a:cubicBezTo>
                  <a:cubicBezTo>
                    <a:pt x="9084" y="234"/>
                    <a:pt x="8395" y="1"/>
                    <a:pt x="74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9" name="Google Shape;239;p12"/>
          <p:cNvGrpSpPr/>
          <p:nvPr/>
        </p:nvGrpSpPr>
        <p:grpSpPr>
          <a:xfrm>
            <a:off x="299116" y="177710"/>
            <a:ext cx="521187" cy="516812"/>
            <a:chOff x="4508600" y="1990625"/>
            <a:chExt cx="402150" cy="398775"/>
          </a:xfrm>
        </p:grpSpPr>
        <p:sp>
          <p:nvSpPr>
            <p:cNvPr id="240" name="Google Shape;240;p12"/>
            <p:cNvSpPr/>
            <p:nvPr/>
          </p:nvSpPr>
          <p:spPr>
            <a:xfrm>
              <a:off x="4508600" y="1990625"/>
              <a:ext cx="402150" cy="39855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1" name="Google Shape;241;p12"/>
            <p:cNvSpPr/>
            <p:nvPr/>
          </p:nvSpPr>
          <p:spPr>
            <a:xfrm>
              <a:off x="4508600" y="2149425"/>
              <a:ext cx="397100" cy="239975"/>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2524387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15"/>
        <p:cNvGrpSpPr/>
        <p:nvPr/>
      </p:nvGrpSpPr>
      <p:grpSpPr>
        <a:xfrm>
          <a:off x="0" y="0"/>
          <a:ext cx="0" cy="0"/>
          <a:chOff x="0" y="0"/>
          <a:chExt cx="0" cy="0"/>
        </a:xfrm>
      </p:grpSpPr>
      <p:sp>
        <p:nvSpPr>
          <p:cNvPr id="216" name="Google Shape;216;p12"/>
          <p:cNvSpPr/>
          <p:nvPr/>
        </p:nvSpPr>
        <p:spPr>
          <a:xfrm flipH="1">
            <a:off x="6159512" y="2108267"/>
            <a:ext cx="6094573" cy="474980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17" name="Google Shape;217;p12"/>
          <p:cNvSpPr txBox="1">
            <a:spLocks noGrp="1"/>
          </p:cNvSpPr>
          <p:nvPr>
            <p:ph type="title" hasCustomPrompt="1"/>
          </p:nvPr>
        </p:nvSpPr>
        <p:spPr>
          <a:xfrm>
            <a:off x="2406600" y="2438417"/>
            <a:ext cx="7378800" cy="1667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533">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18" name="Google Shape;218;p12"/>
          <p:cNvSpPr txBox="1">
            <a:spLocks noGrp="1"/>
          </p:cNvSpPr>
          <p:nvPr>
            <p:ph type="body" idx="1"/>
          </p:nvPr>
        </p:nvSpPr>
        <p:spPr>
          <a:xfrm>
            <a:off x="2406600" y="3872784"/>
            <a:ext cx="7378800" cy="5468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2133"/>
              </a:spcBef>
              <a:spcAft>
                <a:spcPts val="0"/>
              </a:spcAft>
              <a:buSzPts val="1500"/>
              <a:buChar char="○"/>
              <a:defRPr/>
            </a:lvl2pPr>
            <a:lvl3pPr marL="1828754" lvl="2" indent="-431789" algn="ctr">
              <a:spcBef>
                <a:spcPts val="2133"/>
              </a:spcBef>
              <a:spcAft>
                <a:spcPts val="0"/>
              </a:spcAft>
              <a:buSzPts val="1500"/>
              <a:buChar char="■"/>
              <a:defRPr/>
            </a:lvl3pPr>
            <a:lvl4pPr marL="2438339" lvl="3" indent="-431789" algn="ctr">
              <a:spcBef>
                <a:spcPts val="2133"/>
              </a:spcBef>
              <a:spcAft>
                <a:spcPts val="0"/>
              </a:spcAft>
              <a:buSzPts val="1500"/>
              <a:buChar char="●"/>
              <a:defRPr/>
            </a:lvl4pPr>
            <a:lvl5pPr marL="3047924" lvl="4" indent="-431789" algn="ctr">
              <a:spcBef>
                <a:spcPts val="2133"/>
              </a:spcBef>
              <a:spcAft>
                <a:spcPts val="0"/>
              </a:spcAft>
              <a:buSzPts val="1500"/>
              <a:buChar char="○"/>
              <a:defRPr/>
            </a:lvl5pPr>
            <a:lvl6pPr marL="3657509" lvl="5" indent="-431789" algn="ctr">
              <a:spcBef>
                <a:spcPts val="2133"/>
              </a:spcBef>
              <a:spcAft>
                <a:spcPts val="0"/>
              </a:spcAft>
              <a:buSzPts val="15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219" name="Google Shape;219;p12"/>
          <p:cNvSpPr/>
          <p:nvPr/>
        </p:nvSpPr>
        <p:spPr>
          <a:xfrm rot="10800000" flipH="1">
            <a:off x="-38110" y="-1269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220" name="Google Shape;220;p12"/>
          <p:cNvGrpSpPr/>
          <p:nvPr/>
        </p:nvGrpSpPr>
        <p:grpSpPr>
          <a:xfrm rot="10800000" flipH="1">
            <a:off x="11105935" y="6077591"/>
            <a:ext cx="936792" cy="1092780"/>
            <a:chOff x="7049801" y="540000"/>
            <a:chExt cx="647313" cy="755099"/>
          </a:xfrm>
        </p:grpSpPr>
        <p:sp>
          <p:nvSpPr>
            <p:cNvPr id="221" name="Google Shape;221;p12"/>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2" name="Google Shape;222;p12"/>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3" name="Google Shape;223;p12"/>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4" name="Google Shape;224;p12"/>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5" name="Google Shape;225;p12"/>
          <p:cNvGrpSpPr/>
          <p:nvPr/>
        </p:nvGrpSpPr>
        <p:grpSpPr>
          <a:xfrm rot="6385603">
            <a:off x="9924339" y="6046502"/>
            <a:ext cx="468312" cy="441255"/>
            <a:chOff x="6520753" y="2095400"/>
            <a:chExt cx="429607" cy="404737"/>
          </a:xfrm>
        </p:grpSpPr>
        <p:sp>
          <p:nvSpPr>
            <p:cNvPr id="226" name="Google Shape;226;p12"/>
            <p:cNvSpPr/>
            <p:nvPr/>
          </p:nvSpPr>
          <p:spPr>
            <a:xfrm>
              <a:off x="6520753" y="2095400"/>
              <a:ext cx="429607" cy="404627"/>
            </a:xfrm>
            <a:custGeom>
              <a:avLst/>
              <a:gdLst/>
              <a:ahLst/>
              <a:cxnLst/>
              <a:rect l="l" t="t" r="r" b="b"/>
              <a:pathLst>
                <a:path w="23647" h="22272" extrusionOk="0">
                  <a:moveTo>
                    <a:pt x="12026" y="1"/>
                  </a:moveTo>
                  <a:cubicBezTo>
                    <a:pt x="10599" y="1"/>
                    <a:pt x="9180" y="269"/>
                    <a:pt x="7870" y="835"/>
                  </a:cubicBezTo>
                  <a:cubicBezTo>
                    <a:pt x="2727" y="3026"/>
                    <a:pt x="0" y="8693"/>
                    <a:pt x="1512" y="14075"/>
                  </a:cubicBezTo>
                  <a:cubicBezTo>
                    <a:pt x="2873" y="19022"/>
                    <a:pt x="7416" y="22272"/>
                    <a:pt x="12267" y="22272"/>
                  </a:cubicBezTo>
                  <a:cubicBezTo>
                    <a:pt x="13696" y="22272"/>
                    <a:pt x="15153" y="21989"/>
                    <a:pt x="16562" y="21385"/>
                  </a:cubicBezTo>
                  <a:cubicBezTo>
                    <a:pt x="19205" y="20206"/>
                    <a:pt x="21313" y="18075"/>
                    <a:pt x="22467" y="15408"/>
                  </a:cubicBezTo>
                  <a:cubicBezTo>
                    <a:pt x="23646" y="12586"/>
                    <a:pt x="23479" y="9550"/>
                    <a:pt x="22420" y="6740"/>
                  </a:cubicBezTo>
                  <a:cubicBezTo>
                    <a:pt x="20840" y="2521"/>
                    <a:pt x="16397" y="1"/>
                    <a:pt x="120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7" name="Google Shape;227;p12"/>
            <p:cNvSpPr/>
            <p:nvPr/>
          </p:nvSpPr>
          <p:spPr>
            <a:xfrm>
              <a:off x="6527675" y="2148197"/>
              <a:ext cx="420087" cy="351941"/>
            </a:xfrm>
            <a:custGeom>
              <a:avLst/>
              <a:gdLst/>
              <a:ahLst/>
              <a:cxnLst/>
              <a:rect l="l" t="t" r="r" b="b"/>
              <a:pathLst>
                <a:path w="23123" h="19372" extrusionOk="0">
                  <a:moveTo>
                    <a:pt x="4287" y="0"/>
                  </a:moveTo>
                  <a:lnTo>
                    <a:pt x="4287" y="0"/>
                  </a:lnTo>
                  <a:cubicBezTo>
                    <a:pt x="1227" y="2846"/>
                    <a:pt x="0" y="7156"/>
                    <a:pt x="1131" y="11180"/>
                  </a:cubicBezTo>
                  <a:cubicBezTo>
                    <a:pt x="2493" y="16122"/>
                    <a:pt x="7042" y="19371"/>
                    <a:pt x="11897" y="19371"/>
                  </a:cubicBezTo>
                  <a:cubicBezTo>
                    <a:pt x="13323" y="19371"/>
                    <a:pt x="14775" y="19091"/>
                    <a:pt x="16181" y="18491"/>
                  </a:cubicBezTo>
                  <a:cubicBezTo>
                    <a:pt x="18824" y="17312"/>
                    <a:pt x="20943" y="15169"/>
                    <a:pt x="22086" y="12502"/>
                  </a:cubicBezTo>
                  <a:cubicBezTo>
                    <a:pt x="23098" y="10097"/>
                    <a:pt x="23122" y="7537"/>
                    <a:pt x="22444" y="5096"/>
                  </a:cubicBezTo>
                  <a:lnTo>
                    <a:pt x="22444" y="5096"/>
                  </a:lnTo>
                  <a:cubicBezTo>
                    <a:pt x="19994" y="8483"/>
                    <a:pt x="15884" y="10682"/>
                    <a:pt x="11690" y="10682"/>
                  </a:cubicBezTo>
                  <a:cubicBezTo>
                    <a:pt x="11624" y="10682"/>
                    <a:pt x="11557" y="10681"/>
                    <a:pt x="11490" y="10680"/>
                  </a:cubicBezTo>
                  <a:cubicBezTo>
                    <a:pt x="10525" y="10668"/>
                    <a:pt x="9549" y="10526"/>
                    <a:pt x="8704" y="10061"/>
                  </a:cubicBezTo>
                  <a:cubicBezTo>
                    <a:pt x="8073" y="9716"/>
                    <a:pt x="7549" y="9168"/>
                    <a:pt x="7073" y="8632"/>
                  </a:cubicBezTo>
                  <a:cubicBezTo>
                    <a:pt x="5703" y="7049"/>
                    <a:pt x="4584" y="5203"/>
                    <a:pt x="4203" y="3144"/>
                  </a:cubicBezTo>
                  <a:cubicBezTo>
                    <a:pt x="4001" y="2108"/>
                    <a:pt x="4037" y="1036"/>
                    <a:pt x="42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8" name="Google Shape;228;p12"/>
          <p:cNvGrpSpPr/>
          <p:nvPr/>
        </p:nvGrpSpPr>
        <p:grpSpPr>
          <a:xfrm rot="-8454469">
            <a:off x="1555345" y="-503890"/>
            <a:ext cx="1070992" cy="1069428"/>
            <a:chOff x="6947760" y="2254924"/>
            <a:chExt cx="539061" cy="538273"/>
          </a:xfrm>
        </p:grpSpPr>
        <p:sp>
          <p:nvSpPr>
            <p:cNvPr id="229" name="Google Shape;229;p12"/>
            <p:cNvSpPr/>
            <p:nvPr/>
          </p:nvSpPr>
          <p:spPr>
            <a:xfrm rot="2241434">
              <a:off x="7024089" y="2332953"/>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0" name="Google Shape;230;p12"/>
            <p:cNvSpPr/>
            <p:nvPr/>
          </p:nvSpPr>
          <p:spPr>
            <a:xfrm rot="2241434">
              <a:off x="7206373" y="233457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1" name="Google Shape;231;p12"/>
            <p:cNvSpPr/>
            <p:nvPr/>
          </p:nvSpPr>
          <p:spPr>
            <a:xfrm rot="2241434">
              <a:off x="7006986" y="2392589"/>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2" name="Google Shape;232;p12"/>
          <p:cNvGrpSpPr/>
          <p:nvPr/>
        </p:nvGrpSpPr>
        <p:grpSpPr>
          <a:xfrm rot="-1636644">
            <a:off x="965576" y="376027"/>
            <a:ext cx="794201" cy="826632"/>
            <a:chOff x="910503" y="280033"/>
            <a:chExt cx="595650" cy="619972"/>
          </a:xfrm>
        </p:grpSpPr>
        <p:sp>
          <p:nvSpPr>
            <p:cNvPr id="233" name="Google Shape;233;p12"/>
            <p:cNvSpPr/>
            <p:nvPr/>
          </p:nvSpPr>
          <p:spPr>
            <a:xfrm rot="-484475">
              <a:off x="946679" y="314047"/>
              <a:ext cx="523298" cy="551943"/>
            </a:xfrm>
            <a:custGeom>
              <a:avLst/>
              <a:gdLst/>
              <a:ahLst/>
              <a:cxnLst/>
              <a:rect l="l" t="t" r="r" b="b"/>
              <a:pathLst>
                <a:path w="34148" h="36023" extrusionOk="0">
                  <a:moveTo>
                    <a:pt x="20291" y="7433"/>
                  </a:moveTo>
                  <a:cubicBezTo>
                    <a:pt x="21090" y="7433"/>
                    <a:pt x="21903" y="7634"/>
                    <a:pt x="22718" y="8083"/>
                  </a:cubicBezTo>
                  <a:cubicBezTo>
                    <a:pt x="29445" y="11774"/>
                    <a:pt x="22385" y="22037"/>
                    <a:pt x="22385" y="22037"/>
                  </a:cubicBezTo>
                  <a:cubicBezTo>
                    <a:pt x="20150" y="26090"/>
                    <a:pt x="17834" y="27530"/>
                    <a:pt x="15817" y="27530"/>
                  </a:cubicBezTo>
                  <a:cubicBezTo>
                    <a:pt x="12763" y="27530"/>
                    <a:pt x="10396" y="24228"/>
                    <a:pt x="10038" y="21704"/>
                  </a:cubicBezTo>
                  <a:cubicBezTo>
                    <a:pt x="9504" y="18021"/>
                    <a:pt x="14506" y="7433"/>
                    <a:pt x="20291" y="7433"/>
                  </a:cubicBezTo>
                  <a:close/>
                  <a:moveTo>
                    <a:pt x="21725" y="1"/>
                  </a:moveTo>
                  <a:cubicBezTo>
                    <a:pt x="15013" y="1"/>
                    <a:pt x="7883" y="5821"/>
                    <a:pt x="4359" y="13977"/>
                  </a:cubicBezTo>
                  <a:cubicBezTo>
                    <a:pt x="1" y="24073"/>
                    <a:pt x="4359" y="32455"/>
                    <a:pt x="10478" y="35098"/>
                  </a:cubicBezTo>
                  <a:cubicBezTo>
                    <a:pt x="11905" y="35715"/>
                    <a:pt x="13452" y="36022"/>
                    <a:pt x="15037" y="36022"/>
                  </a:cubicBezTo>
                  <a:cubicBezTo>
                    <a:pt x="20252" y="36022"/>
                    <a:pt x="25882" y="32693"/>
                    <a:pt x="29005" y="26073"/>
                  </a:cubicBezTo>
                  <a:cubicBezTo>
                    <a:pt x="33303" y="17013"/>
                    <a:pt x="34148" y="4666"/>
                    <a:pt x="26361" y="1023"/>
                  </a:cubicBezTo>
                  <a:cubicBezTo>
                    <a:pt x="24875" y="326"/>
                    <a:pt x="23311" y="1"/>
                    <a:pt x="21725"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4" name="Google Shape;234;p12"/>
            <p:cNvSpPr/>
            <p:nvPr/>
          </p:nvSpPr>
          <p:spPr>
            <a:xfrm rot="-484475">
              <a:off x="989881" y="342737"/>
              <a:ext cx="296313" cy="238869"/>
            </a:xfrm>
            <a:custGeom>
              <a:avLst/>
              <a:gdLst/>
              <a:ahLst/>
              <a:cxnLst/>
              <a:rect l="l" t="t" r="r" b="b"/>
              <a:pathLst>
                <a:path w="19336" h="15590" extrusionOk="0">
                  <a:moveTo>
                    <a:pt x="16951" y="0"/>
                  </a:moveTo>
                  <a:cubicBezTo>
                    <a:pt x="14313" y="0"/>
                    <a:pt x="7782" y="3615"/>
                    <a:pt x="5477" y="6677"/>
                  </a:cubicBezTo>
                  <a:cubicBezTo>
                    <a:pt x="3381" y="9475"/>
                    <a:pt x="0" y="15321"/>
                    <a:pt x="1584" y="15583"/>
                  </a:cubicBezTo>
                  <a:cubicBezTo>
                    <a:pt x="1613" y="15587"/>
                    <a:pt x="1642" y="15590"/>
                    <a:pt x="1672" y="15590"/>
                  </a:cubicBezTo>
                  <a:cubicBezTo>
                    <a:pt x="3236" y="15590"/>
                    <a:pt x="5079" y="9158"/>
                    <a:pt x="9239" y="6260"/>
                  </a:cubicBezTo>
                  <a:cubicBezTo>
                    <a:pt x="13204" y="3486"/>
                    <a:pt x="19336" y="1569"/>
                    <a:pt x="17836" y="248"/>
                  </a:cubicBezTo>
                  <a:cubicBezTo>
                    <a:pt x="17642" y="78"/>
                    <a:pt x="17338" y="0"/>
                    <a:pt x="16951"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5" name="Google Shape;235;p12"/>
          <p:cNvGrpSpPr/>
          <p:nvPr/>
        </p:nvGrpSpPr>
        <p:grpSpPr>
          <a:xfrm>
            <a:off x="10739274" y="5114608"/>
            <a:ext cx="582567" cy="685416"/>
            <a:chOff x="1001075" y="894988"/>
            <a:chExt cx="592200" cy="696750"/>
          </a:xfrm>
        </p:grpSpPr>
        <p:sp>
          <p:nvSpPr>
            <p:cNvPr id="236" name="Google Shape;236;p12"/>
            <p:cNvSpPr/>
            <p:nvPr/>
          </p:nvSpPr>
          <p:spPr>
            <a:xfrm>
              <a:off x="1001075" y="894988"/>
              <a:ext cx="592200" cy="696750"/>
            </a:xfrm>
            <a:custGeom>
              <a:avLst/>
              <a:gdLst/>
              <a:ahLst/>
              <a:cxnLst/>
              <a:rect l="l" t="t" r="r" b="b"/>
              <a:pathLst>
                <a:path w="23688" h="27870" extrusionOk="0">
                  <a:moveTo>
                    <a:pt x="14091" y="0"/>
                  </a:moveTo>
                  <a:cubicBezTo>
                    <a:pt x="8456" y="0"/>
                    <a:pt x="1" y="3081"/>
                    <a:pt x="351" y="6249"/>
                  </a:cubicBezTo>
                  <a:cubicBezTo>
                    <a:pt x="523" y="7796"/>
                    <a:pt x="1904" y="8290"/>
                    <a:pt x="3621" y="8290"/>
                  </a:cubicBezTo>
                  <a:cubicBezTo>
                    <a:pt x="6646" y="8290"/>
                    <a:pt x="10711" y="6759"/>
                    <a:pt x="11036" y="6759"/>
                  </a:cubicBezTo>
                  <a:cubicBezTo>
                    <a:pt x="11065" y="6759"/>
                    <a:pt x="11064" y="6771"/>
                    <a:pt x="11031" y="6797"/>
                  </a:cubicBezTo>
                  <a:cubicBezTo>
                    <a:pt x="3756" y="12476"/>
                    <a:pt x="7042" y="14465"/>
                    <a:pt x="8435" y="14941"/>
                  </a:cubicBezTo>
                  <a:cubicBezTo>
                    <a:pt x="8530" y="14974"/>
                    <a:pt x="8644" y="14989"/>
                    <a:pt x="8772" y="14989"/>
                  </a:cubicBezTo>
                  <a:cubicBezTo>
                    <a:pt x="9701" y="14989"/>
                    <a:pt x="11433" y="14225"/>
                    <a:pt x="12968" y="14225"/>
                  </a:cubicBezTo>
                  <a:cubicBezTo>
                    <a:pt x="14334" y="14225"/>
                    <a:pt x="15544" y="14831"/>
                    <a:pt x="15889" y="17120"/>
                  </a:cubicBezTo>
                  <a:cubicBezTo>
                    <a:pt x="16471" y="21022"/>
                    <a:pt x="12591" y="22244"/>
                    <a:pt x="9423" y="22244"/>
                  </a:cubicBezTo>
                  <a:cubicBezTo>
                    <a:pt x="7603" y="22244"/>
                    <a:pt x="6019" y="21841"/>
                    <a:pt x="5649" y="21311"/>
                  </a:cubicBezTo>
                  <a:cubicBezTo>
                    <a:pt x="5146" y="20591"/>
                    <a:pt x="4321" y="20173"/>
                    <a:pt x="3535" y="20173"/>
                  </a:cubicBezTo>
                  <a:cubicBezTo>
                    <a:pt x="2723" y="20173"/>
                    <a:pt x="1952" y="20621"/>
                    <a:pt x="1625" y="21644"/>
                  </a:cubicBezTo>
                  <a:cubicBezTo>
                    <a:pt x="288" y="25820"/>
                    <a:pt x="5485" y="27869"/>
                    <a:pt x="10193" y="27869"/>
                  </a:cubicBezTo>
                  <a:cubicBezTo>
                    <a:pt x="11942" y="27869"/>
                    <a:pt x="13623" y="27587"/>
                    <a:pt x="14877" y="27026"/>
                  </a:cubicBezTo>
                  <a:cubicBezTo>
                    <a:pt x="19508" y="24942"/>
                    <a:pt x="23687" y="19703"/>
                    <a:pt x="21890" y="14322"/>
                  </a:cubicBezTo>
                  <a:cubicBezTo>
                    <a:pt x="20080" y="8940"/>
                    <a:pt x="15782" y="8428"/>
                    <a:pt x="15710" y="8083"/>
                  </a:cubicBezTo>
                  <a:cubicBezTo>
                    <a:pt x="15639" y="7738"/>
                    <a:pt x="20437" y="6487"/>
                    <a:pt x="18865" y="1927"/>
                  </a:cubicBezTo>
                  <a:cubicBezTo>
                    <a:pt x="18398" y="564"/>
                    <a:pt x="16503" y="0"/>
                    <a:pt x="140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7" name="Google Shape;237;p12"/>
            <p:cNvSpPr/>
            <p:nvPr/>
          </p:nvSpPr>
          <p:spPr>
            <a:xfrm>
              <a:off x="1305200" y="933575"/>
              <a:ext cx="41100" cy="41100"/>
            </a:xfrm>
            <a:custGeom>
              <a:avLst/>
              <a:gdLst/>
              <a:ahLst/>
              <a:cxnLst/>
              <a:rect l="l" t="t" r="r" b="b"/>
              <a:pathLst>
                <a:path w="1644" h="1644" extrusionOk="0">
                  <a:moveTo>
                    <a:pt x="822" y="1"/>
                  </a:moveTo>
                  <a:cubicBezTo>
                    <a:pt x="370" y="1"/>
                    <a:pt x="1" y="370"/>
                    <a:pt x="1" y="822"/>
                  </a:cubicBezTo>
                  <a:cubicBezTo>
                    <a:pt x="1" y="1275"/>
                    <a:pt x="370" y="1644"/>
                    <a:pt x="822" y="1644"/>
                  </a:cubicBezTo>
                  <a:cubicBezTo>
                    <a:pt x="1275" y="1644"/>
                    <a:pt x="1644" y="1275"/>
                    <a:pt x="1644" y="822"/>
                  </a:cubicBezTo>
                  <a:cubicBezTo>
                    <a:pt x="1644" y="370"/>
                    <a:pt x="1275" y="1"/>
                    <a:pt x="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8" name="Google Shape;238;p12"/>
            <p:cNvSpPr/>
            <p:nvPr/>
          </p:nvSpPr>
          <p:spPr>
            <a:xfrm>
              <a:off x="1042975" y="951675"/>
              <a:ext cx="231000" cy="88600"/>
            </a:xfrm>
            <a:custGeom>
              <a:avLst/>
              <a:gdLst/>
              <a:ahLst/>
              <a:cxnLst/>
              <a:rect l="l" t="t" r="r" b="b"/>
              <a:pathLst>
                <a:path w="9240" h="3544" extrusionOk="0">
                  <a:moveTo>
                    <a:pt x="7451" y="1"/>
                  </a:moveTo>
                  <a:cubicBezTo>
                    <a:pt x="6376" y="1"/>
                    <a:pt x="4968" y="303"/>
                    <a:pt x="3763" y="741"/>
                  </a:cubicBezTo>
                  <a:cubicBezTo>
                    <a:pt x="1489" y="1551"/>
                    <a:pt x="1" y="2432"/>
                    <a:pt x="441" y="3241"/>
                  </a:cubicBezTo>
                  <a:cubicBezTo>
                    <a:pt x="559" y="3455"/>
                    <a:pt x="722" y="3543"/>
                    <a:pt x="926" y="3543"/>
                  </a:cubicBezTo>
                  <a:cubicBezTo>
                    <a:pt x="1786" y="3543"/>
                    <a:pt x="3374" y="1972"/>
                    <a:pt x="5406" y="1741"/>
                  </a:cubicBezTo>
                  <a:cubicBezTo>
                    <a:pt x="7251" y="1527"/>
                    <a:pt x="9240" y="1610"/>
                    <a:pt x="9156" y="812"/>
                  </a:cubicBezTo>
                  <a:cubicBezTo>
                    <a:pt x="9084" y="234"/>
                    <a:pt x="8395" y="1"/>
                    <a:pt x="74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9" name="Google Shape;239;p12"/>
          <p:cNvGrpSpPr/>
          <p:nvPr/>
        </p:nvGrpSpPr>
        <p:grpSpPr>
          <a:xfrm>
            <a:off x="299116" y="177710"/>
            <a:ext cx="521187" cy="516812"/>
            <a:chOff x="4508600" y="1990625"/>
            <a:chExt cx="402150" cy="398775"/>
          </a:xfrm>
        </p:grpSpPr>
        <p:sp>
          <p:nvSpPr>
            <p:cNvPr id="240" name="Google Shape;240;p12"/>
            <p:cNvSpPr/>
            <p:nvPr/>
          </p:nvSpPr>
          <p:spPr>
            <a:xfrm>
              <a:off x="4508600" y="1990625"/>
              <a:ext cx="402150" cy="39855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1" name="Google Shape;241;p12"/>
            <p:cNvSpPr/>
            <p:nvPr/>
          </p:nvSpPr>
          <p:spPr>
            <a:xfrm>
              <a:off x="4508600" y="2149425"/>
              <a:ext cx="397100" cy="239975"/>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4248014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6B61-D4E8-473F-9EED-23592056B2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86799A-54BB-4804-A435-0D4EAD9487F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04B29-3596-400F-9C0C-AA43F9803072}"/>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9/27/2023</a:t>
            </a:fld>
            <a:endParaRPr lang="en-US"/>
          </a:p>
        </p:txBody>
      </p:sp>
      <p:sp>
        <p:nvSpPr>
          <p:cNvPr id="5" name="Footer Placeholder 4">
            <a:extLst>
              <a:ext uri="{FF2B5EF4-FFF2-40B4-BE49-F238E27FC236}">
                <a16:creationId xmlns:a16="http://schemas.microsoft.com/office/drawing/2014/main" id="{22CD7D99-8A31-4BB7-948F-DCDC6761E0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57BE9-DEE0-419F-BF6F-890721F93A6C}"/>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2241425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15"/>
        <p:cNvGrpSpPr/>
        <p:nvPr/>
      </p:nvGrpSpPr>
      <p:grpSpPr>
        <a:xfrm>
          <a:off x="0" y="0"/>
          <a:ext cx="0" cy="0"/>
          <a:chOff x="0" y="0"/>
          <a:chExt cx="0" cy="0"/>
        </a:xfrm>
      </p:grpSpPr>
      <p:sp>
        <p:nvSpPr>
          <p:cNvPr id="216" name="Google Shape;216;p12"/>
          <p:cNvSpPr/>
          <p:nvPr/>
        </p:nvSpPr>
        <p:spPr>
          <a:xfrm flipH="1">
            <a:off x="6159512" y="2108267"/>
            <a:ext cx="6094573" cy="474980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17" name="Google Shape;217;p12"/>
          <p:cNvSpPr txBox="1">
            <a:spLocks noGrp="1"/>
          </p:cNvSpPr>
          <p:nvPr>
            <p:ph type="title" hasCustomPrompt="1"/>
          </p:nvPr>
        </p:nvSpPr>
        <p:spPr>
          <a:xfrm>
            <a:off x="2406600" y="2438417"/>
            <a:ext cx="7378800" cy="1667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533">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18" name="Google Shape;218;p12"/>
          <p:cNvSpPr txBox="1">
            <a:spLocks noGrp="1"/>
          </p:cNvSpPr>
          <p:nvPr>
            <p:ph type="body" idx="1"/>
          </p:nvPr>
        </p:nvSpPr>
        <p:spPr>
          <a:xfrm>
            <a:off x="2406600" y="3872784"/>
            <a:ext cx="7378800" cy="5468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2133"/>
              </a:spcBef>
              <a:spcAft>
                <a:spcPts val="0"/>
              </a:spcAft>
              <a:buSzPts val="1500"/>
              <a:buChar char="○"/>
              <a:defRPr/>
            </a:lvl2pPr>
            <a:lvl3pPr marL="1828754" lvl="2" indent="-431789" algn="ctr">
              <a:spcBef>
                <a:spcPts val="2133"/>
              </a:spcBef>
              <a:spcAft>
                <a:spcPts val="0"/>
              </a:spcAft>
              <a:buSzPts val="1500"/>
              <a:buChar char="■"/>
              <a:defRPr/>
            </a:lvl3pPr>
            <a:lvl4pPr marL="2438339" lvl="3" indent="-431789" algn="ctr">
              <a:spcBef>
                <a:spcPts val="2133"/>
              </a:spcBef>
              <a:spcAft>
                <a:spcPts val="0"/>
              </a:spcAft>
              <a:buSzPts val="1500"/>
              <a:buChar char="●"/>
              <a:defRPr/>
            </a:lvl4pPr>
            <a:lvl5pPr marL="3047924" lvl="4" indent="-431789" algn="ctr">
              <a:spcBef>
                <a:spcPts val="2133"/>
              </a:spcBef>
              <a:spcAft>
                <a:spcPts val="0"/>
              </a:spcAft>
              <a:buSzPts val="1500"/>
              <a:buChar char="○"/>
              <a:defRPr/>
            </a:lvl5pPr>
            <a:lvl6pPr marL="3657509" lvl="5" indent="-431789" algn="ctr">
              <a:spcBef>
                <a:spcPts val="2133"/>
              </a:spcBef>
              <a:spcAft>
                <a:spcPts val="0"/>
              </a:spcAft>
              <a:buSzPts val="15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219" name="Google Shape;219;p12"/>
          <p:cNvSpPr/>
          <p:nvPr/>
        </p:nvSpPr>
        <p:spPr>
          <a:xfrm rot="10800000" flipH="1">
            <a:off x="-38110" y="-1269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220" name="Google Shape;220;p12"/>
          <p:cNvGrpSpPr/>
          <p:nvPr/>
        </p:nvGrpSpPr>
        <p:grpSpPr>
          <a:xfrm rot="10800000" flipH="1">
            <a:off x="11105935" y="6077591"/>
            <a:ext cx="936792" cy="1092780"/>
            <a:chOff x="7049801" y="540000"/>
            <a:chExt cx="647313" cy="755099"/>
          </a:xfrm>
        </p:grpSpPr>
        <p:sp>
          <p:nvSpPr>
            <p:cNvPr id="221" name="Google Shape;221;p12"/>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2" name="Google Shape;222;p12"/>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3" name="Google Shape;223;p12"/>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4" name="Google Shape;224;p12"/>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5" name="Google Shape;225;p12"/>
          <p:cNvGrpSpPr/>
          <p:nvPr/>
        </p:nvGrpSpPr>
        <p:grpSpPr>
          <a:xfrm rot="6385603">
            <a:off x="9924339" y="6046502"/>
            <a:ext cx="468312" cy="441255"/>
            <a:chOff x="6520753" y="2095400"/>
            <a:chExt cx="429607" cy="404737"/>
          </a:xfrm>
        </p:grpSpPr>
        <p:sp>
          <p:nvSpPr>
            <p:cNvPr id="226" name="Google Shape;226;p12"/>
            <p:cNvSpPr/>
            <p:nvPr/>
          </p:nvSpPr>
          <p:spPr>
            <a:xfrm>
              <a:off x="6520753" y="2095400"/>
              <a:ext cx="429607" cy="404627"/>
            </a:xfrm>
            <a:custGeom>
              <a:avLst/>
              <a:gdLst/>
              <a:ahLst/>
              <a:cxnLst/>
              <a:rect l="l" t="t" r="r" b="b"/>
              <a:pathLst>
                <a:path w="23647" h="22272" extrusionOk="0">
                  <a:moveTo>
                    <a:pt x="12026" y="1"/>
                  </a:moveTo>
                  <a:cubicBezTo>
                    <a:pt x="10599" y="1"/>
                    <a:pt x="9180" y="269"/>
                    <a:pt x="7870" y="835"/>
                  </a:cubicBezTo>
                  <a:cubicBezTo>
                    <a:pt x="2727" y="3026"/>
                    <a:pt x="0" y="8693"/>
                    <a:pt x="1512" y="14075"/>
                  </a:cubicBezTo>
                  <a:cubicBezTo>
                    <a:pt x="2873" y="19022"/>
                    <a:pt x="7416" y="22272"/>
                    <a:pt x="12267" y="22272"/>
                  </a:cubicBezTo>
                  <a:cubicBezTo>
                    <a:pt x="13696" y="22272"/>
                    <a:pt x="15153" y="21989"/>
                    <a:pt x="16562" y="21385"/>
                  </a:cubicBezTo>
                  <a:cubicBezTo>
                    <a:pt x="19205" y="20206"/>
                    <a:pt x="21313" y="18075"/>
                    <a:pt x="22467" y="15408"/>
                  </a:cubicBezTo>
                  <a:cubicBezTo>
                    <a:pt x="23646" y="12586"/>
                    <a:pt x="23479" y="9550"/>
                    <a:pt x="22420" y="6740"/>
                  </a:cubicBezTo>
                  <a:cubicBezTo>
                    <a:pt x="20840" y="2521"/>
                    <a:pt x="16397" y="1"/>
                    <a:pt x="120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7" name="Google Shape;227;p12"/>
            <p:cNvSpPr/>
            <p:nvPr/>
          </p:nvSpPr>
          <p:spPr>
            <a:xfrm>
              <a:off x="6527675" y="2148197"/>
              <a:ext cx="420087" cy="351941"/>
            </a:xfrm>
            <a:custGeom>
              <a:avLst/>
              <a:gdLst/>
              <a:ahLst/>
              <a:cxnLst/>
              <a:rect l="l" t="t" r="r" b="b"/>
              <a:pathLst>
                <a:path w="23123" h="19372" extrusionOk="0">
                  <a:moveTo>
                    <a:pt x="4287" y="0"/>
                  </a:moveTo>
                  <a:lnTo>
                    <a:pt x="4287" y="0"/>
                  </a:lnTo>
                  <a:cubicBezTo>
                    <a:pt x="1227" y="2846"/>
                    <a:pt x="0" y="7156"/>
                    <a:pt x="1131" y="11180"/>
                  </a:cubicBezTo>
                  <a:cubicBezTo>
                    <a:pt x="2493" y="16122"/>
                    <a:pt x="7042" y="19371"/>
                    <a:pt x="11897" y="19371"/>
                  </a:cubicBezTo>
                  <a:cubicBezTo>
                    <a:pt x="13323" y="19371"/>
                    <a:pt x="14775" y="19091"/>
                    <a:pt x="16181" y="18491"/>
                  </a:cubicBezTo>
                  <a:cubicBezTo>
                    <a:pt x="18824" y="17312"/>
                    <a:pt x="20943" y="15169"/>
                    <a:pt x="22086" y="12502"/>
                  </a:cubicBezTo>
                  <a:cubicBezTo>
                    <a:pt x="23098" y="10097"/>
                    <a:pt x="23122" y="7537"/>
                    <a:pt x="22444" y="5096"/>
                  </a:cubicBezTo>
                  <a:lnTo>
                    <a:pt x="22444" y="5096"/>
                  </a:lnTo>
                  <a:cubicBezTo>
                    <a:pt x="19994" y="8483"/>
                    <a:pt x="15884" y="10682"/>
                    <a:pt x="11690" y="10682"/>
                  </a:cubicBezTo>
                  <a:cubicBezTo>
                    <a:pt x="11624" y="10682"/>
                    <a:pt x="11557" y="10681"/>
                    <a:pt x="11490" y="10680"/>
                  </a:cubicBezTo>
                  <a:cubicBezTo>
                    <a:pt x="10525" y="10668"/>
                    <a:pt x="9549" y="10526"/>
                    <a:pt x="8704" y="10061"/>
                  </a:cubicBezTo>
                  <a:cubicBezTo>
                    <a:pt x="8073" y="9716"/>
                    <a:pt x="7549" y="9168"/>
                    <a:pt x="7073" y="8632"/>
                  </a:cubicBezTo>
                  <a:cubicBezTo>
                    <a:pt x="5703" y="7049"/>
                    <a:pt x="4584" y="5203"/>
                    <a:pt x="4203" y="3144"/>
                  </a:cubicBezTo>
                  <a:cubicBezTo>
                    <a:pt x="4001" y="2108"/>
                    <a:pt x="4037" y="1036"/>
                    <a:pt x="42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8" name="Google Shape;228;p12"/>
          <p:cNvGrpSpPr/>
          <p:nvPr/>
        </p:nvGrpSpPr>
        <p:grpSpPr>
          <a:xfrm rot="-8454469">
            <a:off x="1555345" y="-503890"/>
            <a:ext cx="1070992" cy="1069428"/>
            <a:chOff x="6947760" y="2254924"/>
            <a:chExt cx="539061" cy="538273"/>
          </a:xfrm>
        </p:grpSpPr>
        <p:sp>
          <p:nvSpPr>
            <p:cNvPr id="229" name="Google Shape;229;p12"/>
            <p:cNvSpPr/>
            <p:nvPr/>
          </p:nvSpPr>
          <p:spPr>
            <a:xfrm rot="2241434">
              <a:off x="7024089" y="2332953"/>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0" name="Google Shape;230;p12"/>
            <p:cNvSpPr/>
            <p:nvPr/>
          </p:nvSpPr>
          <p:spPr>
            <a:xfrm rot="2241434">
              <a:off x="7206373" y="233457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1" name="Google Shape;231;p12"/>
            <p:cNvSpPr/>
            <p:nvPr/>
          </p:nvSpPr>
          <p:spPr>
            <a:xfrm rot="2241434">
              <a:off x="7006986" y="2392589"/>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2" name="Google Shape;232;p12"/>
          <p:cNvGrpSpPr/>
          <p:nvPr/>
        </p:nvGrpSpPr>
        <p:grpSpPr>
          <a:xfrm rot="-1636644">
            <a:off x="965576" y="376027"/>
            <a:ext cx="794201" cy="826632"/>
            <a:chOff x="910503" y="280033"/>
            <a:chExt cx="595650" cy="619972"/>
          </a:xfrm>
        </p:grpSpPr>
        <p:sp>
          <p:nvSpPr>
            <p:cNvPr id="233" name="Google Shape;233;p12"/>
            <p:cNvSpPr/>
            <p:nvPr/>
          </p:nvSpPr>
          <p:spPr>
            <a:xfrm rot="-484475">
              <a:off x="946679" y="314047"/>
              <a:ext cx="523298" cy="551943"/>
            </a:xfrm>
            <a:custGeom>
              <a:avLst/>
              <a:gdLst/>
              <a:ahLst/>
              <a:cxnLst/>
              <a:rect l="l" t="t" r="r" b="b"/>
              <a:pathLst>
                <a:path w="34148" h="36023" extrusionOk="0">
                  <a:moveTo>
                    <a:pt x="20291" y="7433"/>
                  </a:moveTo>
                  <a:cubicBezTo>
                    <a:pt x="21090" y="7433"/>
                    <a:pt x="21903" y="7634"/>
                    <a:pt x="22718" y="8083"/>
                  </a:cubicBezTo>
                  <a:cubicBezTo>
                    <a:pt x="29445" y="11774"/>
                    <a:pt x="22385" y="22037"/>
                    <a:pt x="22385" y="22037"/>
                  </a:cubicBezTo>
                  <a:cubicBezTo>
                    <a:pt x="20150" y="26090"/>
                    <a:pt x="17834" y="27530"/>
                    <a:pt x="15817" y="27530"/>
                  </a:cubicBezTo>
                  <a:cubicBezTo>
                    <a:pt x="12763" y="27530"/>
                    <a:pt x="10396" y="24228"/>
                    <a:pt x="10038" y="21704"/>
                  </a:cubicBezTo>
                  <a:cubicBezTo>
                    <a:pt x="9504" y="18021"/>
                    <a:pt x="14506" y="7433"/>
                    <a:pt x="20291" y="7433"/>
                  </a:cubicBezTo>
                  <a:close/>
                  <a:moveTo>
                    <a:pt x="21725" y="1"/>
                  </a:moveTo>
                  <a:cubicBezTo>
                    <a:pt x="15013" y="1"/>
                    <a:pt x="7883" y="5821"/>
                    <a:pt x="4359" y="13977"/>
                  </a:cubicBezTo>
                  <a:cubicBezTo>
                    <a:pt x="1" y="24073"/>
                    <a:pt x="4359" y="32455"/>
                    <a:pt x="10478" y="35098"/>
                  </a:cubicBezTo>
                  <a:cubicBezTo>
                    <a:pt x="11905" y="35715"/>
                    <a:pt x="13452" y="36022"/>
                    <a:pt x="15037" y="36022"/>
                  </a:cubicBezTo>
                  <a:cubicBezTo>
                    <a:pt x="20252" y="36022"/>
                    <a:pt x="25882" y="32693"/>
                    <a:pt x="29005" y="26073"/>
                  </a:cubicBezTo>
                  <a:cubicBezTo>
                    <a:pt x="33303" y="17013"/>
                    <a:pt x="34148" y="4666"/>
                    <a:pt x="26361" y="1023"/>
                  </a:cubicBezTo>
                  <a:cubicBezTo>
                    <a:pt x="24875" y="326"/>
                    <a:pt x="23311" y="1"/>
                    <a:pt x="21725"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4" name="Google Shape;234;p12"/>
            <p:cNvSpPr/>
            <p:nvPr/>
          </p:nvSpPr>
          <p:spPr>
            <a:xfrm rot="-484475">
              <a:off x="989881" y="342737"/>
              <a:ext cx="296313" cy="238869"/>
            </a:xfrm>
            <a:custGeom>
              <a:avLst/>
              <a:gdLst/>
              <a:ahLst/>
              <a:cxnLst/>
              <a:rect l="l" t="t" r="r" b="b"/>
              <a:pathLst>
                <a:path w="19336" h="15590" extrusionOk="0">
                  <a:moveTo>
                    <a:pt x="16951" y="0"/>
                  </a:moveTo>
                  <a:cubicBezTo>
                    <a:pt x="14313" y="0"/>
                    <a:pt x="7782" y="3615"/>
                    <a:pt x="5477" y="6677"/>
                  </a:cubicBezTo>
                  <a:cubicBezTo>
                    <a:pt x="3381" y="9475"/>
                    <a:pt x="0" y="15321"/>
                    <a:pt x="1584" y="15583"/>
                  </a:cubicBezTo>
                  <a:cubicBezTo>
                    <a:pt x="1613" y="15587"/>
                    <a:pt x="1642" y="15590"/>
                    <a:pt x="1672" y="15590"/>
                  </a:cubicBezTo>
                  <a:cubicBezTo>
                    <a:pt x="3236" y="15590"/>
                    <a:pt x="5079" y="9158"/>
                    <a:pt x="9239" y="6260"/>
                  </a:cubicBezTo>
                  <a:cubicBezTo>
                    <a:pt x="13204" y="3486"/>
                    <a:pt x="19336" y="1569"/>
                    <a:pt x="17836" y="248"/>
                  </a:cubicBezTo>
                  <a:cubicBezTo>
                    <a:pt x="17642" y="78"/>
                    <a:pt x="17338" y="0"/>
                    <a:pt x="16951"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5" name="Google Shape;235;p12"/>
          <p:cNvGrpSpPr/>
          <p:nvPr/>
        </p:nvGrpSpPr>
        <p:grpSpPr>
          <a:xfrm>
            <a:off x="10739274" y="5114608"/>
            <a:ext cx="582567" cy="685416"/>
            <a:chOff x="1001075" y="894988"/>
            <a:chExt cx="592200" cy="696750"/>
          </a:xfrm>
        </p:grpSpPr>
        <p:sp>
          <p:nvSpPr>
            <p:cNvPr id="236" name="Google Shape;236;p12"/>
            <p:cNvSpPr/>
            <p:nvPr/>
          </p:nvSpPr>
          <p:spPr>
            <a:xfrm>
              <a:off x="1001075" y="894988"/>
              <a:ext cx="592200" cy="696750"/>
            </a:xfrm>
            <a:custGeom>
              <a:avLst/>
              <a:gdLst/>
              <a:ahLst/>
              <a:cxnLst/>
              <a:rect l="l" t="t" r="r" b="b"/>
              <a:pathLst>
                <a:path w="23688" h="27870" extrusionOk="0">
                  <a:moveTo>
                    <a:pt x="14091" y="0"/>
                  </a:moveTo>
                  <a:cubicBezTo>
                    <a:pt x="8456" y="0"/>
                    <a:pt x="1" y="3081"/>
                    <a:pt x="351" y="6249"/>
                  </a:cubicBezTo>
                  <a:cubicBezTo>
                    <a:pt x="523" y="7796"/>
                    <a:pt x="1904" y="8290"/>
                    <a:pt x="3621" y="8290"/>
                  </a:cubicBezTo>
                  <a:cubicBezTo>
                    <a:pt x="6646" y="8290"/>
                    <a:pt x="10711" y="6759"/>
                    <a:pt x="11036" y="6759"/>
                  </a:cubicBezTo>
                  <a:cubicBezTo>
                    <a:pt x="11065" y="6759"/>
                    <a:pt x="11064" y="6771"/>
                    <a:pt x="11031" y="6797"/>
                  </a:cubicBezTo>
                  <a:cubicBezTo>
                    <a:pt x="3756" y="12476"/>
                    <a:pt x="7042" y="14465"/>
                    <a:pt x="8435" y="14941"/>
                  </a:cubicBezTo>
                  <a:cubicBezTo>
                    <a:pt x="8530" y="14974"/>
                    <a:pt x="8644" y="14989"/>
                    <a:pt x="8772" y="14989"/>
                  </a:cubicBezTo>
                  <a:cubicBezTo>
                    <a:pt x="9701" y="14989"/>
                    <a:pt x="11433" y="14225"/>
                    <a:pt x="12968" y="14225"/>
                  </a:cubicBezTo>
                  <a:cubicBezTo>
                    <a:pt x="14334" y="14225"/>
                    <a:pt x="15544" y="14831"/>
                    <a:pt x="15889" y="17120"/>
                  </a:cubicBezTo>
                  <a:cubicBezTo>
                    <a:pt x="16471" y="21022"/>
                    <a:pt x="12591" y="22244"/>
                    <a:pt x="9423" y="22244"/>
                  </a:cubicBezTo>
                  <a:cubicBezTo>
                    <a:pt x="7603" y="22244"/>
                    <a:pt x="6019" y="21841"/>
                    <a:pt x="5649" y="21311"/>
                  </a:cubicBezTo>
                  <a:cubicBezTo>
                    <a:pt x="5146" y="20591"/>
                    <a:pt x="4321" y="20173"/>
                    <a:pt x="3535" y="20173"/>
                  </a:cubicBezTo>
                  <a:cubicBezTo>
                    <a:pt x="2723" y="20173"/>
                    <a:pt x="1952" y="20621"/>
                    <a:pt x="1625" y="21644"/>
                  </a:cubicBezTo>
                  <a:cubicBezTo>
                    <a:pt x="288" y="25820"/>
                    <a:pt x="5485" y="27869"/>
                    <a:pt x="10193" y="27869"/>
                  </a:cubicBezTo>
                  <a:cubicBezTo>
                    <a:pt x="11942" y="27869"/>
                    <a:pt x="13623" y="27587"/>
                    <a:pt x="14877" y="27026"/>
                  </a:cubicBezTo>
                  <a:cubicBezTo>
                    <a:pt x="19508" y="24942"/>
                    <a:pt x="23687" y="19703"/>
                    <a:pt x="21890" y="14322"/>
                  </a:cubicBezTo>
                  <a:cubicBezTo>
                    <a:pt x="20080" y="8940"/>
                    <a:pt x="15782" y="8428"/>
                    <a:pt x="15710" y="8083"/>
                  </a:cubicBezTo>
                  <a:cubicBezTo>
                    <a:pt x="15639" y="7738"/>
                    <a:pt x="20437" y="6487"/>
                    <a:pt x="18865" y="1927"/>
                  </a:cubicBezTo>
                  <a:cubicBezTo>
                    <a:pt x="18398" y="564"/>
                    <a:pt x="16503" y="0"/>
                    <a:pt x="140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7" name="Google Shape;237;p12"/>
            <p:cNvSpPr/>
            <p:nvPr/>
          </p:nvSpPr>
          <p:spPr>
            <a:xfrm>
              <a:off x="1305200" y="933575"/>
              <a:ext cx="41100" cy="41100"/>
            </a:xfrm>
            <a:custGeom>
              <a:avLst/>
              <a:gdLst/>
              <a:ahLst/>
              <a:cxnLst/>
              <a:rect l="l" t="t" r="r" b="b"/>
              <a:pathLst>
                <a:path w="1644" h="1644" extrusionOk="0">
                  <a:moveTo>
                    <a:pt x="822" y="1"/>
                  </a:moveTo>
                  <a:cubicBezTo>
                    <a:pt x="370" y="1"/>
                    <a:pt x="1" y="370"/>
                    <a:pt x="1" y="822"/>
                  </a:cubicBezTo>
                  <a:cubicBezTo>
                    <a:pt x="1" y="1275"/>
                    <a:pt x="370" y="1644"/>
                    <a:pt x="822" y="1644"/>
                  </a:cubicBezTo>
                  <a:cubicBezTo>
                    <a:pt x="1275" y="1644"/>
                    <a:pt x="1644" y="1275"/>
                    <a:pt x="1644" y="822"/>
                  </a:cubicBezTo>
                  <a:cubicBezTo>
                    <a:pt x="1644" y="370"/>
                    <a:pt x="1275" y="1"/>
                    <a:pt x="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8" name="Google Shape;238;p12"/>
            <p:cNvSpPr/>
            <p:nvPr/>
          </p:nvSpPr>
          <p:spPr>
            <a:xfrm>
              <a:off x="1042975" y="951675"/>
              <a:ext cx="231000" cy="88600"/>
            </a:xfrm>
            <a:custGeom>
              <a:avLst/>
              <a:gdLst/>
              <a:ahLst/>
              <a:cxnLst/>
              <a:rect l="l" t="t" r="r" b="b"/>
              <a:pathLst>
                <a:path w="9240" h="3544" extrusionOk="0">
                  <a:moveTo>
                    <a:pt x="7451" y="1"/>
                  </a:moveTo>
                  <a:cubicBezTo>
                    <a:pt x="6376" y="1"/>
                    <a:pt x="4968" y="303"/>
                    <a:pt x="3763" y="741"/>
                  </a:cubicBezTo>
                  <a:cubicBezTo>
                    <a:pt x="1489" y="1551"/>
                    <a:pt x="1" y="2432"/>
                    <a:pt x="441" y="3241"/>
                  </a:cubicBezTo>
                  <a:cubicBezTo>
                    <a:pt x="559" y="3455"/>
                    <a:pt x="722" y="3543"/>
                    <a:pt x="926" y="3543"/>
                  </a:cubicBezTo>
                  <a:cubicBezTo>
                    <a:pt x="1786" y="3543"/>
                    <a:pt x="3374" y="1972"/>
                    <a:pt x="5406" y="1741"/>
                  </a:cubicBezTo>
                  <a:cubicBezTo>
                    <a:pt x="7251" y="1527"/>
                    <a:pt x="9240" y="1610"/>
                    <a:pt x="9156" y="812"/>
                  </a:cubicBezTo>
                  <a:cubicBezTo>
                    <a:pt x="9084" y="234"/>
                    <a:pt x="8395" y="1"/>
                    <a:pt x="74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9" name="Google Shape;239;p12"/>
          <p:cNvGrpSpPr/>
          <p:nvPr/>
        </p:nvGrpSpPr>
        <p:grpSpPr>
          <a:xfrm>
            <a:off x="299116" y="177710"/>
            <a:ext cx="521187" cy="516812"/>
            <a:chOff x="4508600" y="1990625"/>
            <a:chExt cx="402150" cy="398775"/>
          </a:xfrm>
        </p:grpSpPr>
        <p:sp>
          <p:nvSpPr>
            <p:cNvPr id="240" name="Google Shape;240;p12"/>
            <p:cNvSpPr/>
            <p:nvPr/>
          </p:nvSpPr>
          <p:spPr>
            <a:xfrm>
              <a:off x="4508600" y="1990625"/>
              <a:ext cx="402150" cy="39855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1" name="Google Shape;241;p12"/>
            <p:cNvSpPr/>
            <p:nvPr/>
          </p:nvSpPr>
          <p:spPr>
            <a:xfrm>
              <a:off x="4508600" y="2149425"/>
              <a:ext cx="397100" cy="239975"/>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3528730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15"/>
        <p:cNvGrpSpPr/>
        <p:nvPr/>
      </p:nvGrpSpPr>
      <p:grpSpPr>
        <a:xfrm>
          <a:off x="0" y="0"/>
          <a:ext cx="0" cy="0"/>
          <a:chOff x="0" y="0"/>
          <a:chExt cx="0" cy="0"/>
        </a:xfrm>
      </p:grpSpPr>
      <p:sp>
        <p:nvSpPr>
          <p:cNvPr id="216" name="Google Shape;216;p12"/>
          <p:cNvSpPr/>
          <p:nvPr/>
        </p:nvSpPr>
        <p:spPr>
          <a:xfrm flipH="1">
            <a:off x="6159512" y="2108267"/>
            <a:ext cx="6094573" cy="474980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17" name="Google Shape;217;p12"/>
          <p:cNvSpPr txBox="1">
            <a:spLocks noGrp="1"/>
          </p:cNvSpPr>
          <p:nvPr>
            <p:ph type="title" hasCustomPrompt="1"/>
          </p:nvPr>
        </p:nvSpPr>
        <p:spPr>
          <a:xfrm>
            <a:off x="2406600" y="2438417"/>
            <a:ext cx="7378800" cy="1667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533">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18" name="Google Shape;218;p12"/>
          <p:cNvSpPr txBox="1">
            <a:spLocks noGrp="1"/>
          </p:cNvSpPr>
          <p:nvPr>
            <p:ph type="body" idx="1"/>
          </p:nvPr>
        </p:nvSpPr>
        <p:spPr>
          <a:xfrm>
            <a:off x="2406600" y="3872784"/>
            <a:ext cx="7378800" cy="5468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2133"/>
              </a:spcBef>
              <a:spcAft>
                <a:spcPts val="0"/>
              </a:spcAft>
              <a:buSzPts val="1500"/>
              <a:buChar char="○"/>
              <a:defRPr/>
            </a:lvl2pPr>
            <a:lvl3pPr marL="1828754" lvl="2" indent="-431789" algn="ctr">
              <a:spcBef>
                <a:spcPts val="2133"/>
              </a:spcBef>
              <a:spcAft>
                <a:spcPts val="0"/>
              </a:spcAft>
              <a:buSzPts val="1500"/>
              <a:buChar char="■"/>
              <a:defRPr/>
            </a:lvl3pPr>
            <a:lvl4pPr marL="2438339" lvl="3" indent="-431789" algn="ctr">
              <a:spcBef>
                <a:spcPts val="2133"/>
              </a:spcBef>
              <a:spcAft>
                <a:spcPts val="0"/>
              </a:spcAft>
              <a:buSzPts val="1500"/>
              <a:buChar char="●"/>
              <a:defRPr/>
            </a:lvl4pPr>
            <a:lvl5pPr marL="3047924" lvl="4" indent="-431789" algn="ctr">
              <a:spcBef>
                <a:spcPts val="2133"/>
              </a:spcBef>
              <a:spcAft>
                <a:spcPts val="0"/>
              </a:spcAft>
              <a:buSzPts val="1500"/>
              <a:buChar char="○"/>
              <a:defRPr/>
            </a:lvl5pPr>
            <a:lvl6pPr marL="3657509" lvl="5" indent="-431789" algn="ctr">
              <a:spcBef>
                <a:spcPts val="2133"/>
              </a:spcBef>
              <a:spcAft>
                <a:spcPts val="0"/>
              </a:spcAft>
              <a:buSzPts val="15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219" name="Google Shape;219;p12"/>
          <p:cNvSpPr/>
          <p:nvPr/>
        </p:nvSpPr>
        <p:spPr>
          <a:xfrm rot="10800000" flipH="1">
            <a:off x="-38110" y="-1269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220" name="Google Shape;220;p12"/>
          <p:cNvGrpSpPr/>
          <p:nvPr/>
        </p:nvGrpSpPr>
        <p:grpSpPr>
          <a:xfrm rot="10800000" flipH="1">
            <a:off x="11105935" y="6077591"/>
            <a:ext cx="936792" cy="1092780"/>
            <a:chOff x="7049801" y="540000"/>
            <a:chExt cx="647313" cy="755099"/>
          </a:xfrm>
        </p:grpSpPr>
        <p:sp>
          <p:nvSpPr>
            <p:cNvPr id="221" name="Google Shape;221;p12"/>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2" name="Google Shape;222;p12"/>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3" name="Google Shape;223;p12"/>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4" name="Google Shape;224;p12"/>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5" name="Google Shape;225;p12"/>
          <p:cNvGrpSpPr/>
          <p:nvPr/>
        </p:nvGrpSpPr>
        <p:grpSpPr>
          <a:xfrm rot="6385603">
            <a:off x="9924339" y="6046502"/>
            <a:ext cx="468312" cy="441255"/>
            <a:chOff x="6520753" y="2095400"/>
            <a:chExt cx="429607" cy="404737"/>
          </a:xfrm>
        </p:grpSpPr>
        <p:sp>
          <p:nvSpPr>
            <p:cNvPr id="226" name="Google Shape;226;p12"/>
            <p:cNvSpPr/>
            <p:nvPr/>
          </p:nvSpPr>
          <p:spPr>
            <a:xfrm>
              <a:off x="6520753" y="2095400"/>
              <a:ext cx="429607" cy="404627"/>
            </a:xfrm>
            <a:custGeom>
              <a:avLst/>
              <a:gdLst/>
              <a:ahLst/>
              <a:cxnLst/>
              <a:rect l="l" t="t" r="r" b="b"/>
              <a:pathLst>
                <a:path w="23647" h="22272" extrusionOk="0">
                  <a:moveTo>
                    <a:pt x="12026" y="1"/>
                  </a:moveTo>
                  <a:cubicBezTo>
                    <a:pt x="10599" y="1"/>
                    <a:pt x="9180" y="269"/>
                    <a:pt x="7870" y="835"/>
                  </a:cubicBezTo>
                  <a:cubicBezTo>
                    <a:pt x="2727" y="3026"/>
                    <a:pt x="0" y="8693"/>
                    <a:pt x="1512" y="14075"/>
                  </a:cubicBezTo>
                  <a:cubicBezTo>
                    <a:pt x="2873" y="19022"/>
                    <a:pt x="7416" y="22272"/>
                    <a:pt x="12267" y="22272"/>
                  </a:cubicBezTo>
                  <a:cubicBezTo>
                    <a:pt x="13696" y="22272"/>
                    <a:pt x="15153" y="21989"/>
                    <a:pt x="16562" y="21385"/>
                  </a:cubicBezTo>
                  <a:cubicBezTo>
                    <a:pt x="19205" y="20206"/>
                    <a:pt x="21313" y="18075"/>
                    <a:pt x="22467" y="15408"/>
                  </a:cubicBezTo>
                  <a:cubicBezTo>
                    <a:pt x="23646" y="12586"/>
                    <a:pt x="23479" y="9550"/>
                    <a:pt x="22420" y="6740"/>
                  </a:cubicBezTo>
                  <a:cubicBezTo>
                    <a:pt x="20840" y="2521"/>
                    <a:pt x="16397" y="1"/>
                    <a:pt x="120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27" name="Google Shape;227;p12"/>
            <p:cNvSpPr/>
            <p:nvPr/>
          </p:nvSpPr>
          <p:spPr>
            <a:xfrm>
              <a:off x="6527675" y="2148197"/>
              <a:ext cx="420087" cy="351941"/>
            </a:xfrm>
            <a:custGeom>
              <a:avLst/>
              <a:gdLst/>
              <a:ahLst/>
              <a:cxnLst/>
              <a:rect l="l" t="t" r="r" b="b"/>
              <a:pathLst>
                <a:path w="23123" h="19372" extrusionOk="0">
                  <a:moveTo>
                    <a:pt x="4287" y="0"/>
                  </a:moveTo>
                  <a:lnTo>
                    <a:pt x="4287" y="0"/>
                  </a:lnTo>
                  <a:cubicBezTo>
                    <a:pt x="1227" y="2846"/>
                    <a:pt x="0" y="7156"/>
                    <a:pt x="1131" y="11180"/>
                  </a:cubicBezTo>
                  <a:cubicBezTo>
                    <a:pt x="2493" y="16122"/>
                    <a:pt x="7042" y="19371"/>
                    <a:pt x="11897" y="19371"/>
                  </a:cubicBezTo>
                  <a:cubicBezTo>
                    <a:pt x="13323" y="19371"/>
                    <a:pt x="14775" y="19091"/>
                    <a:pt x="16181" y="18491"/>
                  </a:cubicBezTo>
                  <a:cubicBezTo>
                    <a:pt x="18824" y="17312"/>
                    <a:pt x="20943" y="15169"/>
                    <a:pt x="22086" y="12502"/>
                  </a:cubicBezTo>
                  <a:cubicBezTo>
                    <a:pt x="23098" y="10097"/>
                    <a:pt x="23122" y="7537"/>
                    <a:pt x="22444" y="5096"/>
                  </a:cubicBezTo>
                  <a:lnTo>
                    <a:pt x="22444" y="5096"/>
                  </a:lnTo>
                  <a:cubicBezTo>
                    <a:pt x="19994" y="8483"/>
                    <a:pt x="15884" y="10682"/>
                    <a:pt x="11690" y="10682"/>
                  </a:cubicBezTo>
                  <a:cubicBezTo>
                    <a:pt x="11624" y="10682"/>
                    <a:pt x="11557" y="10681"/>
                    <a:pt x="11490" y="10680"/>
                  </a:cubicBezTo>
                  <a:cubicBezTo>
                    <a:pt x="10525" y="10668"/>
                    <a:pt x="9549" y="10526"/>
                    <a:pt x="8704" y="10061"/>
                  </a:cubicBezTo>
                  <a:cubicBezTo>
                    <a:pt x="8073" y="9716"/>
                    <a:pt x="7549" y="9168"/>
                    <a:pt x="7073" y="8632"/>
                  </a:cubicBezTo>
                  <a:cubicBezTo>
                    <a:pt x="5703" y="7049"/>
                    <a:pt x="4584" y="5203"/>
                    <a:pt x="4203" y="3144"/>
                  </a:cubicBezTo>
                  <a:cubicBezTo>
                    <a:pt x="4001" y="2108"/>
                    <a:pt x="4037" y="1036"/>
                    <a:pt x="42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28" name="Google Shape;228;p12"/>
          <p:cNvGrpSpPr/>
          <p:nvPr/>
        </p:nvGrpSpPr>
        <p:grpSpPr>
          <a:xfrm rot="-8454469">
            <a:off x="1555345" y="-503890"/>
            <a:ext cx="1070992" cy="1069428"/>
            <a:chOff x="6947760" y="2254924"/>
            <a:chExt cx="539061" cy="538273"/>
          </a:xfrm>
        </p:grpSpPr>
        <p:sp>
          <p:nvSpPr>
            <p:cNvPr id="229" name="Google Shape;229;p12"/>
            <p:cNvSpPr/>
            <p:nvPr/>
          </p:nvSpPr>
          <p:spPr>
            <a:xfrm rot="2241434">
              <a:off x="7024089" y="2332953"/>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0" name="Google Shape;230;p12"/>
            <p:cNvSpPr/>
            <p:nvPr/>
          </p:nvSpPr>
          <p:spPr>
            <a:xfrm rot="2241434">
              <a:off x="7206373" y="233457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1" name="Google Shape;231;p12"/>
            <p:cNvSpPr/>
            <p:nvPr/>
          </p:nvSpPr>
          <p:spPr>
            <a:xfrm rot="2241434">
              <a:off x="7006986" y="2392589"/>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BF36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2" name="Google Shape;232;p12"/>
          <p:cNvGrpSpPr/>
          <p:nvPr/>
        </p:nvGrpSpPr>
        <p:grpSpPr>
          <a:xfrm rot="-1636644">
            <a:off x="965576" y="376027"/>
            <a:ext cx="794201" cy="826632"/>
            <a:chOff x="910503" y="280033"/>
            <a:chExt cx="595650" cy="619972"/>
          </a:xfrm>
        </p:grpSpPr>
        <p:sp>
          <p:nvSpPr>
            <p:cNvPr id="233" name="Google Shape;233;p12"/>
            <p:cNvSpPr/>
            <p:nvPr/>
          </p:nvSpPr>
          <p:spPr>
            <a:xfrm rot="-484475">
              <a:off x="946679" y="314047"/>
              <a:ext cx="523298" cy="551943"/>
            </a:xfrm>
            <a:custGeom>
              <a:avLst/>
              <a:gdLst/>
              <a:ahLst/>
              <a:cxnLst/>
              <a:rect l="l" t="t" r="r" b="b"/>
              <a:pathLst>
                <a:path w="34148" h="36023" extrusionOk="0">
                  <a:moveTo>
                    <a:pt x="20291" y="7433"/>
                  </a:moveTo>
                  <a:cubicBezTo>
                    <a:pt x="21090" y="7433"/>
                    <a:pt x="21903" y="7634"/>
                    <a:pt x="22718" y="8083"/>
                  </a:cubicBezTo>
                  <a:cubicBezTo>
                    <a:pt x="29445" y="11774"/>
                    <a:pt x="22385" y="22037"/>
                    <a:pt x="22385" y="22037"/>
                  </a:cubicBezTo>
                  <a:cubicBezTo>
                    <a:pt x="20150" y="26090"/>
                    <a:pt x="17834" y="27530"/>
                    <a:pt x="15817" y="27530"/>
                  </a:cubicBezTo>
                  <a:cubicBezTo>
                    <a:pt x="12763" y="27530"/>
                    <a:pt x="10396" y="24228"/>
                    <a:pt x="10038" y="21704"/>
                  </a:cubicBezTo>
                  <a:cubicBezTo>
                    <a:pt x="9504" y="18021"/>
                    <a:pt x="14506" y="7433"/>
                    <a:pt x="20291" y="7433"/>
                  </a:cubicBezTo>
                  <a:close/>
                  <a:moveTo>
                    <a:pt x="21725" y="1"/>
                  </a:moveTo>
                  <a:cubicBezTo>
                    <a:pt x="15013" y="1"/>
                    <a:pt x="7883" y="5821"/>
                    <a:pt x="4359" y="13977"/>
                  </a:cubicBezTo>
                  <a:cubicBezTo>
                    <a:pt x="1" y="24073"/>
                    <a:pt x="4359" y="32455"/>
                    <a:pt x="10478" y="35098"/>
                  </a:cubicBezTo>
                  <a:cubicBezTo>
                    <a:pt x="11905" y="35715"/>
                    <a:pt x="13452" y="36022"/>
                    <a:pt x="15037" y="36022"/>
                  </a:cubicBezTo>
                  <a:cubicBezTo>
                    <a:pt x="20252" y="36022"/>
                    <a:pt x="25882" y="32693"/>
                    <a:pt x="29005" y="26073"/>
                  </a:cubicBezTo>
                  <a:cubicBezTo>
                    <a:pt x="33303" y="17013"/>
                    <a:pt x="34148" y="4666"/>
                    <a:pt x="26361" y="1023"/>
                  </a:cubicBezTo>
                  <a:cubicBezTo>
                    <a:pt x="24875" y="326"/>
                    <a:pt x="23311" y="1"/>
                    <a:pt x="21725" y="1"/>
                  </a:cubicBezTo>
                  <a:close/>
                </a:path>
              </a:pathLst>
            </a:custGeom>
            <a:solidFill>
              <a:srgbClr val="FFC7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4" name="Google Shape;234;p12"/>
            <p:cNvSpPr/>
            <p:nvPr/>
          </p:nvSpPr>
          <p:spPr>
            <a:xfrm rot="-484475">
              <a:off x="989881" y="342737"/>
              <a:ext cx="296313" cy="238869"/>
            </a:xfrm>
            <a:custGeom>
              <a:avLst/>
              <a:gdLst/>
              <a:ahLst/>
              <a:cxnLst/>
              <a:rect l="l" t="t" r="r" b="b"/>
              <a:pathLst>
                <a:path w="19336" h="15590" extrusionOk="0">
                  <a:moveTo>
                    <a:pt x="16951" y="0"/>
                  </a:moveTo>
                  <a:cubicBezTo>
                    <a:pt x="14313" y="0"/>
                    <a:pt x="7782" y="3615"/>
                    <a:pt x="5477" y="6677"/>
                  </a:cubicBezTo>
                  <a:cubicBezTo>
                    <a:pt x="3381" y="9475"/>
                    <a:pt x="0" y="15321"/>
                    <a:pt x="1584" y="15583"/>
                  </a:cubicBezTo>
                  <a:cubicBezTo>
                    <a:pt x="1613" y="15587"/>
                    <a:pt x="1642" y="15590"/>
                    <a:pt x="1672" y="15590"/>
                  </a:cubicBezTo>
                  <a:cubicBezTo>
                    <a:pt x="3236" y="15590"/>
                    <a:pt x="5079" y="9158"/>
                    <a:pt x="9239" y="6260"/>
                  </a:cubicBezTo>
                  <a:cubicBezTo>
                    <a:pt x="13204" y="3486"/>
                    <a:pt x="19336" y="1569"/>
                    <a:pt x="17836" y="248"/>
                  </a:cubicBezTo>
                  <a:cubicBezTo>
                    <a:pt x="17642" y="78"/>
                    <a:pt x="17338" y="0"/>
                    <a:pt x="16951" y="0"/>
                  </a:cubicBezTo>
                  <a:close/>
                </a:path>
              </a:pathLst>
            </a:custGeom>
            <a:solidFill>
              <a:srgbClr val="F9A3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5" name="Google Shape;235;p12"/>
          <p:cNvGrpSpPr/>
          <p:nvPr/>
        </p:nvGrpSpPr>
        <p:grpSpPr>
          <a:xfrm>
            <a:off x="10739274" y="5114608"/>
            <a:ext cx="582567" cy="685416"/>
            <a:chOff x="1001075" y="894988"/>
            <a:chExt cx="592200" cy="696750"/>
          </a:xfrm>
        </p:grpSpPr>
        <p:sp>
          <p:nvSpPr>
            <p:cNvPr id="236" name="Google Shape;236;p12"/>
            <p:cNvSpPr/>
            <p:nvPr/>
          </p:nvSpPr>
          <p:spPr>
            <a:xfrm>
              <a:off x="1001075" y="894988"/>
              <a:ext cx="592200" cy="696750"/>
            </a:xfrm>
            <a:custGeom>
              <a:avLst/>
              <a:gdLst/>
              <a:ahLst/>
              <a:cxnLst/>
              <a:rect l="l" t="t" r="r" b="b"/>
              <a:pathLst>
                <a:path w="23688" h="27870" extrusionOk="0">
                  <a:moveTo>
                    <a:pt x="14091" y="0"/>
                  </a:moveTo>
                  <a:cubicBezTo>
                    <a:pt x="8456" y="0"/>
                    <a:pt x="1" y="3081"/>
                    <a:pt x="351" y="6249"/>
                  </a:cubicBezTo>
                  <a:cubicBezTo>
                    <a:pt x="523" y="7796"/>
                    <a:pt x="1904" y="8290"/>
                    <a:pt x="3621" y="8290"/>
                  </a:cubicBezTo>
                  <a:cubicBezTo>
                    <a:pt x="6646" y="8290"/>
                    <a:pt x="10711" y="6759"/>
                    <a:pt x="11036" y="6759"/>
                  </a:cubicBezTo>
                  <a:cubicBezTo>
                    <a:pt x="11065" y="6759"/>
                    <a:pt x="11064" y="6771"/>
                    <a:pt x="11031" y="6797"/>
                  </a:cubicBezTo>
                  <a:cubicBezTo>
                    <a:pt x="3756" y="12476"/>
                    <a:pt x="7042" y="14465"/>
                    <a:pt x="8435" y="14941"/>
                  </a:cubicBezTo>
                  <a:cubicBezTo>
                    <a:pt x="8530" y="14974"/>
                    <a:pt x="8644" y="14989"/>
                    <a:pt x="8772" y="14989"/>
                  </a:cubicBezTo>
                  <a:cubicBezTo>
                    <a:pt x="9701" y="14989"/>
                    <a:pt x="11433" y="14225"/>
                    <a:pt x="12968" y="14225"/>
                  </a:cubicBezTo>
                  <a:cubicBezTo>
                    <a:pt x="14334" y="14225"/>
                    <a:pt x="15544" y="14831"/>
                    <a:pt x="15889" y="17120"/>
                  </a:cubicBezTo>
                  <a:cubicBezTo>
                    <a:pt x="16471" y="21022"/>
                    <a:pt x="12591" y="22244"/>
                    <a:pt x="9423" y="22244"/>
                  </a:cubicBezTo>
                  <a:cubicBezTo>
                    <a:pt x="7603" y="22244"/>
                    <a:pt x="6019" y="21841"/>
                    <a:pt x="5649" y="21311"/>
                  </a:cubicBezTo>
                  <a:cubicBezTo>
                    <a:pt x="5146" y="20591"/>
                    <a:pt x="4321" y="20173"/>
                    <a:pt x="3535" y="20173"/>
                  </a:cubicBezTo>
                  <a:cubicBezTo>
                    <a:pt x="2723" y="20173"/>
                    <a:pt x="1952" y="20621"/>
                    <a:pt x="1625" y="21644"/>
                  </a:cubicBezTo>
                  <a:cubicBezTo>
                    <a:pt x="288" y="25820"/>
                    <a:pt x="5485" y="27869"/>
                    <a:pt x="10193" y="27869"/>
                  </a:cubicBezTo>
                  <a:cubicBezTo>
                    <a:pt x="11942" y="27869"/>
                    <a:pt x="13623" y="27587"/>
                    <a:pt x="14877" y="27026"/>
                  </a:cubicBezTo>
                  <a:cubicBezTo>
                    <a:pt x="19508" y="24942"/>
                    <a:pt x="23687" y="19703"/>
                    <a:pt x="21890" y="14322"/>
                  </a:cubicBezTo>
                  <a:cubicBezTo>
                    <a:pt x="20080" y="8940"/>
                    <a:pt x="15782" y="8428"/>
                    <a:pt x="15710" y="8083"/>
                  </a:cubicBezTo>
                  <a:cubicBezTo>
                    <a:pt x="15639" y="7738"/>
                    <a:pt x="20437" y="6487"/>
                    <a:pt x="18865" y="1927"/>
                  </a:cubicBezTo>
                  <a:cubicBezTo>
                    <a:pt x="18398" y="564"/>
                    <a:pt x="16503" y="0"/>
                    <a:pt x="140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7" name="Google Shape;237;p12"/>
            <p:cNvSpPr/>
            <p:nvPr/>
          </p:nvSpPr>
          <p:spPr>
            <a:xfrm>
              <a:off x="1305200" y="933575"/>
              <a:ext cx="41100" cy="41100"/>
            </a:xfrm>
            <a:custGeom>
              <a:avLst/>
              <a:gdLst/>
              <a:ahLst/>
              <a:cxnLst/>
              <a:rect l="l" t="t" r="r" b="b"/>
              <a:pathLst>
                <a:path w="1644" h="1644" extrusionOk="0">
                  <a:moveTo>
                    <a:pt x="822" y="1"/>
                  </a:moveTo>
                  <a:cubicBezTo>
                    <a:pt x="370" y="1"/>
                    <a:pt x="1" y="370"/>
                    <a:pt x="1" y="822"/>
                  </a:cubicBezTo>
                  <a:cubicBezTo>
                    <a:pt x="1" y="1275"/>
                    <a:pt x="370" y="1644"/>
                    <a:pt x="822" y="1644"/>
                  </a:cubicBezTo>
                  <a:cubicBezTo>
                    <a:pt x="1275" y="1644"/>
                    <a:pt x="1644" y="1275"/>
                    <a:pt x="1644" y="822"/>
                  </a:cubicBezTo>
                  <a:cubicBezTo>
                    <a:pt x="1644" y="370"/>
                    <a:pt x="1275" y="1"/>
                    <a:pt x="8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38" name="Google Shape;238;p12"/>
            <p:cNvSpPr/>
            <p:nvPr/>
          </p:nvSpPr>
          <p:spPr>
            <a:xfrm>
              <a:off x="1042975" y="951675"/>
              <a:ext cx="231000" cy="88600"/>
            </a:xfrm>
            <a:custGeom>
              <a:avLst/>
              <a:gdLst/>
              <a:ahLst/>
              <a:cxnLst/>
              <a:rect l="l" t="t" r="r" b="b"/>
              <a:pathLst>
                <a:path w="9240" h="3544" extrusionOk="0">
                  <a:moveTo>
                    <a:pt x="7451" y="1"/>
                  </a:moveTo>
                  <a:cubicBezTo>
                    <a:pt x="6376" y="1"/>
                    <a:pt x="4968" y="303"/>
                    <a:pt x="3763" y="741"/>
                  </a:cubicBezTo>
                  <a:cubicBezTo>
                    <a:pt x="1489" y="1551"/>
                    <a:pt x="1" y="2432"/>
                    <a:pt x="441" y="3241"/>
                  </a:cubicBezTo>
                  <a:cubicBezTo>
                    <a:pt x="559" y="3455"/>
                    <a:pt x="722" y="3543"/>
                    <a:pt x="926" y="3543"/>
                  </a:cubicBezTo>
                  <a:cubicBezTo>
                    <a:pt x="1786" y="3543"/>
                    <a:pt x="3374" y="1972"/>
                    <a:pt x="5406" y="1741"/>
                  </a:cubicBezTo>
                  <a:cubicBezTo>
                    <a:pt x="7251" y="1527"/>
                    <a:pt x="9240" y="1610"/>
                    <a:pt x="9156" y="812"/>
                  </a:cubicBezTo>
                  <a:cubicBezTo>
                    <a:pt x="9084" y="234"/>
                    <a:pt x="8395" y="1"/>
                    <a:pt x="74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39" name="Google Shape;239;p12"/>
          <p:cNvGrpSpPr/>
          <p:nvPr/>
        </p:nvGrpSpPr>
        <p:grpSpPr>
          <a:xfrm>
            <a:off x="299116" y="177710"/>
            <a:ext cx="521187" cy="516812"/>
            <a:chOff x="4508600" y="1990625"/>
            <a:chExt cx="402150" cy="398775"/>
          </a:xfrm>
        </p:grpSpPr>
        <p:sp>
          <p:nvSpPr>
            <p:cNvPr id="240" name="Google Shape;240;p12"/>
            <p:cNvSpPr/>
            <p:nvPr/>
          </p:nvSpPr>
          <p:spPr>
            <a:xfrm>
              <a:off x="4508600" y="1990625"/>
              <a:ext cx="402150" cy="39855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1" name="Google Shape;241;p12"/>
            <p:cNvSpPr/>
            <p:nvPr/>
          </p:nvSpPr>
          <p:spPr>
            <a:xfrm>
              <a:off x="4508600" y="2149425"/>
              <a:ext cx="397100" cy="239975"/>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2759275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1736958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6" name="Google Shape;246;p14"/>
          <p:cNvSpPr/>
          <p:nvPr/>
        </p:nvSpPr>
        <p:spPr>
          <a:xfrm rot="6532479">
            <a:off x="2520123" y="61039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79028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6766891" y="-15"/>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63" name="Google Shape;263;p15"/>
          <p:cNvSpPr/>
          <p:nvPr/>
        </p:nvSpPr>
        <p:spPr>
          <a:xfrm rot="-1931421">
            <a:off x="6034957" y="817884"/>
            <a:ext cx="379160" cy="28812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64" name="Google Shape;264;p15"/>
          <p:cNvSpPr/>
          <p:nvPr/>
        </p:nvSpPr>
        <p:spPr>
          <a:xfrm rot="-9295350">
            <a:off x="769199" y="5695296"/>
            <a:ext cx="379067"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65" name="Google Shape;265;p15"/>
          <p:cNvSpPr/>
          <p:nvPr/>
        </p:nvSpPr>
        <p:spPr>
          <a:xfrm rot="-9295189">
            <a:off x="1203981" y="5946775"/>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266" name="Google Shape;266;p15"/>
          <p:cNvGrpSpPr/>
          <p:nvPr/>
        </p:nvGrpSpPr>
        <p:grpSpPr>
          <a:xfrm>
            <a:off x="-186892" y="-74685"/>
            <a:ext cx="1033675" cy="840552"/>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73" name="Google Shape;273;p15"/>
          <p:cNvGrpSpPr/>
          <p:nvPr/>
        </p:nvGrpSpPr>
        <p:grpSpPr>
          <a:xfrm rot="-1182744">
            <a:off x="10315171" y="-479919"/>
            <a:ext cx="2358711" cy="2254029"/>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83" name="Google Shape;283;p15"/>
          <p:cNvGrpSpPr/>
          <p:nvPr/>
        </p:nvGrpSpPr>
        <p:grpSpPr>
          <a:xfrm rot="1070396">
            <a:off x="317500" y="837598"/>
            <a:ext cx="528453" cy="461437"/>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288" name="Google Shape;288;p15"/>
          <p:cNvGrpSpPr/>
          <p:nvPr/>
        </p:nvGrpSpPr>
        <p:grpSpPr>
          <a:xfrm rot="-822690">
            <a:off x="953426" y="384795"/>
            <a:ext cx="454997" cy="472247"/>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
        <p:nvSpPr>
          <p:cNvPr id="292" name="Google Shape;292;p15"/>
          <p:cNvSpPr txBox="1">
            <a:spLocks noGrp="1"/>
          </p:cNvSpPr>
          <p:nvPr>
            <p:ph type="subTitle" idx="1"/>
          </p:nvPr>
        </p:nvSpPr>
        <p:spPr>
          <a:xfrm>
            <a:off x="1705600" y="1898600"/>
            <a:ext cx="8780800" cy="306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3467">
                <a:solidFill>
                  <a:srgbClr val="FFFFFF"/>
                </a:solidFill>
              </a:defRPr>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93" name="Google Shape;293;p15"/>
          <p:cNvSpPr txBox="1">
            <a:spLocks noGrp="1"/>
          </p:cNvSpPr>
          <p:nvPr>
            <p:ph type="title"/>
          </p:nvPr>
        </p:nvSpPr>
        <p:spPr>
          <a:xfrm>
            <a:off x="4225200" y="5131067"/>
            <a:ext cx="6261200" cy="4460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933"/>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858586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654668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305"/>
        <p:cNvGrpSpPr/>
        <p:nvPr/>
      </p:nvGrpSpPr>
      <p:grpSpPr>
        <a:xfrm>
          <a:off x="0" y="0"/>
          <a:ext cx="0" cy="0"/>
          <a:chOff x="0" y="0"/>
          <a:chExt cx="0" cy="0"/>
        </a:xfrm>
      </p:grpSpPr>
      <p:sp>
        <p:nvSpPr>
          <p:cNvPr id="306" name="Google Shape;306;p17"/>
          <p:cNvSpPr/>
          <p:nvPr/>
        </p:nvSpPr>
        <p:spPr>
          <a:xfrm flipH="1">
            <a:off x="-1429867" y="2748586"/>
            <a:ext cx="5095101" cy="4103932"/>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07" name="Google Shape;307;p17"/>
          <p:cNvSpPr/>
          <p:nvPr/>
        </p:nvSpPr>
        <p:spPr>
          <a:xfrm rot="10800000" flipH="1">
            <a:off x="3594219" y="-45830"/>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08" name="Google Shape;308;p17"/>
          <p:cNvSpPr txBox="1">
            <a:spLocks noGrp="1"/>
          </p:cNvSpPr>
          <p:nvPr>
            <p:ph type="title"/>
          </p:nvPr>
        </p:nvSpPr>
        <p:spPr>
          <a:xfrm>
            <a:off x="965200" y="593367"/>
            <a:ext cx="5770800" cy="79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09" name="Google Shape;309;p17"/>
          <p:cNvSpPr txBox="1">
            <a:spLocks noGrp="1"/>
          </p:cNvSpPr>
          <p:nvPr>
            <p:ph type="subTitle" idx="1"/>
          </p:nvPr>
        </p:nvSpPr>
        <p:spPr>
          <a:xfrm>
            <a:off x="2406143" y="2051067"/>
            <a:ext cx="2210400" cy="60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10" name="Google Shape;310;p17"/>
          <p:cNvSpPr txBox="1">
            <a:spLocks noGrp="1"/>
          </p:cNvSpPr>
          <p:nvPr>
            <p:ph type="subTitle" idx="2"/>
          </p:nvPr>
        </p:nvSpPr>
        <p:spPr>
          <a:xfrm>
            <a:off x="2408413" y="4261024"/>
            <a:ext cx="2210400" cy="60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11" name="Google Shape;311;p17"/>
          <p:cNvSpPr txBox="1">
            <a:spLocks noGrp="1"/>
          </p:cNvSpPr>
          <p:nvPr>
            <p:ph type="subTitle" idx="3"/>
          </p:nvPr>
        </p:nvSpPr>
        <p:spPr>
          <a:xfrm>
            <a:off x="7570565" y="4260856"/>
            <a:ext cx="2165600" cy="60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12" name="Google Shape;312;p17"/>
          <p:cNvSpPr txBox="1">
            <a:spLocks noGrp="1"/>
          </p:cNvSpPr>
          <p:nvPr>
            <p:ph type="subTitle" idx="4"/>
          </p:nvPr>
        </p:nvSpPr>
        <p:spPr>
          <a:xfrm>
            <a:off x="1404700" y="2711233"/>
            <a:ext cx="3214800" cy="77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3" name="Google Shape;313;p17"/>
          <p:cNvSpPr txBox="1">
            <a:spLocks noGrp="1"/>
          </p:cNvSpPr>
          <p:nvPr>
            <p:ph type="subTitle" idx="5"/>
          </p:nvPr>
        </p:nvSpPr>
        <p:spPr>
          <a:xfrm>
            <a:off x="1404600" y="4921143"/>
            <a:ext cx="3214800" cy="79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4" name="Google Shape;314;p17"/>
          <p:cNvSpPr txBox="1">
            <a:spLocks noGrp="1"/>
          </p:cNvSpPr>
          <p:nvPr>
            <p:ph type="subTitle" idx="6"/>
          </p:nvPr>
        </p:nvSpPr>
        <p:spPr>
          <a:xfrm>
            <a:off x="7567600" y="4921033"/>
            <a:ext cx="3214800" cy="7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5" name="Google Shape;315;p17"/>
          <p:cNvSpPr txBox="1">
            <a:spLocks noGrp="1"/>
          </p:cNvSpPr>
          <p:nvPr>
            <p:ph type="subTitle" idx="7"/>
          </p:nvPr>
        </p:nvSpPr>
        <p:spPr>
          <a:xfrm>
            <a:off x="7567600" y="2051067"/>
            <a:ext cx="2165600" cy="60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16" name="Google Shape;316;p17"/>
          <p:cNvSpPr txBox="1">
            <a:spLocks noGrp="1"/>
          </p:cNvSpPr>
          <p:nvPr>
            <p:ph type="subTitle" idx="8"/>
          </p:nvPr>
        </p:nvSpPr>
        <p:spPr>
          <a:xfrm>
            <a:off x="7567600" y="2711240"/>
            <a:ext cx="3214800" cy="7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7" name="Google Shape;317;p17"/>
          <p:cNvSpPr/>
          <p:nvPr/>
        </p:nvSpPr>
        <p:spPr>
          <a:xfrm rot="-4086701">
            <a:off x="622930" y="-57467"/>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18" name="Google Shape;318;p17"/>
          <p:cNvSpPr/>
          <p:nvPr/>
        </p:nvSpPr>
        <p:spPr>
          <a:xfrm rot="-4086574">
            <a:off x="502348" y="380201"/>
            <a:ext cx="261715" cy="22747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19" name="Google Shape;319;p17"/>
          <p:cNvSpPr/>
          <p:nvPr/>
        </p:nvSpPr>
        <p:spPr>
          <a:xfrm rot="-9295189">
            <a:off x="11668781" y="2107308"/>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814773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grpSp>
    </p:spTree>
    <p:extLst>
      <p:ext uri="{BB962C8B-B14F-4D97-AF65-F5344CB8AC3E}">
        <p14:creationId xmlns:p14="http://schemas.microsoft.com/office/powerpoint/2010/main" val="141869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1953478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68"/>
        <p:cNvGrpSpPr/>
        <p:nvPr/>
      </p:nvGrpSpPr>
      <p:grpSpPr>
        <a:xfrm>
          <a:off x="0" y="0"/>
          <a:ext cx="0" cy="0"/>
          <a:chOff x="0" y="0"/>
          <a:chExt cx="0" cy="0"/>
        </a:xfrm>
      </p:grpSpPr>
      <p:sp>
        <p:nvSpPr>
          <p:cNvPr id="369" name="Google Shape;369;p21"/>
          <p:cNvSpPr/>
          <p:nvPr/>
        </p:nvSpPr>
        <p:spPr>
          <a:xfrm rot="10800000">
            <a:off x="0" y="-6306"/>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70" name="Google Shape;370;p21"/>
          <p:cNvSpPr txBox="1">
            <a:spLocks noGrp="1"/>
          </p:cNvSpPr>
          <p:nvPr>
            <p:ph type="title"/>
          </p:nvPr>
        </p:nvSpPr>
        <p:spPr>
          <a:xfrm>
            <a:off x="965200" y="593367"/>
            <a:ext cx="6756400" cy="100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71" name="Google Shape;371;p21"/>
          <p:cNvSpPr txBox="1">
            <a:spLocks noGrp="1"/>
          </p:cNvSpPr>
          <p:nvPr>
            <p:ph type="body" idx="1"/>
          </p:nvPr>
        </p:nvSpPr>
        <p:spPr>
          <a:xfrm>
            <a:off x="965167" y="2759000"/>
            <a:ext cx="3899600" cy="1340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solidFill>
                  <a:srgbClr val="FFFFFF"/>
                </a:solidFill>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72" name="Google Shape;372;p21"/>
          <p:cNvSpPr/>
          <p:nvPr/>
        </p:nvSpPr>
        <p:spPr>
          <a:xfrm rot="930717">
            <a:off x="692580" y="861233"/>
            <a:ext cx="272368" cy="236729"/>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73" name="Google Shape;373;p21"/>
          <p:cNvSpPr/>
          <p:nvPr/>
        </p:nvSpPr>
        <p:spPr>
          <a:xfrm rot="-522159">
            <a:off x="11153681" y="790724"/>
            <a:ext cx="272364" cy="236728"/>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74" name="Google Shape;374;p21"/>
          <p:cNvSpPr/>
          <p:nvPr/>
        </p:nvSpPr>
        <p:spPr>
          <a:xfrm rot="-522202">
            <a:off x="10815560" y="474159"/>
            <a:ext cx="379061" cy="329455"/>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519463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C7F6-5410-4F6F-BD08-9D6BC7B7539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ED22B5-B26B-4857-A256-F9BF37E4460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0AE7F8-A849-49C5-9C46-A50A7A04CE78}"/>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9/27/2023</a:t>
            </a:fld>
            <a:endParaRPr lang="en-US"/>
          </a:p>
        </p:txBody>
      </p:sp>
      <p:sp>
        <p:nvSpPr>
          <p:cNvPr id="5" name="Footer Placeholder 4">
            <a:extLst>
              <a:ext uri="{FF2B5EF4-FFF2-40B4-BE49-F238E27FC236}">
                <a16:creationId xmlns:a16="http://schemas.microsoft.com/office/drawing/2014/main" id="{269CA530-4CF3-4B26-AB26-9EED19EE4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AA6A09-75C8-419F-87DD-465DAA3F0396}"/>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1183765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368"/>
        <p:cNvGrpSpPr/>
        <p:nvPr/>
      </p:nvGrpSpPr>
      <p:grpSpPr>
        <a:xfrm>
          <a:off x="0" y="0"/>
          <a:ext cx="0" cy="0"/>
          <a:chOff x="0" y="0"/>
          <a:chExt cx="0" cy="0"/>
        </a:xfrm>
      </p:grpSpPr>
      <p:sp>
        <p:nvSpPr>
          <p:cNvPr id="369" name="Google Shape;369;p21"/>
          <p:cNvSpPr/>
          <p:nvPr/>
        </p:nvSpPr>
        <p:spPr>
          <a:xfrm rot="10800000">
            <a:off x="0" y="-6306"/>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70" name="Google Shape;370;p21"/>
          <p:cNvSpPr txBox="1">
            <a:spLocks noGrp="1"/>
          </p:cNvSpPr>
          <p:nvPr>
            <p:ph type="title"/>
          </p:nvPr>
        </p:nvSpPr>
        <p:spPr>
          <a:xfrm>
            <a:off x="965200" y="593367"/>
            <a:ext cx="6756400" cy="100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71" name="Google Shape;371;p21"/>
          <p:cNvSpPr txBox="1">
            <a:spLocks noGrp="1"/>
          </p:cNvSpPr>
          <p:nvPr>
            <p:ph type="body" idx="1"/>
          </p:nvPr>
        </p:nvSpPr>
        <p:spPr>
          <a:xfrm>
            <a:off x="965167" y="2759000"/>
            <a:ext cx="3899600" cy="1340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solidFill>
                  <a:srgbClr val="FFFFFF"/>
                </a:solidFill>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72" name="Google Shape;372;p21"/>
          <p:cNvSpPr/>
          <p:nvPr/>
        </p:nvSpPr>
        <p:spPr>
          <a:xfrm rot="930717">
            <a:off x="692580" y="861233"/>
            <a:ext cx="272368" cy="236729"/>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73" name="Google Shape;373;p21"/>
          <p:cNvSpPr/>
          <p:nvPr/>
        </p:nvSpPr>
        <p:spPr>
          <a:xfrm rot="-522159">
            <a:off x="11153681" y="790724"/>
            <a:ext cx="272364" cy="236728"/>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74" name="Google Shape;374;p21"/>
          <p:cNvSpPr/>
          <p:nvPr/>
        </p:nvSpPr>
        <p:spPr>
          <a:xfrm rot="-522202">
            <a:off x="10815560" y="474159"/>
            <a:ext cx="379061" cy="329455"/>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3504572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3532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049606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3215751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A80F2-8D72-404F-8A3C-E49B092C6F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35E37A-6F1C-443F-A1B3-47B22CEF83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D1EC97-A640-4671-891A-58688BF392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7BE63-3879-48B4-8D9A-67B3700125FB}"/>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9/27/2023</a:t>
            </a:fld>
            <a:endParaRPr lang="en-US"/>
          </a:p>
        </p:txBody>
      </p:sp>
      <p:sp>
        <p:nvSpPr>
          <p:cNvPr id="6" name="Footer Placeholder 5">
            <a:extLst>
              <a:ext uri="{FF2B5EF4-FFF2-40B4-BE49-F238E27FC236}">
                <a16:creationId xmlns:a16="http://schemas.microsoft.com/office/drawing/2014/main" id="{C6A36F02-1C55-4F9F-8AEF-2C1C29D95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ADCB54-7DC3-4E6B-9968-EE7F5CD6B21B}"/>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769020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B8F85-020D-4F48-9777-1FDC8019469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3A3C4-D988-4EF5-A720-E16FE9BF84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F28ABF-2E98-416B-BA13-89A4FBED0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7A2D68-B366-4178-80C7-B631198886F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151317-DEA7-45DC-9AAB-F0B936F9080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C0C87F-D36E-49BA-9E8D-CE12F70F85C1}"/>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9/27/2023</a:t>
            </a:fld>
            <a:endParaRPr lang="en-US"/>
          </a:p>
        </p:txBody>
      </p:sp>
      <p:sp>
        <p:nvSpPr>
          <p:cNvPr id="8" name="Footer Placeholder 7">
            <a:extLst>
              <a:ext uri="{FF2B5EF4-FFF2-40B4-BE49-F238E27FC236}">
                <a16:creationId xmlns:a16="http://schemas.microsoft.com/office/drawing/2014/main" id="{AE24EC81-5D53-4198-BE2F-0C3C1E0680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B771F22-E6C3-45A3-9134-0165B2B87E10}"/>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2691931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64B2C-D5F1-409B-B730-8BEC16EF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0416658-D997-4244-9357-9AD2471AE3D8}"/>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9/27/2023</a:t>
            </a:fld>
            <a:endParaRPr lang="en-US"/>
          </a:p>
        </p:txBody>
      </p:sp>
      <p:sp>
        <p:nvSpPr>
          <p:cNvPr id="4" name="Footer Placeholder 3">
            <a:extLst>
              <a:ext uri="{FF2B5EF4-FFF2-40B4-BE49-F238E27FC236}">
                <a16:creationId xmlns:a16="http://schemas.microsoft.com/office/drawing/2014/main" id="{E9028720-05A7-4282-9746-82BF8ECDA8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AE7877F-A70F-40A5-BCF1-761186E2B3E8}"/>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1510958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983FD7-4C96-4AD9-9505-280F9586A9EF}"/>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9/27/2023</a:t>
            </a:fld>
            <a:endParaRPr lang="en-US"/>
          </a:p>
        </p:txBody>
      </p:sp>
      <p:sp>
        <p:nvSpPr>
          <p:cNvPr id="3" name="Footer Placeholder 2">
            <a:extLst>
              <a:ext uri="{FF2B5EF4-FFF2-40B4-BE49-F238E27FC236}">
                <a16:creationId xmlns:a16="http://schemas.microsoft.com/office/drawing/2014/main" id="{94590B3C-3FEE-4173-A690-C6902F523D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2BFBB7B-6684-4611-BBE3-68FB41129FAB}"/>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1665669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76FDA-E931-4A6E-8885-D0B6D67DC5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C995D0-D75C-4940-AAB2-742B0533EDE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CBFBC-8D54-412A-AF34-57C1B63EAE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82E887-5ADF-45CB-B38F-020AC499DD55}"/>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9/27/2023</a:t>
            </a:fld>
            <a:endParaRPr lang="en-US"/>
          </a:p>
        </p:txBody>
      </p:sp>
      <p:sp>
        <p:nvSpPr>
          <p:cNvPr id="6" name="Footer Placeholder 5">
            <a:extLst>
              <a:ext uri="{FF2B5EF4-FFF2-40B4-BE49-F238E27FC236}">
                <a16:creationId xmlns:a16="http://schemas.microsoft.com/office/drawing/2014/main" id="{6ED25EA1-FB95-4C2E-A952-917C7D2CB2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FE1D21-9971-4FFA-80CB-A2A37C39B011}"/>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126791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10E0-C6DB-4E53-85D2-3F0F193F321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2A5EB2-09EA-411B-B3F8-FD83722D00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A5F07E-01CD-4464-A4DA-45E6566092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A5021-BE2F-4815-874F-889A18D376F5}"/>
              </a:ext>
            </a:extLst>
          </p:cNvPr>
          <p:cNvSpPr>
            <a:spLocks noGrp="1"/>
          </p:cNvSpPr>
          <p:nvPr>
            <p:ph type="dt" sz="half" idx="10"/>
          </p:nvPr>
        </p:nvSpPr>
        <p:spPr>
          <a:xfrm>
            <a:off x="838200" y="6356350"/>
            <a:ext cx="2743200" cy="365125"/>
          </a:xfrm>
          <a:prstGeom prst="rect">
            <a:avLst/>
          </a:prstGeom>
        </p:spPr>
        <p:txBody>
          <a:bodyPr/>
          <a:lstStyle/>
          <a:p>
            <a:fld id="{EB9E067C-0340-427A-9A16-ABDC16CCC041}" type="datetimeFigureOut">
              <a:rPr lang="en-US" smtClean="0"/>
              <a:t>9/27/2023</a:t>
            </a:fld>
            <a:endParaRPr lang="en-US"/>
          </a:p>
        </p:txBody>
      </p:sp>
      <p:sp>
        <p:nvSpPr>
          <p:cNvPr id="6" name="Footer Placeholder 5">
            <a:extLst>
              <a:ext uri="{FF2B5EF4-FFF2-40B4-BE49-F238E27FC236}">
                <a16:creationId xmlns:a16="http://schemas.microsoft.com/office/drawing/2014/main" id="{D061D550-F3DF-4B03-B91B-82AB19821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0AFB26-613B-4382-A7D5-30C972D194C6}"/>
              </a:ext>
            </a:extLst>
          </p:cNvPr>
          <p:cNvSpPr>
            <a:spLocks noGrp="1"/>
          </p:cNvSpPr>
          <p:nvPr>
            <p:ph type="sldNum" sz="quarter" idx="12"/>
          </p:nvPr>
        </p:nvSpPr>
        <p:spPr>
          <a:xfrm>
            <a:off x="8610600" y="6356350"/>
            <a:ext cx="2743200" cy="365125"/>
          </a:xfrm>
          <a:prstGeom prst="rect">
            <a:avLst/>
          </a:prstGeom>
        </p:spPr>
        <p:txBody>
          <a:bodyPr/>
          <a:lstStyle/>
          <a:p>
            <a:fld id="{CEF866AF-E11F-462A-84AB-52F4099281EB}" type="slidenum">
              <a:rPr lang="en-US" smtClean="0"/>
              <a:t>‹#›</a:t>
            </a:fld>
            <a:endParaRPr lang="en-US"/>
          </a:p>
        </p:txBody>
      </p:sp>
    </p:spTree>
    <p:extLst>
      <p:ext uri="{BB962C8B-B14F-4D97-AF65-F5344CB8AC3E}">
        <p14:creationId xmlns:p14="http://schemas.microsoft.com/office/powerpoint/2010/main" val="2778350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0DFF2"/>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FA86E525-6756-68D4-22AE-CACB33B1C46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28095" y="375776"/>
            <a:ext cx="1914525" cy="1914525"/>
          </a:xfrm>
          <a:prstGeom prst="rect">
            <a:avLst/>
          </a:prstGeom>
        </p:spPr>
      </p:pic>
    </p:spTree>
    <p:extLst>
      <p:ext uri="{BB962C8B-B14F-4D97-AF65-F5344CB8AC3E}">
        <p14:creationId xmlns:p14="http://schemas.microsoft.com/office/powerpoint/2010/main" val="2931078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7614179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xml"/><Relationship Id="rId7" Type="http://schemas.openxmlformats.org/officeDocument/2006/relationships/image" Target="../media/image12.png"/><Relationship Id="rId2" Type="http://schemas.openxmlformats.org/officeDocument/2006/relationships/slide" Target="slide7.xml"/><Relationship Id="rId1" Type="http://schemas.openxmlformats.org/officeDocument/2006/relationships/slideLayout" Target="../slideLayouts/slideLayout29.xml"/><Relationship Id="rId6" Type="http://schemas.openxmlformats.org/officeDocument/2006/relationships/slide" Target="slide5.xml"/><Relationship Id="rId5" Type="http://schemas.openxmlformats.org/officeDocument/2006/relationships/image" Target="../media/image11.png"/><Relationship Id="rId4" Type="http://schemas.openxmlformats.org/officeDocument/2006/relationships/slide" Target="slide4.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C41CE9B9-EC1F-49F0-9CD5-5442CBC83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 y="58192"/>
            <a:ext cx="10733558" cy="6469414"/>
          </a:xfrm>
          <a:prstGeom prst="rect">
            <a:avLst/>
          </a:prstGeom>
        </p:spPr>
      </p:pic>
      <p:sp>
        <p:nvSpPr>
          <p:cNvPr id="27" name="矩形: 圆角 26">
            <a:extLst>
              <a:ext uri="{FF2B5EF4-FFF2-40B4-BE49-F238E27FC236}">
                <a16:creationId xmlns:a16="http://schemas.microsoft.com/office/drawing/2014/main" id="{0369482E-878B-4413-9394-CFFE070A1CBC}"/>
              </a:ext>
            </a:extLst>
          </p:cNvPr>
          <p:cNvSpPr/>
          <p:nvPr/>
        </p:nvSpPr>
        <p:spPr>
          <a:xfrm>
            <a:off x="1788294" y="767371"/>
            <a:ext cx="8706180" cy="565003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5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04D163D9-D589-98FD-71A0-10238758D66C}"/>
              </a:ext>
            </a:extLst>
          </p:cNvPr>
          <p:cNvSpPr txBox="1"/>
          <p:nvPr/>
        </p:nvSpPr>
        <p:spPr>
          <a:xfrm>
            <a:off x="10667825" y="26945"/>
            <a:ext cx="7441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A1E9F7"/>
                </a:solidFill>
                <a:effectLst/>
                <a:uLnTx/>
                <a:uFillTx/>
                <a:latin typeface="UVN Da Lat" panose="03060902030302020204" pitchFamily="66" charset="0"/>
                <a:ea typeface="+mn-ea"/>
                <a:cs typeface="+mn-cs"/>
              </a:rPr>
              <a:t>KTUTS</a:t>
            </a:r>
          </a:p>
        </p:txBody>
      </p:sp>
      <p:pic>
        <p:nvPicPr>
          <p:cNvPr id="7" name="Picture 6">
            <a:extLst>
              <a:ext uri="{FF2B5EF4-FFF2-40B4-BE49-F238E27FC236}">
                <a16:creationId xmlns:a16="http://schemas.microsoft.com/office/drawing/2014/main" id="{96FD0A0C-C13E-40DA-272A-1DF0CD143A4A}"/>
              </a:ext>
            </a:extLst>
          </p:cNvPr>
          <p:cNvPicPr>
            <a:picLocks noChangeAspect="1"/>
          </p:cNvPicPr>
          <p:nvPr/>
        </p:nvPicPr>
        <p:blipFill>
          <a:blip r:embed="rId4"/>
          <a:stretch>
            <a:fillRect/>
          </a:stretch>
        </p:blipFill>
        <p:spPr>
          <a:xfrm>
            <a:off x="4349207" y="883166"/>
            <a:ext cx="3878267" cy="1650484"/>
          </a:xfrm>
          <a:prstGeom prst="rect">
            <a:avLst/>
          </a:prstGeom>
        </p:spPr>
      </p:pic>
      <p:grpSp>
        <p:nvGrpSpPr>
          <p:cNvPr id="8" name="Group 7">
            <a:extLst>
              <a:ext uri="{FF2B5EF4-FFF2-40B4-BE49-F238E27FC236}">
                <a16:creationId xmlns:a16="http://schemas.microsoft.com/office/drawing/2014/main" id="{6E4957C1-0BD1-B398-210A-3F0404E713BF}"/>
              </a:ext>
            </a:extLst>
          </p:cNvPr>
          <p:cNvGrpSpPr/>
          <p:nvPr/>
        </p:nvGrpSpPr>
        <p:grpSpPr>
          <a:xfrm rot="20101935">
            <a:off x="690966" y="844552"/>
            <a:ext cx="2852334" cy="1346200"/>
            <a:chOff x="1347402" y="1596803"/>
            <a:chExt cx="3848705" cy="1651404"/>
          </a:xfrm>
        </p:grpSpPr>
        <p:grpSp>
          <p:nvGrpSpPr>
            <p:cNvPr id="9" name="Group 8">
              <a:extLst>
                <a:ext uri="{FF2B5EF4-FFF2-40B4-BE49-F238E27FC236}">
                  <a16:creationId xmlns:a16="http://schemas.microsoft.com/office/drawing/2014/main" id="{BA8E9C8B-D9B5-7392-C018-BC9FBF47F3B9}"/>
                </a:ext>
              </a:extLst>
            </p:cNvPr>
            <p:cNvGrpSpPr/>
            <p:nvPr/>
          </p:nvGrpSpPr>
          <p:grpSpPr>
            <a:xfrm>
              <a:off x="1347402" y="1596803"/>
              <a:ext cx="3848705" cy="1651404"/>
              <a:chOff x="1399759" y="1639297"/>
              <a:chExt cx="3848705" cy="1651404"/>
            </a:xfrm>
          </p:grpSpPr>
          <p:pic>
            <p:nvPicPr>
              <p:cNvPr id="11" name="Picture 10">
                <a:extLst>
                  <a:ext uri="{FF2B5EF4-FFF2-40B4-BE49-F238E27FC236}">
                    <a16:creationId xmlns:a16="http://schemas.microsoft.com/office/drawing/2014/main" id="{44AEE8CA-64EB-A80A-A3E2-CE17D6962D8A}"/>
                  </a:ext>
                </a:extLst>
              </p:cNvPr>
              <p:cNvPicPr>
                <a:picLocks noChangeAspect="1"/>
              </p:cNvPicPr>
              <p:nvPr/>
            </p:nvPicPr>
            <p:blipFill rotWithShape="1">
              <a:blip r:embed="rId5">
                <a:extLst>
                  <a:ext uri="{28A0092B-C50C-407E-A947-70E740481C1C}">
                    <a14:useLocalDpi xmlns:a14="http://schemas.microsoft.com/office/drawing/2010/main" val="0"/>
                  </a:ext>
                </a:extLst>
              </a:blip>
              <a:srcRect l="53409" t="85305" r="23261"/>
              <a:stretch/>
            </p:blipFill>
            <p:spPr>
              <a:xfrm>
                <a:off x="1399759" y="1639297"/>
                <a:ext cx="3848705" cy="1651404"/>
              </a:xfrm>
              <a:prstGeom prst="rect">
                <a:avLst/>
              </a:prstGeom>
            </p:spPr>
          </p:pic>
          <p:sp>
            <p:nvSpPr>
              <p:cNvPr id="12" name="Rectangle 11">
                <a:extLst>
                  <a:ext uri="{FF2B5EF4-FFF2-40B4-BE49-F238E27FC236}">
                    <a16:creationId xmlns:a16="http://schemas.microsoft.com/office/drawing/2014/main" id="{F4D1245B-2CDB-500C-D065-4AB6CC8B256C}"/>
                  </a:ext>
                </a:extLst>
              </p:cNvPr>
              <p:cNvSpPr/>
              <p:nvPr/>
            </p:nvSpPr>
            <p:spPr>
              <a:xfrm>
                <a:off x="2453241" y="2721114"/>
                <a:ext cx="1627146" cy="240197"/>
              </a:xfrm>
              <a:prstGeom prst="rect">
                <a:avLst/>
              </a:prstGeom>
              <a:solidFill>
                <a:srgbClr val="DF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229D632C-D02E-5394-292A-112DF8AD3D57}"/>
                </a:ext>
              </a:extLst>
            </p:cNvPr>
            <p:cNvSpPr txBox="1"/>
            <p:nvPr/>
          </p:nvSpPr>
          <p:spPr>
            <a:xfrm>
              <a:off x="1766946" y="2196493"/>
              <a:ext cx="3027350" cy="707886"/>
            </a:xfrm>
            <a:prstGeom prst="rect">
              <a:avLst/>
            </a:prstGeom>
            <a:noFill/>
          </p:spPr>
          <p:txBody>
            <a:bodyPr wrap="square" rtlCol="0">
              <a:spAutoFit/>
            </a:bodyPr>
            <a:lstStyle/>
            <a:p>
              <a:pPr algn="ctr"/>
              <a:r>
                <a:rPr lang="en-US" sz="4000" b="1" dirty="0">
                  <a:solidFill>
                    <a:schemeClr val="bg1"/>
                  </a:solidFill>
                  <a:latin typeface="Broadway" panose="04040905080B02020502" pitchFamily="82" charset="0"/>
                </a:rPr>
                <a:t>BÀI 4</a:t>
              </a:r>
            </a:p>
          </p:txBody>
        </p:sp>
      </p:grpSp>
      <p:pic>
        <p:nvPicPr>
          <p:cNvPr id="13" name="Picture 12">
            <a:extLst>
              <a:ext uri="{FF2B5EF4-FFF2-40B4-BE49-F238E27FC236}">
                <a16:creationId xmlns:a16="http://schemas.microsoft.com/office/drawing/2014/main" id="{FC7BD6E2-A590-A3F3-74F2-764D4A98EA5C}"/>
              </a:ext>
            </a:extLst>
          </p:cNvPr>
          <p:cNvPicPr>
            <a:picLocks noChangeAspect="1"/>
          </p:cNvPicPr>
          <p:nvPr/>
        </p:nvPicPr>
        <p:blipFill>
          <a:blip r:embed="rId6"/>
          <a:stretch>
            <a:fillRect/>
          </a:stretch>
        </p:blipFill>
        <p:spPr>
          <a:xfrm>
            <a:off x="1786121" y="2492783"/>
            <a:ext cx="8943607" cy="2310584"/>
          </a:xfrm>
          <a:prstGeom prst="rect">
            <a:avLst/>
          </a:prstGeom>
        </p:spPr>
      </p:pic>
      <p:pic>
        <p:nvPicPr>
          <p:cNvPr id="15" name="Picture 14">
            <a:extLst>
              <a:ext uri="{FF2B5EF4-FFF2-40B4-BE49-F238E27FC236}">
                <a16:creationId xmlns:a16="http://schemas.microsoft.com/office/drawing/2014/main" id="{C63D75A6-435B-43A6-9B6F-C4104EBC245E}"/>
              </a:ext>
            </a:extLst>
          </p:cNvPr>
          <p:cNvPicPr>
            <a:picLocks noChangeAspect="1"/>
          </p:cNvPicPr>
          <p:nvPr/>
        </p:nvPicPr>
        <p:blipFill>
          <a:blip r:embed="rId7"/>
          <a:stretch>
            <a:fillRect/>
          </a:stretch>
        </p:blipFill>
        <p:spPr>
          <a:xfrm>
            <a:off x="4622541" y="4832164"/>
            <a:ext cx="3042168" cy="1365622"/>
          </a:xfrm>
          <a:prstGeom prst="rect">
            <a:avLst/>
          </a:prstGeom>
        </p:spPr>
      </p:pic>
    </p:spTree>
    <p:extLst>
      <p:ext uri="{BB962C8B-B14F-4D97-AF65-F5344CB8AC3E}">
        <p14:creationId xmlns:p14="http://schemas.microsoft.com/office/powerpoint/2010/main" val="1181493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C41CE9B9-EC1F-49F0-9CD5-5442CBC83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2" y="58192"/>
            <a:ext cx="10733558" cy="6469414"/>
          </a:xfrm>
          <a:prstGeom prst="rect">
            <a:avLst/>
          </a:prstGeom>
        </p:spPr>
      </p:pic>
      <p:pic>
        <p:nvPicPr>
          <p:cNvPr id="25" name="图片 24">
            <a:extLst>
              <a:ext uri="{FF2B5EF4-FFF2-40B4-BE49-F238E27FC236}">
                <a16:creationId xmlns:a16="http://schemas.microsoft.com/office/drawing/2014/main" id="{ADEC97EC-A4D6-4731-AEB8-2C1447EE5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sp>
        <p:nvSpPr>
          <p:cNvPr id="27" name="矩形: 圆角 26">
            <a:extLst>
              <a:ext uri="{FF2B5EF4-FFF2-40B4-BE49-F238E27FC236}">
                <a16:creationId xmlns:a16="http://schemas.microsoft.com/office/drawing/2014/main" id="{0369482E-878B-4413-9394-CFFE070A1CBC}"/>
              </a:ext>
            </a:extLst>
          </p:cNvPr>
          <p:cNvSpPr/>
          <p:nvPr/>
        </p:nvSpPr>
        <p:spPr>
          <a:xfrm>
            <a:off x="1066799" y="843571"/>
            <a:ext cx="10239375" cy="565003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10826BE-F3EF-D50E-5423-476C8FA255F5}"/>
              </a:ext>
            </a:extLst>
          </p:cNvPr>
          <p:cNvPicPr>
            <a:picLocks noChangeAspect="1"/>
          </p:cNvPicPr>
          <p:nvPr/>
        </p:nvPicPr>
        <p:blipFill>
          <a:blip r:embed="rId4"/>
          <a:stretch>
            <a:fillRect/>
          </a:stretch>
        </p:blipFill>
        <p:spPr>
          <a:xfrm>
            <a:off x="1562100" y="1901129"/>
            <a:ext cx="8976804" cy="1208255"/>
          </a:xfrm>
          <a:prstGeom prst="rect">
            <a:avLst/>
          </a:prstGeom>
        </p:spPr>
      </p:pic>
      <p:pic>
        <p:nvPicPr>
          <p:cNvPr id="3" name="Picture 2" descr="Picture1hh">
            <a:extLst>
              <a:ext uri="{FF2B5EF4-FFF2-40B4-BE49-F238E27FC236}">
                <a16:creationId xmlns:a16="http://schemas.microsoft.com/office/drawing/2014/main" id="{8431F8C6-E90E-0E92-022E-A30B2C472E81}"/>
              </a:ext>
            </a:extLst>
          </p:cNvPr>
          <p:cNvPicPr>
            <a:picLocks noChangeAspect="1"/>
          </p:cNvPicPr>
          <p:nvPr/>
        </p:nvPicPr>
        <p:blipFill>
          <a:blip r:embed="rId5"/>
          <a:stretch>
            <a:fillRect/>
          </a:stretch>
        </p:blipFill>
        <p:spPr>
          <a:xfrm>
            <a:off x="4117339" y="2914649"/>
            <a:ext cx="4159885" cy="3525265"/>
          </a:xfrm>
          <a:prstGeom prst="rect">
            <a:avLst/>
          </a:prstGeom>
        </p:spPr>
      </p:pic>
    </p:spTree>
    <p:extLst>
      <p:ext uri="{BB962C8B-B14F-4D97-AF65-F5344CB8AC3E}">
        <p14:creationId xmlns:p14="http://schemas.microsoft.com/office/powerpoint/2010/main" val="1592585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47" presetClass="entr" presetSubtype="0" fill="hold" nodeType="withEffect">
                                  <p:stCondLst>
                                    <p:cond delay="0"/>
                                  </p:stCondLst>
                                  <p:childTnLst>
                                    <p:set>
                                      <p:cBhvr>
                                        <p:cTn id="15" dur="500"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5" name="Picture 4">
            <a:extLst>
              <a:ext uri="{FF2B5EF4-FFF2-40B4-BE49-F238E27FC236}">
                <a16:creationId xmlns:a16="http://schemas.microsoft.com/office/drawing/2014/main" id="{F2774807-3219-4F89-CCA4-23DC358FEF28}"/>
              </a:ext>
            </a:extLst>
          </p:cNvPr>
          <p:cNvPicPr>
            <a:picLocks noChangeAspect="1"/>
          </p:cNvPicPr>
          <p:nvPr/>
        </p:nvPicPr>
        <p:blipFill>
          <a:blip r:embed="rId4"/>
          <a:stretch>
            <a:fillRect/>
          </a:stretch>
        </p:blipFill>
        <p:spPr>
          <a:xfrm>
            <a:off x="832208" y="1247881"/>
            <a:ext cx="4643812" cy="47706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a:extLst>
              <a:ext uri="{FF2B5EF4-FFF2-40B4-BE49-F238E27FC236}">
                <a16:creationId xmlns:a16="http://schemas.microsoft.com/office/drawing/2014/main" id="{212108C8-30E9-92A4-94EC-8C7BFEE0DCD9}"/>
              </a:ext>
            </a:extLst>
          </p:cNvPr>
          <p:cNvSpPr txBox="1"/>
          <p:nvPr/>
        </p:nvSpPr>
        <p:spPr>
          <a:xfrm>
            <a:off x="6082666" y="2196226"/>
            <a:ext cx="5773712" cy="2862322"/>
          </a:xfrm>
          <a:prstGeom prst="rect">
            <a:avLst/>
          </a:prstGeom>
          <a:solidFill>
            <a:schemeClr val="accent4">
              <a:lumMod val="20000"/>
              <a:lumOff val="80000"/>
            </a:schemeClr>
          </a:solidFill>
          <a:scene3d>
            <a:camera prst="orthographicFront"/>
            <a:lightRig rig="threePt" dir="t"/>
          </a:scene3d>
          <a:sp3d>
            <a:bevelT/>
          </a:sp3d>
        </p:spPr>
        <p:txBody>
          <a:bodyPr wrap="square" rtlCol="0">
            <a:spAutoFit/>
          </a:bodyPr>
          <a:lstStyle/>
          <a:p>
            <a:pPr marL="571500" indent="-571500" algn="just">
              <a:buFont typeface="Arial" panose="020B0604020202020204" pitchFamily="34" charset="0"/>
              <a:buChar char="•"/>
            </a:pPr>
            <a:r>
              <a:rPr lang="vi-VN" sz="3600" b="1" i="1" dirty="0">
                <a:solidFill>
                  <a:srgbClr val="FF0000"/>
                </a:solidFill>
                <a:cs typeface="Arial" panose="020B0604020202020204" pitchFamily="34" charset="0"/>
              </a:rPr>
              <a:t>Thành phần chính của không khí gồm: ni-tơ, ô-xi và các-bô-níc.</a:t>
            </a:r>
            <a:endParaRPr lang="en-US" sz="3600" b="1" i="1" dirty="0">
              <a:solidFill>
                <a:srgbClr val="FF0000"/>
              </a:solidFill>
              <a:cs typeface="Arial" panose="020B0604020202020204" pitchFamily="34" charset="0"/>
            </a:endParaRPr>
          </a:p>
          <a:p>
            <a:pPr marL="571500" indent="-571500" algn="just">
              <a:buFont typeface="Arial" panose="020B0604020202020204" pitchFamily="34" charset="0"/>
              <a:buChar char="•"/>
            </a:pPr>
            <a:r>
              <a:rPr lang="vi-VN" sz="3600" b="1" i="1" dirty="0">
                <a:solidFill>
                  <a:srgbClr val="FF0000"/>
                </a:solidFill>
                <a:cs typeface="Arial" panose="020B0604020202020204" pitchFamily="34" charset="0"/>
              </a:rPr>
              <a:t>Thành phần nhiều nhất là ni-tơ.</a:t>
            </a:r>
            <a:endParaRPr lang="vi-VN" sz="3600" b="1" dirty="0">
              <a:cs typeface="Arial" panose="020B0604020202020204" pitchFamily="34" charset="0"/>
            </a:endParaRPr>
          </a:p>
        </p:txBody>
      </p:sp>
    </p:spTree>
    <p:extLst>
      <p:ext uri="{BB962C8B-B14F-4D97-AF65-F5344CB8AC3E}">
        <p14:creationId xmlns:p14="http://schemas.microsoft.com/office/powerpoint/2010/main" val="1340624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620591"/>
          </a:xfrm>
          <a:prstGeom prst="rect">
            <a:avLst/>
          </a:prstGeom>
        </p:spPr>
      </p:pic>
      <p:sp>
        <p:nvSpPr>
          <p:cNvPr id="11" name="矩形: 圆角 16">
            <a:extLst>
              <a:ext uri="{FF2B5EF4-FFF2-40B4-BE49-F238E27FC236}">
                <a16:creationId xmlns:a16="http://schemas.microsoft.com/office/drawing/2014/main" id="{3142ABED-A9CC-4731-8556-AD92F9345BF1}"/>
              </a:ext>
            </a:extLst>
          </p:cNvPr>
          <p:cNvSpPr/>
          <p:nvPr/>
        </p:nvSpPr>
        <p:spPr>
          <a:xfrm>
            <a:off x="68494" y="222479"/>
            <a:ext cx="12123506" cy="1657691"/>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400691" y="709211"/>
            <a:ext cx="10212513"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600" b="1" dirty="0">
                <a:solidFill>
                  <a:srgbClr val="FF2A2C"/>
                </a:solidFill>
                <a:latin typeface="Cambria" panose="02040503050406030204" pitchFamily="18" charset="0"/>
                <a:ea typeface="Cambria" panose="02040503050406030204" pitchFamily="18" charset="0"/>
                <a:cs typeface="Times New Roman" pitchFamily="18" charset="0"/>
              </a:rPr>
              <a:t>Q</a:t>
            </a:r>
            <a:r>
              <a:rPr lang="vi-VN" sz="3600" b="1" dirty="0">
                <a:solidFill>
                  <a:srgbClr val="FF2A2C"/>
                </a:solidFill>
                <a:latin typeface="Cambria" panose="02040503050406030204" pitchFamily="18" charset="0"/>
                <a:ea typeface="Cambria" panose="02040503050406030204" pitchFamily="18" charset="0"/>
                <a:cs typeface="Times New Roman" pitchFamily="18" charset="0"/>
              </a:rPr>
              <a:t>uan sát hình hơi nước đọng trên cửa kính khi trời nồm.</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Dự</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đoán</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trong</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không</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khí</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còn</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chứa</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thành</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phần</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2A2C"/>
                </a:solidFill>
                <a:latin typeface="Cambria" panose="02040503050406030204" pitchFamily="18" charset="0"/>
                <a:ea typeface="Cambria" panose="02040503050406030204" pitchFamily="18" charset="0"/>
                <a:cs typeface="Times New Roman" pitchFamily="18" charset="0"/>
              </a:rPr>
              <a:t>gì</a:t>
            </a:r>
            <a:r>
              <a:rPr lang="en-US" sz="3600" b="1" dirty="0">
                <a:solidFill>
                  <a:srgbClr val="FF2A2C"/>
                </a:solidFill>
                <a:latin typeface="Cambria" panose="02040503050406030204" pitchFamily="18" charset="0"/>
                <a:ea typeface="Cambria" panose="02040503050406030204" pitchFamily="18" charset="0"/>
                <a:cs typeface="Times New Roman" pitchFamily="18" charset="0"/>
              </a:rPr>
              <a:t>?</a:t>
            </a:r>
            <a:endParaRPr kumimoji="0" lang="vi-VN" sz="3600" b="1" i="0" u="none" strike="noStrike" kern="1200" cap="none" spc="0" normalizeH="0" baseline="0" noProof="0" dirty="0">
              <a:ln>
                <a:noFill/>
              </a:ln>
              <a:solidFill>
                <a:srgbClr val="FF2A2C"/>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2" name="Picture 1">
            <a:extLst>
              <a:ext uri="{FF2B5EF4-FFF2-40B4-BE49-F238E27FC236}">
                <a16:creationId xmlns:a16="http://schemas.microsoft.com/office/drawing/2014/main" id="{F143A062-E68F-5216-1BEC-AF724A492277}"/>
              </a:ext>
            </a:extLst>
          </p:cNvPr>
          <p:cNvPicPr>
            <a:picLocks noChangeAspect="1"/>
          </p:cNvPicPr>
          <p:nvPr/>
        </p:nvPicPr>
        <p:blipFill>
          <a:blip r:embed="rId4"/>
          <a:stretch>
            <a:fillRect/>
          </a:stretch>
        </p:blipFill>
        <p:spPr>
          <a:xfrm>
            <a:off x="2584939" y="1992568"/>
            <a:ext cx="6692626" cy="39394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6952A648-8271-F04D-FB25-00019E16F31C}"/>
              </a:ext>
            </a:extLst>
          </p:cNvPr>
          <p:cNvSpPr txBox="1"/>
          <p:nvPr/>
        </p:nvSpPr>
        <p:spPr>
          <a:xfrm>
            <a:off x="1808618" y="5965089"/>
            <a:ext cx="8578556" cy="646331"/>
          </a:xfrm>
          <a:prstGeom prst="rect">
            <a:avLst/>
          </a:prstGeom>
          <a:solidFill>
            <a:schemeClr val="accent4">
              <a:lumMod val="20000"/>
              <a:lumOff val="80000"/>
            </a:schemeClr>
          </a:solidFill>
          <a:scene3d>
            <a:camera prst="orthographicFront"/>
            <a:lightRig rig="threePt" dir="t"/>
          </a:scene3d>
          <a:sp3d>
            <a:bevelT/>
          </a:sp3d>
        </p:spPr>
        <p:txBody>
          <a:bodyPr wrap="square" rtlCol="0">
            <a:spAutoFit/>
          </a:bodyPr>
          <a:lstStyle/>
          <a:p>
            <a:pPr algn="just"/>
            <a:r>
              <a:rPr lang="vi-VN" sz="3600" b="1" i="1" dirty="0">
                <a:solidFill>
                  <a:srgbClr val="FF0000"/>
                </a:solidFill>
                <a:cs typeface="Arial" panose="020B0604020202020204" pitchFamily="34" charset="0"/>
              </a:rPr>
              <a:t>Trong không khí còn có hơi nước.</a:t>
            </a:r>
            <a:endParaRPr lang="vi-VN" sz="3600" b="1" dirty="0">
              <a:cs typeface="Arial" panose="020B0604020202020204" pitchFamily="34" charset="0"/>
            </a:endParaRPr>
          </a:p>
        </p:txBody>
      </p:sp>
    </p:spTree>
    <p:extLst>
      <p:ext uri="{BB962C8B-B14F-4D97-AF65-F5344CB8AC3E}">
        <p14:creationId xmlns:p14="http://schemas.microsoft.com/office/powerpoint/2010/main" val="230557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11" name="矩形: 圆角 16">
            <a:extLst>
              <a:ext uri="{FF2B5EF4-FFF2-40B4-BE49-F238E27FC236}">
                <a16:creationId xmlns:a16="http://schemas.microsoft.com/office/drawing/2014/main" id="{3142ABED-A9CC-4731-8556-AD92F9345BF1}"/>
              </a:ext>
            </a:extLst>
          </p:cNvPr>
          <p:cNvSpPr/>
          <p:nvPr/>
        </p:nvSpPr>
        <p:spPr>
          <a:xfrm>
            <a:off x="68494" y="222480"/>
            <a:ext cx="12123506" cy="1113160"/>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308224" y="442082"/>
            <a:ext cx="10212513"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2A2C"/>
                </a:solidFill>
                <a:effectLst/>
                <a:uLnTx/>
                <a:uFillTx/>
                <a:latin typeface="Cambria" panose="02040503050406030204" pitchFamily="18" charset="0"/>
                <a:ea typeface="Cambria" panose="02040503050406030204" pitchFamily="18" charset="0"/>
                <a:cs typeface="Times New Roman" pitchFamily="18" charset="0"/>
              </a:rPr>
              <a:t>2. </a:t>
            </a:r>
            <a:r>
              <a:rPr kumimoji="0" lang="vi-VN" sz="3600" b="1" i="0" u="none" strike="noStrike" kern="1200" cap="none" spc="0" normalizeH="0" baseline="0" noProof="0" dirty="0">
                <a:ln>
                  <a:noFill/>
                </a:ln>
                <a:solidFill>
                  <a:srgbClr val="FF2A2C"/>
                </a:solidFill>
                <a:effectLst/>
                <a:uLnTx/>
                <a:uFillTx/>
                <a:latin typeface="Cambria" panose="02040503050406030204" pitchFamily="18" charset="0"/>
                <a:ea typeface="Cambria" panose="02040503050406030204" pitchFamily="18" charset="0"/>
                <a:cs typeface="Times New Roman" pitchFamily="18" charset="0"/>
              </a:rPr>
              <a:t>Chuẩn bị: </a:t>
            </a:r>
            <a:r>
              <a:rPr kumimoji="0" lang="vi-VN" sz="3600" b="0" i="1" u="none" strike="noStrike" kern="1200" cap="none" spc="0" normalizeH="0" baseline="0" noProof="0" dirty="0">
                <a:ln>
                  <a:noFill/>
                </a:ln>
                <a:solidFill>
                  <a:srgbClr val="FF2A2C"/>
                </a:solidFill>
                <a:effectLst/>
                <a:uLnTx/>
                <a:uFillTx/>
                <a:latin typeface="Cambria" panose="02040503050406030204" pitchFamily="18" charset="0"/>
                <a:ea typeface="Cambria" panose="02040503050406030204" pitchFamily="18" charset="0"/>
                <a:cs typeface="Times New Roman" pitchFamily="18" charset="0"/>
              </a:rPr>
              <a:t>2 cốc thủy tinh không màu, 2 đĩa, nước màu, viên nước đá, giấy ăn khô.</a:t>
            </a: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sp>
        <p:nvSpPr>
          <p:cNvPr id="2" name="TextBox 1">
            <a:extLst>
              <a:ext uri="{FF2B5EF4-FFF2-40B4-BE49-F238E27FC236}">
                <a16:creationId xmlns:a16="http://schemas.microsoft.com/office/drawing/2014/main" id="{FD5A94C5-C2BC-7814-A895-1CEC7EB2A09B}"/>
              </a:ext>
            </a:extLst>
          </p:cNvPr>
          <p:cNvSpPr txBox="1"/>
          <p:nvPr/>
        </p:nvSpPr>
        <p:spPr>
          <a:xfrm>
            <a:off x="113379" y="1487310"/>
            <a:ext cx="11558064" cy="1569660"/>
          </a:xfrm>
          <a:prstGeom prst="rect">
            <a:avLst/>
          </a:prstGeom>
          <a:solidFill>
            <a:schemeClr val="accent4">
              <a:lumMod val="20000"/>
              <a:lumOff val="80000"/>
            </a:schemeClr>
          </a:solidFill>
          <a:scene3d>
            <a:camera prst="orthographicFront"/>
            <a:lightRig rig="threePt" dir="t"/>
          </a:scene3d>
          <a:sp3d>
            <a:bevelT/>
          </a:sp3d>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Tiến hành: </a:t>
            </a: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Cho một lượng nước có màu như nhau vào hai cốc, cho vào cốc b vài viên nước đá (Hình 7). Khoảng vài phút sau lấy giấy ăn lau phía ngoài của mỗi cốc và phía trong mỗi đĩa.</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D62E2A9D-EA0D-1DB3-5BF8-0EDA86012B9B}"/>
              </a:ext>
            </a:extLst>
          </p:cNvPr>
          <p:cNvPicPr>
            <a:picLocks noChangeAspect="1"/>
          </p:cNvPicPr>
          <p:nvPr/>
        </p:nvPicPr>
        <p:blipFill>
          <a:blip r:embed="rId4"/>
          <a:stretch>
            <a:fillRect/>
          </a:stretch>
        </p:blipFill>
        <p:spPr>
          <a:xfrm>
            <a:off x="106434" y="3286125"/>
            <a:ext cx="7191375" cy="3571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Rounded Corners 5">
            <a:extLst>
              <a:ext uri="{FF2B5EF4-FFF2-40B4-BE49-F238E27FC236}">
                <a16:creationId xmlns:a16="http://schemas.microsoft.com/office/drawing/2014/main" id="{22BFDCBC-3016-4520-9514-BC41E78ADA2E}"/>
              </a:ext>
            </a:extLst>
          </p:cNvPr>
          <p:cNvSpPr/>
          <p:nvPr/>
        </p:nvSpPr>
        <p:spPr>
          <a:xfrm>
            <a:off x="7582328" y="3847173"/>
            <a:ext cx="4479533" cy="230704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Arial" panose="020B0604020202020204" pitchFamily="34" charset="0"/>
              </a:rPr>
              <a:t>Giải thích hiện tượng xảy ra phía ngoài mỗi cốc và phía trong mỗi cốc.</a:t>
            </a:r>
          </a:p>
        </p:txBody>
      </p:sp>
    </p:spTree>
    <p:extLst>
      <p:ext uri="{BB962C8B-B14F-4D97-AF65-F5344CB8AC3E}">
        <p14:creationId xmlns:p14="http://schemas.microsoft.com/office/powerpoint/2010/main" val="1311251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í Nghiệm Chứng Minh Trong Không Khí Có Hơi Nước">
            <a:hlinkClick r:id="" action="ppaction://media"/>
            <a:extLst>
              <a:ext uri="{FF2B5EF4-FFF2-40B4-BE49-F238E27FC236}">
                <a16:creationId xmlns:a16="http://schemas.microsoft.com/office/drawing/2014/main" id="{9568FF43-1BFB-0DEA-E38F-9E97AF28A0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3608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4" name="Picture 3">
            <a:extLst>
              <a:ext uri="{FF2B5EF4-FFF2-40B4-BE49-F238E27FC236}">
                <a16:creationId xmlns:a16="http://schemas.microsoft.com/office/drawing/2014/main" id="{D62E2A9D-EA0D-1DB3-5BF8-0EDA86012B9B}"/>
              </a:ext>
            </a:extLst>
          </p:cNvPr>
          <p:cNvPicPr>
            <a:picLocks noChangeAspect="1"/>
          </p:cNvPicPr>
          <p:nvPr/>
        </p:nvPicPr>
        <p:blipFill>
          <a:blip r:embed="rId4"/>
          <a:stretch>
            <a:fillRect/>
          </a:stretch>
        </p:blipFill>
        <p:spPr>
          <a:xfrm>
            <a:off x="1863315" y="101137"/>
            <a:ext cx="7191375" cy="3571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Rounded Corners 5">
            <a:extLst>
              <a:ext uri="{FF2B5EF4-FFF2-40B4-BE49-F238E27FC236}">
                <a16:creationId xmlns:a16="http://schemas.microsoft.com/office/drawing/2014/main" id="{22BFDCBC-3016-4520-9514-BC41E78ADA2E}"/>
              </a:ext>
            </a:extLst>
          </p:cNvPr>
          <p:cNvSpPr/>
          <p:nvPr/>
        </p:nvSpPr>
        <p:spPr>
          <a:xfrm>
            <a:off x="1890446" y="4335694"/>
            <a:ext cx="8178228" cy="22192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212529"/>
                </a:solidFill>
                <a:latin typeface="Cambria" panose="02040503050406030204" pitchFamily="18" charset="0"/>
                <a:ea typeface="Cambria" panose="02040503050406030204" pitchFamily="18" charset="0"/>
                <a:cs typeface="Arial" panose="020B0604020202020204" pitchFamily="34" charset="0"/>
              </a:rPr>
              <a:t>Cốc b có nước bên ngoài thành cốc và dưới đĩa. Nguyên nhân do thành của cốc b lạnh và nước trong không khí gặp lạnh thì ngưng tụ lại.</a:t>
            </a:r>
            <a:endParaRPr kumimoji="0" lang="vi-VN" sz="3200" b="1" i="0" u="none" strike="noStrike" kern="120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Arrow: Down 6">
            <a:extLst>
              <a:ext uri="{FF2B5EF4-FFF2-40B4-BE49-F238E27FC236}">
                <a16:creationId xmlns:a16="http://schemas.microsoft.com/office/drawing/2014/main" id="{15CE2C6A-7260-56A8-EAE9-535D65192004}"/>
              </a:ext>
            </a:extLst>
          </p:cNvPr>
          <p:cNvSpPr/>
          <p:nvPr/>
        </p:nvSpPr>
        <p:spPr>
          <a:xfrm rot="3125061">
            <a:off x="8024116" y="1058239"/>
            <a:ext cx="1017142" cy="101714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71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11" name="矩形: 圆角 16">
            <a:extLst>
              <a:ext uri="{FF2B5EF4-FFF2-40B4-BE49-F238E27FC236}">
                <a16:creationId xmlns:a16="http://schemas.microsoft.com/office/drawing/2014/main" id="{3142ABED-A9CC-4731-8556-AD92F9345BF1}"/>
              </a:ext>
            </a:extLst>
          </p:cNvPr>
          <p:cNvSpPr/>
          <p:nvPr/>
        </p:nvSpPr>
        <p:spPr>
          <a:xfrm>
            <a:off x="68494" y="222480"/>
            <a:ext cx="12123506" cy="1616594"/>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328774" y="688661"/>
            <a:ext cx="10212513"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3600" b="1" dirty="0">
                <a:solidFill>
                  <a:srgbClr val="FF2A2C"/>
                </a:solidFill>
                <a:latin typeface="Cambria" panose="02040503050406030204" pitchFamily="18" charset="0"/>
                <a:ea typeface="Cambria" panose="02040503050406030204" pitchFamily="18" charset="0"/>
                <a:cs typeface="Times New Roman" pitchFamily="18" charset="0"/>
              </a:rPr>
              <a:t>3. </a:t>
            </a:r>
            <a:r>
              <a:rPr lang="vi-VN" sz="3600" b="1" dirty="0">
                <a:solidFill>
                  <a:srgbClr val="FF2A2C"/>
                </a:solidFill>
                <a:latin typeface="Cambria" panose="02040503050406030204" pitchFamily="18" charset="0"/>
                <a:ea typeface="Cambria" panose="02040503050406030204" pitchFamily="18" charset="0"/>
                <a:cs typeface="Times New Roman" pitchFamily="18" charset="0"/>
              </a:rPr>
              <a:t>Quan sát hình 8 và nêu hiện tượng xảy ra khi miết ngón tay trên một bàn để lâu ngày không lau chùi.</a:t>
            </a:r>
            <a:endParaRPr kumimoji="0" lang="vi-VN" sz="3600" b="1" i="0" u="none" strike="noStrike" kern="1200" cap="none" spc="0" normalizeH="0" baseline="0" noProof="0" dirty="0">
              <a:ln>
                <a:noFill/>
              </a:ln>
              <a:solidFill>
                <a:srgbClr val="FF2A2C"/>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804" y="1"/>
            <a:ext cx="2493196" cy="1828586"/>
          </a:xfrm>
          <a:prstGeom prst="rect">
            <a:avLst/>
          </a:prstGeom>
        </p:spPr>
      </p:pic>
      <p:pic>
        <p:nvPicPr>
          <p:cNvPr id="3" name="Picture 2">
            <a:extLst>
              <a:ext uri="{FF2B5EF4-FFF2-40B4-BE49-F238E27FC236}">
                <a16:creationId xmlns:a16="http://schemas.microsoft.com/office/drawing/2014/main" id="{940A0820-DA22-46D9-6FF5-25A0CB9B8786}"/>
              </a:ext>
            </a:extLst>
          </p:cNvPr>
          <p:cNvPicPr>
            <a:picLocks noChangeAspect="1"/>
          </p:cNvPicPr>
          <p:nvPr/>
        </p:nvPicPr>
        <p:blipFill>
          <a:blip r:embed="rId4"/>
          <a:stretch>
            <a:fillRect/>
          </a:stretch>
        </p:blipFill>
        <p:spPr>
          <a:xfrm>
            <a:off x="1173823" y="2616968"/>
            <a:ext cx="6034364" cy="3732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id="{0895B81A-4F0D-5AC6-DF66-BF5810F2C945}"/>
              </a:ext>
            </a:extLst>
          </p:cNvPr>
          <p:cNvSpPr/>
          <p:nvPr/>
        </p:nvSpPr>
        <p:spPr>
          <a:xfrm>
            <a:off x="7582328" y="3847174"/>
            <a:ext cx="4479533" cy="180361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212529"/>
                </a:solidFill>
                <a:latin typeface="Cambria" panose="02040503050406030204" pitchFamily="18" charset="0"/>
                <a:ea typeface="Cambria" panose="02040503050406030204" pitchFamily="18" charset="0"/>
                <a:cs typeface="Arial" panose="020B0604020202020204" pitchFamily="34" charset="0"/>
              </a:rPr>
              <a:t>Trong không khí còn chứa bụi</a:t>
            </a:r>
            <a:endParaRPr kumimoji="0" lang="vi-VN" sz="4000" b="1" i="0" u="none" strike="noStrike" kern="120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301280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FB6ABDA-FA28-4B89-A6F6-9D80E7120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156"/>
            <a:ext cx="12563144" cy="7572156"/>
          </a:xfrm>
          <a:prstGeom prst="rect">
            <a:avLst/>
          </a:prstGeom>
        </p:spPr>
      </p:pic>
      <p:sp>
        <p:nvSpPr>
          <p:cNvPr id="13" name="矩形: 圆角 12">
            <a:extLst>
              <a:ext uri="{FF2B5EF4-FFF2-40B4-BE49-F238E27FC236}">
                <a16:creationId xmlns:a16="http://schemas.microsoft.com/office/drawing/2014/main" id="{EFF89863-338C-4449-8F44-218CF7500AEB}"/>
              </a:ext>
            </a:extLst>
          </p:cNvPr>
          <p:cNvSpPr/>
          <p:nvPr/>
        </p:nvSpPr>
        <p:spPr>
          <a:xfrm>
            <a:off x="1799175" y="1008862"/>
            <a:ext cx="8168664" cy="530120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448B3290-1B3F-44E7-95B7-47ECF2A01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5" name="图片 4">
            <a:extLst>
              <a:ext uri="{FF2B5EF4-FFF2-40B4-BE49-F238E27FC236}">
                <a16:creationId xmlns:a16="http://schemas.microsoft.com/office/drawing/2014/main" id="{CC8A98D3-0DD3-4942-B2F5-940B382DEA2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0" y="3989428"/>
            <a:ext cx="12192000" cy="2903564"/>
          </a:xfrm>
          <a:prstGeom prst="rect">
            <a:avLst/>
          </a:prstGeom>
        </p:spPr>
      </p:pic>
      <p:pic>
        <p:nvPicPr>
          <p:cNvPr id="8" name="图片 7">
            <a:extLst>
              <a:ext uri="{FF2B5EF4-FFF2-40B4-BE49-F238E27FC236}">
                <a16:creationId xmlns:a16="http://schemas.microsoft.com/office/drawing/2014/main" id="{0E0C8BC9-68F0-458B-BE94-64681DDA6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1048" y="605452"/>
            <a:ext cx="1126227" cy="716229"/>
          </a:xfrm>
          <a:prstGeom prst="rect">
            <a:avLst/>
          </a:prstGeom>
        </p:spPr>
      </p:pic>
      <p:pic>
        <p:nvPicPr>
          <p:cNvPr id="9" name="图片 8">
            <a:extLst>
              <a:ext uri="{FF2B5EF4-FFF2-40B4-BE49-F238E27FC236}">
                <a16:creationId xmlns:a16="http://schemas.microsoft.com/office/drawing/2014/main" id="{FF9C19AD-31BC-4967-8CA3-790E6DBF3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4161" y="479047"/>
            <a:ext cx="1599986" cy="1017516"/>
          </a:xfrm>
          <a:prstGeom prst="rect">
            <a:avLst/>
          </a:prstGeom>
        </p:spPr>
      </p:pic>
      <p:pic>
        <p:nvPicPr>
          <p:cNvPr id="10" name="图片 9">
            <a:extLst>
              <a:ext uri="{FF2B5EF4-FFF2-40B4-BE49-F238E27FC236}">
                <a16:creationId xmlns:a16="http://schemas.microsoft.com/office/drawing/2014/main" id="{836EF29E-E526-456C-96A0-F336D5FEC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017" y="4864810"/>
            <a:ext cx="716490" cy="455654"/>
          </a:xfrm>
          <a:prstGeom prst="rect">
            <a:avLst/>
          </a:prstGeom>
        </p:spPr>
      </p:pic>
      <p:pic>
        <p:nvPicPr>
          <p:cNvPr id="7" name="Picture 6">
            <a:extLst>
              <a:ext uri="{FF2B5EF4-FFF2-40B4-BE49-F238E27FC236}">
                <a16:creationId xmlns:a16="http://schemas.microsoft.com/office/drawing/2014/main" id="{CECFF1C8-09BB-F89A-B479-0C3935722904}"/>
              </a:ext>
            </a:extLst>
          </p:cNvPr>
          <p:cNvPicPr>
            <a:picLocks noChangeAspect="1"/>
          </p:cNvPicPr>
          <p:nvPr/>
        </p:nvPicPr>
        <p:blipFill>
          <a:blip r:embed="rId6"/>
          <a:stretch>
            <a:fillRect/>
          </a:stretch>
        </p:blipFill>
        <p:spPr>
          <a:xfrm>
            <a:off x="2200987" y="2179551"/>
            <a:ext cx="7358510" cy="2560542"/>
          </a:xfrm>
          <a:prstGeom prst="rect">
            <a:avLst/>
          </a:prstGeom>
        </p:spPr>
      </p:pic>
    </p:spTree>
    <p:extLst>
      <p:ext uri="{BB962C8B-B14F-4D97-AF65-F5344CB8AC3E}">
        <p14:creationId xmlns:p14="http://schemas.microsoft.com/office/powerpoint/2010/main" val="3487492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804" y="1"/>
            <a:ext cx="2493196" cy="1828586"/>
          </a:xfrm>
          <a:prstGeom prst="rect">
            <a:avLst/>
          </a:prstGeom>
        </p:spPr>
      </p:pic>
      <p:pic>
        <p:nvPicPr>
          <p:cNvPr id="2" name="Picture 1">
            <a:extLst>
              <a:ext uri="{FF2B5EF4-FFF2-40B4-BE49-F238E27FC236}">
                <a16:creationId xmlns:a16="http://schemas.microsoft.com/office/drawing/2014/main" id="{D1F7B253-20E6-C3AE-963B-C71351C6145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15256" y="1777430"/>
            <a:ext cx="5747382" cy="4597685"/>
          </a:xfrm>
          <a:prstGeom prst="rect">
            <a:avLst/>
          </a:prstGeom>
        </p:spPr>
      </p:pic>
      <p:grpSp>
        <p:nvGrpSpPr>
          <p:cNvPr id="5" name="Group 4">
            <a:extLst>
              <a:ext uri="{FF2B5EF4-FFF2-40B4-BE49-F238E27FC236}">
                <a16:creationId xmlns:a16="http://schemas.microsoft.com/office/drawing/2014/main" id="{F5909341-4066-1109-C709-BCF71EBB46C6}"/>
              </a:ext>
            </a:extLst>
          </p:cNvPr>
          <p:cNvGrpSpPr/>
          <p:nvPr/>
        </p:nvGrpSpPr>
        <p:grpSpPr>
          <a:xfrm>
            <a:off x="3338482" y="1687874"/>
            <a:ext cx="8445975" cy="2267676"/>
            <a:chOff x="6330073" y="2742745"/>
            <a:chExt cx="4557001" cy="2457905"/>
          </a:xfrm>
        </p:grpSpPr>
        <p:grpSp>
          <p:nvGrpSpPr>
            <p:cNvPr id="6" name="Nhóm 31">
              <a:extLst>
                <a:ext uri="{FF2B5EF4-FFF2-40B4-BE49-F238E27FC236}">
                  <a16:creationId xmlns:a16="http://schemas.microsoft.com/office/drawing/2014/main" id="{DE4C5382-0486-8CE8-7D4B-507118EDD8D4}"/>
                </a:ext>
              </a:extLst>
            </p:cNvPr>
            <p:cNvGrpSpPr/>
            <p:nvPr/>
          </p:nvGrpSpPr>
          <p:grpSpPr>
            <a:xfrm>
              <a:off x="6488431" y="3071819"/>
              <a:ext cx="4398643" cy="2128831"/>
              <a:chOff x="1922830" y="773002"/>
              <a:chExt cx="5400981" cy="1282973"/>
            </a:xfrm>
          </p:grpSpPr>
          <p:sp>
            <p:nvSpPr>
              <p:cNvPr id="9" name="Freeform: Shape 34">
                <a:extLst>
                  <a:ext uri="{FF2B5EF4-FFF2-40B4-BE49-F238E27FC236}">
                    <a16:creationId xmlns:a16="http://schemas.microsoft.com/office/drawing/2014/main" id="{C09F30FC-D6BF-F1A7-F30E-AD7F2FF78065}"/>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0" name="Freeform: Shape 35">
                <a:extLst>
                  <a:ext uri="{FF2B5EF4-FFF2-40B4-BE49-F238E27FC236}">
                    <a16:creationId xmlns:a16="http://schemas.microsoft.com/office/drawing/2014/main" id="{7F18B714-4546-8197-21F6-E8C9FC7C8823}"/>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7" name="Picture 4" descr="Colourful ribbons">
              <a:extLst>
                <a:ext uri="{FF2B5EF4-FFF2-40B4-BE49-F238E27FC236}">
                  <a16:creationId xmlns:a16="http://schemas.microsoft.com/office/drawing/2014/main" id="{0925F8A7-5C5F-A536-AA81-F0631D297D9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9E643F-4BE1-AAF1-032C-BCAA92FB9243}"/>
                </a:ext>
              </a:extLst>
            </p:cNvPr>
            <p:cNvSpPr txBox="1"/>
            <p:nvPr/>
          </p:nvSpPr>
          <p:spPr>
            <a:xfrm>
              <a:off x="6825132" y="3312575"/>
              <a:ext cx="3785744" cy="1567897"/>
            </a:xfrm>
            <a:prstGeom prst="rect">
              <a:avLst/>
            </a:prstGeom>
            <a:noFill/>
          </p:spPr>
          <p:txBody>
            <a:bodyPr wrap="square" rtlCol="0">
              <a:spAutoFit/>
            </a:bodyPr>
            <a:lstStyle/>
            <a:p>
              <a:pPr algn="just"/>
              <a:r>
                <a:rPr lang="vi-VN" sz="4400" b="1" dirty="0">
                  <a:latin typeface="Cambria" panose="02040503050406030204" pitchFamily="18" charset="0"/>
                  <a:ea typeface="Cambria" panose="02040503050406030204" pitchFamily="18" charset="0"/>
                </a:rPr>
                <a:t>Nêu một số tính chất của không khí.</a:t>
              </a:r>
              <a:endParaRPr lang="vi-VN" sz="72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3949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804" y="1"/>
            <a:ext cx="2493196" cy="1828586"/>
          </a:xfrm>
          <a:prstGeom prst="rect">
            <a:avLst/>
          </a:prstGeom>
        </p:spPr>
      </p:pic>
      <p:sp>
        <p:nvSpPr>
          <p:cNvPr id="17" name="Rectangle: Rounded Corners 16">
            <a:extLst>
              <a:ext uri="{FF2B5EF4-FFF2-40B4-BE49-F238E27FC236}">
                <a16:creationId xmlns:a16="http://schemas.microsoft.com/office/drawing/2014/main" id="{CE1B5CCA-5F51-9ECD-1776-C2A0CE6516A4}"/>
              </a:ext>
            </a:extLst>
          </p:cNvPr>
          <p:cNvSpPr/>
          <p:nvPr/>
        </p:nvSpPr>
        <p:spPr>
          <a:xfrm>
            <a:off x="482885" y="688369"/>
            <a:ext cx="11260477" cy="61696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Freeform 8">
            <a:extLst>
              <a:ext uri="{FF2B5EF4-FFF2-40B4-BE49-F238E27FC236}">
                <a16:creationId xmlns:a16="http://schemas.microsoft.com/office/drawing/2014/main" id="{E9BE6E08-7F09-BBE5-62C0-990E65B67F6E}"/>
              </a:ext>
            </a:extLst>
          </p:cNvPr>
          <p:cNvSpPr/>
          <p:nvPr/>
        </p:nvSpPr>
        <p:spPr>
          <a:xfrm rot="16200000">
            <a:off x="5512206" y="2050455"/>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8">
            <a:extLst>
              <a:ext uri="{FF2B5EF4-FFF2-40B4-BE49-F238E27FC236}">
                <a16:creationId xmlns:a16="http://schemas.microsoft.com/office/drawing/2014/main" id="{F31A12AB-7979-3E28-6AE9-6E6BA5C42064}"/>
              </a:ext>
            </a:extLst>
          </p:cNvPr>
          <p:cNvSpPr/>
          <p:nvPr/>
        </p:nvSpPr>
        <p:spPr>
          <a:xfrm rot="8800745" flipH="1">
            <a:off x="7024796" y="2759947"/>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8">
            <a:extLst>
              <a:ext uri="{FF2B5EF4-FFF2-40B4-BE49-F238E27FC236}">
                <a16:creationId xmlns:a16="http://schemas.microsoft.com/office/drawing/2014/main" id="{1A19CA2D-BFB7-3F72-BB9F-507DEF4A6013}"/>
              </a:ext>
            </a:extLst>
          </p:cNvPr>
          <p:cNvSpPr/>
          <p:nvPr/>
        </p:nvSpPr>
        <p:spPr>
          <a:xfrm rot="8800745" flipV="1">
            <a:off x="3847323" y="4626809"/>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8">
            <a:extLst>
              <a:ext uri="{FF2B5EF4-FFF2-40B4-BE49-F238E27FC236}">
                <a16:creationId xmlns:a16="http://schemas.microsoft.com/office/drawing/2014/main" id="{5DC75A7E-9C84-9D9B-1177-7E21FA107404}"/>
              </a:ext>
            </a:extLst>
          </p:cNvPr>
          <p:cNvSpPr/>
          <p:nvPr/>
        </p:nvSpPr>
        <p:spPr>
          <a:xfrm rot="12799255" flipH="1" flipV="1">
            <a:off x="7024796" y="4663665"/>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8">
            <a:extLst>
              <a:ext uri="{FF2B5EF4-FFF2-40B4-BE49-F238E27FC236}">
                <a16:creationId xmlns:a16="http://schemas.microsoft.com/office/drawing/2014/main" id="{DF08EECF-F7CF-EF49-01D4-20A4583556D2}"/>
              </a:ext>
            </a:extLst>
          </p:cNvPr>
          <p:cNvSpPr/>
          <p:nvPr/>
        </p:nvSpPr>
        <p:spPr>
          <a:xfrm rot="12461594">
            <a:off x="3867485" y="2692221"/>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30" name="Picture 29">
            <a:extLst>
              <a:ext uri="{FF2B5EF4-FFF2-40B4-BE49-F238E27FC236}">
                <a16:creationId xmlns:a16="http://schemas.microsoft.com/office/drawing/2014/main" id="{E4C068DF-FE36-9153-206C-4C680DCA6480}"/>
              </a:ext>
            </a:extLst>
          </p:cNvPr>
          <p:cNvPicPr>
            <a:picLocks noChangeAspect="1"/>
          </p:cNvPicPr>
          <p:nvPr/>
        </p:nvPicPr>
        <p:blipFill>
          <a:blip r:embed="rId6"/>
          <a:stretch>
            <a:fillRect/>
          </a:stretch>
        </p:blipFill>
        <p:spPr>
          <a:xfrm>
            <a:off x="4465289" y="2899422"/>
            <a:ext cx="3097036" cy="2682472"/>
          </a:xfrm>
          <a:prstGeom prst="rect">
            <a:avLst/>
          </a:prstGeom>
        </p:spPr>
      </p:pic>
      <p:pic>
        <p:nvPicPr>
          <p:cNvPr id="38" name="Picture 37">
            <a:extLst>
              <a:ext uri="{FF2B5EF4-FFF2-40B4-BE49-F238E27FC236}">
                <a16:creationId xmlns:a16="http://schemas.microsoft.com/office/drawing/2014/main" id="{F3862A24-ED0B-25A5-54DE-E764FE29CE2E}"/>
              </a:ext>
            </a:extLst>
          </p:cNvPr>
          <p:cNvPicPr>
            <a:picLocks noChangeAspect="1"/>
          </p:cNvPicPr>
          <p:nvPr/>
        </p:nvPicPr>
        <p:blipFill>
          <a:blip r:embed="rId7"/>
          <a:stretch>
            <a:fillRect/>
          </a:stretch>
        </p:blipFill>
        <p:spPr>
          <a:xfrm>
            <a:off x="0" y="0"/>
            <a:ext cx="4151736" cy="1566808"/>
          </a:xfrm>
          <a:prstGeom prst="rect">
            <a:avLst/>
          </a:prstGeom>
        </p:spPr>
      </p:pic>
      <p:pic>
        <p:nvPicPr>
          <p:cNvPr id="45" name="Picture 44">
            <a:extLst>
              <a:ext uri="{FF2B5EF4-FFF2-40B4-BE49-F238E27FC236}">
                <a16:creationId xmlns:a16="http://schemas.microsoft.com/office/drawing/2014/main" id="{FDE2DC98-0DDF-21D1-8433-0D046A4332D8}"/>
              </a:ext>
            </a:extLst>
          </p:cNvPr>
          <p:cNvPicPr>
            <a:picLocks noChangeAspect="1"/>
          </p:cNvPicPr>
          <p:nvPr/>
        </p:nvPicPr>
        <p:blipFill>
          <a:blip r:embed="rId8"/>
          <a:stretch>
            <a:fillRect/>
          </a:stretch>
        </p:blipFill>
        <p:spPr>
          <a:xfrm>
            <a:off x="5140884" y="-106059"/>
            <a:ext cx="2102397" cy="2085532"/>
          </a:xfrm>
          <a:prstGeom prst="rect">
            <a:avLst/>
          </a:prstGeom>
        </p:spPr>
      </p:pic>
      <p:pic>
        <p:nvPicPr>
          <p:cNvPr id="49" name="Picture 48">
            <a:extLst>
              <a:ext uri="{FF2B5EF4-FFF2-40B4-BE49-F238E27FC236}">
                <a16:creationId xmlns:a16="http://schemas.microsoft.com/office/drawing/2014/main" id="{78B6E18E-7880-3DAD-B067-F60F4B0252AF}"/>
              </a:ext>
            </a:extLst>
          </p:cNvPr>
          <p:cNvPicPr>
            <a:picLocks noChangeAspect="1"/>
          </p:cNvPicPr>
          <p:nvPr/>
        </p:nvPicPr>
        <p:blipFill>
          <a:blip r:embed="rId9"/>
          <a:stretch>
            <a:fillRect/>
          </a:stretch>
        </p:blipFill>
        <p:spPr>
          <a:xfrm>
            <a:off x="7948778" y="1753563"/>
            <a:ext cx="1996608" cy="1985902"/>
          </a:xfrm>
          <a:prstGeom prst="rect">
            <a:avLst/>
          </a:prstGeom>
        </p:spPr>
      </p:pic>
      <p:pic>
        <p:nvPicPr>
          <p:cNvPr id="53" name="Picture 52">
            <a:extLst>
              <a:ext uri="{FF2B5EF4-FFF2-40B4-BE49-F238E27FC236}">
                <a16:creationId xmlns:a16="http://schemas.microsoft.com/office/drawing/2014/main" id="{50F10889-814B-4A0E-DF82-2248287A56C0}"/>
              </a:ext>
            </a:extLst>
          </p:cNvPr>
          <p:cNvPicPr>
            <a:picLocks noChangeAspect="1"/>
          </p:cNvPicPr>
          <p:nvPr/>
        </p:nvPicPr>
        <p:blipFill>
          <a:blip r:embed="rId10"/>
          <a:stretch>
            <a:fillRect/>
          </a:stretch>
        </p:blipFill>
        <p:spPr>
          <a:xfrm>
            <a:off x="8038196" y="4229635"/>
            <a:ext cx="2102397" cy="2085532"/>
          </a:xfrm>
          <a:prstGeom prst="rect">
            <a:avLst/>
          </a:prstGeom>
        </p:spPr>
      </p:pic>
      <p:pic>
        <p:nvPicPr>
          <p:cNvPr id="64" name="Picture 63">
            <a:extLst>
              <a:ext uri="{FF2B5EF4-FFF2-40B4-BE49-F238E27FC236}">
                <a16:creationId xmlns:a16="http://schemas.microsoft.com/office/drawing/2014/main" id="{34DC1BEE-3A48-0317-C557-13567CB4BD25}"/>
              </a:ext>
            </a:extLst>
          </p:cNvPr>
          <p:cNvPicPr>
            <a:picLocks noChangeAspect="1"/>
          </p:cNvPicPr>
          <p:nvPr/>
        </p:nvPicPr>
        <p:blipFill>
          <a:blip r:embed="rId11"/>
          <a:stretch>
            <a:fillRect/>
          </a:stretch>
        </p:blipFill>
        <p:spPr>
          <a:xfrm>
            <a:off x="658324" y="4473397"/>
            <a:ext cx="3395766" cy="2493480"/>
          </a:xfrm>
          <a:prstGeom prst="rect">
            <a:avLst/>
          </a:prstGeom>
        </p:spPr>
      </p:pic>
      <p:pic>
        <p:nvPicPr>
          <p:cNvPr id="65" name="Picture 64">
            <a:extLst>
              <a:ext uri="{FF2B5EF4-FFF2-40B4-BE49-F238E27FC236}">
                <a16:creationId xmlns:a16="http://schemas.microsoft.com/office/drawing/2014/main" id="{787EAB2F-53B0-37B5-6837-CE0B6CCFE224}"/>
              </a:ext>
            </a:extLst>
          </p:cNvPr>
          <p:cNvPicPr>
            <a:picLocks noChangeAspect="1"/>
          </p:cNvPicPr>
          <p:nvPr/>
        </p:nvPicPr>
        <p:blipFill>
          <a:blip r:embed="rId12"/>
          <a:stretch>
            <a:fillRect/>
          </a:stretch>
        </p:blipFill>
        <p:spPr>
          <a:xfrm>
            <a:off x="831176" y="1617631"/>
            <a:ext cx="3255546" cy="2389839"/>
          </a:xfrm>
          <a:prstGeom prst="rect">
            <a:avLst/>
          </a:prstGeom>
        </p:spPr>
      </p:pic>
    </p:spTree>
    <p:extLst>
      <p:ext uri="{BB962C8B-B14F-4D97-AF65-F5344CB8AC3E}">
        <p14:creationId xmlns:p14="http://schemas.microsoft.com/office/powerpoint/2010/main" val="4269419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down)">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down)">
                                      <p:cBhvr>
                                        <p:cTn id="39" dur="500"/>
                                        <p:tgtEl>
                                          <p:spTgt spid="6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par>
                                <p:cTn id="45" presetID="22" presetClass="entr" presetSubtype="4"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wipe(down)">
                                      <p:cBhvr>
                                        <p:cTn id="4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FB6ABDA-FA28-4B89-A6F6-9D80E7120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156"/>
            <a:ext cx="12563144" cy="7572156"/>
          </a:xfrm>
          <a:prstGeom prst="rect">
            <a:avLst/>
          </a:prstGeom>
        </p:spPr>
      </p:pic>
      <p:sp>
        <p:nvSpPr>
          <p:cNvPr id="13" name="矩形: 圆角 12">
            <a:extLst>
              <a:ext uri="{FF2B5EF4-FFF2-40B4-BE49-F238E27FC236}">
                <a16:creationId xmlns:a16="http://schemas.microsoft.com/office/drawing/2014/main" id="{EFF89863-338C-4449-8F44-218CF7500AEB}"/>
              </a:ext>
            </a:extLst>
          </p:cNvPr>
          <p:cNvSpPr/>
          <p:nvPr/>
        </p:nvSpPr>
        <p:spPr>
          <a:xfrm>
            <a:off x="1799175" y="1008862"/>
            <a:ext cx="8168664" cy="530120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448B3290-1B3F-44E7-95B7-47ECF2A01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5" name="图片 4">
            <a:extLst>
              <a:ext uri="{FF2B5EF4-FFF2-40B4-BE49-F238E27FC236}">
                <a16:creationId xmlns:a16="http://schemas.microsoft.com/office/drawing/2014/main" id="{CC8A98D3-0DD3-4942-B2F5-940B382DEA2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0" y="3989428"/>
            <a:ext cx="12192000" cy="2903564"/>
          </a:xfrm>
          <a:prstGeom prst="rect">
            <a:avLst/>
          </a:prstGeom>
        </p:spPr>
      </p:pic>
      <p:pic>
        <p:nvPicPr>
          <p:cNvPr id="8" name="图片 7">
            <a:extLst>
              <a:ext uri="{FF2B5EF4-FFF2-40B4-BE49-F238E27FC236}">
                <a16:creationId xmlns:a16="http://schemas.microsoft.com/office/drawing/2014/main" id="{0E0C8BC9-68F0-458B-BE94-64681DDA6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1048" y="605452"/>
            <a:ext cx="1126227" cy="716229"/>
          </a:xfrm>
          <a:prstGeom prst="rect">
            <a:avLst/>
          </a:prstGeom>
        </p:spPr>
      </p:pic>
      <p:pic>
        <p:nvPicPr>
          <p:cNvPr id="9" name="图片 8">
            <a:extLst>
              <a:ext uri="{FF2B5EF4-FFF2-40B4-BE49-F238E27FC236}">
                <a16:creationId xmlns:a16="http://schemas.microsoft.com/office/drawing/2014/main" id="{FF9C19AD-31BC-4967-8CA3-790E6DBF3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4161" y="479047"/>
            <a:ext cx="1599986" cy="1017516"/>
          </a:xfrm>
          <a:prstGeom prst="rect">
            <a:avLst/>
          </a:prstGeom>
        </p:spPr>
      </p:pic>
      <p:pic>
        <p:nvPicPr>
          <p:cNvPr id="10" name="图片 9">
            <a:extLst>
              <a:ext uri="{FF2B5EF4-FFF2-40B4-BE49-F238E27FC236}">
                <a16:creationId xmlns:a16="http://schemas.microsoft.com/office/drawing/2014/main" id="{836EF29E-E526-456C-96A0-F336D5FEC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017" y="4864810"/>
            <a:ext cx="716490" cy="455654"/>
          </a:xfrm>
          <a:prstGeom prst="rect">
            <a:avLst/>
          </a:prstGeom>
        </p:spPr>
      </p:pic>
      <p:pic>
        <p:nvPicPr>
          <p:cNvPr id="3" name="Picture 2">
            <a:extLst>
              <a:ext uri="{FF2B5EF4-FFF2-40B4-BE49-F238E27FC236}">
                <a16:creationId xmlns:a16="http://schemas.microsoft.com/office/drawing/2014/main" id="{67F9313D-B866-44C7-09DF-92E6AE42CCD8}"/>
              </a:ext>
            </a:extLst>
          </p:cNvPr>
          <p:cNvPicPr>
            <a:picLocks noChangeAspect="1"/>
          </p:cNvPicPr>
          <p:nvPr/>
        </p:nvPicPr>
        <p:blipFill>
          <a:blip r:embed="rId6"/>
          <a:stretch>
            <a:fillRect/>
          </a:stretch>
        </p:blipFill>
        <p:spPr>
          <a:xfrm>
            <a:off x="1010368" y="1885811"/>
            <a:ext cx="9809314" cy="3200677"/>
          </a:xfrm>
          <a:prstGeom prst="rect">
            <a:avLst/>
          </a:prstGeom>
        </p:spPr>
      </p:pic>
    </p:spTree>
    <p:extLst>
      <p:ext uri="{BB962C8B-B14F-4D97-AF65-F5344CB8AC3E}">
        <p14:creationId xmlns:p14="http://schemas.microsoft.com/office/powerpoint/2010/main" val="2947117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804" y="1"/>
            <a:ext cx="2493196" cy="1828586"/>
          </a:xfrm>
          <a:prstGeom prst="rect">
            <a:avLst/>
          </a:prstGeom>
        </p:spPr>
      </p:pic>
      <p:pic>
        <p:nvPicPr>
          <p:cNvPr id="2" name="Picture 1">
            <a:extLst>
              <a:ext uri="{FF2B5EF4-FFF2-40B4-BE49-F238E27FC236}">
                <a16:creationId xmlns:a16="http://schemas.microsoft.com/office/drawing/2014/main" id="{D1F7B253-20E6-C3AE-963B-C71351C6145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44029" y="1746607"/>
            <a:ext cx="5747382" cy="4597685"/>
          </a:xfrm>
          <a:prstGeom prst="rect">
            <a:avLst/>
          </a:prstGeom>
        </p:spPr>
      </p:pic>
      <p:grpSp>
        <p:nvGrpSpPr>
          <p:cNvPr id="5" name="Group 4">
            <a:extLst>
              <a:ext uri="{FF2B5EF4-FFF2-40B4-BE49-F238E27FC236}">
                <a16:creationId xmlns:a16="http://schemas.microsoft.com/office/drawing/2014/main" id="{F5909341-4066-1109-C709-BCF71EBB46C6}"/>
              </a:ext>
            </a:extLst>
          </p:cNvPr>
          <p:cNvGrpSpPr/>
          <p:nvPr/>
        </p:nvGrpSpPr>
        <p:grpSpPr>
          <a:xfrm>
            <a:off x="2393260" y="598814"/>
            <a:ext cx="9442568" cy="2267676"/>
            <a:chOff x="6330073" y="2742745"/>
            <a:chExt cx="5094710" cy="2457905"/>
          </a:xfrm>
        </p:grpSpPr>
        <p:grpSp>
          <p:nvGrpSpPr>
            <p:cNvPr id="6" name="Nhóm 31">
              <a:extLst>
                <a:ext uri="{FF2B5EF4-FFF2-40B4-BE49-F238E27FC236}">
                  <a16:creationId xmlns:a16="http://schemas.microsoft.com/office/drawing/2014/main" id="{DE4C5382-0486-8CE8-7D4B-507118EDD8D4}"/>
                </a:ext>
              </a:extLst>
            </p:cNvPr>
            <p:cNvGrpSpPr/>
            <p:nvPr/>
          </p:nvGrpSpPr>
          <p:grpSpPr>
            <a:xfrm>
              <a:off x="6488430" y="3071819"/>
              <a:ext cx="4936353" cy="2128831"/>
              <a:chOff x="1922829" y="773002"/>
              <a:chExt cx="6061221" cy="1282973"/>
            </a:xfrm>
          </p:grpSpPr>
          <p:sp>
            <p:nvSpPr>
              <p:cNvPr id="9" name="Freeform: Shape 34">
                <a:extLst>
                  <a:ext uri="{FF2B5EF4-FFF2-40B4-BE49-F238E27FC236}">
                    <a16:creationId xmlns:a16="http://schemas.microsoft.com/office/drawing/2014/main" id="{C09F30FC-D6BF-F1A7-F30E-AD7F2FF78065}"/>
                  </a:ext>
                </a:extLst>
              </p:cNvPr>
              <p:cNvSpPr/>
              <p:nvPr/>
            </p:nvSpPr>
            <p:spPr>
              <a:xfrm>
                <a:off x="1938635" y="784278"/>
                <a:ext cx="6045415"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0" name="Freeform: Shape 35">
                <a:extLst>
                  <a:ext uri="{FF2B5EF4-FFF2-40B4-BE49-F238E27FC236}">
                    <a16:creationId xmlns:a16="http://schemas.microsoft.com/office/drawing/2014/main" id="{7F18B714-4546-8197-21F6-E8C9FC7C8823}"/>
                  </a:ext>
                </a:extLst>
              </p:cNvPr>
              <p:cNvSpPr/>
              <p:nvPr/>
            </p:nvSpPr>
            <p:spPr>
              <a:xfrm>
                <a:off x="1922829" y="773002"/>
                <a:ext cx="5965929"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Picture 4" descr="Colourful ribbons">
              <a:extLst>
                <a:ext uri="{FF2B5EF4-FFF2-40B4-BE49-F238E27FC236}">
                  <a16:creationId xmlns:a16="http://schemas.microsoft.com/office/drawing/2014/main" id="{0925F8A7-5C5F-A536-AA81-F0631D297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9E643F-4BE1-AAF1-032C-BCAA92FB9243}"/>
                </a:ext>
              </a:extLst>
            </p:cNvPr>
            <p:cNvSpPr txBox="1"/>
            <p:nvPr/>
          </p:nvSpPr>
          <p:spPr>
            <a:xfrm>
              <a:off x="6825132" y="3190078"/>
              <a:ext cx="4194984" cy="1901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Thả mẫu đất khô vào nước thấy sủi bọt khí. Hiện tượng này cho biết mẫu đất rỗng hay không? Vì sao?</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3" name="Rectangle: Rounded Corners 12">
            <a:extLst>
              <a:ext uri="{FF2B5EF4-FFF2-40B4-BE49-F238E27FC236}">
                <a16:creationId xmlns:a16="http://schemas.microsoft.com/office/drawing/2014/main" id="{9FDDD398-AB74-BF8B-1079-AABACF3B51EE}"/>
              </a:ext>
            </a:extLst>
          </p:cNvPr>
          <p:cNvSpPr/>
          <p:nvPr/>
        </p:nvSpPr>
        <p:spPr>
          <a:xfrm>
            <a:off x="4006920" y="3436954"/>
            <a:ext cx="7921377" cy="2152187"/>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002060"/>
                </a:solidFill>
                <a:latin typeface="Calibri" panose="020F0502020204030204"/>
              </a:rPr>
              <a:t>Qua hiện tượng sủi bọt khí cho thấy mẫu đất rỗng và chứa không khí.</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3919839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804" y="1"/>
            <a:ext cx="2493196" cy="1828586"/>
          </a:xfrm>
          <a:prstGeom prst="rect">
            <a:avLst/>
          </a:prstGeom>
        </p:spPr>
      </p:pic>
      <p:pic>
        <p:nvPicPr>
          <p:cNvPr id="2" name="Picture 1">
            <a:extLst>
              <a:ext uri="{FF2B5EF4-FFF2-40B4-BE49-F238E27FC236}">
                <a16:creationId xmlns:a16="http://schemas.microsoft.com/office/drawing/2014/main" id="{D1F7B253-20E6-C3AE-963B-C71351C6145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44029" y="1746607"/>
            <a:ext cx="5747382" cy="4597685"/>
          </a:xfrm>
          <a:prstGeom prst="rect">
            <a:avLst/>
          </a:prstGeom>
        </p:spPr>
      </p:pic>
      <p:grpSp>
        <p:nvGrpSpPr>
          <p:cNvPr id="5" name="Group 4">
            <a:extLst>
              <a:ext uri="{FF2B5EF4-FFF2-40B4-BE49-F238E27FC236}">
                <a16:creationId xmlns:a16="http://schemas.microsoft.com/office/drawing/2014/main" id="{F5909341-4066-1109-C709-BCF71EBB46C6}"/>
              </a:ext>
            </a:extLst>
          </p:cNvPr>
          <p:cNvGrpSpPr/>
          <p:nvPr/>
        </p:nvGrpSpPr>
        <p:grpSpPr>
          <a:xfrm>
            <a:off x="2393260" y="598814"/>
            <a:ext cx="9442568" cy="2267676"/>
            <a:chOff x="6330073" y="2742745"/>
            <a:chExt cx="5094710" cy="2457905"/>
          </a:xfrm>
        </p:grpSpPr>
        <p:grpSp>
          <p:nvGrpSpPr>
            <p:cNvPr id="6" name="Nhóm 31">
              <a:extLst>
                <a:ext uri="{FF2B5EF4-FFF2-40B4-BE49-F238E27FC236}">
                  <a16:creationId xmlns:a16="http://schemas.microsoft.com/office/drawing/2014/main" id="{DE4C5382-0486-8CE8-7D4B-507118EDD8D4}"/>
                </a:ext>
              </a:extLst>
            </p:cNvPr>
            <p:cNvGrpSpPr/>
            <p:nvPr/>
          </p:nvGrpSpPr>
          <p:grpSpPr>
            <a:xfrm>
              <a:off x="6488430" y="3071819"/>
              <a:ext cx="4936353" cy="2128831"/>
              <a:chOff x="1922829" y="773002"/>
              <a:chExt cx="6061221" cy="1282973"/>
            </a:xfrm>
          </p:grpSpPr>
          <p:sp>
            <p:nvSpPr>
              <p:cNvPr id="9" name="Freeform: Shape 34">
                <a:extLst>
                  <a:ext uri="{FF2B5EF4-FFF2-40B4-BE49-F238E27FC236}">
                    <a16:creationId xmlns:a16="http://schemas.microsoft.com/office/drawing/2014/main" id="{C09F30FC-D6BF-F1A7-F30E-AD7F2FF78065}"/>
                  </a:ext>
                </a:extLst>
              </p:cNvPr>
              <p:cNvSpPr/>
              <p:nvPr/>
            </p:nvSpPr>
            <p:spPr>
              <a:xfrm>
                <a:off x="1938635" y="784278"/>
                <a:ext cx="6045415"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0" name="Freeform: Shape 35">
                <a:extLst>
                  <a:ext uri="{FF2B5EF4-FFF2-40B4-BE49-F238E27FC236}">
                    <a16:creationId xmlns:a16="http://schemas.microsoft.com/office/drawing/2014/main" id="{7F18B714-4546-8197-21F6-E8C9FC7C8823}"/>
                  </a:ext>
                </a:extLst>
              </p:cNvPr>
              <p:cNvSpPr/>
              <p:nvPr/>
            </p:nvSpPr>
            <p:spPr>
              <a:xfrm>
                <a:off x="1922829" y="773002"/>
                <a:ext cx="5965929"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Picture 4" descr="Colourful ribbons">
              <a:extLst>
                <a:ext uri="{FF2B5EF4-FFF2-40B4-BE49-F238E27FC236}">
                  <a16:creationId xmlns:a16="http://schemas.microsoft.com/office/drawing/2014/main" id="{0925F8A7-5C5F-A536-AA81-F0631D297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9E643F-4BE1-AAF1-032C-BCAA92FB9243}"/>
                </a:ext>
              </a:extLst>
            </p:cNvPr>
            <p:cNvSpPr txBox="1"/>
            <p:nvPr/>
          </p:nvSpPr>
          <p:spPr>
            <a:xfrm>
              <a:off x="6825132" y="3190078"/>
              <a:ext cx="4194984" cy="1901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Sử dụng bơm xe đạp và chậu nước, hãy đề xuất cách làm để phát hiện lỗ thủng trên săm xe đạp.</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3" name="Rectangle: Rounded Corners 12">
            <a:extLst>
              <a:ext uri="{FF2B5EF4-FFF2-40B4-BE49-F238E27FC236}">
                <a16:creationId xmlns:a16="http://schemas.microsoft.com/office/drawing/2014/main" id="{9FDDD398-AB74-BF8B-1079-AABACF3B51EE}"/>
              </a:ext>
            </a:extLst>
          </p:cNvPr>
          <p:cNvSpPr/>
          <p:nvPr/>
        </p:nvSpPr>
        <p:spPr>
          <a:xfrm>
            <a:off x="3750066" y="3092770"/>
            <a:ext cx="7921377" cy="3765230"/>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rPr>
              <a:t>Để phát hiện lỗ thủng trên săm xe đạp người ta bơm căng săm xe rồi cho vào chậu nước, bóp nhẹ săm, chỗ nào sủi bọt khí thì chỗ đó có lỗ thủng.</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605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F99F8933-734E-4953-B002-2F016A47F4DA}"/>
              </a:ext>
            </a:extLst>
          </p:cNvPr>
          <p:cNvSpPr/>
          <p:nvPr/>
        </p:nvSpPr>
        <p:spPr>
          <a:xfrm>
            <a:off x="345759" y="508348"/>
            <a:ext cx="11531815" cy="581545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 name="图片 1">
            <a:extLst>
              <a:ext uri="{FF2B5EF4-FFF2-40B4-BE49-F238E27FC236}">
                <a16:creationId xmlns:a16="http://schemas.microsoft.com/office/drawing/2014/main" id="{F2CC0960-FB57-4D3E-99D2-5C75642E0DA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flipV="1">
            <a:off x="0" y="0"/>
            <a:ext cx="12192000" cy="2502812"/>
          </a:xfrm>
          <a:prstGeom prst="rect">
            <a:avLst/>
          </a:prstGeom>
        </p:spPr>
      </p:pic>
      <p:pic>
        <p:nvPicPr>
          <p:cNvPr id="3" name="图片 2">
            <a:extLst>
              <a:ext uri="{FF2B5EF4-FFF2-40B4-BE49-F238E27FC236}">
                <a16:creationId xmlns:a16="http://schemas.microsoft.com/office/drawing/2014/main" id="{5AF319CB-C90F-4A45-97A4-FE69DF0401EF}"/>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a:off x="0" y="4355188"/>
            <a:ext cx="12192000" cy="2502812"/>
          </a:xfrm>
          <a:prstGeom prst="rect">
            <a:avLst/>
          </a:prstGeom>
        </p:spPr>
      </p:pic>
      <p:pic>
        <p:nvPicPr>
          <p:cNvPr id="6" name="图片 5">
            <a:extLst>
              <a:ext uri="{FF2B5EF4-FFF2-40B4-BE49-F238E27FC236}">
                <a16:creationId xmlns:a16="http://schemas.microsoft.com/office/drawing/2014/main" id="{AA023DA7-ECFB-41A3-8A24-93473B982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405288" cy="1030681"/>
          </a:xfrm>
          <a:prstGeom prst="rect">
            <a:avLst/>
          </a:prstGeom>
        </p:spPr>
      </p:pic>
      <p:sp>
        <p:nvSpPr>
          <p:cNvPr id="7" name="矩形: 圆角 6">
            <a:extLst>
              <a:ext uri="{FF2B5EF4-FFF2-40B4-BE49-F238E27FC236}">
                <a16:creationId xmlns:a16="http://schemas.microsoft.com/office/drawing/2014/main" id="{6F5DB061-3DC8-4054-8393-D635AB76A9C6}"/>
              </a:ext>
            </a:extLst>
          </p:cNvPr>
          <p:cNvSpPr/>
          <p:nvPr/>
        </p:nvSpPr>
        <p:spPr>
          <a:xfrm>
            <a:off x="1130204" y="2063101"/>
            <a:ext cx="120753" cy="2922163"/>
          </a:xfrm>
          <a:prstGeom prst="roundRect">
            <a:avLst/>
          </a:prstGeom>
          <a:gradFill>
            <a:gsLst>
              <a:gs pos="0">
                <a:srgbClr val="68E2C5"/>
              </a:gs>
              <a:gs pos="100000">
                <a:srgbClr val="33C9D8"/>
              </a:gs>
            </a:gsLst>
            <a:lin ang="2700000" scaled="0"/>
          </a:gradFill>
          <a:ln>
            <a:noFill/>
          </a:ln>
          <a:effectLst>
            <a:outerShdw blurRad="139700" dist="38100" dir="2700000" algn="tl"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1" name="Picture 10" descr="Shape&#10;&#10;Description automatically generated">
            <a:extLst>
              <a:ext uri="{FF2B5EF4-FFF2-40B4-BE49-F238E27FC236}">
                <a16:creationId xmlns:a16="http://schemas.microsoft.com/office/drawing/2014/main" id="{F31F688A-1CF9-4C67-B52B-DFAAD2F1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8528" y="1424604"/>
            <a:ext cx="2833954" cy="4543049"/>
          </a:xfrm>
          <a:prstGeom prst="rect">
            <a:avLst/>
          </a:prstGeom>
        </p:spPr>
      </p:pic>
      <p:sp>
        <p:nvSpPr>
          <p:cNvPr id="20" name="文本框 27">
            <a:extLst>
              <a:ext uri="{FF2B5EF4-FFF2-40B4-BE49-F238E27FC236}">
                <a16:creationId xmlns:a16="http://schemas.microsoft.com/office/drawing/2014/main" id="{4608CDA0-1717-49AD-8370-6B6A07504FF5}"/>
              </a:ext>
            </a:extLst>
          </p:cNvPr>
          <p:cNvSpPr txBox="1"/>
          <p:nvPr/>
        </p:nvSpPr>
        <p:spPr>
          <a:xfrm>
            <a:off x="1800009" y="2220985"/>
            <a:ext cx="794640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Ghi</a:t>
            </a:r>
            <a:r>
              <a:rPr kumimoji="0" lang="en-US" altLang="zh-CN" sz="6000" b="1" i="0" u="none" strike="noStrike" kern="1200" cap="none" spc="0" normalizeH="0" baseline="0" noProof="0" dirty="0">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 </a:t>
            </a:r>
            <a:r>
              <a:rPr kumimoji="0" lang="en-US" altLang="zh-CN" sz="6000" b="1" i="0" u="none" strike="noStrike" kern="1200" cap="none" spc="0" normalizeH="0" baseline="0" noProof="0" dirty="0" err="1">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nhớ</a:t>
            </a:r>
            <a:r>
              <a:rPr kumimoji="0" lang="en-US" altLang="zh-CN" sz="6000" b="1" i="0" u="none" strike="noStrike" kern="1200" cap="none" spc="0" normalizeH="0" noProof="0" dirty="0">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 </a:t>
            </a:r>
            <a:r>
              <a:rPr kumimoji="0" lang="en-US" altLang="zh-CN" sz="6000" b="1" i="0" u="none" strike="noStrike" kern="1200" cap="none" spc="0" normalizeH="0" noProof="0" dirty="0" err="1">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nội</a:t>
            </a:r>
            <a:r>
              <a:rPr kumimoji="0" lang="en-US" altLang="zh-CN" sz="6000" b="1" i="0" u="none" strike="noStrike" kern="1200" cap="none" spc="0" normalizeH="0" noProof="0" dirty="0">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 dung </a:t>
            </a:r>
            <a:r>
              <a:rPr kumimoji="0" lang="en-US" altLang="zh-CN" sz="6000" b="1" i="0" u="none" strike="noStrike" kern="1200" cap="none" spc="0" normalizeH="0" noProof="0" dirty="0" err="1">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rPr>
              <a:t>bài</a:t>
            </a:r>
            <a:endParaRPr kumimoji="0" lang="zh-CN" altLang="en-US" sz="6000" b="1" i="0" u="none" strike="noStrike" kern="1200" cap="none" spc="0" normalizeH="0" baseline="0" noProof="0" dirty="0">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endParaRPr>
          </a:p>
        </p:txBody>
      </p:sp>
      <p:sp>
        <p:nvSpPr>
          <p:cNvPr id="21" name="文本框 27">
            <a:extLst>
              <a:ext uri="{FF2B5EF4-FFF2-40B4-BE49-F238E27FC236}">
                <a16:creationId xmlns:a16="http://schemas.microsoft.com/office/drawing/2014/main" id="{3FD2656D-E9EC-4F85-8B6F-A993D8EC8347}"/>
              </a:ext>
            </a:extLst>
          </p:cNvPr>
          <p:cNvSpPr txBox="1"/>
          <p:nvPr/>
        </p:nvSpPr>
        <p:spPr>
          <a:xfrm>
            <a:off x="1743455" y="3707617"/>
            <a:ext cx="7698496" cy="1938992"/>
          </a:xfrm>
          <a:prstGeom prst="rect">
            <a:avLst/>
          </a:prstGeom>
          <a:noFill/>
        </p:spPr>
        <p:txBody>
          <a:bodyPr wrap="square" rtlCol="0">
            <a:spAutoFit/>
          </a:bodyPr>
          <a:lstStyle/>
          <a:p>
            <a:pPr lvl="0" algn="just">
              <a:defRPr/>
            </a:pPr>
            <a:r>
              <a:rPr lang="vi-VN" altLang="zh-CN" sz="6000" b="1" dirty="0">
                <a:solidFill>
                  <a:prstClr val="black"/>
                </a:solidFill>
                <a:ea typeface="思源宋体 CN Heavy" panose="02020900000000000000" pitchFamily="18" charset="-122"/>
                <a:cs typeface="Arial" panose="020B0604020202020204" pitchFamily="34" charset="0"/>
              </a:rPr>
              <a:t>Tìm hiểu trước nội dung bài 5</a:t>
            </a:r>
            <a:endParaRPr kumimoji="0" lang="zh-CN" altLang="en-US" sz="6000" b="1" i="0" u="none" strike="noStrike" kern="1200" cap="none" spc="0" normalizeH="0" baseline="0" noProof="0" dirty="0">
              <a:ln>
                <a:noFill/>
              </a:ln>
              <a:solidFill>
                <a:prstClr val="black"/>
              </a:solidFill>
              <a:effectLst/>
              <a:uLnTx/>
              <a:uFillTx/>
              <a:latin typeface="Arial" panose="020B0604020202020204" pitchFamily="34" charset="0"/>
              <a:ea typeface="思源宋体 CN Heavy" panose="02020900000000000000" pitchFamily="18" charset="-122"/>
              <a:cs typeface="Arial" panose="020B0604020202020204" pitchFamily="34" charset="0"/>
            </a:endParaRPr>
          </a:p>
        </p:txBody>
      </p:sp>
      <p:pic>
        <p:nvPicPr>
          <p:cNvPr id="5" name="Picture 4">
            <a:extLst>
              <a:ext uri="{FF2B5EF4-FFF2-40B4-BE49-F238E27FC236}">
                <a16:creationId xmlns:a16="http://schemas.microsoft.com/office/drawing/2014/main" id="{E49C98E9-3208-AE2F-345B-D110171C48AC}"/>
              </a:ext>
            </a:extLst>
          </p:cNvPr>
          <p:cNvPicPr>
            <a:picLocks noChangeAspect="1"/>
          </p:cNvPicPr>
          <p:nvPr/>
        </p:nvPicPr>
        <p:blipFill>
          <a:blip r:embed="rId5"/>
          <a:stretch>
            <a:fillRect/>
          </a:stretch>
        </p:blipFill>
        <p:spPr>
          <a:xfrm>
            <a:off x="3579013" y="862750"/>
            <a:ext cx="3718882" cy="1700931"/>
          </a:xfrm>
          <a:prstGeom prst="rect">
            <a:avLst/>
          </a:prstGeom>
        </p:spPr>
      </p:pic>
    </p:spTree>
    <p:extLst>
      <p:ext uri="{BB962C8B-B14F-4D97-AF65-F5344CB8AC3E}">
        <p14:creationId xmlns:p14="http://schemas.microsoft.com/office/powerpoint/2010/main" val="3337553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F99F8933-734E-4953-B002-2F016A47F4DA}"/>
              </a:ext>
            </a:extLst>
          </p:cNvPr>
          <p:cNvSpPr/>
          <p:nvPr/>
        </p:nvSpPr>
        <p:spPr>
          <a:xfrm>
            <a:off x="345759" y="508348"/>
            <a:ext cx="11531815" cy="581545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 name="图片 1">
            <a:extLst>
              <a:ext uri="{FF2B5EF4-FFF2-40B4-BE49-F238E27FC236}">
                <a16:creationId xmlns:a16="http://schemas.microsoft.com/office/drawing/2014/main" id="{F2CC0960-FB57-4D3E-99D2-5C75642E0DA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flipV="1">
            <a:off x="0" y="0"/>
            <a:ext cx="12192000" cy="2502812"/>
          </a:xfrm>
          <a:prstGeom prst="rect">
            <a:avLst/>
          </a:prstGeom>
        </p:spPr>
      </p:pic>
      <p:pic>
        <p:nvPicPr>
          <p:cNvPr id="3" name="图片 2">
            <a:extLst>
              <a:ext uri="{FF2B5EF4-FFF2-40B4-BE49-F238E27FC236}">
                <a16:creationId xmlns:a16="http://schemas.microsoft.com/office/drawing/2014/main" id="{5AF319CB-C90F-4A45-97A4-FE69DF0401EF}"/>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a:off x="0" y="4355188"/>
            <a:ext cx="12192000" cy="2502812"/>
          </a:xfrm>
          <a:prstGeom prst="rect">
            <a:avLst/>
          </a:prstGeom>
        </p:spPr>
      </p:pic>
      <p:pic>
        <p:nvPicPr>
          <p:cNvPr id="6" name="图片 5">
            <a:extLst>
              <a:ext uri="{FF2B5EF4-FFF2-40B4-BE49-F238E27FC236}">
                <a16:creationId xmlns:a16="http://schemas.microsoft.com/office/drawing/2014/main" id="{AA023DA7-ECFB-41A3-8A24-93473B982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405288" cy="1030681"/>
          </a:xfrm>
          <a:prstGeom prst="rect">
            <a:avLst/>
          </a:prstGeom>
        </p:spPr>
      </p:pic>
      <p:pic>
        <p:nvPicPr>
          <p:cNvPr id="8" name="Picture 7">
            <a:extLst>
              <a:ext uri="{FF2B5EF4-FFF2-40B4-BE49-F238E27FC236}">
                <a16:creationId xmlns:a16="http://schemas.microsoft.com/office/drawing/2014/main" id="{7FD484E8-E40E-F1C6-CAF9-5EF587E17FD0}"/>
              </a:ext>
            </a:extLst>
          </p:cNvPr>
          <p:cNvPicPr>
            <a:picLocks noChangeAspect="1"/>
          </p:cNvPicPr>
          <p:nvPr/>
        </p:nvPicPr>
        <p:blipFill>
          <a:blip r:embed="rId4"/>
          <a:stretch>
            <a:fillRect/>
          </a:stretch>
        </p:blipFill>
        <p:spPr>
          <a:xfrm>
            <a:off x="1487027" y="1929282"/>
            <a:ext cx="9144793" cy="2359356"/>
          </a:xfrm>
          <a:prstGeom prst="rect">
            <a:avLst/>
          </a:prstGeom>
        </p:spPr>
      </p:pic>
      <p:pic>
        <p:nvPicPr>
          <p:cNvPr id="9" name="Picture 2" descr="Cute girl smiling welcoming posture character cartoon logo hand drawn art illustration">
            <a:extLst>
              <a:ext uri="{FF2B5EF4-FFF2-40B4-BE49-F238E27FC236}">
                <a16:creationId xmlns:a16="http://schemas.microsoft.com/office/drawing/2014/main" id="{CB5DE3DF-125E-781A-389C-84096781B6A1}"/>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105873" y="3137775"/>
            <a:ext cx="2552700" cy="357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121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hlinkClick r:id="rId2" action="ppaction://hlinksldjump"/>
            <a:extLst>
              <a:ext uri="{FF2B5EF4-FFF2-40B4-BE49-F238E27FC236}">
                <a16:creationId xmlns:a16="http://schemas.microsoft.com/office/drawing/2014/main" id="{F65969CC-A099-4773-B8FA-4159917DA9A9}"/>
              </a:ext>
            </a:extLst>
          </p:cNvPr>
          <p:cNvSpPr txBox="1"/>
          <p:nvPr/>
        </p:nvSpPr>
        <p:spPr>
          <a:xfrm>
            <a:off x="1004609" y="1188188"/>
            <a:ext cx="10366601" cy="1559400"/>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333" b="0" i="0" u="none" strike="noStrike" kern="0" cap="none" spc="0" normalizeH="0" baseline="0" noProof="0" dirty="0" err="1">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Vừng</a:t>
            </a:r>
            <a:r>
              <a:rPr kumimoji="0" lang="en-US" sz="9333" b="0" i="0" u="none" strike="noStrike" kern="0" cap="none" spc="0" normalizeH="0" baseline="0" noProof="0" dirty="0">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 </a:t>
            </a:r>
            <a:r>
              <a:rPr kumimoji="0" lang="en-US" sz="9333" b="0" i="0" u="none" strike="noStrike" kern="0" cap="none" spc="0" normalizeH="0" baseline="0" noProof="0" dirty="0" err="1">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ơi</a:t>
            </a:r>
            <a:r>
              <a:rPr kumimoji="0" lang="en-US" sz="9333" b="0" i="0" u="none" strike="noStrike" kern="0" cap="none" spc="0" normalizeH="0" baseline="0" noProof="0" dirty="0">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 </a:t>
            </a:r>
            <a:r>
              <a:rPr kumimoji="0" lang="en-US" sz="9333" b="0" i="0" u="none" strike="noStrike" kern="0" cap="none" spc="0" normalizeH="0" baseline="0" noProof="0" dirty="0" err="1">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Mở</a:t>
            </a:r>
            <a:r>
              <a:rPr kumimoji="0" lang="en-US" sz="9333" b="0" i="0" u="none" strike="noStrike" kern="0" cap="none" spc="0" normalizeH="0" baseline="0" noProof="0" dirty="0">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 </a:t>
            </a:r>
            <a:r>
              <a:rPr kumimoji="0" lang="en-US" sz="9333" b="0" i="0" u="none" strike="noStrike" kern="0" cap="none" spc="0" normalizeH="0" baseline="0" noProof="0" dirty="0" err="1">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ra</a:t>
            </a:r>
            <a:r>
              <a:rPr kumimoji="0" lang="en-US" sz="9333" b="0" i="0" u="none" strike="noStrike" kern="0" cap="none" spc="0" normalizeH="0" baseline="0" noProof="0" dirty="0">
                <a:ln>
                  <a:solidFill>
                    <a:srgbClr val="FFFF00"/>
                  </a:solidFill>
                </a:ln>
                <a:solidFill>
                  <a:srgbClr val="FFFFFF">
                    <a:lumMod val="60000"/>
                    <a:lumOff val="40000"/>
                  </a:srgbClr>
                </a:solidFill>
                <a:effectLst>
                  <a:glow rad="63500">
                    <a:srgbClr val="F9A320">
                      <a:satMod val="175000"/>
                      <a:alpha val="40000"/>
                    </a:srgbClr>
                  </a:glow>
                </a:effectLst>
                <a:uLnTx/>
                <a:uFillTx/>
                <a:latin typeface="Calibri" panose="020F0502020204030204" pitchFamily="34" charset="0"/>
                <a:cs typeface="Calibri" panose="020F0502020204030204" pitchFamily="34" charset="0"/>
                <a:sym typeface="Arial"/>
              </a:rPr>
              <a:t>!</a:t>
            </a:r>
          </a:p>
        </p:txBody>
      </p:sp>
      <p:sp>
        <p:nvSpPr>
          <p:cNvPr id="35" name="Arrow: Notched Right 34">
            <a:hlinkClick r:id="rId3" action="ppaction://hlinksldjump"/>
            <a:extLst>
              <a:ext uri="{FF2B5EF4-FFF2-40B4-BE49-F238E27FC236}">
                <a16:creationId xmlns:a16="http://schemas.microsoft.com/office/drawing/2014/main" id="{6FAB6386-CDBA-44D4-A6A1-3E524039CF92}"/>
              </a:ext>
            </a:extLst>
          </p:cNvPr>
          <p:cNvSpPr/>
          <p:nvPr/>
        </p:nvSpPr>
        <p:spPr>
          <a:xfrm>
            <a:off x="11115748" y="6074369"/>
            <a:ext cx="1003965" cy="697227"/>
          </a:xfrm>
          <a:prstGeom prst="notch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Arial"/>
              <a:ea typeface="+mn-ea"/>
              <a:cs typeface="+mn-cs"/>
              <a:sym typeface="Arial"/>
            </a:endParaRPr>
          </a:p>
        </p:txBody>
      </p:sp>
      <p:pic>
        <p:nvPicPr>
          <p:cNvPr id="44" name="Picture 43">
            <a:hlinkClick r:id="rId4" action="ppaction://hlinksldjump"/>
            <a:extLst>
              <a:ext uri="{FF2B5EF4-FFF2-40B4-BE49-F238E27FC236}">
                <a16:creationId xmlns:a16="http://schemas.microsoft.com/office/drawing/2014/main" id="{2BFB7A59-13FC-4173-9814-E48912568A78}"/>
              </a:ext>
            </a:extLst>
          </p:cNvPr>
          <p:cNvPicPr>
            <a:picLocks noChangeAspect="1"/>
          </p:cNvPicPr>
          <p:nvPr/>
        </p:nvPicPr>
        <p:blipFill>
          <a:blip r:embed="rId5"/>
          <a:stretch>
            <a:fillRect/>
          </a:stretch>
        </p:blipFill>
        <p:spPr>
          <a:xfrm>
            <a:off x="3605279" y="1535289"/>
            <a:ext cx="2997499" cy="3565960"/>
          </a:xfrm>
          <a:prstGeom prst="rect">
            <a:avLst/>
          </a:prstGeom>
        </p:spPr>
      </p:pic>
      <p:pic>
        <p:nvPicPr>
          <p:cNvPr id="45" name="Picture 44">
            <a:hlinkClick r:id="rId6" action="ppaction://hlinksldjump"/>
            <a:extLst>
              <a:ext uri="{FF2B5EF4-FFF2-40B4-BE49-F238E27FC236}">
                <a16:creationId xmlns:a16="http://schemas.microsoft.com/office/drawing/2014/main" id="{6A4F4CF8-6F91-4AA9-B00E-D7F1EBB5955D}"/>
              </a:ext>
            </a:extLst>
          </p:cNvPr>
          <p:cNvPicPr>
            <a:picLocks noChangeAspect="1"/>
          </p:cNvPicPr>
          <p:nvPr/>
        </p:nvPicPr>
        <p:blipFill>
          <a:blip r:embed="rId7"/>
          <a:stretch>
            <a:fillRect/>
          </a:stretch>
        </p:blipFill>
        <p:spPr>
          <a:xfrm>
            <a:off x="6363262" y="2857056"/>
            <a:ext cx="3107607" cy="3877392"/>
          </a:xfrm>
          <a:prstGeom prst="rect">
            <a:avLst/>
          </a:prstGeom>
        </p:spPr>
      </p:pic>
      <p:pic>
        <p:nvPicPr>
          <p:cNvPr id="46" name="Picture 45">
            <a:hlinkClick r:id="rId8" action="ppaction://hlinksldjump"/>
            <a:extLst>
              <a:ext uri="{FF2B5EF4-FFF2-40B4-BE49-F238E27FC236}">
                <a16:creationId xmlns:a16="http://schemas.microsoft.com/office/drawing/2014/main" id="{CADB0A73-C1FD-4EF9-84B8-6A656B491725}"/>
              </a:ext>
            </a:extLst>
          </p:cNvPr>
          <p:cNvPicPr>
            <a:picLocks noChangeAspect="1"/>
          </p:cNvPicPr>
          <p:nvPr/>
        </p:nvPicPr>
        <p:blipFill>
          <a:blip r:embed="rId9"/>
          <a:stretch>
            <a:fillRect/>
          </a:stretch>
        </p:blipFill>
        <p:spPr>
          <a:xfrm>
            <a:off x="9074275" y="1535290"/>
            <a:ext cx="2997263" cy="3673956"/>
          </a:xfrm>
          <a:prstGeom prst="rect">
            <a:avLst/>
          </a:prstGeom>
        </p:spPr>
      </p:pic>
      <p:sp>
        <p:nvSpPr>
          <p:cNvPr id="47" name="Title 1">
            <a:extLst>
              <a:ext uri="{FF2B5EF4-FFF2-40B4-BE49-F238E27FC236}">
                <a16:creationId xmlns:a16="http://schemas.microsoft.com/office/drawing/2014/main" id="{C1A96916-724C-494F-B4F9-AFCFF2F22B67}"/>
              </a:ext>
            </a:extLst>
          </p:cNvPr>
          <p:cNvSpPr txBox="1">
            <a:spLocks/>
          </p:cNvSpPr>
          <p:nvPr/>
        </p:nvSpPr>
        <p:spPr>
          <a:xfrm>
            <a:off x="-396229" y="6235852"/>
            <a:ext cx="2103041" cy="53574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Tx/>
              <a:buNone/>
              <a:tabLst/>
              <a:defRPr/>
            </a:pPr>
            <a:r>
              <a:rPr kumimoji="0" lang="en-US" sz="2133" b="0" i="0" u="none" strike="noStrike" kern="1200" cap="none" spc="0" normalizeH="0" baseline="0" noProof="0">
                <a:ln>
                  <a:noFill/>
                </a:ln>
                <a:solidFill>
                  <a:srgbClr val="36A289">
                    <a:lumMod val="50000"/>
                  </a:srgbClr>
                </a:solidFill>
                <a:effectLst/>
                <a:uLnTx/>
                <a:uFillTx/>
                <a:latin typeface="#9Slide07 Altus" pitchFamily="2" charset="0"/>
                <a:ea typeface="+mj-ea"/>
                <a:cs typeface="+mj-cs"/>
                <a:sym typeface="Arial"/>
              </a:rPr>
              <a:t>DIỆU HIỀN</a:t>
            </a:r>
            <a:endParaRPr kumimoji="0" lang="en-US" sz="2133" b="0" i="0" u="none" strike="noStrike" kern="1200" cap="none" spc="0" normalizeH="0" baseline="0" noProof="0" dirty="0">
              <a:ln>
                <a:noFill/>
              </a:ln>
              <a:solidFill>
                <a:srgbClr val="36A289">
                  <a:lumMod val="50000"/>
                </a:srgbClr>
              </a:solidFill>
              <a:effectLst/>
              <a:uLnTx/>
              <a:uFillTx/>
              <a:latin typeface="#9Slide07 Altus" pitchFamily="2" charset="0"/>
              <a:ea typeface="+mj-ea"/>
              <a:cs typeface="+mj-cs"/>
              <a:sym typeface="Arial"/>
            </a:endParaRPr>
          </a:p>
        </p:txBody>
      </p:sp>
      <p:grpSp>
        <p:nvGrpSpPr>
          <p:cNvPr id="9" name="Google Shape;430;p33">
            <a:extLst>
              <a:ext uri="{FF2B5EF4-FFF2-40B4-BE49-F238E27FC236}">
                <a16:creationId xmlns:a16="http://schemas.microsoft.com/office/drawing/2014/main" id="{CB241B2E-A297-BAB4-E3AE-4EA66F2A1F81}"/>
              </a:ext>
            </a:extLst>
          </p:cNvPr>
          <p:cNvGrpSpPr/>
          <p:nvPr/>
        </p:nvGrpSpPr>
        <p:grpSpPr>
          <a:xfrm flipH="1">
            <a:off x="-8162" y="1643701"/>
            <a:ext cx="3770753" cy="5214300"/>
            <a:chOff x="6727039" y="1229170"/>
            <a:chExt cx="2581060" cy="3910725"/>
          </a:xfrm>
        </p:grpSpPr>
        <p:sp>
          <p:nvSpPr>
            <p:cNvPr id="10" name="Google Shape;431;p33">
              <a:extLst>
                <a:ext uri="{FF2B5EF4-FFF2-40B4-BE49-F238E27FC236}">
                  <a16:creationId xmlns:a16="http://schemas.microsoft.com/office/drawing/2014/main" id="{EFF8342A-2083-6FC8-4984-939F877D28E9}"/>
                </a:ext>
              </a:extLst>
            </p:cNvPr>
            <p:cNvSpPr/>
            <p:nvPr/>
          </p:nvSpPr>
          <p:spPr>
            <a:xfrm>
              <a:off x="7754966" y="4075026"/>
              <a:ext cx="128747" cy="264786"/>
            </a:xfrm>
            <a:custGeom>
              <a:avLst/>
              <a:gdLst/>
              <a:ahLst/>
              <a:cxnLst/>
              <a:rect l="l" t="t" r="r" b="b"/>
              <a:pathLst>
                <a:path w="2966" h="5740" extrusionOk="0">
                  <a:moveTo>
                    <a:pt x="2965" y="0"/>
                  </a:moveTo>
                  <a:lnTo>
                    <a:pt x="2965" y="0"/>
                  </a:lnTo>
                  <a:cubicBezTo>
                    <a:pt x="2310" y="1131"/>
                    <a:pt x="1429" y="2131"/>
                    <a:pt x="381" y="2917"/>
                  </a:cubicBezTo>
                  <a:lnTo>
                    <a:pt x="0" y="5739"/>
                  </a:lnTo>
                  <a:cubicBezTo>
                    <a:pt x="2643" y="3965"/>
                    <a:pt x="2965" y="1"/>
                    <a:pt x="296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432;p33">
              <a:extLst>
                <a:ext uri="{FF2B5EF4-FFF2-40B4-BE49-F238E27FC236}">
                  <a16:creationId xmlns:a16="http://schemas.microsoft.com/office/drawing/2014/main" id="{07579D02-DE10-996A-4CA6-19D25783A7E3}"/>
                </a:ext>
              </a:extLst>
            </p:cNvPr>
            <p:cNvSpPr/>
            <p:nvPr/>
          </p:nvSpPr>
          <p:spPr>
            <a:xfrm>
              <a:off x="7795025" y="3797500"/>
              <a:ext cx="782839" cy="354228"/>
            </a:xfrm>
            <a:custGeom>
              <a:avLst/>
              <a:gdLst/>
              <a:ahLst/>
              <a:cxnLst/>
              <a:rect l="l" t="t" r="r" b="b"/>
              <a:pathLst>
                <a:path w="19277" h="8434" extrusionOk="0">
                  <a:moveTo>
                    <a:pt x="751" y="1"/>
                  </a:moveTo>
                  <a:lnTo>
                    <a:pt x="1" y="5644"/>
                  </a:lnTo>
                  <a:cubicBezTo>
                    <a:pt x="2080" y="7061"/>
                    <a:pt x="5167" y="8433"/>
                    <a:pt x="9340" y="8433"/>
                  </a:cubicBezTo>
                  <a:cubicBezTo>
                    <a:pt x="9445" y="8433"/>
                    <a:pt x="9551" y="8432"/>
                    <a:pt x="9657" y="8431"/>
                  </a:cubicBezTo>
                  <a:cubicBezTo>
                    <a:pt x="12907" y="8395"/>
                    <a:pt x="16146" y="7930"/>
                    <a:pt x="19277" y="7049"/>
                  </a:cubicBezTo>
                  <a:cubicBezTo>
                    <a:pt x="19075" y="5156"/>
                    <a:pt x="18896" y="3859"/>
                    <a:pt x="18753" y="3561"/>
                  </a:cubicBezTo>
                  <a:cubicBezTo>
                    <a:pt x="18062" y="2049"/>
                    <a:pt x="751" y="1"/>
                    <a:pt x="75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33;p33">
              <a:extLst>
                <a:ext uri="{FF2B5EF4-FFF2-40B4-BE49-F238E27FC236}">
                  <a16:creationId xmlns:a16="http://schemas.microsoft.com/office/drawing/2014/main" id="{385766FC-A6A8-01E2-D998-1DD48C65CDEA}"/>
                </a:ext>
              </a:extLst>
            </p:cNvPr>
            <p:cNvSpPr/>
            <p:nvPr/>
          </p:nvSpPr>
          <p:spPr>
            <a:xfrm>
              <a:off x="8404000" y="4142325"/>
              <a:ext cx="204192" cy="289628"/>
            </a:xfrm>
            <a:custGeom>
              <a:avLst/>
              <a:gdLst/>
              <a:ahLst/>
              <a:cxnLst/>
              <a:rect l="l" t="t" r="r" b="b"/>
              <a:pathLst>
                <a:path w="4739" h="6466" extrusionOk="0">
                  <a:moveTo>
                    <a:pt x="0" y="1"/>
                  </a:moveTo>
                  <a:cubicBezTo>
                    <a:pt x="0" y="2"/>
                    <a:pt x="465" y="5633"/>
                    <a:pt x="4739" y="6466"/>
                  </a:cubicBezTo>
                  <a:cubicBezTo>
                    <a:pt x="4679" y="5680"/>
                    <a:pt x="4608" y="4894"/>
                    <a:pt x="4548" y="4144"/>
                  </a:cubicBezTo>
                  <a:cubicBezTo>
                    <a:pt x="3310" y="3513"/>
                    <a:pt x="1226" y="2204"/>
                    <a:pt x="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34;p33">
              <a:extLst>
                <a:ext uri="{FF2B5EF4-FFF2-40B4-BE49-F238E27FC236}">
                  <a16:creationId xmlns:a16="http://schemas.microsoft.com/office/drawing/2014/main" id="{456772A5-B899-DCB3-2B22-176D83132095}"/>
                </a:ext>
              </a:extLst>
            </p:cNvPr>
            <p:cNvSpPr/>
            <p:nvPr/>
          </p:nvSpPr>
          <p:spPr>
            <a:xfrm>
              <a:off x="7649150" y="4029075"/>
              <a:ext cx="1013016" cy="1110821"/>
            </a:xfrm>
            <a:custGeom>
              <a:avLst/>
              <a:gdLst/>
              <a:ahLst/>
              <a:cxnLst/>
              <a:rect l="l" t="t" r="r" b="b"/>
              <a:pathLst>
                <a:path w="24945" h="27231" extrusionOk="0">
                  <a:moveTo>
                    <a:pt x="3585" y="1"/>
                  </a:moveTo>
                  <a:lnTo>
                    <a:pt x="2977" y="4585"/>
                  </a:lnTo>
                  <a:cubicBezTo>
                    <a:pt x="4025" y="3799"/>
                    <a:pt x="4906" y="2811"/>
                    <a:pt x="5561" y="1680"/>
                  </a:cubicBezTo>
                  <a:lnTo>
                    <a:pt x="5561" y="1680"/>
                  </a:lnTo>
                  <a:cubicBezTo>
                    <a:pt x="5561" y="1680"/>
                    <a:pt x="5227" y="5645"/>
                    <a:pt x="2596" y="7418"/>
                  </a:cubicBezTo>
                  <a:lnTo>
                    <a:pt x="1" y="27230"/>
                  </a:lnTo>
                  <a:lnTo>
                    <a:pt x="8776" y="27230"/>
                  </a:lnTo>
                  <a:cubicBezTo>
                    <a:pt x="8776" y="27230"/>
                    <a:pt x="10157" y="12300"/>
                    <a:pt x="10431" y="12026"/>
                  </a:cubicBezTo>
                  <a:cubicBezTo>
                    <a:pt x="10603" y="11854"/>
                    <a:pt x="11155" y="11715"/>
                    <a:pt x="11590" y="11715"/>
                  </a:cubicBezTo>
                  <a:cubicBezTo>
                    <a:pt x="11847" y="11715"/>
                    <a:pt x="12062" y="11764"/>
                    <a:pt x="12133" y="11883"/>
                  </a:cubicBezTo>
                  <a:cubicBezTo>
                    <a:pt x="12312" y="12205"/>
                    <a:pt x="13693" y="27230"/>
                    <a:pt x="13693" y="27230"/>
                  </a:cubicBezTo>
                  <a:lnTo>
                    <a:pt x="24944" y="27230"/>
                  </a:lnTo>
                  <a:cubicBezTo>
                    <a:pt x="24944" y="27230"/>
                    <a:pt x="24301" y="17955"/>
                    <a:pt x="23623" y="9835"/>
                  </a:cubicBezTo>
                  <a:cubicBezTo>
                    <a:pt x="19349" y="9002"/>
                    <a:pt x="18884" y="3371"/>
                    <a:pt x="18884" y="3370"/>
                  </a:cubicBezTo>
                  <a:lnTo>
                    <a:pt x="18884" y="3370"/>
                  </a:lnTo>
                  <a:cubicBezTo>
                    <a:pt x="20110" y="5573"/>
                    <a:pt x="22194" y="6883"/>
                    <a:pt x="23432" y="7514"/>
                  </a:cubicBezTo>
                  <a:cubicBezTo>
                    <a:pt x="23230" y="5192"/>
                    <a:pt x="23028" y="3073"/>
                    <a:pt x="22849" y="1406"/>
                  </a:cubicBezTo>
                  <a:cubicBezTo>
                    <a:pt x="19718" y="2287"/>
                    <a:pt x="16479" y="2751"/>
                    <a:pt x="13229" y="2787"/>
                  </a:cubicBezTo>
                  <a:cubicBezTo>
                    <a:pt x="13123" y="2789"/>
                    <a:pt x="13017" y="2790"/>
                    <a:pt x="12912" y="2790"/>
                  </a:cubicBezTo>
                  <a:cubicBezTo>
                    <a:pt x="8739" y="2790"/>
                    <a:pt x="5652" y="1418"/>
                    <a:pt x="358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35;p33">
              <a:extLst>
                <a:ext uri="{FF2B5EF4-FFF2-40B4-BE49-F238E27FC236}">
                  <a16:creationId xmlns:a16="http://schemas.microsoft.com/office/drawing/2014/main" id="{3C46E694-DBD8-45CF-995B-A460F22F6CAC}"/>
                </a:ext>
              </a:extLst>
            </p:cNvPr>
            <p:cNvSpPr/>
            <p:nvPr/>
          </p:nvSpPr>
          <p:spPr>
            <a:xfrm>
              <a:off x="6807698" y="2278051"/>
              <a:ext cx="181684" cy="462364"/>
            </a:xfrm>
            <a:custGeom>
              <a:avLst/>
              <a:gdLst/>
              <a:ahLst/>
              <a:cxnLst/>
              <a:rect l="l" t="t" r="r" b="b"/>
              <a:pathLst>
                <a:path w="4478" h="11396" extrusionOk="0">
                  <a:moveTo>
                    <a:pt x="2411" y="0"/>
                  </a:moveTo>
                  <a:cubicBezTo>
                    <a:pt x="2122" y="0"/>
                    <a:pt x="1890" y="63"/>
                    <a:pt x="1798" y="216"/>
                  </a:cubicBezTo>
                  <a:cubicBezTo>
                    <a:pt x="1513" y="668"/>
                    <a:pt x="0" y="10110"/>
                    <a:pt x="0" y="10110"/>
                  </a:cubicBezTo>
                  <a:cubicBezTo>
                    <a:pt x="48" y="10669"/>
                    <a:pt x="3227" y="11396"/>
                    <a:pt x="3227" y="11396"/>
                  </a:cubicBezTo>
                  <a:lnTo>
                    <a:pt x="3632" y="6526"/>
                  </a:lnTo>
                  <a:cubicBezTo>
                    <a:pt x="3632" y="6526"/>
                    <a:pt x="4477" y="1263"/>
                    <a:pt x="4322" y="763"/>
                  </a:cubicBezTo>
                  <a:cubicBezTo>
                    <a:pt x="4220" y="397"/>
                    <a:pt x="3137" y="0"/>
                    <a:pt x="2411" y="0"/>
                  </a:cubicBezTo>
                  <a:close/>
                </a:path>
              </a:pathLst>
            </a:custGeom>
            <a:solidFill>
              <a:srgbClr val="FBF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36;p33">
              <a:extLst>
                <a:ext uri="{FF2B5EF4-FFF2-40B4-BE49-F238E27FC236}">
                  <a16:creationId xmlns:a16="http://schemas.microsoft.com/office/drawing/2014/main" id="{89425D45-822F-E4BE-802D-EBABF24335BB}"/>
                </a:ext>
              </a:extLst>
            </p:cNvPr>
            <p:cNvSpPr/>
            <p:nvPr/>
          </p:nvSpPr>
          <p:spPr>
            <a:xfrm>
              <a:off x="6727039" y="2413035"/>
              <a:ext cx="349776" cy="403818"/>
            </a:xfrm>
            <a:custGeom>
              <a:avLst/>
              <a:gdLst/>
              <a:ahLst/>
              <a:cxnLst/>
              <a:rect l="l" t="t" r="r" b="b"/>
              <a:pathLst>
                <a:path w="8621" h="9953" extrusionOk="0">
                  <a:moveTo>
                    <a:pt x="2242" y="0"/>
                  </a:moveTo>
                  <a:cubicBezTo>
                    <a:pt x="1675" y="0"/>
                    <a:pt x="997" y="162"/>
                    <a:pt x="738" y="865"/>
                  </a:cubicBezTo>
                  <a:cubicBezTo>
                    <a:pt x="250" y="2151"/>
                    <a:pt x="1703" y="2282"/>
                    <a:pt x="1703" y="2282"/>
                  </a:cubicBezTo>
                  <a:cubicBezTo>
                    <a:pt x="1703" y="2282"/>
                    <a:pt x="274" y="2377"/>
                    <a:pt x="131" y="3366"/>
                  </a:cubicBezTo>
                  <a:cubicBezTo>
                    <a:pt x="0" y="4354"/>
                    <a:pt x="1441" y="4532"/>
                    <a:pt x="1441" y="4532"/>
                  </a:cubicBezTo>
                  <a:cubicBezTo>
                    <a:pt x="679" y="4735"/>
                    <a:pt x="179" y="5449"/>
                    <a:pt x="250" y="6235"/>
                  </a:cubicBezTo>
                  <a:cubicBezTo>
                    <a:pt x="322" y="7664"/>
                    <a:pt x="548" y="8831"/>
                    <a:pt x="4393" y="9593"/>
                  </a:cubicBezTo>
                  <a:cubicBezTo>
                    <a:pt x="5790" y="9866"/>
                    <a:pt x="6729" y="9953"/>
                    <a:pt x="7360" y="9953"/>
                  </a:cubicBezTo>
                  <a:cubicBezTo>
                    <a:pt x="8461" y="9953"/>
                    <a:pt x="8620" y="9688"/>
                    <a:pt x="8620" y="9688"/>
                  </a:cubicBezTo>
                  <a:lnTo>
                    <a:pt x="8108" y="7485"/>
                  </a:lnTo>
                  <a:cubicBezTo>
                    <a:pt x="8108" y="7485"/>
                    <a:pt x="7251" y="5914"/>
                    <a:pt x="7477" y="5152"/>
                  </a:cubicBezTo>
                  <a:cubicBezTo>
                    <a:pt x="7715" y="4401"/>
                    <a:pt x="8096" y="2699"/>
                    <a:pt x="7441" y="1961"/>
                  </a:cubicBezTo>
                  <a:cubicBezTo>
                    <a:pt x="7081" y="1547"/>
                    <a:pt x="6107" y="1208"/>
                    <a:pt x="5252" y="1208"/>
                  </a:cubicBezTo>
                  <a:cubicBezTo>
                    <a:pt x="4581" y="1208"/>
                    <a:pt x="3983" y="1416"/>
                    <a:pt x="3810" y="1961"/>
                  </a:cubicBezTo>
                  <a:cubicBezTo>
                    <a:pt x="3417" y="3199"/>
                    <a:pt x="5489" y="2877"/>
                    <a:pt x="5596" y="3104"/>
                  </a:cubicBezTo>
                  <a:cubicBezTo>
                    <a:pt x="5691" y="3342"/>
                    <a:pt x="4846" y="7354"/>
                    <a:pt x="4632" y="7485"/>
                  </a:cubicBezTo>
                  <a:cubicBezTo>
                    <a:pt x="4614" y="7497"/>
                    <a:pt x="4579" y="7502"/>
                    <a:pt x="4532" y="7502"/>
                  </a:cubicBezTo>
                  <a:cubicBezTo>
                    <a:pt x="4043" y="7502"/>
                    <a:pt x="2151" y="6939"/>
                    <a:pt x="2107" y="6830"/>
                  </a:cubicBezTo>
                  <a:cubicBezTo>
                    <a:pt x="2060" y="6723"/>
                    <a:pt x="3120" y="115"/>
                    <a:pt x="3120" y="115"/>
                  </a:cubicBezTo>
                  <a:cubicBezTo>
                    <a:pt x="3120" y="115"/>
                    <a:pt x="2720" y="0"/>
                    <a:pt x="2242" y="0"/>
                  </a:cubicBez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37;p33">
              <a:extLst>
                <a:ext uri="{FF2B5EF4-FFF2-40B4-BE49-F238E27FC236}">
                  <a16:creationId xmlns:a16="http://schemas.microsoft.com/office/drawing/2014/main" id="{1C3BB19B-CE8A-A7F8-0DD2-4DEC451E32ED}"/>
                </a:ext>
              </a:extLst>
            </p:cNvPr>
            <p:cNvSpPr/>
            <p:nvPr/>
          </p:nvSpPr>
          <p:spPr>
            <a:xfrm>
              <a:off x="6949214" y="2683857"/>
              <a:ext cx="1033828" cy="516123"/>
            </a:xfrm>
            <a:custGeom>
              <a:avLst/>
              <a:gdLst/>
              <a:ahLst/>
              <a:cxnLst/>
              <a:rect l="l" t="t" r="r" b="b"/>
              <a:pathLst>
                <a:path w="25481" h="12721" extrusionOk="0">
                  <a:moveTo>
                    <a:pt x="4275" y="1"/>
                  </a:moveTo>
                  <a:cubicBezTo>
                    <a:pt x="1299" y="763"/>
                    <a:pt x="1" y="4525"/>
                    <a:pt x="1" y="4525"/>
                  </a:cubicBezTo>
                  <a:cubicBezTo>
                    <a:pt x="1" y="4525"/>
                    <a:pt x="1799" y="8835"/>
                    <a:pt x="10621" y="11597"/>
                  </a:cubicBezTo>
                  <a:cubicBezTo>
                    <a:pt x="13292" y="12430"/>
                    <a:pt x="15597" y="12720"/>
                    <a:pt x="17512" y="12720"/>
                  </a:cubicBezTo>
                  <a:cubicBezTo>
                    <a:pt x="21922" y="12720"/>
                    <a:pt x="24266" y="11180"/>
                    <a:pt x="24266" y="11180"/>
                  </a:cubicBezTo>
                  <a:lnTo>
                    <a:pt x="25480" y="953"/>
                  </a:lnTo>
                  <a:lnTo>
                    <a:pt x="25480" y="953"/>
                  </a:lnTo>
                  <a:cubicBezTo>
                    <a:pt x="25480" y="953"/>
                    <a:pt x="23301" y="2215"/>
                    <a:pt x="17646" y="3787"/>
                  </a:cubicBezTo>
                  <a:cubicBezTo>
                    <a:pt x="16925" y="3985"/>
                    <a:pt x="16170" y="4072"/>
                    <a:pt x="15403" y="4072"/>
                  </a:cubicBezTo>
                  <a:cubicBezTo>
                    <a:pt x="10142" y="4072"/>
                    <a:pt x="4275" y="1"/>
                    <a:pt x="427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38;p33">
              <a:extLst>
                <a:ext uri="{FF2B5EF4-FFF2-40B4-BE49-F238E27FC236}">
                  <a16:creationId xmlns:a16="http://schemas.microsoft.com/office/drawing/2014/main" id="{98A4E929-2D75-EF4B-737A-0D34DD1B8708}"/>
                </a:ext>
              </a:extLst>
            </p:cNvPr>
            <p:cNvSpPr/>
            <p:nvPr/>
          </p:nvSpPr>
          <p:spPr>
            <a:xfrm>
              <a:off x="8771853" y="4066892"/>
              <a:ext cx="384546" cy="394040"/>
            </a:xfrm>
            <a:custGeom>
              <a:avLst/>
              <a:gdLst/>
              <a:ahLst/>
              <a:cxnLst/>
              <a:rect l="l" t="t" r="r" b="b"/>
              <a:pathLst>
                <a:path w="9478" h="9712" extrusionOk="0">
                  <a:moveTo>
                    <a:pt x="5191" y="0"/>
                  </a:moveTo>
                  <a:cubicBezTo>
                    <a:pt x="5191" y="0"/>
                    <a:pt x="4798" y="2048"/>
                    <a:pt x="4429" y="2262"/>
                  </a:cubicBezTo>
                  <a:cubicBezTo>
                    <a:pt x="4368" y="2301"/>
                    <a:pt x="4281" y="2316"/>
                    <a:pt x="4174" y="2316"/>
                  </a:cubicBezTo>
                  <a:cubicBezTo>
                    <a:pt x="3814" y="2316"/>
                    <a:pt x="3238" y="2143"/>
                    <a:pt x="2742" y="2143"/>
                  </a:cubicBezTo>
                  <a:cubicBezTo>
                    <a:pt x="2533" y="2143"/>
                    <a:pt x="2337" y="2174"/>
                    <a:pt x="2179" y="2262"/>
                  </a:cubicBezTo>
                  <a:cubicBezTo>
                    <a:pt x="1536" y="2619"/>
                    <a:pt x="0" y="4739"/>
                    <a:pt x="846" y="5513"/>
                  </a:cubicBezTo>
                  <a:cubicBezTo>
                    <a:pt x="1415" y="6042"/>
                    <a:pt x="1747" y="6128"/>
                    <a:pt x="1903" y="6128"/>
                  </a:cubicBezTo>
                  <a:cubicBezTo>
                    <a:pt x="1978" y="6128"/>
                    <a:pt x="2012" y="6108"/>
                    <a:pt x="2012" y="6108"/>
                  </a:cubicBezTo>
                  <a:lnTo>
                    <a:pt x="2012" y="6108"/>
                  </a:lnTo>
                  <a:cubicBezTo>
                    <a:pt x="2012" y="6108"/>
                    <a:pt x="227" y="7894"/>
                    <a:pt x="1691" y="8942"/>
                  </a:cubicBezTo>
                  <a:cubicBezTo>
                    <a:pt x="2081" y="9217"/>
                    <a:pt x="2410" y="9318"/>
                    <a:pt x="2685" y="9318"/>
                  </a:cubicBezTo>
                  <a:cubicBezTo>
                    <a:pt x="3441" y="9318"/>
                    <a:pt x="3774" y="8549"/>
                    <a:pt x="3775" y="8549"/>
                  </a:cubicBezTo>
                  <a:lnTo>
                    <a:pt x="3775" y="8549"/>
                  </a:lnTo>
                  <a:cubicBezTo>
                    <a:pt x="3775" y="8549"/>
                    <a:pt x="3751" y="9382"/>
                    <a:pt x="4537" y="9656"/>
                  </a:cubicBezTo>
                  <a:cubicBezTo>
                    <a:pt x="4637" y="9692"/>
                    <a:pt x="4734" y="9707"/>
                    <a:pt x="4828" y="9707"/>
                  </a:cubicBezTo>
                  <a:cubicBezTo>
                    <a:pt x="5452" y="9707"/>
                    <a:pt x="5894" y="9013"/>
                    <a:pt x="5894" y="9013"/>
                  </a:cubicBezTo>
                  <a:cubicBezTo>
                    <a:pt x="5894" y="9013"/>
                    <a:pt x="6158" y="9712"/>
                    <a:pt x="7037" y="9712"/>
                  </a:cubicBezTo>
                  <a:cubicBezTo>
                    <a:pt x="7090" y="9712"/>
                    <a:pt x="7146" y="9709"/>
                    <a:pt x="7204" y="9704"/>
                  </a:cubicBezTo>
                  <a:cubicBezTo>
                    <a:pt x="8216" y="9608"/>
                    <a:pt x="9478" y="5858"/>
                    <a:pt x="8739" y="4179"/>
                  </a:cubicBezTo>
                  <a:cubicBezTo>
                    <a:pt x="8001" y="2500"/>
                    <a:pt x="8418" y="572"/>
                    <a:pt x="8418" y="572"/>
                  </a:cubicBezTo>
                  <a:lnTo>
                    <a:pt x="5191" y="0"/>
                  </a:ln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39;p33">
              <a:extLst>
                <a:ext uri="{FF2B5EF4-FFF2-40B4-BE49-F238E27FC236}">
                  <a16:creationId xmlns:a16="http://schemas.microsoft.com/office/drawing/2014/main" id="{3FD6BF79-37A8-4D1A-3A54-1281E984743D}"/>
                </a:ext>
              </a:extLst>
            </p:cNvPr>
            <p:cNvSpPr/>
            <p:nvPr/>
          </p:nvSpPr>
          <p:spPr>
            <a:xfrm>
              <a:off x="8691154" y="2883839"/>
              <a:ext cx="616945" cy="1274707"/>
            </a:xfrm>
            <a:custGeom>
              <a:avLst/>
              <a:gdLst/>
              <a:ahLst/>
              <a:cxnLst/>
              <a:rect l="l" t="t" r="r" b="b"/>
              <a:pathLst>
                <a:path w="15206" h="31418" extrusionOk="0">
                  <a:moveTo>
                    <a:pt x="2477" y="1"/>
                  </a:moveTo>
                  <a:cubicBezTo>
                    <a:pt x="406" y="751"/>
                    <a:pt x="1" y="9049"/>
                    <a:pt x="1" y="9049"/>
                  </a:cubicBezTo>
                  <a:cubicBezTo>
                    <a:pt x="1" y="9049"/>
                    <a:pt x="4537" y="14657"/>
                    <a:pt x="6061" y="17872"/>
                  </a:cubicBezTo>
                  <a:cubicBezTo>
                    <a:pt x="7585" y="21087"/>
                    <a:pt x="6240" y="28945"/>
                    <a:pt x="6240" y="28945"/>
                  </a:cubicBezTo>
                  <a:cubicBezTo>
                    <a:pt x="8097" y="31139"/>
                    <a:pt x="10690" y="31418"/>
                    <a:pt x="11886" y="31418"/>
                  </a:cubicBezTo>
                  <a:cubicBezTo>
                    <a:pt x="12293" y="31418"/>
                    <a:pt x="12538" y="31386"/>
                    <a:pt x="12538" y="31386"/>
                  </a:cubicBezTo>
                  <a:cubicBezTo>
                    <a:pt x="12538" y="31386"/>
                    <a:pt x="15205" y="23158"/>
                    <a:pt x="13550" y="15122"/>
                  </a:cubicBezTo>
                  <a:cubicBezTo>
                    <a:pt x="11895" y="7073"/>
                    <a:pt x="2477" y="1"/>
                    <a:pt x="24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40;p33">
              <a:extLst>
                <a:ext uri="{FF2B5EF4-FFF2-40B4-BE49-F238E27FC236}">
                  <a16:creationId xmlns:a16="http://schemas.microsoft.com/office/drawing/2014/main" id="{1322806D-51C1-68CF-8330-F4FD48047854}"/>
                </a:ext>
              </a:extLst>
            </p:cNvPr>
            <p:cNvSpPr/>
            <p:nvPr/>
          </p:nvSpPr>
          <p:spPr>
            <a:xfrm>
              <a:off x="8070050" y="2637075"/>
              <a:ext cx="634619" cy="640731"/>
            </a:xfrm>
            <a:custGeom>
              <a:avLst/>
              <a:gdLst/>
              <a:ahLst/>
              <a:cxnLst/>
              <a:rect l="l" t="t" r="r" b="b"/>
              <a:pathLst>
                <a:path w="13848" h="9063" extrusionOk="0">
                  <a:moveTo>
                    <a:pt x="4657" y="1"/>
                  </a:moveTo>
                  <a:cubicBezTo>
                    <a:pt x="3176" y="1"/>
                    <a:pt x="2108" y="106"/>
                    <a:pt x="2108" y="106"/>
                  </a:cubicBezTo>
                  <a:cubicBezTo>
                    <a:pt x="2108" y="106"/>
                    <a:pt x="1096" y="391"/>
                    <a:pt x="0" y="749"/>
                  </a:cubicBezTo>
                  <a:cubicBezTo>
                    <a:pt x="1619" y="3832"/>
                    <a:pt x="4370" y="8940"/>
                    <a:pt x="4858" y="9059"/>
                  </a:cubicBezTo>
                  <a:cubicBezTo>
                    <a:pt x="4866" y="9061"/>
                    <a:pt x="4875" y="9062"/>
                    <a:pt x="4885" y="9062"/>
                  </a:cubicBezTo>
                  <a:cubicBezTo>
                    <a:pt x="5534" y="9062"/>
                    <a:pt x="10965" y="5103"/>
                    <a:pt x="13847" y="2665"/>
                  </a:cubicBezTo>
                  <a:cubicBezTo>
                    <a:pt x="13133" y="2153"/>
                    <a:pt x="12395" y="1689"/>
                    <a:pt x="11633" y="1260"/>
                  </a:cubicBezTo>
                  <a:cubicBezTo>
                    <a:pt x="9746" y="216"/>
                    <a:pt x="6778" y="1"/>
                    <a:pt x="465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41;p33">
              <a:extLst>
                <a:ext uri="{FF2B5EF4-FFF2-40B4-BE49-F238E27FC236}">
                  <a16:creationId xmlns:a16="http://schemas.microsoft.com/office/drawing/2014/main" id="{70E312EE-5ED9-0551-6EE6-4289909778C8}"/>
                </a:ext>
              </a:extLst>
            </p:cNvPr>
            <p:cNvSpPr/>
            <p:nvPr/>
          </p:nvSpPr>
          <p:spPr>
            <a:xfrm>
              <a:off x="7819251" y="2684344"/>
              <a:ext cx="972442" cy="968506"/>
            </a:xfrm>
            <a:custGeom>
              <a:avLst/>
              <a:gdLst/>
              <a:ahLst/>
              <a:cxnLst/>
              <a:rect l="l" t="t" r="r" b="b"/>
              <a:pathLst>
                <a:path w="23968" h="23871" extrusionOk="0">
                  <a:moveTo>
                    <a:pt x="6465" y="0"/>
                  </a:moveTo>
                  <a:cubicBezTo>
                    <a:pt x="5501" y="310"/>
                    <a:pt x="4477" y="679"/>
                    <a:pt x="4036" y="941"/>
                  </a:cubicBezTo>
                  <a:cubicBezTo>
                    <a:pt x="4036" y="941"/>
                    <a:pt x="1179" y="15860"/>
                    <a:pt x="0" y="22944"/>
                  </a:cubicBezTo>
                  <a:cubicBezTo>
                    <a:pt x="1952" y="23409"/>
                    <a:pt x="4591" y="23870"/>
                    <a:pt x="7411" y="23870"/>
                  </a:cubicBezTo>
                  <a:cubicBezTo>
                    <a:pt x="10079" y="23870"/>
                    <a:pt x="12908" y="23457"/>
                    <a:pt x="15466" y="22241"/>
                  </a:cubicBezTo>
                  <a:cubicBezTo>
                    <a:pt x="17740" y="21170"/>
                    <a:pt x="19753" y="18729"/>
                    <a:pt x="21479" y="15788"/>
                  </a:cubicBezTo>
                  <a:cubicBezTo>
                    <a:pt x="22301" y="10585"/>
                    <a:pt x="23182" y="5870"/>
                    <a:pt x="23967" y="4930"/>
                  </a:cubicBezTo>
                  <a:cubicBezTo>
                    <a:pt x="22824" y="3834"/>
                    <a:pt x="21598" y="2822"/>
                    <a:pt x="20312" y="1905"/>
                  </a:cubicBezTo>
                  <a:cubicBezTo>
                    <a:pt x="17430" y="4343"/>
                    <a:pt x="11987" y="8302"/>
                    <a:pt x="11339" y="8302"/>
                  </a:cubicBezTo>
                  <a:cubicBezTo>
                    <a:pt x="11328" y="8302"/>
                    <a:pt x="11319" y="8301"/>
                    <a:pt x="11311" y="8299"/>
                  </a:cubicBezTo>
                  <a:cubicBezTo>
                    <a:pt x="10835" y="8180"/>
                    <a:pt x="8084" y="3072"/>
                    <a:pt x="64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442;p33">
              <a:extLst>
                <a:ext uri="{FF2B5EF4-FFF2-40B4-BE49-F238E27FC236}">
                  <a16:creationId xmlns:a16="http://schemas.microsoft.com/office/drawing/2014/main" id="{2DAEB8B6-6D2F-9875-18B5-98EB55BA5DF3}"/>
                </a:ext>
              </a:extLst>
            </p:cNvPr>
            <p:cNvSpPr/>
            <p:nvPr/>
          </p:nvSpPr>
          <p:spPr>
            <a:xfrm>
              <a:off x="7799175" y="3313975"/>
              <a:ext cx="891497" cy="704339"/>
            </a:xfrm>
            <a:custGeom>
              <a:avLst/>
              <a:gdLst/>
              <a:ahLst/>
              <a:cxnLst/>
              <a:rect l="l" t="t" r="r" b="b"/>
              <a:pathLst>
                <a:path w="22015" h="17360" extrusionOk="0">
                  <a:moveTo>
                    <a:pt x="22015" y="0"/>
                  </a:moveTo>
                  <a:lnTo>
                    <a:pt x="22015" y="0"/>
                  </a:lnTo>
                  <a:cubicBezTo>
                    <a:pt x="20289" y="2941"/>
                    <a:pt x="18276" y="5382"/>
                    <a:pt x="16002" y="6453"/>
                  </a:cubicBezTo>
                  <a:cubicBezTo>
                    <a:pt x="13444" y="7669"/>
                    <a:pt x="10615" y="8082"/>
                    <a:pt x="7947" y="8082"/>
                  </a:cubicBezTo>
                  <a:cubicBezTo>
                    <a:pt x="5127" y="8082"/>
                    <a:pt x="2488" y="7621"/>
                    <a:pt x="536" y="7156"/>
                  </a:cubicBezTo>
                  <a:cubicBezTo>
                    <a:pt x="203" y="9192"/>
                    <a:pt x="0" y="10573"/>
                    <a:pt x="48" y="10775"/>
                  </a:cubicBezTo>
                  <a:cubicBezTo>
                    <a:pt x="286" y="11656"/>
                    <a:pt x="2953" y="16931"/>
                    <a:pt x="10573" y="17300"/>
                  </a:cubicBezTo>
                  <a:cubicBezTo>
                    <a:pt x="11417" y="17341"/>
                    <a:pt x="12175" y="17359"/>
                    <a:pt x="12857" y="17359"/>
                  </a:cubicBezTo>
                  <a:cubicBezTo>
                    <a:pt x="18347" y="17359"/>
                    <a:pt x="18919" y="16168"/>
                    <a:pt x="19491" y="15871"/>
                  </a:cubicBezTo>
                  <a:cubicBezTo>
                    <a:pt x="19860" y="15692"/>
                    <a:pt x="20872" y="7346"/>
                    <a:pt x="220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443;p33">
              <a:extLst>
                <a:ext uri="{FF2B5EF4-FFF2-40B4-BE49-F238E27FC236}">
                  <a16:creationId xmlns:a16="http://schemas.microsoft.com/office/drawing/2014/main" id="{71A263C9-B448-E066-78A5-3B6EBA61078D}"/>
                </a:ext>
              </a:extLst>
            </p:cNvPr>
            <p:cNvSpPr/>
            <p:nvPr/>
          </p:nvSpPr>
          <p:spPr>
            <a:xfrm>
              <a:off x="8252079" y="2535077"/>
              <a:ext cx="227084" cy="180710"/>
            </a:xfrm>
            <a:custGeom>
              <a:avLst/>
              <a:gdLst/>
              <a:ahLst/>
              <a:cxnLst/>
              <a:rect l="l" t="t" r="r" b="b"/>
              <a:pathLst>
                <a:path w="5597" h="4454" extrusionOk="0">
                  <a:moveTo>
                    <a:pt x="5596" y="0"/>
                  </a:moveTo>
                  <a:cubicBezTo>
                    <a:pt x="5001" y="191"/>
                    <a:pt x="4394" y="334"/>
                    <a:pt x="3786" y="453"/>
                  </a:cubicBezTo>
                  <a:cubicBezTo>
                    <a:pt x="3280" y="543"/>
                    <a:pt x="2771" y="587"/>
                    <a:pt x="2264" y="587"/>
                  </a:cubicBezTo>
                  <a:cubicBezTo>
                    <a:pt x="1567" y="587"/>
                    <a:pt x="873" y="504"/>
                    <a:pt x="191" y="346"/>
                  </a:cubicBezTo>
                  <a:lnTo>
                    <a:pt x="0" y="1703"/>
                  </a:lnTo>
                  <a:lnTo>
                    <a:pt x="1441" y="4453"/>
                  </a:lnTo>
                  <a:lnTo>
                    <a:pt x="5394" y="1786"/>
                  </a:lnTo>
                  <a:lnTo>
                    <a:pt x="5596" y="0"/>
                  </a:ln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44;p33">
              <a:extLst>
                <a:ext uri="{FF2B5EF4-FFF2-40B4-BE49-F238E27FC236}">
                  <a16:creationId xmlns:a16="http://schemas.microsoft.com/office/drawing/2014/main" id="{334B0A7A-8E8E-D879-9F18-BA33F3E55670}"/>
                </a:ext>
              </a:extLst>
            </p:cNvPr>
            <p:cNvSpPr/>
            <p:nvPr/>
          </p:nvSpPr>
          <p:spPr>
            <a:xfrm>
              <a:off x="8258838" y="2434987"/>
              <a:ext cx="229965" cy="132467"/>
            </a:xfrm>
            <a:custGeom>
              <a:avLst/>
              <a:gdLst/>
              <a:ahLst/>
              <a:cxnLst/>
              <a:rect l="l" t="t" r="r" b="b"/>
              <a:pathLst>
                <a:path w="5668" h="2818" extrusionOk="0">
                  <a:moveTo>
                    <a:pt x="5668" y="0"/>
                  </a:moveTo>
                  <a:lnTo>
                    <a:pt x="239" y="774"/>
                  </a:lnTo>
                  <a:lnTo>
                    <a:pt x="1" y="2584"/>
                  </a:lnTo>
                  <a:cubicBezTo>
                    <a:pt x="669" y="2739"/>
                    <a:pt x="1349" y="2818"/>
                    <a:pt x="2031" y="2818"/>
                  </a:cubicBezTo>
                  <a:cubicBezTo>
                    <a:pt x="2553" y="2818"/>
                    <a:pt x="3076" y="2772"/>
                    <a:pt x="3596" y="2679"/>
                  </a:cubicBezTo>
                  <a:cubicBezTo>
                    <a:pt x="4204" y="2572"/>
                    <a:pt x="4811" y="2417"/>
                    <a:pt x="5406" y="2238"/>
                  </a:cubicBezTo>
                  <a:lnTo>
                    <a:pt x="5668" y="0"/>
                  </a:ln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45;p33">
              <a:extLst>
                <a:ext uri="{FF2B5EF4-FFF2-40B4-BE49-F238E27FC236}">
                  <a16:creationId xmlns:a16="http://schemas.microsoft.com/office/drawing/2014/main" id="{FEA1E44D-72E3-5324-6381-5C44880AE5BE}"/>
                </a:ext>
              </a:extLst>
            </p:cNvPr>
            <p:cNvSpPr/>
            <p:nvPr/>
          </p:nvSpPr>
          <p:spPr>
            <a:xfrm>
              <a:off x="8006655" y="1229170"/>
              <a:ext cx="1033828" cy="782319"/>
            </a:xfrm>
            <a:custGeom>
              <a:avLst/>
              <a:gdLst/>
              <a:ahLst/>
              <a:cxnLst/>
              <a:rect l="l" t="t" r="r" b="b"/>
              <a:pathLst>
                <a:path w="25481" h="19282" extrusionOk="0">
                  <a:moveTo>
                    <a:pt x="4714" y="1"/>
                  </a:moveTo>
                  <a:cubicBezTo>
                    <a:pt x="4359" y="1"/>
                    <a:pt x="2954" y="170"/>
                    <a:pt x="1584" y="2672"/>
                  </a:cubicBezTo>
                  <a:cubicBezTo>
                    <a:pt x="1" y="5565"/>
                    <a:pt x="2108" y="10030"/>
                    <a:pt x="2108" y="10030"/>
                  </a:cubicBezTo>
                  <a:cubicBezTo>
                    <a:pt x="1310" y="12971"/>
                    <a:pt x="20503" y="19281"/>
                    <a:pt x="20503" y="19281"/>
                  </a:cubicBezTo>
                  <a:cubicBezTo>
                    <a:pt x="20503" y="19281"/>
                    <a:pt x="25480" y="16686"/>
                    <a:pt x="24706" y="12661"/>
                  </a:cubicBezTo>
                  <a:cubicBezTo>
                    <a:pt x="24175" y="9951"/>
                    <a:pt x="22705" y="9512"/>
                    <a:pt x="21807" y="9512"/>
                  </a:cubicBezTo>
                  <a:cubicBezTo>
                    <a:pt x="21375" y="9512"/>
                    <a:pt x="21075" y="9613"/>
                    <a:pt x="21075" y="9613"/>
                  </a:cubicBezTo>
                  <a:cubicBezTo>
                    <a:pt x="21075" y="9613"/>
                    <a:pt x="22027" y="6720"/>
                    <a:pt x="17646" y="3612"/>
                  </a:cubicBezTo>
                  <a:cubicBezTo>
                    <a:pt x="16129" y="2534"/>
                    <a:pt x="14605" y="2190"/>
                    <a:pt x="13156" y="2190"/>
                  </a:cubicBezTo>
                  <a:cubicBezTo>
                    <a:pt x="10603" y="2190"/>
                    <a:pt x="8285" y="3258"/>
                    <a:pt x="6654" y="3258"/>
                  </a:cubicBezTo>
                  <a:cubicBezTo>
                    <a:pt x="6544" y="3258"/>
                    <a:pt x="6438" y="3254"/>
                    <a:pt x="6335" y="3243"/>
                  </a:cubicBezTo>
                  <a:cubicBezTo>
                    <a:pt x="3835" y="2993"/>
                    <a:pt x="4799" y="5"/>
                    <a:pt x="4799" y="5"/>
                  </a:cubicBezTo>
                  <a:cubicBezTo>
                    <a:pt x="4799" y="5"/>
                    <a:pt x="4769" y="1"/>
                    <a:pt x="471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46;p33">
              <a:extLst>
                <a:ext uri="{FF2B5EF4-FFF2-40B4-BE49-F238E27FC236}">
                  <a16:creationId xmlns:a16="http://schemas.microsoft.com/office/drawing/2014/main" id="{FFCE9F90-A11E-6F70-DD55-EB9AAD5F79FA}"/>
                </a:ext>
              </a:extLst>
            </p:cNvPr>
            <p:cNvSpPr/>
            <p:nvPr/>
          </p:nvSpPr>
          <p:spPr>
            <a:xfrm>
              <a:off x="8215360" y="1413897"/>
              <a:ext cx="74410" cy="74897"/>
            </a:xfrm>
            <a:custGeom>
              <a:avLst/>
              <a:gdLst/>
              <a:ahLst/>
              <a:cxnLst/>
              <a:rect l="l" t="t" r="r" b="b"/>
              <a:pathLst>
                <a:path w="1834" h="1846" extrusionOk="0">
                  <a:moveTo>
                    <a:pt x="917" y="0"/>
                  </a:moveTo>
                  <a:cubicBezTo>
                    <a:pt x="417" y="0"/>
                    <a:pt x="0" y="417"/>
                    <a:pt x="0" y="929"/>
                  </a:cubicBezTo>
                  <a:cubicBezTo>
                    <a:pt x="0" y="1429"/>
                    <a:pt x="417" y="1846"/>
                    <a:pt x="917" y="1846"/>
                  </a:cubicBezTo>
                  <a:cubicBezTo>
                    <a:pt x="1429" y="1846"/>
                    <a:pt x="1834" y="1429"/>
                    <a:pt x="1834" y="929"/>
                  </a:cubicBezTo>
                  <a:cubicBezTo>
                    <a:pt x="1834" y="417"/>
                    <a:pt x="1429" y="0"/>
                    <a:pt x="9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47;p33">
              <a:extLst>
                <a:ext uri="{FF2B5EF4-FFF2-40B4-BE49-F238E27FC236}">
                  <a16:creationId xmlns:a16="http://schemas.microsoft.com/office/drawing/2014/main" id="{77FAB057-CDB4-690B-81DC-A8D2317ADAD1}"/>
                </a:ext>
              </a:extLst>
            </p:cNvPr>
            <p:cNvSpPr/>
            <p:nvPr/>
          </p:nvSpPr>
          <p:spPr>
            <a:xfrm>
              <a:off x="8356877" y="1399413"/>
              <a:ext cx="407754" cy="178194"/>
            </a:xfrm>
            <a:custGeom>
              <a:avLst/>
              <a:gdLst/>
              <a:ahLst/>
              <a:cxnLst/>
              <a:rect l="l" t="t" r="r" b="b"/>
              <a:pathLst>
                <a:path w="10050" h="4392" extrusionOk="0">
                  <a:moveTo>
                    <a:pt x="3056" y="0"/>
                  </a:moveTo>
                  <a:cubicBezTo>
                    <a:pt x="1635" y="0"/>
                    <a:pt x="468" y="416"/>
                    <a:pt x="298" y="1286"/>
                  </a:cubicBezTo>
                  <a:cubicBezTo>
                    <a:pt x="1" y="2810"/>
                    <a:pt x="2596" y="3143"/>
                    <a:pt x="5823" y="3286"/>
                  </a:cubicBezTo>
                  <a:cubicBezTo>
                    <a:pt x="8599" y="3399"/>
                    <a:pt x="9289" y="4391"/>
                    <a:pt x="9609" y="4391"/>
                  </a:cubicBezTo>
                  <a:cubicBezTo>
                    <a:pt x="9660" y="4391"/>
                    <a:pt x="9701" y="4367"/>
                    <a:pt x="9740" y="4310"/>
                  </a:cubicBezTo>
                  <a:cubicBezTo>
                    <a:pt x="10050" y="3881"/>
                    <a:pt x="8823" y="1750"/>
                    <a:pt x="6383" y="690"/>
                  </a:cubicBezTo>
                  <a:cubicBezTo>
                    <a:pt x="5340" y="235"/>
                    <a:pt x="4126" y="0"/>
                    <a:pt x="305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48;p33">
              <a:extLst>
                <a:ext uri="{FF2B5EF4-FFF2-40B4-BE49-F238E27FC236}">
                  <a16:creationId xmlns:a16="http://schemas.microsoft.com/office/drawing/2014/main" id="{27BB9150-2872-8764-3027-8180C28EEF95}"/>
                </a:ext>
              </a:extLst>
            </p:cNvPr>
            <p:cNvSpPr/>
            <p:nvPr/>
          </p:nvSpPr>
          <p:spPr>
            <a:xfrm>
              <a:off x="8059800" y="1654975"/>
              <a:ext cx="688913" cy="333266"/>
            </a:xfrm>
            <a:custGeom>
              <a:avLst/>
              <a:gdLst/>
              <a:ahLst/>
              <a:cxnLst/>
              <a:rect l="l" t="t" r="r" b="b"/>
              <a:pathLst>
                <a:path w="16813" h="8458" extrusionOk="0">
                  <a:moveTo>
                    <a:pt x="715" y="1"/>
                  </a:moveTo>
                  <a:cubicBezTo>
                    <a:pt x="465" y="691"/>
                    <a:pt x="215" y="1370"/>
                    <a:pt x="1" y="2037"/>
                  </a:cubicBezTo>
                  <a:cubicBezTo>
                    <a:pt x="1662" y="3549"/>
                    <a:pt x="4415" y="5547"/>
                    <a:pt x="7230" y="5547"/>
                  </a:cubicBezTo>
                  <a:cubicBezTo>
                    <a:pt x="7340" y="5547"/>
                    <a:pt x="7451" y="5544"/>
                    <a:pt x="7561" y="5537"/>
                  </a:cubicBezTo>
                  <a:cubicBezTo>
                    <a:pt x="12205" y="5263"/>
                    <a:pt x="13491" y="4752"/>
                    <a:pt x="13491" y="4752"/>
                  </a:cubicBezTo>
                  <a:cubicBezTo>
                    <a:pt x="13491" y="4752"/>
                    <a:pt x="14205" y="8458"/>
                    <a:pt x="15947" y="8458"/>
                  </a:cubicBezTo>
                  <a:cubicBezTo>
                    <a:pt x="16086" y="8458"/>
                    <a:pt x="16231" y="8434"/>
                    <a:pt x="16384" y="8383"/>
                  </a:cubicBezTo>
                  <a:cubicBezTo>
                    <a:pt x="16539" y="8323"/>
                    <a:pt x="16681" y="8252"/>
                    <a:pt x="16812" y="8145"/>
                  </a:cubicBezTo>
                  <a:cubicBezTo>
                    <a:pt x="15288" y="7609"/>
                    <a:pt x="15169" y="2085"/>
                    <a:pt x="15169" y="2085"/>
                  </a:cubicBezTo>
                  <a:cubicBezTo>
                    <a:pt x="13220" y="2569"/>
                    <a:pt x="11455" y="2760"/>
                    <a:pt x="9883" y="2760"/>
                  </a:cubicBezTo>
                  <a:cubicBezTo>
                    <a:pt x="3915" y="2760"/>
                    <a:pt x="715" y="1"/>
                    <a:pt x="715" y="1"/>
                  </a:cubicBez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49;p33">
              <a:extLst>
                <a:ext uri="{FF2B5EF4-FFF2-40B4-BE49-F238E27FC236}">
                  <a16:creationId xmlns:a16="http://schemas.microsoft.com/office/drawing/2014/main" id="{5501A856-1B82-67CE-5E0C-4E25B3DC9B7B}"/>
                </a:ext>
              </a:extLst>
            </p:cNvPr>
            <p:cNvSpPr/>
            <p:nvPr/>
          </p:nvSpPr>
          <p:spPr>
            <a:xfrm>
              <a:off x="7916828" y="1718678"/>
              <a:ext cx="1015530" cy="769701"/>
            </a:xfrm>
            <a:custGeom>
              <a:avLst/>
              <a:gdLst/>
              <a:ahLst/>
              <a:cxnLst/>
              <a:rect l="l" t="t" r="r" b="b"/>
              <a:pathLst>
                <a:path w="25030" h="18971" extrusionOk="0">
                  <a:moveTo>
                    <a:pt x="3608" y="1"/>
                  </a:moveTo>
                  <a:lnTo>
                    <a:pt x="3608" y="1"/>
                  </a:lnTo>
                  <a:cubicBezTo>
                    <a:pt x="0" y="10657"/>
                    <a:pt x="1107" y="16777"/>
                    <a:pt x="8870" y="18706"/>
                  </a:cubicBezTo>
                  <a:cubicBezTo>
                    <a:pt x="9603" y="18888"/>
                    <a:pt x="10289" y="18970"/>
                    <a:pt x="10929" y="18970"/>
                  </a:cubicBezTo>
                  <a:cubicBezTo>
                    <a:pt x="17495" y="18970"/>
                    <a:pt x="19324" y="10252"/>
                    <a:pt x="19324" y="10252"/>
                  </a:cubicBezTo>
                  <a:cubicBezTo>
                    <a:pt x="19971" y="10854"/>
                    <a:pt x="20627" y="11101"/>
                    <a:pt x="21243" y="11101"/>
                  </a:cubicBezTo>
                  <a:cubicBezTo>
                    <a:pt x="23381" y="11101"/>
                    <a:pt x="25029" y="8118"/>
                    <a:pt x="24087" y="6621"/>
                  </a:cubicBezTo>
                  <a:cubicBezTo>
                    <a:pt x="23599" y="5840"/>
                    <a:pt x="22907" y="5607"/>
                    <a:pt x="22256" y="5607"/>
                  </a:cubicBezTo>
                  <a:cubicBezTo>
                    <a:pt x="21300" y="5607"/>
                    <a:pt x="20431" y="6109"/>
                    <a:pt x="20431" y="6109"/>
                  </a:cubicBezTo>
                  <a:cubicBezTo>
                    <a:pt x="20300" y="6216"/>
                    <a:pt x="20157" y="6287"/>
                    <a:pt x="20003" y="6347"/>
                  </a:cubicBezTo>
                  <a:cubicBezTo>
                    <a:pt x="19865" y="6393"/>
                    <a:pt x="19732" y="6414"/>
                    <a:pt x="19605" y="6414"/>
                  </a:cubicBezTo>
                  <a:cubicBezTo>
                    <a:pt x="17822" y="6414"/>
                    <a:pt x="17086" y="2192"/>
                    <a:pt x="17086" y="2192"/>
                  </a:cubicBezTo>
                  <a:cubicBezTo>
                    <a:pt x="17086" y="2192"/>
                    <a:pt x="15978" y="3001"/>
                    <a:pt x="11263" y="3204"/>
                  </a:cubicBezTo>
                  <a:cubicBezTo>
                    <a:pt x="11169" y="3208"/>
                    <a:pt x="11074" y="3209"/>
                    <a:pt x="10979" y="3209"/>
                  </a:cubicBezTo>
                  <a:cubicBezTo>
                    <a:pt x="8131" y="3209"/>
                    <a:pt x="5279" y="1510"/>
                    <a:pt x="3608" y="1"/>
                  </a:cubicBez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50;p33">
              <a:extLst>
                <a:ext uri="{FF2B5EF4-FFF2-40B4-BE49-F238E27FC236}">
                  <a16:creationId xmlns:a16="http://schemas.microsoft.com/office/drawing/2014/main" id="{AF0C46F8-D103-364F-9C27-0CBDAAB73367}"/>
                </a:ext>
              </a:extLst>
            </p:cNvPr>
            <p:cNvSpPr/>
            <p:nvPr/>
          </p:nvSpPr>
          <p:spPr>
            <a:xfrm>
              <a:off x="8150120" y="2093081"/>
              <a:ext cx="159937" cy="164278"/>
            </a:xfrm>
            <a:custGeom>
              <a:avLst/>
              <a:gdLst/>
              <a:ahLst/>
              <a:cxnLst/>
              <a:rect l="l" t="t" r="r" b="b"/>
              <a:pathLst>
                <a:path w="3942" h="4049" extrusionOk="0">
                  <a:moveTo>
                    <a:pt x="3942" y="0"/>
                  </a:moveTo>
                  <a:lnTo>
                    <a:pt x="3192" y="1750"/>
                  </a:lnTo>
                  <a:cubicBezTo>
                    <a:pt x="3192" y="1750"/>
                    <a:pt x="2816" y="1511"/>
                    <a:pt x="2330" y="1511"/>
                  </a:cubicBezTo>
                  <a:cubicBezTo>
                    <a:pt x="1990" y="1511"/>
                    <a:pt x="1597" y="1628"/>
                    <a:pt x="1239" y="2024"/>
                  </a:cubicBezTo>
                  <a:cubicBezTo>
                    <a:pt x="1" y="3382"/>
                    <a:pt x="2156" y="4048"/>
                    <a:pt x="2156" y="4048"/>
                  </a:cubicBezTo>
                  <a:cubicBezTo>
                    <a:pt x="2156" y="4048"/>
                    <a:pt x="1346" y="3548"/>
                    <a:pt x="1858" y="2977"/>
                  </a:cubicBezTo>
                  <a:cubicBezTo>
                    <a:pt x="2084" y="2715"/>
                    <a:pt x="2379" y="2628"/>
                    <a:pt x="2672" y="2628"/>
                  </a:cubicBezTo>
                  <a:cubicBezTo>
                    <a:pt x="3258" y="2628"/>
                    <a:pt x="3835" y="2977"/>
                    <a:pt x="3835" y="2977"/>
                  </a:cubicBezTo>
                  <a:lnTo>
                    <a:pt x="3942" y="0"/>
                  </a:ln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51;p33">
              <a:extLst>
                <a:ext uri="{FF2B5EF4-FFF2-40B4-BE49-F238E27FC236}">
                  <a16:creationId xmlns:a16="http://schemas.microsoft.com/office/drawing/2014/main" id="{1C5D8FF7-66B6-9019-9FA7-7116A9DB3286}"/>
                </a:ext>
              </a:extLst>
            </p:cNvPr>
            <p:cNvSpPr/>
            <p:nvPr/>
          </p:nvSpPr>
          <p:spPr>
            <a:xfrm>
              <a:off x="8106626" y="1852729"/>
              <a:ext cx="129507" cy="59885"/>
            </a:xfrm>
            <a:custGeom>
              <a:avLst/>
              <a:gdLst/>
              <a:ahLst/>
              <a:cxnLst/>
              <a:rect l="l" t="t" r="r" b="b"/>
              <a:pathLst>
                <a:path w="3192" h="1476" extrusionOk="0">
                  <a:moveTo>
                    <a:pt x="2019" y="0"/>
                  </a:moveTo>
                  <a:cubicBezTo>
                    <a:pt x="1153" y="0"/>
                    <a:pt x="1" y="896"/>
                    <a:pt x="180" y="1245"/>
                  </a:cubicBezTo>
                  <a:cubicBezTo>
                    <a:pt x="261" y="1408"/>
                    <a:pt x="481" y="1476"/>
                    <a:pt x="759" y="1476"/>
                  </a:cubicBezTo>
                  <a:cubicBezTo>
                    <a:pt x="1665" y="1476"/>
                    <a:pt x="3191" y="755"/>
                    <a:pt x="2609" y="209"/>
                  </a:cubicBezTo>
                  <a:cubicBezTo>
                    <a:pt x="2451" y="61"/>
                    <a:pt x="2245" y="0"/>
                    <a:pt x="20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52;p33">
              <a:extLst>
                <a:ext uri="{FF2B5EF4-FFF2-40B4-BE49-F238E27FC236}">
                  <a16:creationId xmlns:a16="http://schemas.microsoft.com/office/drawing/2014/main" id="{EFFCD31A-24DE-65AE-2ECB-2950AC4BB161}"/>
                </a:ext>
              </a:extLst>
            </p:cNvPr>
            <p:cNvSpPr/>
            <p:nvPr/>
          </p:nvSpPr>
          <p:spPr>
            <a:xfrm>
              <a:off x="8496487" y="1896629"/>
              <a:ext cx="124842" cy="82281"/>
            </a:xfrm>
            <a:custGeom>
              <a:avLst/>
              <a:gdLst/>
              <a:ahLst/>
              <a:cxnLst/>
              <a:rect l="l" t="t" r="r" b="b"/>
              <a:pathLst>
                <a:path w="3077" h="2028" extrusionOk="0">
                  <a:moveTo>
                    <a:pt x="1131" y="0"/>
                  </a:moveTo>
                  <a:cubicBezTo>
                    <a:pt x="1047" y="0"/>
                    <a:pt x="963" y="14"/>
                    <a:pt x="882" y="44"/>
                  </a:cubicBezTo>
                  <a:cubicBezTo>
                    <a:pt x="1" y="373"/>
                    <a:pt x="1694" y="2028"/>
                    <a:pt x="2485" y="2028"/>
                  </a:cubicBezTo>
                  <a:cubicBezTo>
                    <a:pt x="2581" y="2028"/>
                    <a:pt x="2664" y="2003"/>
                    <a:pt x="2727" y="1949"/>
                  </a:cubicBezTo>
                  <a:cubicBezTo>
                    <a:pt x="3076" y="1654"/>
                    <a:pt x="2056" y="0"/>
                    <a:pt x="1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453;p33">
              <a:extLst>
                <a:ext uri="{FF2B5EF4-FFF2-40B4-BE49-F238E27FC236}">
                  <a16:creationId xmlns:a16="http://schemas.microsoft.com/office/drawing/2014/main" id="{A8331D25-0EA9-C796-0167-1FF0C3CC99A2}"/>
                </a:ext>
              </a:extLst>
            </p:cNvPr>
            <p:cNvSpPr/>
            <p:nvPr/>
          </p:nvSpPr>
          <p:spPr>
            <a:xfrm>
              <a:off x="8263642" y="2271316"/>
              <a:ext cx="220349" cy="94534"/>
            </a:xfrm>
            <a:custGeom>
              <a:avLst/>
              <a:gdLst/>
              <a:ahLst/>
              <a:cxnLst/>
              <a:rect l="l" t="t" r="r" b="b"/>
              <a:pathLst>
                <a:path w="5431" h="2330" extrusionOk="0">
                  <a:moveTo>
                    <a:pt x="5430" y="1"/>
                  </a:moveTo>
                  <a:lnTo>
                    <a:pt x="5430" y="1"/>
                  </a:lnTo>
                  <a:cubicBezTo>
                    <a:pt x="4763" y="524"/>
                    <a:pt x="4025" y="941"/>
                    <a:pt x="3239" y="1251"/>
                  </a:cubicBezTo>
                  <a:cubicBezTo>
                    <a:pt x="2851" y="1406"/>
                    <a:pt x="2421" y="1462"/>
                    <a:pt x="2006" y="1462"/>
                  </a:cubicBezTo>
                  <a:cubicBezTo>
                    <a:pt x="959" y="1462"/>
                    <a:pt x="1" y="1108"/>
                    <a:pt x="1" y="1108"/>
                  </a:cubicBezTo>
                  <a:lnTo>
                    <a:pt x="1" y="1108"/>
                  </a:lnTo>
                  <a:cubicBezTo>
                    <a:pt x="518" y="1884"/>
                    <a:pt x="1379" y="2330"/>
                    <a:pt x="2278" y="2330"/>
                  </a:cubicBezTo>
                  <a:cubicBezTo>
                    <a:pt x="2538" y="2330"/>
                    <a:pt x="2802" y="2293"/>
                    <a:pt x="3061" y="2215"/>
                  </a:cubicBezTo>
                  <a:cubicBezTo>
                    <a:pt x="5132" y="1656"/>
                    <a:pt x="5430" y="1"/>
                    <a:pt x="54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54;p33">
              <a:extLst>
                <a:ext uri="{FF2B5EF4-FFF2-40B4-BE49-F238E27FC236}">
                  <a16:creationId xmlns:a16="http://schemas.microsoft.com/office/drawing/2014/main" id="{4A86A2F8-9E03-A080-2208-958680EE34C6}"/>
                </a:ext>
              </a:extLst>
            </p:cNvPr>
            <p:cNvSpPr/>
            <p:nvPr/>
          </p:nvSpPr>
          <p:spPr>
            <a:xfrm>
              <a:off x="8757815" y="2007067"/>
              <a:ext cx="67188" cy="77493"/>
            </a:xfrm>
            <a:custGeom>
              <a:avLst/>
              <a:gdLst/>
              <a:ahLst/>
              <a:cxnLst/>
              <a:rect l="l" t="t" r="r" b="b"/>
              <a:pathLst>
                <a:path w="1656" h="1910" extrusionOk="0">
                  <a:moveTo>
                    <a:pt x="572" y="1"/>
                  </a:moveTo>
                  <a:cubicBezTo>
                    <a:pt x="894" y="894"/>
                    <a:pt x="1" y="1882"/>
                    <a:pt x="1" y="1882"/>
                  </a:cubicBezTo>
                  <a:cubicBezTo>
                    <a:pt x="1" y="1882"/>
                    <a:pt x="149" y="1909"/>
                    <a:pt x="351" y="1909"/>
                  </a:cubicBezTo>
                  <a:cubicBezTo>
                    <a:pt x="745" y="1909"/>
                    <a:pt x="1347" y="1805"/>
                    <a:pt x="1465" y="1192"/>
                  </a:cubicBezTo>
                  <a:cubicBezTo>
                    <a:pt x="1656" y="251"/>
                    <a:pt x="573" y="1"/>
                    <a:pt x="572" y="1"/>
                  </a:cubicBez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55;p33">
              <a:extLst>
                <a:ext uri="{FF2B5EF4-FFF2-40B4-BE49-F238E27FC236}">
                  <a16:creationId xmlns:a16="http://schemas.microsoft.com/office/drawing/2014/main" id="{81FA2C38-F9BF-7494-0B87-7D450454693A}"/>
                </a:ext>
              </a:extLst>
            </p:cNvPr>
            <p:cNvSpPr/>
            <p:nvPr/>
          </p:nvSpPr>
          <p:spPr>
            <a:xfrm>
              <a:off x="8160263" y="2604091"/>
              <a:ext cx="393269" cy="225705"/>
            </a:xfrm>
            <a:custGeom>
              <a:avLst/>
              <a:gdLst/>
              <a:ahLst/>
              <a:cxnLst/>
              <a:rect l="l" t="t" r="r" b="b"/>
              <a:pathLst>
                <a:path w="9693" h="5563" extrusionOk="0">
                  <a:moveTo>
                    <a:pt x="2255" y="0"/>
                  </a:moveTo>
                  <a:cubicBezTo>
                    <a:pt x="2100" y="0"/>
                    <a:pt x="71" y="897"/>
                    <a:pt x="37" y="978"/>
                  </a:cubicBezTo>
                  <a:cubicBezTo>
                    <a:pt x="1" y="1062"/>
                    <a:pt x="1739" y="4872"/>
                    <a:pt x="1739" y="4872"/>
                  </a:cubicBezTo>
                  <a:lnTo>
                    <a:pt x="5192" y="5562"/>
                  </a:lnTo>
                  <a:cubicBezTo>
                    <a:pt x="5192" y="5562"/>
                    <a:pt x="9681" y="2550"/>
                    <a:pt x="9693" y="2478"/>
                  </a:cubicBezTo>
                  <a:cubicBezTo>
                    <a:pt x="9693" y="2395"/>
                    <a:pt x="7740" y="85"/>
                    <a:pt x="7657" y="85"/>
                  </a:cubicBezTo>
                  <a:cubicBezTo>
                    <a:pt x="7561" y="85"/>
                    <a:pt x="3894" y="2169"/>
                    <a:pt x="3811" y="2169"/>
                  </a:cubicBezTo>
                  <a:cubicBezTo>
                    <a:pt x="3716" y="2169"/>
                    <a:pt x="2370" y="73"/>
                    <a:pt x="2263" y="2"/>
                  </a:cubicBezTo>
                  <a:cubicBezTo>
                    <a:pt x="2262" y="1"/>
                    <a:pt x="2259" y="0"/>
                    <a:pt x="225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56;p33">
              <a:extLst>
                <a:ext uri="{FF2B5EF4-FFF2-40B4-BE49-F238E27FC236}">
                  <a16:creationId xmlns:a16="http://schemas.microsoft.com/office/drawing/2014/main" id="{B575AF53-A504-7B5B-92A6-84BB3B0E0974}"/>
                </a:ext>
              </a:extLst>
            </p:cNvPr>
            <p:cNvSpPr/>
            <p:nvPr/>
          </p:nvSpPr>
          <p:spPr>
            <a:xfrm>
              <a:off x="8059805" y="2668520"/>
              <a:ext cx="218848" cy="198927"/>
            </a:xfrm>
            <a:custGeom>
              <a:avLst/>
              <a:gdLst/>
              <a:ahLst/>
              <a:cxnLst/>
              <a:rect l="l" t="t" r="r" b="b"/>
              <a:pathLst>
                <a:path w="5394" h="4903" extrusionOk="0">
                  <a:moveTo>
                    <a:pt x="2950" y="0"/>
                  </a:moveTo>
                  <a:cubicBezTo>
                    <a:pt x="2639" y="0"/>
                    <a:pt x="2287" y="118"/>
                    <a:pt x="1894" y="414"/>
                  </a:cubicBezTo>
                  <a:cubicBezTo>
                    <a:pt x="0" y="1843"/>
                    <a:pt x="631" y="4903"/>
                    <a:pt x="1941" y="4903"/>
                  </a:cubicBezTo>
                  <a:cubicBezTo>
                    <a:pt x="3251" y="4903"/>
                    <a:pt x="5394" y="3641"/>
                    <a:pt x="5394" y="3641"/>
                  </a:cubicBezTo>
                  <a:lnTo>
                    <a:pt x="4727" y="1712"/>
                  </a:lnTo>
                  <a:cubicBezTo>
                    <a:pt x="4727" y="1712"/>
                    <a:pt x="4137" y="0"/>
                    <a:pt x="295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57;p33">
              <a:extLst>
                <a:ext uri="{FF2B5EF4-FFF2-40B4-BE49-F238E27FC236}">
                  <a16:creationId xmlns:a16="http://schemas.microsoft.com/office/drawing/2014/main" id="{EDF58407-32C8-3C96-8D1C-C7E87E04AD68}"/>
                </a:ext>
              </a:extLst>
            </p:cNvPr>
            <p:cNvSpPr/>
            <p:nvPr/>
          </p:nvSpPr>
          <p:spPr>
            <a:xfrm>
              <a:off x="8161156" y="2745081"/>
              <a:ext cx="110885" cy="76357"/>
            </a:xfrm>
            <a:custGeom>
              <a:avLst/>
              <a:gdLst/>
              <a:ahLst/>
              <a:cxnLst/>
              <a:rect l="l" t="t" r="r" b="b"/>
              <a:pathLst>
                <a:path w="2733" h="1882" extrusionOk="0">
                  <a:moveTo>
                    <a:pt x="967" y="0"/>
                  </a:moveTo>
                  <a:cubicBezTo>
                    <a:pt x="572" y="0"/>
                    <a:pt x="240" y="203"/>
                    <a:pt x="158" y="742"/>
                  </a:cubicBezTo>
                  <a:cubicBezTo>
                    <a:pt x="0" y="1716"/>
                    <a:pt x="864" y="1881"/>
                    <a:pt x="1470" y="1881"/>
                  </a:cubicBezTo>
                  <a:cubicBezTo>
                    <a:pt x="1783" y="1881"/>
                    <a:pt x="2027" y="1837"/>
                    <a:pt x="2027" y="1837"/>
                  </a:cubicBezTo>
                  <a:cubicBezTo>
                    <a:pt x="2027" y="1837"/>
                    <a:pt x="2064" y="1843"/>
                    <a:pt x="2120" y="1843"/>
                  </a:cubicBezTo>
                  <a:cubicBezTo>
                    <a:pt x="2314" y="1843"/>
                    <a:pt x="2733" y="1772"/>
                    <a:pt x="2622" y="1135"/>
                  </a:cubicBezTo>
                  <a:cubicBezTo>
                    <a:pt x="2531" y="613"/>
                    <a:pt x="1653" y="0"/>
                    <a:pt x="967"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58;p33">
              <a:extLst>
                <a:ext uri="{FF2B5EF4-FFF2-40B4-BE49-F238E27FC236}">
                  <a16:creationId xmlns:a16="http://schemas.microsoft.com/office/drawing/2014/main" id="{38DCBEAD-0104-EB21-46E1-4C5613E2CA62}"/>
                </a:ext>
              </a:extLst>
            </p:cNvPr>
            <p:cNvSpPr/>
            <p:nvPr/>
          </p:nvSpPr>
          <p:spPr>
            <a:xfrm>
              <a:off x="8282021" y="2722319"/>
              <a:ext cx="227247" cy="206108"/>
            </a:xfrm>
            <a:custGeom>
              <a:avLst/>
              <a:gdLst/>
              <a:ahLst/>
              <a:cxnLst/>
              <a:rect l="l" t="t" r="r" b="b"/>
              <a:pathLst>
                <a:path w="5601" h="5080" extrusionOk="0">
                  <a:moveTo>
                    <a:pt x="3043" y="1"/>
                  </a:moveTo>
                  <a:cubicBezTo>
                    <a:pt x="2053" y="1"/>
                    <a:pt x="1203" y="1160"/>
                    <a:pt x="1203" y="1160"/>
                  </a:cubicBezTo>
                  <a:lnTo>
                    <a:pt x="0" y="2815"/>
                  </a:lnTo>
                  <a:cubicBezTo>
                    <a:pt x="0" y="2815"/>
                    <a:pt x="1667" y="4660"/>
                    <a:pt x="2917" y="5041"/>
                  </a:cubicBezTo>
                  <a:cubicBezTo>
                    <a:pt x="2999" y="5067"/>
                    <a:pt x="3082" y="5079"/>
                    <a:pt x="3165" y="5079"/>
                  </a:cubicBezTo>
                  <a:cubicBezTo>
                    <a:pt x="4354" y="5079"/>
                    <a:pt x="5600" y="2570"/>
                    <a:pt x="4298" y="767"/>
                  </a:cubicBezTo>
                  <a:cubicBezTo>
                    <a:pt x="3890" y="201"/>
                    <a:pt x="3454" y="1"/>
                    <a:pt x="30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59;p33">
              <a:extLst>
                <a:ext uri="{FF2B5EF4-FFF2-40B4-BE49-F238E27FC236}">
                  <a16:creationId xmlns:a16="http://schemas.microsoft.com/office/drawing/2014/main" id="{43805CDC-0613-CD30-7320-41B38D88A188}"/>
                </a:ext>
              </a:extLst>
            </p:cNvPr>
            <p:cNvSpPr/>
            <p:nvPr/>
          </p:nvSpPr>
          <p:spPr>
            <a:xfrm>
              <a:off x="8311477" y="2774861"/>
              <a:ext cx="102648" cy="67756"/>
            </a:xfrm>
            <a:custGeom>
              <a:avLst/>
              <a:gdLst/>
              <a:ahLst/>
              <a:cxnLst/>
              <a:rect l="l" t="t" r="r" b="b"/>
              <a:pathLst>
                <a:path w="2530" h="1670" extrusionOk="0">
                  <a:moveTo>
                    <a:pt x="1579" y="0"/>
                  </a:moveTo>
                  <a:cubicBezTo>
                    <a:pt x="1126" y="0"/>
                    <a:pt x="679" y="163"/>
                    <a:pt x="679" y="163"/>
                  </a:cubicBezTo>
                  <a:cubicBezTo>
                    <a:pt x="679" y="163"/>
                    <a:pt x="1" y="163"/>
                    <a:pt x="251" y="889"/>
                  </a:cubicBezTo>
                  <a:cubicBezTo>
                    <a:pt x="393" y="1294"/>
                    <a:pt x="1110" y="1669"/>
                    <a:pt x="1702" y="1669"/>
                  </a:cubicBezTo>
                  <a:cubicBezTo>
                    <a:pt x="2152" y="1669"/>
                    <a:pt x="2530" y="1452"/>
                    <a:pt x="2525" y="865"/>
                  </a:cubicBezTo>
                  <a:cubicBezTo>
                    <a:pt x="2519" y="171"/>
                    <a:pt x="2045" y="0"/>
                    <a:pt x="1579"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60;p33">
              <a:extLst>
                <a:ext uri="{FF2B5EF4-FFF2-40B4-BE49-F238E27FC236}">
                  <a16:creationId xmlns:a16="http://schemas.microsoft.com/office/drawing/2014/main" id="{D51C593B-8357-DBE6-1D5C-F94BC1773126}"/>
                </a:ext>
              </a:extLst>
            </p:cNvPr>
            <p:cNvSpPr/>
            <p:nvPr/>
          </p:nvSpPr>
          <p:spPr>
            <a:xfrm>
              <a:off x="8216780" y="2711689"/>
              <a:ext cx="135796" cy="169958"/>
            </a:xfrm>
            <a:custGeom>
              <a:avLst/>
              <a:gdLst/>
              <a:ahLst/>
              <a:cxnLst/>
              <a:rect l="l" t="t" r="r" b="b"/>
              <a:pathLst>
                <a:path w="3347" h="4189" extrusionOk="0">
                  <a:moveTo>
                    <a:pt x="1850" y="1"/>
                  </a:moveTo>
                  <a:cubicBezTo>
                    <a:pt x="1105" y="1"/>
                    <a:pt x="390" y="773"/>
                    <a:pt x="203" y="1839"/>
                  </a:cubicBezTo>
                  <a:cubicBezTo>
                    <a:pt x="1" y="2982"/>
                    <a:pt x="501" y="4029"/>
                    <a:pt x="1311" y="4172"/>
                  </a:cubicBezTo>
                  <a:cubicBezTo>
                    <a:pt x="1373" y="4183"/>
                    <a:pt x="1435" y="4189"/>
                    <a:pt x="1497" y="4189"/>
                  </a:cubicBezTo>
                  <a:cubicBezTo>
                    <a:pt x="2243" y="4189"/>
                    <a:pt x="2957" y="3417"/>
                    <a:pt x="3144" y="2351"/>
                  </a:cubicBezTo>
                  <a:cubicBezTo>
                    <a:pt x="3347" y="1208"/>
                    <a:pt x="2847" y="160"/>
                    <a:pt x="2037" y="17"/>
                  </a:cubicBezTo>
                  <a:cubicBezTo>
                    <a:pt x="1975" y="6"/>
                    <a:pt x="1912" y="1"/>
                    <a:pt x="18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61;p33">
              <a:extLst>
                <a:ext uri="{FF2B5EF4-FFF2-40B4-BE49-F238E27FC236}">
                  <a16:creationId xmlns:a16="http://schemas.microsoft.com/office/drawing/2014/main" id="{61FE3824-67BD-2E4C-3E71-A0F34479C1F7}"/>
                </a:ext>
              </a:extLst>
            </p:cNvPr>
            <p:cNvSpPr/>
            <p:nvPr/>
          </p:nvSpPr>
          <p:spPr>
            <a:xfrm>
              <a:off x="8467032" y="1988241"/>
              <a:ext cx="116443" cy="159450"/>
            </a:xfrm>
            <a:custGeom>
              <a:avLst/>
              <a:gdLst/>
              <a:ahLst/>
              <a:cxnLst/>
              <a:rect l="l" t="t" r="r" b="b"/>
              <a:pathLst>
                <a:path w="2870" h="3930" extrusionOk="0">
                  <a:moveTo>
                    <a:pt x="1548" y="1"/>
                  </a:moveTo>
                  <a:lnTo>
                    <a:pt x="1548" y="1"/>
                  </a:lnTo>
                  <a:cubicBezTo>
                    <a:pt x="953" y="334"/>
                    <a:pt x="500" y="870"/>
                    <a:pt x="274" y="1525"/>
                  </a:cubicBezTo>
                  <a:cubicBezTo>
                    <a:pt x="0" y="2322"/>
                    <a:pt x="84" y="3203"/>
                    <a:pt x="524" y="3930"/>
                  </a:cubicBezTo>
                  <a:cubicBezTo>
                    <a:pt x="2286" y="3477"/>
                    <a:pt x="2870" y="1263"/>
                    <a:pt x="15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62;p33">
              <a:extLst>
                <a:ext uri="{FF2B5EF4-FFF2-40B4-BE49-F238E27FC236}">
                  <a16:creationId xmlns:a16="http://schemas.microsoft.com/office/drawing/2014/main" id="{1208A71C-C092-D885-263F-A2506CD316F7}"/>
                </a:ext>
              </a:extLst>
            </p:cNvPr>
            <p:cNvSpPr/>
            <p:nvPr/>
          </p:nvSpPr>
          <p:spPr>
            <a:xfrm>
              <a:off x="8381992" y="1969578"/>
              <a:ext cx="147887" cy="179817"/>
            </a:xfrm>
            <a:custGeom>
              <a:avLst/>
              <a:gdLst/>
              <a:ahLst/>
              <a:cxnLst/>
              <a:rect l="l" t="t" r="r" b="b"/>
              <a:pathLst>
                <a:path w="3645" h="4432" extrusionOk="0">
                  <a:moveTo>
                    <a:pt x="2394" y="0"/>
                  </a:moveTo>
                  <a:cubicBezTo>
                    <a:pt x="1476" y="0"/>
                    <a:pt x="605" y="667"/>
                    <a:pt x="322" y="1675"/>
                  </a:cubicBezTo>
                  <a:cubicBezTo>
                    <a:pt x="1" y="2854"/>
                    <a:pt x="620" y="4068"/>
                    <a:pt x="1703" y="4366"/>
                  </a:cubicBezTo>
                  <a:cubicBezTo>
                    <a:pt x="1865" y="4411"/>
                    <a:pt x="2030" y="4432"/>
                    <a:pt x="2196" y="4432"/>
                  </a:cubicBezTo>
                  <a:cubicBezTo>
                    <a:pt x="2337" y="4432"/>
                    <a:pt x="2478" y="4417"/>
                    <a:pt x="2620" y="4390"/>
                  </a:cubicBezTo>
                  <a:cubicBezTo>
                    <a:pt x="2180" y="3663"/>
                    <a:pt x="2096" y="2782"/>
                    <a:pt x="2370" y="1985"/>
                  </a:cubicBezTo>
                  <a:cubicBezTo>
                    <a:pt x="2596" y="1330"/>
                    <a:pt x="3049" y="794"/>
                    <a:pt x="3644" y="461"/>
                  </a:cubicBezTo>
                  <a:cubicBezTo>
                    <a:pt x="3430" y="282"/>
                    <a:pt x="3180" y="139"/>
                    <a:pt x="2894" y="68"/>
                  </a:cubicBezTo>
                  <a:cubicBezTo>
                    <a:pt x="2728" y="22"/>
                    <a:pt x="2560" y="0"/>
                    <a:pt x="23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63;p33">
              <a:extLst>
                <a:ext uri="{FF2B5EF4-FFF2-40B4-BE49-F238E27FC236}">
                  <a16:creationId xmlns:a16="http://schemas.microsoft.com/office/drawing/2014/main" id="{CBED97AD-72C8-B188-2888-352195CFC381}"/>
                </a:ext>
              </a:extLst>
            </p:cNvPr>
            <p:cNvSpPr/>
            <p:nvPr/>
          </p:nvSpPr>
          <p:spPr>
            <a:xfrm>
              <a:off x="8202296" y="1938499"/>
              <a:ext cx="116484" cy="159450"/>
            </a:xfrm>
            <a:custGeom>
              <a:avLst/>
              <a:gdLst/>
              <a:ahLst/>
              <a:cxnLst/>
              <a:rect l="l" t="t" r="r" b="b"/>
              <a:pathLst>
                <a:path w="2871" h="3930" extrusionOk="0">
                  <a:moveTo>
                    <a:pt x="1560" y="0"/>
                  </a:moveTo>
                  <a:cubicBezTo>
                    <a:pt x="953" y="334"/>
                    <a:pt x="501" y="869"/>
                    <a:pt x="275" y="1512"/>
                  </a:cubicBezTo>
                  <a:cubicBezTo>
                    <a:pt x="1" y="2322"/>
                    <a:pt x="96" y="3191"/>
                    <a:pt x="525" y="3929"/>
                  </a:cubicBezTo>
                  <a:cubicBezTo>
                    <a:pt x="2287" y="3477"/>
                    <a:pt x="2870" y="1262"/>
                    <a:pt x="1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64;p33">
              <a:extLst>
                <a:ext uri="{FF2B5EF4-FFF2-40B4-BE49-F238E27FC236}">
                  <a16:creationId xmlns:a16="http://schemas.microsoft.com/office/drawing/2014/main" id="{3858029F-953D-1A2A-CA8D-A5AD07151DF2}"/>
                </a:ext>
              </a:extLst>
            </p:cNvPr>
            <p:cNvSpPr/>
            <p:nvPr/>
          </p:nvSpPr>
          <p:spPr>
            <a:xfrm>
              <a:off x="8117297" y="1919349"/>
              <a:ext cx="148333" cy="180142"/>
            </a:xfrm>
            <a:custGeom>
              <a:avLst/>
              <a:gdLst/>
              <a:ahLst/>
              <a:cxnLst/>
              <a:rect l="l" t="t" r="r" b="b"/>
              <a:pathLst>
                <a:path w="3656" h="4440" extrusionOk="0">
                  <a:moveTo>
                    <a:pt x="2406" y="1"/>
                  </a:moveTo>
                  <a:cubicBezTo>
                    <a:pt x="1482" y="1"/>
                    <a:pt x="616" y="675"/>
                    <a:pt x="334" y="1675"/>
                  </a:cubicBezTo>
                  <a:cubicBezTo>
                    <a:pt x="0" y="2865"/>
                    <a:pt x="619" y="4068"/>
                    <a:pt x="1715" y="4377"/>
                  </a:cubicBezTo>
                  <a:cubicBezTo>
                    <a:pt x="1884" y="4418"/>
                    <a:pt x="2057" y="4439"/>
                    <a:pt x="2229" y="4439"/>
                  </a:cubicBezTo>
                  <a:cubicBezTo>
                    <a:pt x="2360" y="4439"/>
                    <a:pt x="2491" y="4427"/>
                    <a:pt x="2620" y="4401"/>
                  </a:cubicBezTo>
                  <a:cubicBezTo>
                    <a:pt x="2191" y="3663"/>
                    <a:pt x="2096" y="2794"/>
                    <a:pt x="2370" y="1984"/>
                  </a:cubicBezTo>
                  <a:cubicBezTo>
                    <a:pt x="2596" y="1341"/>
                    <a:pt x="3048" y="806"/>
                    <a:pt x="3655" y="472"/>
                  </a:cubicBezTo>
                  <a:cubicBezTo>
                    <a:pt x="3441" y="282"/>
                    <a:pt x="3179" y="151"/>
                    <a:pt x="2905" y="67"/>
                  </a:cubicBezTo>
                  <a:cubicBezTo>
                    <a:pt x="2739" y="22"/>
                    <a:pt x="2572" y="1"/>
                    <a:pt x="24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78265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50" presetClass="exit" presetSubtype="0" accel="100000" fill="hold" nodeType="clickEffect">
                                  <p:stCondLst>
                                    <p:cond delay="0"/>
                                  </p:stCondLst>
                                  <p:childTnLst>
                                    <p:anim calcmode="lin" valueType="num">
                                      <p:cBhvr>
                                        <p:cTn id="12" dur="1000"/>
                                        <p:tgtEl>
                                          <p:spTgt spid="44"/>
                                        </p:tgtEl>
                                        <p:attrNameLst>
                                          <p:attrName>ppt_w</p:attrName>
                                        </p:attrNameLst>
                                      </p:cBhvr>
                                      <p:tavLst>
                                        <p:tav tm="0">
                                          <p:val>
                                            <p:strVal val="ppt_w"/>
                                          </p:val>
                                        </p:tav>
                                        <p:tav tm="100000">
                                          <p:val>
                                            <p:strVal val="ppt_w+.3"/>
                                          </p:val>
                                        </p:tav>
                                      </p:tavLst>
                                    </p:anim>
                                    <p:anim calcmode="lin" valueType="num">
                                      <p:cBhvr>
                                        <p:cTn id="13" dur="1000"/>
                                        <p:tgtEl>
                                          <p:spTgt spid="44"/>
                                        </p:tgtEl>
                                        <p:attrNameLst>
                                          <p:attrName>ppt_h</p:attrName>
                                        </p:attrNameLst>
                                      </p:cBhvr>
                                      <p:tavLst>
                                        <p:tav tm="0">
                                          <p:val>
                                            <p:strVal val="ppt_h"/>
                                          </p:val>
                                        </p:tav>
                                        <p:tav tm="100000">
                                          <p:val>
                                            <p:strVal val="ppt_h"/>
                                          </p:val>
                                        </p:tav>
                                      </p:tavLst>
                                    </p:anim>
                                    <p:animEffect transition="out" filter="fade">
                                      <p:cBhvr>
                                        <p:cTn id="14" dur="1000"/>
                                        <p:tgtEl>
                                          <p:spTgt spid="44"/>
                                        </p:tgtEl>
                                      </p:cBhvr>
                                    </p:animEffect>
                                    <p:set>
                                      <p:cBhvr>
                                        <p:cTn id="15"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6" restart="whenNotActive" fill="hold" evtFilter="cancelBubble" nodeType="interactiveSeq">
                <p:stCondLst>
                  <p:cond evt="onClick" delay="0">
                    <p:tgtEl>
                      <p:spTgt spid="45"/>
                    </p:tgtEl>
                  </p:cond>
                </p:stCondLst>
                <p:endSync evt="end" delay="0">
                  <p:rtn val="all"/>
                </p:endSync>
                <p:childTnLst>
                  <p:par>
                    <p:cTn id="17" fill="hold">
                      <p:stCondLst>
                        <p:cond delay="0"/>
                      </p:stCondLst>
                      <p:childTnLst>
                        <p:par>
                          <p:cTn id="18" fill="hold">
                            <p:stCondLst>
                              <p:cond delay="0"/>
                            </p:stCondLst>
                            <p:childTnLst>
                              <p:par>
                                <p:cTn id="19" presetID="50" presetClass="exit" presetSubtype="0" accel="100000" fill="hold" nodeType="clickEffect">
                                  <p:stCondLst>
                                    <p:cond delay="0"/>
                                  </p:stCondLst>
                                  <p:childTnLst>
                                    <p:anim calcmode="lin" valueType="num">
                                      <p:cBhvr>
                                        <p:cTn id="20" dur="1000"/>
                                        <p:tgtEl>
                                          <p:spTgt spid="45"/>
                                        </p:tgtEl>
                                        <p:attrNameLst>
                                          <p:attrName>ppt_w</p:attrName>
                                        </p:attrNameLst>
                                      </p:cBhvr>
                                      <p:tavLst>
                                        <p:tav tm="0">
                                          <p:val>
                                            <p:strVal val="ppt_w"/>
                                          </p:val>
                                        </p:tav>
                                        <p:tav tm="100000">
                                          <p:val>
                                            <p:strVal val="ppt_w+.3"/>
                                          </p:val>
                                        </p:tav>
                                      </p:tavLst>
                                    </p:anim>
                                    <p:anim calcmode="lin" valueType="num">
                                      <p:cBhvr>
                                        <p:cTn id="21" dur="1000"/>
                                        <p:tgtEl>
                                          <p:spTgt spid="45"/>
                                        </p:tgtEl>
                                        <p:attrNameLst>
                                          <p:attrName>ppt_h</p:attrName>
                                        </p:attrNameLst>
                                      </p:cBhvr>
                                      <p:tavLst>
                                        <p:tav tm="0">
                                          <p:val>
                                            <p:strVal val="ppt_h"/>
                                          </p:val>
                                        </p:tav>
                                        <p:tav tm="100000">
                                          <p:val>
                                            <p:strVal val="ppt_h"/>
                                          </p:val>
                                        </p:tav>
                                      </p:tavLst>
                                    </p:anim>
                                    <p:animEffect transition="out" filter="fade">
                                      <p:cBhvr>
                                        <p:cTn id="22" dur="1000"/>
                                        <p:tgtEl>
                                          <p:spTgt spid="45"/>
                                        </p:tgtEl>
                                      </p:cBhvr>
                                    </p:animEffect>
                                    <p:set>
                                      <p:cBhvr>
                                        <p:cTn id="23"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4" restart="whenNotActive" fill="hold" evtFilter="cancelBubble" nodeType="interactiveSeq">
                <p:stCondLst>
                  <p:cond evt="onClick" delay="0">
                    <p:tgtEl>
                      <p:spTgt spid="46"/>
                    </p:tgtEl>
                  </p:cond>
                </p:stCondLst>
                <p:endSync evt="end" delay="0">
                  <p:rtn val="all"/>
                </p:endSync>
                <p:childTnLst>
                  <p:par>
                    <p:cTn id="25" fill="hold">
                      <p:stCondLst>
                        <p:cond delay="0"/>
                      </p:stCondLst>
                      <p:childTnLst>
                        <p:par>
                          <p:cTn id="26" fill="hold">
                            <p:stCondLst>
                              <p:cond delay="0"/>
                            </p:stCondLst>
                            <p:childTnLst>
                              <p:par>
                                <p:cTn id="27" presetID="50" presetClass="exit" presetSubtype="0" accel="100000" fill="hold" nodeType="clickEffect">
                                  <p:stCondLst>
                                    <p:cond delay="0"/>
                                  </p:stCondLst>
                                  <p:childTnLst>
                                    <p:anim calcmode="lin" valueType="num">
                                      <p:cBhvr>
                                        <p:cTn id="28" dur="1000"/>
                                        <p:tgtEl>
                                          <p:spTgt spid="46"/>
                                        </p:tgtEl>
                                        <p:attrNameLst>
                                          <p:attrName>ppt_w</p:attrName>
                                        </p:attrNameLst>
                                      </p:cBhvr>
                                      <p:tavLst>
                                        <p:tav tm="0">
                                          <p:val>
                                            <p:strVal val="ppt_w"/>
                                          </p:val>
                                        </p:tav>
                                        <p:tav tm="100000">
                                          <p:val>
                                            <p:strVal val="ppt_w+.3"/>
                                          </p:val>
                                        </p:tav>
                                      </p:tavLst>
                                    </p:anim>
                                    <p:anim calcmode="lin" valueType="num">
                                      <p:cBhvr>
                                        <p:cTn id="29" dur="1000"/>
                                        <p:tgtEl>
                                          <p:spTgt spid="46"/>
                                        </p:tgtEl>
                                        <p:attrNameLst>
                                          <p:attrName>ppt_h</p:attrName>
                                        </p:attrNameLst>
                                      </p:cBhvr>
                                      <p:tavLst>
                                        <p:tav tm="0">
                                          <p:val>
                                            <p:strVal val="ppt_h"/>
                                          </p:val>
                                        </p:tav>
                                        <p:tav tm="100000">
                                          <p:val>
                                            <p:strVal val="ppt_h"/>
                                          </p:val>
                                        </p:tav>
                                      </p:tavLst>
                                    </p:anim>
                                    <p:animEffect transition="out" filter="fade">
                                      <p:cBhvr>
                                        <p:cTn id="30" dur="1000"/>
                                        <p:tgtEl>
                                          <p:spTgt spid="46"/>
                                        </p:tgtEl>
                                      </p:cBhvr>
                                    </p:animEffect>
                                    <p:set>
                                      <p:cBhvr>
                                        <p:cTn id="31"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9">
            <a:extLst>
              <a:ext uri="{FF2B5EF4-FFF2-40B4-BE49-F238E27FC236}">
                <a16:creationId xmlns:a16="http://schemas.microsoft.com/office/drawing/2014/main" id="{2B88F9FD-F1F6-4994-A837-837B5F264EAD}"/>
              </a:ext>
            </a:extLst>
          </p:cNvPr>
          <p:cNvSpPr txBox="1">
            <a:spLocks noChangeArrowheads="1"/>
          </p:cNvSpPr>
          <p:nvPr/>
        </p:nvSpPr>
        <p:spPr bwMode="auto">
          <a:xfrm>
            <a:off x="926426" y="915645"/>
            <a:ext cx="1051570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1219170">
              <a:spcBef>
                <a:spcPct val="0"/>
              </a:spcBef>
              <a:buClr>
                <a:srgbClr val="000000"/>
              </a:buClr>
              <a:buNone/>
              <a:defRPr/>
            </a:pPr>
            <a:r>
              <a:rPr lang="vi-VN" altLang="en-US" sz="5400" b="1" kern="0" dirty="0">
                <a:solidFill>
                  <a:srgbClr val="FFFFFF"/>
                </a:solidFill>
                <a:latin typeface="Cambria" panose="02040503050406030204" pitchFamily="18" charset="0"/>
                <a:ea typeface="Cambria" panose="02040503050406030204" pitchFamily="18" charset="0"/>
                <a:cs typeface="Arial"/>
                <a:sym typeface="Arial"/>
              </a:rPr>
              <a:t>Cái gì bao phủ khắp nơi. Không mùi, không sắc mà ai cũng cần?</a:t>
            </a:r>
            <a:endParaRPr kumimoji="0" lang="en-US" altLang="en-US" sz="5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476;p35">
            <a:extLst>
              <a:ext uri="{FF2B5EF4-FFF2-40B4-BE49-F238E27FC236}">
                <a16:creationId xmlns:a16="http://schemas.microsoft.com/office/drawing/2014/main" id="{3881CFEC-05E4-48B3-8CE2-9D01828DE401}"/>
              </a:ext>
            </a:extLst>
          </p:cNvPr>
          <p:cNvSpPr txBox="1">
            <a:spLocks/>
          </p:cNvSpPr>
          <p:nvPr/>
        </p:nvSpPr>
        <p:spPr>
          <a:xfrm>
            <a:off x="2952750" y="3390900"/>
            <a:ext cx="6667500" cy="960120"/>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lang="en-US" sz="4800" b="1" kern="0" dirty="0" err="1">
                <a:solidFill>
                  <a:srgbClr val="FF0000"/>
                </a:solidFill>
                <a:latin typeface="Cambria" panose="02040503050406030204" pitchFamily="18" charset="0"/>
                <a:ea typeface="Cambria" panose="02040503050406030204" pitchFamily="18" charset="0"/>
              </a:rPr>
              <a:t>Đáp</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án</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Không</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khí</a:t>
            </a:r>
            <a:endPar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Fredoka One"/>
            </a:endParaRPr>
          </a:p>
        </p:txBody>
      </p:sp>
      <p:sp>
        <p:nvSpPr>
          <p:cNvPr id="29" name="Arrow: Notched Right 28">
            <a:hlinkClick r:id="rId3" action="ppaction://hlinksldjump"/>
            <a:extLst>
              <a:ext uri="{FF2B5EF4-FFF2-40B4-BE49-F238E27FC236}">
                <a16:creationId xmlns:a16="http://schemas.microsoft.com/office/drawing/2014/main" id="{41B03BEA-99F3-4A8A-9D15-8A5A60790791}"/>
              </a:ext>
            </a:extLst>
          </p:cNvPr>
          <p:cNvSpPr/>
          <p:nvPr/>
        </p:nvSpPr>
        <p:spPr>
          <a:xfrm>
            <a:off x="10929091" y="567032"/>
            <a:ext cx="1003965" cy="69722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Arial"/>
              <a:ea typeface="+mn-ea"/>
              <a:cs typeface="+mn-cs"/>
              <a:sym typeface="Arial"/>
            </a:endParaRPr>
          </a:p>
        </p:txBody>
      </p:sp>
    </p:spTree>
    <p:extLst>
      <p:ext uri="{BB962C8B-B14F-4D97-AF65-F5344CB8AC3E}">
        <p14:creationId xmlns:p14="http://schemas.microsoft.com/office/powerpoint/2010/main" val="507757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A4158735-1184-B488-7F48-6ECC66C55FC9}"/>
              </a:ext>
            </a:extLst>
          </p:cNvPr>
          <p:cNvSpPr txBox="1">
            <a:spLocks noChangeArrowheads="1"/>
          </p:cNvSpPr>
          <p:nvPr/>
        </p:nvSpPr>
        <p:spPr bwMode="auto">
          <a:xfrm>
            <a:off x="926426" y="915645"/>
            <a:ext cx="1051570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lang="en-US" altLang="en-US" sz="6600" b="1" kern="0" dirty="0" err="1">
                <a:solidFill>
                  <a:srgbClr val="FFFFFF"/>
                </a:solidFill>
                <a:latin typeface="Cambria" panose="02040503050406030204" pitchFamily="18" charset="0"/>
                <a:ea typeface="Cambria" panose="02040503050406030204" pitchFamily="18" charset="0"/>
                <a:cs typeface="Arial"/>
                <a:sym typeface="Arial"/>
              </a:rPr>
              <a:t>Không</a:t>
            </a:r>
            <a:r>
              <a:rPr lang="en-US" altLang="en-US" sz="66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6600" b="1" kern="0" dirty="0" err="1">
                <a:solidFill>
                  <a:srgbClr val="FFFFFF"/>
                </a:solidFill>
                <a:latin typeface="Cambria" panose="02040503050406030204" pitchFamily="18" charset="0"/>
                <a:ea typeface="Cambria" panose="02040503050406030204" pitchFamily="18" charset="0"/>
                <a:cs typeface="Arial"/>
                <a:sym typeface="Arial"/>
              </a:rPr>
              <a:t>khí</a:t>
            </a:r>
            <a:r>
              <a:rPr lang="en-US" altLang="en-US" sz="66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6600" b="1" kern="0" dirty="0" err="1">
                <a:solidFill>
                  <a:srgbClr val="FFFFFF"/>
                </a:solidFill>
                <a:latin typeface="Cambria" panose="02040503050406030204" pitchFamily="18" charset="0"/>
                <a:ea typeface="Cambria" panose="02040503050406030204" pitchFamily="18" charset="0"/>
                <a:cs typeface="Arial"/>
                <a:sym typeface="Arial"/>
              </a:rPr>
              <a:t>có</a:t>
            </a:r>
            <a:r>
              <a:rPr lang="en-US" altLang="en-US" sz="66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6600" b="1" kern="0" dirty="0" err="1">
                <a:solidFill>
                  <a:srgbClr val="FFFFFF"/>
                </a:solidFill>
                <a:latin typeface="Cambria" panose="02040503050406030204" pitchFamily="18" charset="0"/>
                <a:ea typeface="Cambria" panose="02040503050406030204" pitchFamily="18" charset="0"/>
                <a:cs typeface="Arial"/>
                <a:sym typeface="Arial"/>
              </a:rPr>
              <a:t>màu</a:t>
            </a:r>
            <a:r>
              <a:rPr lang="en-US" altLang="en-US" sz="66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6600" b="1" kern="0" dirty="0" err="1">
                <a:solidFill>
                  <a:srgbClr val="FFFFFF"/>
                </a:solidFill>
                <a:latin typeface="Cambria" panose="02040503050406030204" pitchFamily="18" charset="0"/>
                <a:ea typeface="Cambria" panose="02040503050406030204" pitchFamily="18" charset="0"/>
                <a:cs typeface="Arial"/>
                <a:sym typeface="Arial"/>
              </a:rPr>
              <a:t>gì</a:t>
            </a:r>
            <a:r>
              <a:rPr lang="en-US" altLang="en-US" sz="6600" b="1" kern="0" dirty="0">
                <a:solidFill>
                  <a:srgbClr val="FFFFFF"/>
                </a:solidFill>
                <a:latin typeface="Cambria" panose="02040503050406030204" pitchFamily="18" charset="0"/>
                <a:ea typeface="Cambria" panose="02040503050406030204" pitchFamily="18" charset="0"/>
                <a:cs typeface="Arial"/>
                <a:sym typeface="Arial"/>
              </a:rPr>
              <a:t>?</a:t>
            </a:r>
            <a:endParaRPr kumimoji="0" lang="en-US" altLang="en-US" sz="66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 name="Google Shape;476;p35">
            <a:extLst>
              <a:ext uri="{FF2B5EF4-FFF2-40B4-BE49-F238E27FC236}">
                <a16:creationId xmlns:a16="http://schemas.microsoft.com/office/drawing/2014/main" id="{5EF42008-C9CA-31AF-4741-C778B6032F52}"/>
              </a:ext>
            </a:extLst>
          </p:cNvPr>
          <p:cNvSpPr txBox="1">
            <a:spLocks/>
          </p:cNvSpPr>
          <p:nvPr/>
        </p:nvSpPr>
        <p:spPr>
          <a:xfrm>
            <a:off x="3695700" y="2876550"/>
            <a:ext cx="6667500" cy="960120"/>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lang="en-US" sz="4800" b="1" kern="0" dirty="0" err="1">
                <a:solidFill>
                  <a:srgbClr val="FF0000"/>
                </a:solidFill>
                <a:latin typeface="Cambria" panose="02040503050406030204" pitchFamily="18" charset="0"/>
                <a:ea typeface="Cambria" panose="02040503050406030204" pitchFamily="18" charset="0"/>
              </a:rPr>
              <a:t>Đáp</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án</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Không</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màu</a:t>
            </a:r>
            <a:endPar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Fredoka One"/>
            </a:endParaRPr>
          </a:p>
        </p:txBody>
      </p:sp>
      <p:sp>
        <p:nvSpPr>
          <p:cNvPr id="4" name="Arrow: Notched Right 3">
            <a:hlinkClick r:id="rId3" action="ppaction://hlinksldjump"/>
            <a:extLst>
              <a:ext uri="{FF2B5EF4-FFF2-40B4-BE49-F238E27FC236}">
                <a16:creationId xmlns:a16="http://schemas.microsoft.com/office/drawing/2014/main" id="{837C31D4-109C-9C22-CC8F-528A8F9AC2CC}"/>
              </a:ext>
            </a:extLst>
          </p:cNvPr>
          <p:cNvSpPr/>
          <p:nvPr/>
        </p:nvSpPr>
        <p:spPr>
          <a:xfrm>
            <a:off x="10929091" y="567032"/>
            <a:ext cx="1003965" cy="69722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Arial"/>
              <a:ea typeface="+mn-ea"/>
              <a:cs typeface="+mn-cs"/>
              <a:sym typeface="Arial"/>
            </a:endParaRPr>
          </a:p>
        </p:txBody>
      </p:sp>
    </p:spTree>
    <p:extLst>
      <p:ext uri="{BB962C8B-B14F-4D97-AF65-F5344CB8AC3E}">
        <p14:creationId xmlns:p14="http://schemas.microsoft.com/office/powerpoint/2010/main" val="113318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2876C3C3-6842-C4B1-3759-010E6D3E04FB}"/>
              </a:ext>
            </a:extLst>
          </p:cNvPr>
          <p:cNvSpPr txBox="1">
            <a:spLocks noChangeArrowheads="1"/>
          </p:cNvSpPr>
          <p:nvPr/>
        </p:nvSpPr>
        <p:spPr bwMode="auto">
          <a:xfrm>
            <a:off x="466725" y="991845"/>
            <a:ext cx="1144904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defTabSz="1219170">
              <a:spcBef>
                <a:spcPct val="0"/>
              </a:spcBef>
              <a:buClr>
                <a:srgbClr val="000000"/>
              </a:buClr>
              <a:buNone/>
              <a:defRPr/>
            </a:pP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Chúng</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ta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nhìn</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thấy</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nhau</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và</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nhìn</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thấy</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đồ</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vật</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quanh</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ta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cho</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thấy</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không</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khí</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có</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tính</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FFFF"/>
                </a:solidFill>
                <a:latin typeface="Cambria" panose="02040503050406030204" pitchFamily="18" charset="0"/>
                <a:ea typeface="Cambria" panose="02040503050406030204" pitchFamily="18" charset="0"/>
                <a:cs typeface="Arial"/>
                <a:sym typeface="Arial"/>
              </a:rPr>
              <a:t>gì</a:t>
            </a: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 </a:t>
            </a:r>
            <a:endParaRPr kumimoji="0" lang="en-US" altLang="en-US" sz="4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 name="Google Shape;476;p35">
            <a:extLst>
              <a:ext uri="{FF2B5EF4-FFF2-40B4-BE49-F238E27FC236}">
                <a16:creationId xmlns:a16="http://schemas.microsoft.com/office/drawing/2014/main" id="{364E5A11-7A79-C37E-09A7-5DE8E6A09B2F}"/>
              </a:ext>
            </a:extLst>
          </p:cNvPr>
          <p:cNvSpPr txBox="1">
            <a:spLocks/>
          </p:cNvSpPr>
          <p:nvPr/>
        </p:nvSpPr>
        <p:spPr>
          <a:xfrm>
            <a:off x="3695700" y="2876550"/>
            <a:ext cx="6667500" cy="960120"/>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lang="en-US" sz="4800" b="1" kern="0" dirty="0" err="1">
                <a:solidFill>
                  <a:srgbClr val="FF0000"/>
                </a:solidFill>
                <a:latin typeface="Cambria" panose="02040503050406030204" pitchFamily="18" charset="0"/>
                <a:ea typeface="Cambria" panose="02040503050406030204" pitchFamily="18" charset="0"/>
              </a:rPr>
              <a:t>Đáp</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án</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Trong</a:t>
            </a:r>
            <a:r>
              <a:rPr lang="en-US" sz="4800" b="1" kern="0" dirty="0">
                <a:solidFill>
                  <a:srgbClr val="FF0000"/>
                </a:solidFill>
                <a:latin typeface="Cambria" panose="02040503050406030204" pitchFamily="18" charset="0"/>
                <a:ea typeface="Cambria" panose="02040503050406030204" pitchFamily="18" charset="0"/>
              </a:rPr>
              <a:t> </a:t>
            </a:r>
            <a:r>
              <a:rPr lang="en-US" sz="4800" b="1" kern="0" dirty="0" err="1">
                <a:solidFill>
                  <a:srgbClr val="FF0000"/>
                </a:solidFill>
                <a:latin typeface="Cambria" panose="02040503050406030204" pitchFamily="18" charset="0"/>
                <a:ea typeface="Cambria" panose="02040503050406030204" pitchFamily="18" charset="0"/>
              </a:rPr>
              <a:t>suốt</a:t>
            </a:r>
            <a:endPar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Fredoka One"/>
            </a:endParaRPr>
          </a:p>
        </p:txBody>
      </p:sp>
      <p:sp>
        <p:nvSpPr>
          <p:cNvPr id="4" name="Arrow: Notched Right 3">
            <a:hlinkClick r:id="rId3" action="ppaction://hlinksldjump"/>
            <a:extLst>
              <a:ext uri="{FF2B5EF4-FFF2-40B4-BE49-F238E27FC236}">
                <a16:creationId xmlns:a16="http://schemas.microsoft.com/office/drawing/2014/main" id="{FEB4BA26-B542-82D2-C63C-5222AA3F10F9}"/>
              </a:ext>
            </a:extLst>
          </p:cNvPr>
          <p:cNvSpPr/>
          <p:nvPr/>
        </p:nvSpPr>
        <p:spPr>
          <a:xfrm>
            <a:off x="10929091" y="567032"/>
            <a:ext cx="1003965" cy="69722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Arial"/>
              <a:ea typeface="+mn-ea"/>
              <a:cs typeface="+mn-cs"/>
              <a:sym typeface="Arial"/>
            </a:endParaRPr>
          </a:p>
        </p:txBody>
      </p:sp>
    </p:spTree>
    <p:extLst>
      <p:ext uri="{BB962C8B-B14F-4D97-AF65-F5344CB8AC3E}">
        <p14:creationId xmlns:p14="http://schemas.microsoft.com/office/powerpoint/2010/main" val="2330472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FB6ABDA-FA28-4B89-A6F6-9D80E7120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156"/>
            <a:ext cx="12563144" cy="7572156"/>
          </a:xfrm>
          <a:prstGeom prst="rect">
            <a:avLst/>
          </a:prstGeom>
        </p:spPr>
      </p:pic>
      <p:sp>
        <p:nvSpPr>
          <p:cNvPr id="13" name="矩形: 圆角 12">
            <a:extLst>
              <a:ext uri="{FF2B5EF4-FFF2-40B4-BE49-F238E27FC236}">
                <a16:creationId xmlns:a16="http://schemas.microsoft.com/office/drawing/2014/main" id="{EFF89863-338C-4449-8F44-218CF7500AEB}"/>
              </a:ext>
            </a:extLst>
          </p:cNvPr>
          <p:cNvSpPr/>
          <p:nvPr/>
        </p:nvSpPr>
        <p:spPr>
          <a:xfrm>
            <a:off x="1799175" y="1008862"/>
            <a:ext cx="8168664" cy="5301200"/>
          </a:xfrm>
          <a:prstGeom prst="roundRect">
            <a:avLst>
              <a:gd name="adj" fmla="val 3209"/>
            </a:avLst>
          </a:prstGeom>
          <a:solidFill>
            <a:schemeClr val="bg1"/>
          </a:solidFill>
          <a:ln>
            <a:noFill/>
          </a:ln>
          <a:effectLst>
            <a:outerShdw blurRad="1143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448B3290-1B3F-44E7-95B7-47ECF2A01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5" name="图片 4">
            <a:extLst>
              <a:ext uri="{FF2B5EF4-FFF2-40B4-BE49-F238E27FC236}">
                <a16:creationId xmlns:a16="http://schemas.microsoft.com/office/drawing/2014/main" id="{CC8A98D3-0DD3-4942-B2F5-940B382DEA2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0" y="3989428"/>
            <a:ext cx="12192000" cy="2903564"/>
          </a:xfrm>
          <a:prstGeom prst="rect">
            <a:avLst/>
          </a:prstGeom>
        </p:spPr>
      </p:pic>
      <p:pic>
        <p:nvPicPr>
          <p:cNvPr id="8" name="图片 7">
            <a:extLst>
              <a:ext uri="{FF2B5EF4-FFF2-40B4-BE49-F238E27FC236}">
                <a16:creationId xmlns:a16="http://schemas.microsoft.com/office/drawing/2014/main" id="{0E0C8BC9-68F0-458B-BE94-64681DDA6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1048" y="605452"/>
            <a:ext cx="1126227" cy="716229"/>
          </a:xfrm>
          <a:prstGeom prst="rect">
            <a:avLst/>
          </a:prstGeom>
        </p:spPr>
      </p:pic>
      <p:pic>
        <p:nvPicPr>
          <p:cNvPr id="9" name="图片 8">
            <a:extLst>
              <a:ext uri="{FF2B5EF4-FFF2-40B4-BE49-F238E27FC236}">
                <a16:creationId xmlns:a16="http://schemas.microsoft.com/office/drawing/2014/main" id="{FF9C19AD-31BC-4967-8CA3-790E6DBF3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4161" y="479047"/>
            <a:ext cx="1599986" cy="1017516"/>
          </a:xfrm>
          <a:prstGeom prst="rect">
            <a:avLst/>
          </a:prstGeom>
        </p:spPr>
      </p:pic>
      <p:pic>
        <p:nvPicPr>
          <p:cNvPr id="10" name="图片 9">
            <a:extLst>
              <a:ext uri="{FF2B5EF4-FFF2-40B4-BE49-F238E27FC236}">
                <a16:creationId xmlns:a16="http://schemas.microsoft.com/office/drawing/2014/main" id="{836EF29E-E526-456C-96A0-F336D5FEC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017" y="4864810"/>
            <a:ext cx="716490" cy="455654"/>
          </a:xfrm>
          <a:prstGeom prst="rect">
            <a:avLst/>
          </a:prstGeom>
        </p:spPr>
      </p:pic>
      <p:pic>
        <p:nvPicPr>
          <p:cNvPr id="14" name="图片 13">
            <a:extLst>
              <a:ext uri="{FF2B5EF4-FFF2-40B4-BE49-F238E27FC236}">
                <a16:creationId xmlns:a16="http://schemas.microsoft.com/office/drawing/2014/main" id="{ECC7123B-1B6E-45EA-83B9-708343E9EB16}"/>
              </a:ext>
            </a:extLst>
          </p:cNvPr>
          <p:cNvPicPr>
            <a:picLocks noChangeAspect="1"/>
          </p:cNvPicPr>
          <p:nvPr/>
        </p:nvPicPr>
        <p:blipFill rotWithShape="1">
          <a:blip r:embed="rId6">
            <a:extLst>
              <a:ext uri="{28A0092B-C50C-407E-A947-70E740481C1C}">
                <a14:useLocalDpi xmlns:a14="http://schemas.microsoft.com/office/drawing/2010/main" val="0"/>
              </a:ext>
            </a:extLst>
          </a:blip>
          <a:srcRect r="66461" b="93748"/>
          <a:stretch/>
        </p:blipFill>
        <p:spPr>
          <a:xfrm rot="17307783">
            <a:off x="2545678" y="2170250"/>
            <a:ext cx="483195" cy="340468"/>
          </a:xfrm>
          <a:prstGeom prst="rect">
            <a:avLst/>
          </a:prstGeom>
        </p:spPr>
      </p:pic>
      <p:pic>
        <p:nvPicPr>
          <p:cNvPr id="15" name="图片 14">
            <a:extLst>
              <a:ext uri="{FF2B5EF4-FFF2-40B4-BE49-F238E27FC236}">
                <a16:creationId xmlns:a16="http://schemas.microsoft.com/office/drawing/2014/main" id="{DD32CF41-48FE-4E3E-8345-866F19BB251C}"/>
              </a:ext>
            </a:extLst>
          </p:cNvPr>
          <p:cNvPicPr>
            <a:picLocks noChangeAspect="1"/>
          </p:cNvPicPr>
          <p:nvPr/>
        </p:nvPicPr>
        <p:blipFill rotWithShape="1">
          <a:blip r:embed="rId6">
            <a:extLst>
              <a:ext uri="{28A0092B-C50C-407E-A947-70E740481C1C}">
                <a14:useLocalDpi xmlns:a14="http://schemas.microsoft.com/office/drawing/2010/main" val="0"/>
              </a:ext>
            </a:extLst>
          </a:blip>
          <a:srcRect l="68006" t="92293" r="-15436" b="-4828"/>
          <a:stretch/>
        </p:blipFill>
        <p:spPr>
          <a:xfrm rot="17307783">
            <a:off x="7872590" y="3945836"/>
            <a:ext cx="523748" cy="523232"/>
          </a:xfrm>
          <a:prstGeom prst="rect">
            <a:avLst/>
          </a:prstGeom>
        </p:spPr>
      </p:pic>
      <p:pic>
        <p:nvPicPr>
          <p:cNvPr id="16" name="图片 15">
            <a:extLst>
              <a:ext uri="{FF2B5EF4-FFF2-40B4-BE49-F238E27FC236}">
                <a16:creationId xmlns:a16="http://schemas.microsoft.com/office/drawing/2014/main" id="{34CB6CC6-E997-4DA3-8198-7EE6ACCB9FBF}"/>
              </a:ext>
            </a:extLst>
          </p:cNvPr>
          <p:cNvPicPr>
            <a:picLocks noChangeAspect="1"/>
          </p:cNvPicPr>
          <p:nvPr/>
        </p:nvPicPr>
        <p:blipFill rotWithShape="1">
          <a:blip r:embed="rId6">
            <a:extLst>
              <a:ext uri="{28A0092B-C50C-407E-A947-70E740481C1C}">
                <a14:useLocalDpi xmlns:a14="http://schemas.microsoft.com/office/drawing/2010/main" val="0"/>
              </a:ext>
            </a:extLst>
          </a:blip>
          <a:srcRect l="68006" t="92293" r="-15436" b="-4828"/>
          <a:stretch/>
        </p:blipFill>
        <p:spPr>
          <a:xfrm rot="17307783">
            <a:off x="9485618" y="2105580"/>
            <a:ext cx="316471" cy="316159"/>
          </a:xfrm>
          <a:prstGeom prst="rect">
            <a:avLst/>
          </a:prstGeom>
        </p:spPr>
      </p:pic>
      <p:pic>
        <p:nvPicPr>
          <p:cNvPr id="3" name="Picture 2">
            <a:extLst>
              <a:ext uri="{FF2B5EF4-FFF2-40B4-BE49-F238E27FC236}">
                <a16:creationId xmlns:a16="http://schemas.microsoft.com/office/drawing/2014/main" id="{EBA2283F-E1C2-67AB-4B13-990937B7DB7E}"/>
              </a:ext>
            </a:extLst>
          </p:cNvPr>
          <p:cNvPicPr>
            <a:picLocks noChangeAspect="1"/>
          </p:cNvPicPr>
          <p:nvPr/>
        </p:nvPicPr>
        <p:blipFill>
          <a:blip r:embed="rId7"/>
          <a:stretch>
            <a:fillRect/>
          </a:stretch>
        </p:blipFill>
        <p:spPr>
          <a:xfrm>
            <a:off x="1476352" y="2155179"/>
            <a:ext cx="9315495" cy="3176291"/>
          </a:xfrm>
          <a:prstGeom prst="rect">
            <a:avLst/>
          </a:prstGeom>
        </p:spPr>
      </p:pic>
    </p:spTree>
    <p:extLst>
      <p:ext uri="{BB962C8B-B14F-4D97-AF65-F5344CB8AC3E}">
        <p14:creationId xmlns:p14="http://schemas.microsoft.com/office/powerpoint/2010/main" val="2309153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FF31D979-6FCF-42F4-A6EE-73DBEC935956}"/>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flipV="1">
            <a:off x="0" y="0"/>
            <a:ext cx="12192000" cy="2502812"/>
          </a:xfrm>
          <a:prstGeom prst="rect">
            <a:avLst/>
          </a:prstGeom>
        </p:spPr>
      </p:pic>
      <p:pic>
        <p:nvPicPr>
          <p:cNvPr id="6" name="图片 5">
            <a:extLst>
              <a:ext uri="{FF2B5EF4-FFF2-40B4-BE49-F238E27FC236}">
                <a16:creationId xmlns:a16="http://schemas.microsoft.com/office/drawing/2014/main" id="{A9A0A534-3D54-422E-A25E-F3291FBB1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405288" cy="1030681"/>
          </a:xfrm>
          <a:prstGeom prst="rect">
            <a:avLst/>
          </a:prstGeom>
        </p:spPr>
      </p:pic>
      <p:pic>
        <p:nvPicPr>
          <p:cNvPr id="9" name="Picture 3">
            <a:extLst>
              <a:ext uri="{FF2B5EF4-FFF2-40B4-BE49-F238E27FC236}">
                <a16:creationId xmlns:a16="http://schemas.microsoft.com/office/drawing/2014/main" id="{6667CBF0-4AD2-4E4D-9042-4EA9A4EF18A3}"/>
              </a:ext>
            </a:extLst>
          </p:cNvPr>
          <p:cNvPicPr>
            <a:picLocks noChangeAspect="1"/>
          </p:cNvPicPr>
          <p:nvPr/>
        </p:nvPicPr>
        <p:blipFill>
          <a:blip r:embed="rId4"/>
          <a:srcRect/>
          <a:stretch>
            <a:fillRect/>
          </a:stretch>
        </p:blipFill>
        <p:spPr>
          <a:xfrm rot="386493">
            <a:off x="4606183" y="790710"/>
            <a:ext cx="7497481" cy="4058993"/>
          </a:xfrm>
          <a:prstGeom prst="rect">
            <a:avLst/>
          </a:prstGeom>
        </p:spPr>
      </p:pic>
      <p:sp>
        <p:nvSpPr>
          <p:cNvPr id="10" name="Title 1">
            <a:extLst>
              <a:ext uri="{FF2B5EF4-FFF2-40B4-BE49-F238E27FC236}">
                <a16:creationId xmlns:a16="http://schemas.microsoft.com/office/drawing/2014/main" id="{9938AA88-4CB0-421A-8485-A267E27EC199}"/>
              </a:ext>
            </a:extLst>
          </p:cNvPr>
          <p:cNvSpPr>
            <a:spLocks noGrp="1"/>
          </p:cNvSpPr>
          <p:nvPr>
            <p:ph type="title"/>
          </p:nvPr>
        </p:nvSpPr>
        <p:spPr>
          <a:xfrm rot="528552">
            <a:off x="5046310" y="1993547"/>
            <a:ext cx="6322828" cy="1417639"/>
          </a:xfrm>
        </p:spPr>
        <p:txBody>
          <a:bodyPr>
            <a:noAutofit/>
          </a:bodyPr>
          <a:lstStyle/>
          <a:p>
            <a:pPr algn="ctr"/>
            <a:r>
              <a:rPr lang="en-US" sz="4800" b="1" dirty="0">
                <a:solidFill>
                  <a:srgbClr val="0070C0"/>
                </a:solidFill>
                <a:latin typeface="+mn-lt"/>
                <a:cs typeface="Times New Roman" pitchFamily="18" charset="0"/>
              </a:rPr>
              <a:t>3. </a:t>
            </a:r>
            <a:r>
              <a:rPr lang="en-US" sz="4800" b="1" dirty="0" err="1">
                <a:solidFill>
                  <a:srgbClr val="0070C0"/>
                </a:solidFill>
                <a:latin typeface="+mn-lt"/>
                <a:cs typeface="Times New Roman" pitchFamily="18" charset="0"/>
              </a:rPr>
              <a:t>Không</a:t>
            </a:r>
            <a:r>
              <a:rPr lang="en-US" sz="4800" b="1" dirty="0">
                <a:solidFill>
                  <a:srgbClr val="0070C0"/>
                </a:solidFill>
                <a:latin typeface="+mn-lt"/>
                <a:cs typeface="Times New Roman" pitchFamily="18" charset="0"/>
              </a:rPr>
              <a:t> </a:t>
            </a:r>
            <a:r>
              <a:rPr lang="en-US" sz="4800" b="1" dirty="0" err="1">
                <a:solidFill>
                  <a:srgbClr val="0070C0"/>
                </a:solidFill>
                <a:latin typeface="+mn-lt"/>
                <a:cs typeface="Times New Roman" pitchFamily="18" charset="0"/>
              </a:rPr>
              <a:t>khí</a:t>
            </a:r>
            <a:r>
              <a:rPr lang="en-US" sz="4800" b="1" dirty="0">
                <a:solidFill>
                  <a:srgbClr val="0070C0"/>
                </a:solidFill>
                <a:latin typeface="+mn-lt"/>
                <a:cs typeface="Times New Roman" pitchFamily="18" charset="0"/>
              </a:rPr>
              <a:t> </a:t>
            </a:r>
            <a:r>
              <a:rPr lang="en-US" sz="4800" b="1" dirty="0" err="1">
                <a:solidFill>
                  <a:srgbClr val="0070C0"/>
                </a:solidFill>
                <a:latin typeface="+mn-lt"/>
                <a:cs typeface="Times New Roman" pitchFamily="18" charset="0"/>
              </a:rPr>
              <a:t>gồm</a:t>
            </a:r>
            <a:r>
              <a:rPr lang="en-US" sz="4800" b="1" dirty="0">
                <a:solidFill>
                  <a:srgbClr val="0070C0"/>
                </a:solidFill>
                <a:latin typeface="+mn-lt"/>
                <a:cs typeface="Times New Roman" pitchFamily="18" charset="0"/>
              </a:rPr>
              <a:t> </a:t>
            </a:r>
            <a:r>
              <a:rPr lang="en-US" sz="4800" b="1" dirty="0" err="1">
                <a:solidFill>
                  <a:srgbClr val="0070C0"/>
                </a:solidFill>
                <a:latin typeface="+mn-lt"/>
                <a:cs typeface="Times New Roman" pitchFamily="18" charset="0"/>
              </a:rPr>
              <a:t>những</a:t>
            </a:r>
            <a:r>
              <a:rPr lang="en-US" sz="4800" b="1" dirty="0">
                <a:solidFill>
                  <a:srgbClr val="0070C0"/>
                </a:solidFill>
                <a:latin typeface="+mn-lt"/>
                <a:cs typeface="Times New Roman" pitchFamily="18" charset="0"/>
              </a:rPr>
              <a:t> </a:t>
            </a:r>
            <a:r>
              <a:rPr lang="en-US" sz="4800" b="1" dirty="0" err="1">
                <a:solidFill>
                  <a:srgbClr val="0070C0"/>
                </a:solidFill>
                <a:latin typeface="+mn-lt"/>
                <a:cs typeface="Times New Roman" pitchFamily="18" charset="0"/>
              </a:rPr>
              <a:t>thành</a:t>
            </a:r>
            <a:r>
              <a:rPr lang="en-US" sz="4800" b="1" dirty="0">
                <a:solidFill>
                  <a:srgbClr val="0070C0"/>
                </a:solidFill>
                <a:latin typeface="+mn-lt"/>
                <a:cs typeface="Times New Roman" pitchFamily="18" charset="0"/>
              </a:rPr>
              <a:t> </a:t>
            </a:r>
            <a:r>
              <a:rPr lang="en-US" sz="4800" b="1" dirty="0" err="1">
                <a:solidFill>
                  <a:srgbClr val="0070C0"/>
                </a:solidFill>
                <a:latin typeface="+mn-lt"/>
                <a:cs typeface="Times New Roman" pitchFamily="18" charset="0"/>
              </a:rPr>
              <a:t>phần</a:t>
            </a:r>
            <a:r>
              <a:rPr lang="en-US" sz="4800" b="1" dirty="0">
                <a:solidFill>
                  <a:srgbClr val="0070C0"/>
                </a:solidFill>
                <a:latin typeface="+mn-lt"/>
                <a:cs typeface="Times New Roman" pitchFamily="18" charset="0"/>
              </a:rPr>
              <a:t> </a:t>
            </a:r>
            <a:r>
              <a:rPr lang="en-US" sz="4800" b="1" dirty="0" err="1">
                <a:solidFill>
                  <a:srgbClr val="0070C0"/>
                </a:solidFill>
                <a:latin typeface="+mn-lt"/>
                <a:cs typeface="Times New Roman" pitchFamily="18" charset="0"/>
              </a:rPr>
              <a:t>nào</a:t>
            </a:r>
            <a:r>
              <a:rPr lang="en-US" sz="4800" b="1" dirty="0">
                <a:solidFill>
                  <a:srgbClr val="0070C0"/>
                </a:solidFill>
                <a:latin typeface="+mn-lt"/>
                <a:cs typeface="Times New Roman" pitchFamily="18" charset="0"/>
              </a:rPr>
              <a:t>?</a:t>
            </a:r>
            <a:endParaRPr lang="vi-VN" sz="4800" b="1" dirty="0">
              <a:solidFill>
                <a:srgbClr val="0070C0"/>
              </a:solidFill>
              <a:latin typeface="+mn-lt"/>
              <a:cs typeface="Times New Roman" pitchFamily="18" charset="0"/>
            </a:endParaRPr>
          </a:p>
        </p:txBody>
      </p:sp>
      <p:pic>
        <p:nvPicPr>
          <p:cNvPr id="12" name="Picture 11" descr="A cartoon of a child&#10;&#10;Description automatically generated with low confidence">
            <a:extLst>
              <a:ext uri="{FF2B5EF4-FFF2-40B4-BE49-F238E27FC236}">
                <a16:creationId xmlns:a16="http://schemas.microsoft.com/office/drawing/2014/main" id="{A74B8F4B-B486-40A3-A7FA-023C78BED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0120" y="1362322"/>
            <a:ext cx="5223590" cy="5041629"/>
          </a:xfrm>
          <a:prstGeom prst="rect">
            <a:avLst/>
          </a:prstGeom>
        </p:spPr>
      </p:pic>
      <p:pic>
        <p:nvPicPr>
          <p:cNvPr id="5" name="图片 2">
            <a:extLst>
              <a:ext uri="{FF2B5EF4-FFF2-40B4-BE49-F238E27FC236}">
                <a16:creationId xmlns:a16="http://schemas.microsoft.com/office/drawing/2014/main" id="{2C8DBA14-8AFB-4E6C-9DAC-7BE3629D8B55}"/>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31579"/>
          <a:stretch/>
        </p:blipFill>
        <p:spPr>
          <a:xfrm>
            <a:off x="-340242" y="4328914"/>
            <a:ext cx="12532242" cy="2529085"/>
          </a:xfrm>
          <a:prstGeom prst="rect">
            <a:avLst/>
          </a:prstGeom>
        </p:spPr>
      </p:pic>
    </p:spTree>
    <p:extLst>
      <p:ext uri="{BB962C8B-B14F-4D97-AF65-F5344CB8AC3E}">
        <p14:creationId xmlns:p14="http://schemas.microsoft.com/office/powerpoint/2010/main" val="3209830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59E15C79-6F3E-4412-A599-E260D566177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20623"/>
          <a:stretch/>
        </p:blipFill>
        <p:spPr>
          <a:xfrm>
            <a:off x="-64040" y="4237409"/>
            <a:ext cx="12408439" cy="2903564"/>
          </a:xfrm>
          <a:prstGeom prst="rect">
            <a:avLst/>
          </a:prstGeom>
        </p:spPr>
      </p:pic>
      <p:sp>
        <p:nvSpPr>
          <p:cNvPr id="11" name="矩形: 圆角 16">
            <a:extLst>
              <a:ext uri="{FF2B5EF4-FFF2-40B4-BE49-F238E27FC236}">
                <a16:creationId xmlns:a16="http://schemas.microsoft.com/office/drawing/2014/main" id="{3142ABED-A9CC-4731-8556-AD92F9345BF1}"/>
              </a:ext>
            </a:extLst>
          </p:cNvPr>
          <p:cNvSpPr/>
          <p:nvPr/>
        </p:nvSpPr>
        <p:spPr>
          <a:xfrm>
            <a:off x="68494" y="222480"/>
            <a:ext cx="12123506" cy="1113160"/>
          </a:xfrm>
          <a:prstGeom prst="roundRect">
            <a:avLst>
              <a:gd name="adj" fmla="val 50000"/>
            </a:avLst>
          </a:prstGeom>
          <a:solidFill>
            <a:schemeClr val="bg1"/>
          </a:solidFill>
          <a:ln>
            <a:noFill/>
          </a:ln>
          <a:effectLst>
            <a:outerShdw blurRad="50800" dist="38100" dir="2700000" algn="tl" rotWithShape="0">
              <a:srgbClr val="DB4D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itle 1">
            <a:extLst>
              <a:ext uri="{FF2B5EF4-FFF2-40B4-BE49-F238E27FC236}">
                <a16:creationId xmlns:a16="http://schemas.microsoft.com/office/drawing/2014/main" id="{92DB43A1-BB27-406A-82CF-231CC051CA2A}"/>
              </a:ext>
            </a:extLst>
          </p:cNvPr>
          <p:cNvSpPr txBox="1">
            <a:spLocks/>
          </p:cNvSpPr>
          <p:nvPr/>
        </p:nvSpPr>
        <p:spPr>
          <a:xfrm>
            <a:off x="308224" y="442082"/>
            <a:ext cx="10212513" cy="7050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600" b="1" dirty="0">
                <a:solidFill>
                  <a:srgbClr val="FF2A2C"/>
                </a:solidFill>
                <a:latin typeface="Cambria" panose="02040503050406030204" pitchFamily="18" charset="0"/>
                <a:ea typeface="Cambria" panose="02040503050406030204" pitchFamily="18" charset="0"/>
                <a:cs typeface="Times New Roman" pitchFamily="18" charset="0"/>
              </a:rPr>
              <a:t>1. </a:t>
            </a:r>
            <a:r>
              <a:rPr lang="vi-VN" sz="3600" b="1" dirty="0">
                <a:solidFill>
                  <a:srgbClr val="FF2A2C"/>
                </a:solidFill>
                <a:latin typeface="Cambria" panose="02040503050406030204" pitchFamily="18" charset="0"/>
                <a:ea typeface="Cambria" panose="02040503050406030204" pitchFamily="18" charset="0"/>
                <a:cs typeface="Times New Roman" pitchFamily="18" charset="0"/>
              </a:rPr>
              <a:t>Thành phần của không khí được chỉ ra trong hình 6.</a:t>
            </a:r>
            <a:endParaRPr kumimoji="0" lang="vi-VN" sz="3600" b="1" i="0" u="none" strike="noStrike" kern="1200" cap="none" spc="0" normalizeH="0" baseline="0" noProof="0" dirty="0">
              <a:ln>
                <a:noFill/>
              </a:ln>
              <a:solidFill>
                <a:srgbClr val="FF2A2C"/>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4" name="图片 2">
            <a:extLst>
              <a:ext uri="{FF2B5EF4-FFF2-40B4-BE49-F238E27FC236}">
                <a16:creationId xmlns:a16="http://schemas.microsoft.com/office/drawing/2014/main" id="{3A3BAF2E-3977-4521-BE11-45B55C81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321" y="1"/>
            <a:ext cx="2898679" cy="2125980"/>
          </a:xfrm>
          <a:prstGeom prst="rect">
            <a:avLst/>
          </a:prstGeom>
        </p:spPr>
      </p:pic>
      <p:pic>
        <p:nvPicPr>
          <p:cNvPr id="5" name="Picture 4">
            <a:extLst>
              <a:ext uri="{FF2B5EF4-FFF2-40B4-BE49-F238E27FC236}">
                <a16:creationId xmlns:a16="http://schemas.microsoft.com/office/drawing/2014/main" id="{F2774807-3219-4F89-CCA4-23DC358FEF28}"/>
              </a:ext>
            </a:extLst>
          </p:cNvPr>
          <p:cNvPicPr>
            <a:picLocks noChangeAspect="1"/>
          </p:cNvPicPr>
          <p:nvPr/>
        </p:nvPicPr>
        <p:blipFill>
          <a:blip r:embed="rId4"/>
          <a:stretch>
            <a:fillRect/>
          </a:stretch>
        </p:blipFill>
        <p:spPr>
          <a:xfrm>
            <a:off x="7020196" y="1833508"/>
            <a:ext cx="4075787" cy="41871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Rounded Corners 8">
            <a:extLst>
              <a:ext uri="{FF2B5EF4-FFF2-40B4-BE49-F238E27FC236}">
                <a16:creationId xmlns:a16="http://schemas.microsoft.com/office/drawing/2014/main" id="{86752F47-88F9-3A91-A975-072659DA3A04}"/>
              </a:ext>
            </a:extLst>
          </p:cNvPr>
          <p:cNvSpPr/>
          <p:nvPr/>
        </p:nvSpPr>
        <p:spPr>
          <a:xfrm>
            <a:off x="109592" y="2891676"/>
            <a:ext cx="6305550" cy="177279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212529"/>
                </a:solidFill>
                <a:latin typeface="Cambria" panose="02040503050406030204" pitchFamily="18" charset="0"/>
                <a:ea typeface="Cambria" panose="02040503050406030204" pitchFamily="18" charset="0"/>
                <a:cs typeface="Arial" panose="020B0604020202020204" pitchFamily="34" charset="0"/>
              </a:rPr>
              <a:t>Kể tên các thành phần của không khí, trong đó thành phần nào nhiều nhất</a:t>
            </a:r>
            <a:r>
              <a:rPr lang="en-US" sz="3600" b="1" dirty="0">
                <a:solidFill>
                  <a:srgbClr val="212529"/>
                </a:solidFill>
                <a:latin typeface="Cambria" panose="02040503050406030204" pitchFamily="18" charset="0"/>
                <a:ea typeface="Cambria" panose="02040503050406030204" pitchFamily="18" charset="0"/>
                <a:cs typeface="Arial" panose="020B0604020202020204" pitchFamily="34" charset="0"/>
              </a:rPr>
              <a:t>?</a:t>
            </a:r>
            <a:endParaRPr kumimoji="0" lang="vi-VN" sz="3600" b="1" i="0" u="none" strike="noStrike" kern="120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73924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461</Words>
  <Application>Microsoft Office PowerPoint</Application>
  <PresentationFormat>Widescreen</PresentationFormat>
  <Paragraphs>32</Paragraphs>
  <Slides>23</Slides>
  <Notes>1</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等线</vt:lpstr>
      <vt:lpstr>#9Slide07 Altus</vt:lpstr>
      <vt:lpstr>Arial</vt:lpstr>
      <vt:lpstr>Black Han Sans</vt:lpstr>
      <vt:lpstr>Broadway</vt:lpstr>
      <vt:lpstr>Calibri</vt:lpstr>
      <vt:lpstr>Calibri Light</vt:lpstr>
      <vt:lpstr>Cambria</vt:lpstr>
      <vt:lpstr>Comfortaa</vt:lpstr>
      <vt:lpstr>Comfortaa Light</vt:lpstr>
      <vt:lpstr>Fredoka One</vt:lpstr>
      <vt:lpstr>Holtwood One SC</vt:lpstr>
      <vt:lpstr>UVN Da Lat</vt:lpstr>
      <vt:lpstr>1_Office Theme</vt:lpstr>
      <vt:lpstr>Math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Không khí gồm những thành phần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HH</cp:lastModifiedBy>
  <cp:revision>49</cp:revision>
  <dcterms:created xsi:type="dcterms:W3CDTF">2023-07-06T11:29:33Z</dcterms:created>
  <dcterms:modified xsi:type="dcterms:W3CDTF">2023-09-27T07:51:21Z</dcterms:modified>
</cp:coreProperties>
</file>