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Lst>
  <p:notesMasterIdLst>
    <p:notesMasterId r:id="rId18"/>
  </p:notesMasterIdLst>
  <p:sldIdLst>
    <p:sldId id="257" r:id="rId3"/>
    <p:sldId id="260" r:id="rId4"/>
    <p:sldId id="274" r:id="rId5"/>
    <p:sldId id="259" r:id="rId6"/>
    <p:sldId id="265" r:id="rId7"/>
    <p:sldId id="295" r:id="rId8"/>
    <p:sldId id="275" r:id="rId9"/>
    <p:sldId id="276" r:id="rId10"/>
    <p:sldId id="277" r:id="rId11"/>
    <p:sldId id="296" r:id="rId12"/>
    <p:sldId id="283" r:id="rId13"/>
    <p:sldId id="267" r:id="rId14"/>
    <p:sldId id="278" r:id="rId15"/>
    <p:sldId id="298" r:id="rId16"/>
    <p:sldId id="29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94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C3957-AEE7-3B48-9AB7-4626594D7D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9C3173-BCE7-8A19-132E-AA065C4A1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117F2-7733-C704-9FB8-19F12A4DE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6BF034-B9FD-004E-4C57-E6A8ED5746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E1F13E-D9FD-26E0-A91E-563737E470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9D4F56-E079-D6FC-980E-2F74661AAC29}"/>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8" name="Footer Placeholder 7">
            <a:extLst>
              <a:ext uri="{FF2B5EF4-FFF2-40B4-BE49-F238E27FC236}">
                <a16:creationId xmlns:a16="http://schemas.microsoft.com/office/drawing/2014/main" id="{B9711D66-FF55-FFBE-9FBE-A523320F9B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D0FA62-5601-492C-9E18-2A8D7E52B0E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1169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A728F-6944-A8E1-7E05-38DD3C32AC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360B60-1294-B2D9-D6A3-00CDDDD1A6E1}"/>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4" name="Footer Placeholder 3">
            <a:extLst>
              <a:ext uri="{FF2B5EF4-FFF2-40B4-BE49-F238E27FC236}">
                <a16:creationId xmlns:a16="http://schemas.microsoft.com/office/drawing/2014/main" id="{1D5CF4CC-9547-9F75-5EFE-D8D552C0C9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045EDD-0F18-B607-F674-577FCCFFBFB0}"/>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961922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043E08-4FB0-D151-35A6-B6ED2603AC87}"/>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3" name="Footer Placeholder 2">
            <a:extLst>
              <a:ext uri="{FF2B5EF4-FFF2-40B4-BE49-F238E27FC236}">
                <a16:creationId xmlns:a16="http://schemas.microsoft.com/office/drawing/2014/main" id="{8B2D6EF1-CA2F-3E5F-DA91-07619969AC5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670A0A-31B9-7570-DFFB-11AC6F409C17}"/>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15070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6C800-C3F7-AFE2-3840-EB8F106ADF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66608E-E62E-7D55-F20E-841F45A5F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9EE326-FDC4-77A4-1052-1D08E9579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080FD-5FBF-841B-DD80-D86F93310E73}"/>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6" name="Footer Placeholder 5">
            <a:extLst>
              <a:ext uri="{FF2B5EF4-FFF2-40B4-BE49-F238E27FC236}">
                <a16:creationId xmlns:a16="http://schemas.microsoft.com/office/drawing/2014/main" id="{ABA2D110-AA1C-E6D1-8FDA-D3E8171601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6C8890-F3D3-48A0-B671-0468BC5BB792}"/>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513461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598E-4576-0F7A-FF82-9102B429A0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A42897-4674-4243-120E-86DE44E26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A069A-D084-5DCA-0FAE-814BEFA03A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D311E6-D9C1-4393-6165-604E1348F965}"/>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6" name="Footer Placeholder 5">
            <a:extLst>
              <a:ext uri="{FF2B5EF4-FFF2-40B4-BE49-F238E27FC236}">
                <a16:creationId xmlns:a16="http://schemas.microsoft.com/office/drawing/2014/main" id="{5A2A3820-C99C-4BAC-72F2-A52441A64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55D72-FA96-A879-B01F-A2085E0A96A9}"/>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94008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E55E-392E-A7B7-F0EC-7BED812479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0FCAD0-E52B-F213-63F3-EF2534423F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7E2D-0FF5-D694-6DE5-F0F0730ADDAA}"/>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EAD4D6BE-6A3A-DA03-AB49-6FD58DED3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DF893-78B7-0AE3-66EF-239DD35A6BE4}"/>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2188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E1699-8CB0-5F01-357B-141AC0E4BB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BE64C-40C9-F610-AA69-05B5337FA1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428AA-FB3C-1568-A34F-81DF096E2C42}"/>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6F87D631-8605-C73D-C504-5294FCCD0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4F13E-FFC9-D6B7-BA41-C2D34CA47CC1}"/>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2933998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2023/9/12</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2023/9/12</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0A03-6B78-6645-5E44-2A0F40CB07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9216BD-1749-D2BD-1FD6-BBEFE72BE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C7F5A9-A7E5-E5EF-567F-EB5EA99D0B7C}"/>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DCF51A53-A026-B1DA-CFAF-5521DE046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95975-FBD9-756E-2E90-88984B58B1FE}"/>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46148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30105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3D9B-24D4-9064-1654-5A2CBAAF33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BFC0-9CFB-14D8-3658-584CA3A4C1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245AA8-7B62-0E03-E876-786E300FEA7E}"/>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59A56B90-6830-9DA1-5823-4489E7AEC6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E0C5C-06C4-DED4-2DB7-1A26194DDBCC}"/>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362674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FEB3F-7E44-5964-C3FD-5BF6D8DB00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9134FD-A555-0FE0-FF72-6DAB6DDC39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DB3F60-A6A0-E11A-BDCE-8A1938B2B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787165-4B15-8F87-C587-B9687A39DFB2}"/>
              </a:ext>
            </a:extLst>
          </p:cNvPr>
          <p:cNvSpPr>
            <a:spLocks noGrp="1"/>
          </p:cNvSpPr>
          <p:nvPr>
            <p:ph type="dt" sz="half" idx="10"/>
          </p:nvPr>
        </p:nvSpPr>
        <p:spPr/>
        <p:txBody>
          <a:bodyPr/>
          <a:lstStyle/>
          <a:p>
            <a:fld id="{F9BC2D4B-9FDE-4B74-AAC6-3F7C589A3D05}" type="datetimeFigureOut">
              <a:rPr lang="en-US" smtClean="0"/>
              <a:t>9/12/2023</a:t>
            </a:fld>
            <a:endParaRPr lang="en-US"/>
          </a:p>
        </p:txBody>
      </p:sp>
      <p:sp>
        <p:nvSpPr>
          <p:cNvPr id="6" name="Footer Placeholder 5">
            <a:extLst>
              <a:ext uri="{FF2B5EF4-FFF2-40B4-BE49-F238E27FC236}">
                <a16:creationId xmlns:a16="http://schemas.microsoft.com/office/drawing/2014/main" id="{1D0EA130-91F8-B334-CD3B-C6C57F11B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ADCCC-0AC1-A2C3-D69E-F6E315F0BA16}"/>
              </a:ext>
            </a:extLst>
          </p:cNvPr>
          <p:cNvSpPr>
            <a:spLocks noGrp="1"/>
          </p:cNvSpPr>
          <p:nvPr>
            <p:ph type="sldNum" sz="quarter" idx="12"/>
          </p:nvPr>
        </p:nvSpPr>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13114956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2023/9/12</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8" name="Picture 7" descr="A picture containing text, font, graphics, design&#10;&#10;Description automatically generated">
            <a:extLst>
              <a:ext uri="{FF2B5EF4-FFF2-40B4-BE49-F238E27FC236}">
                <a16:creationId xmlns:a16="http://schemas.microsoft.com/office/drawing/2014/main" id="{A56B1FEE-9651-E362-92AF-CB81291CD5C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56391" y="214424"/>
            <a:ext cx="1704310" cy="1704310"/>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3810A2-B004-8476-CA24-987160CC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2CEF03-6127-248B-83FD-FE5062EC15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EA3C91-C07F-A9D8-E86D-E1F774A2FB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C2D4B-9FDE-4B74-AAC6-3F7C589A3D05}" type="datetimeFigureOut">
              <a:rPr lang="en-US" smtClean="0"/>
              <a:t>9/12/2023</a:t>
            </a:fld>
            <a:endParaRPr lang="en-US"/>
          </a:p>
        </p:txBody>
      </p:sp>
      <p:sp>
        <p:nvSpPr>
          <p:cNvPr id="5" name="Footer Placeholder 4">
            <a:extLst>
              <a:ext uri="{FF2B5EF4-FFF2-40B4-BE49-F238E27FC236}">
                <a16:creationId xmlns:a16="http://schemas.microsoft.com/office/drawing/2014/main" id="{08C56C92-F2AE-0231-0034-9E0E59F6D6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B58626-4909-B283-CE9A-48B3F70AE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77213E-2203-48A1-A87C-6140CEC8C673}" type="slidenum">
              <a:rPr lang="en-US" smtClean="0"/>
              <a:t>‹#›</a:t>
            </a:fld>
            <a:endParaRPr lang="en-US"/>
          </a:p>
        </p:txBody>
      </p:sp>
    </p:spTree>
    <p:extLst>
      <p:ext uri="{BB962C8B-B14F-4D97-AF65-F5344CB8AC3E}">
        <p14:creationId xmlns:p14="http://schemas.microsoft.com/office/powerpoint/2010/main" val="23184472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
        <p:nvSpPr>
          <p:cNvPr id="16" name="TextBox 15">
            <a:extLst>
              <a:ext uri="{FF2B5EF4-FFF2-40B4-BE49-F238E27FC236}">
                <a16:creationId xmlns:a16="http://schemas.microsoft.com/office/drawing/2014/main" id="{1EB9F404-879B-7CFD-4F19-61817A46CD0E}"/>
              </a:ext>
            </a:extLst>
          </p:cNvPr>
          <p:cNvSpPr txBox="1"/>
          <p:nvPr/>
        </p:nvSpPr>
        <p:spPr>
          <a:xfrm>
            <a:off x="6638925" y="4410075"/>
            <a:ext cx="1638300" cy="646331"/>
          </a:xfrm>
          <a:prstGeom prst="rect">
            <a:avLst/>
          </a:prstGeom>
          <a:noFill/>
        </p:spPr>
        <p:txBody>
          <a:bodyPr wrap="square" rtlCol="0">
            <a:spAutoFit/>
          </a:bodyPr>
          <a:lstStyle/>
          <a:p>
            <a:r>
              <a:rPr lang="en-US" sz="3600" b="1" dirty="0">
                <a:solidFill>
                  <a:srgbClr val="00B050"/>
                </a:solidFill>
                <a:latin typeface="Calibri" panose="020F0502020204030204" pitchFamily="34" charset="0"/>
                <a:cs typeface="Calibri" panose="020F0502020204030204" pitchFamily="34" charset="0"/>
              </a:rPr>
              <a:t>(</a:t>
            </a:r>
            <a:r>
              <a:rPr lang="en-US" sz="3600" b="1" dirty="0" err="1">
                <a:solidFill>
                  <a:srgbClr val="00B050"/>
                </a:solidFill>
                <a:latin typeface="Calibri" panose="020F0502020204030204" pitchFamily="34" charset="0"/>
                <a:cs typeface="Calibri" panose="020F0502020204030204" pitchFamily="34" charset="0"/>
              </a:rPr>
              <a:t>Tiết</a:t>
            </a:r>
            <a:r>
              <a:rPr lang="en-US" sz="3600" b="1" dirty="0">
                <a:solidFill>
                  <a:srgbClr val="00B050"/>
                </a:solidFill>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380</Words>
  <Application>Microsoft Office PowerPoint</Application>
  <PresentationFormat>Widescreen</PresentationFormat>
  <Paragraphs>43</Paragraphs>
  <Slides>15</Slides>
  <Notes>13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等线</vt:lpstr>
      <vt:lpstr>Arial</vt:lpstr>
      <vt:lpstr>Calibri</vt:lpstr>
      <vt:lpstr>Calibri Light</vt:lpstr>
      <vt:lpstr>Cambria</vt:lpstr>
      <vt:lpstr>字魂47号-三分行楷</vt:lpstr>
      <vt:lpstr>思源黑体 CN Bold</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HH</cp:lastModifiedBy>
  <cp:revision>23</cp:revision>
  <dcterms:created xsi:type="dcterms:W3CDTF">2023-07-04T12:20:18Z</dcterms:created>
  <dcterms:modified xsi:type="dcterms:W3CDTF">2023-09-12T09:28:07Z</dcterms:modified>
</cp:coreProperties>
</file>