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57" r:id="rId4"/>
    <p:sldId id="271" r:id="rId5"/>
    <p:sldId id="259" r:id="rId6"/>
    <p:sldId id="268" r:id="rId7"/>
    <p:sldId id="270" r:id="rId8"/>
    <p:sldId id="1108841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7EF4-0F7C-471E-A3E0-48F6AB29D5E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42C4-758E-4849-9CC7-14E9E72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4.wdp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3953830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F3F05-AE67-4271-AFBC-3FA69E69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B95DD-23BA-4D3E-A2F4-74F1A761295B}"/>
              </a:ext>
            </a:extLst>
          </p:cNvPr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Em cần chuẩn bị trang phục và đồ dùng như thế nào cho buổi quan sát, tìm hiểu môi trường sống của thực vật và động vật?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CA8E-A61D-4D5B-ADCE-AEC22AD21C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0B318748-D56F-4E5B-BD0F-87B6EF95FD26}"/>
              </a:ext>
            </a:extLst>
          </p:cNvPr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539A7A-2D8D-4B1C-A9A9-19BA17B8F59C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E893444-76CB-4F6C-9DC5-EA33C5C415BA}"/>
              </a:ext>
            </a:extLst>
          </p:cNvPr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Bạn đừng sờ vào nó. Ngứa đấy!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FBFED-B53F-4530-AB57-FB26391F555D}"/>
              </a:ext>
            </a:extLst>
          </p:cNvPr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1EF9E8-CA4C-40E8-93B5-D36873CC461A}"/>
                </a:ext>
              </a:extLst>
            </p:cNvPr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D786454-FCE1-4779-9EC2-D0DF89764757}"/>
                  </a:ext>
                </a:extLst>
              </p:cNvPr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BD6699-5EB2-4962-A25C-4B600F15376C}"/>
                  </a:ext>
                </a:extLst>
              </p:cNvPr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5900 w 1485900"/>
                  <a:gd name="connsiteY3" fmla="*/ 425450 h 425450"/>
                  <a:gd name="connsiteX4" fmla="*/ 0 w 1485900"/>
                  <a:gd name="connsiteY4" fmla="*/ 425450 h 425450"/>
                  <a:gd name="connsiteX5" fmla="*/ 0 w 1485900"/>
                  <a:gd name="connsiteY5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485900 w 1485900"/>
                  <a:gd name="connsiteY4" fmla="*/ 425450 h 425450"/>
                  <a:gd name="connsiteX5" fmla="*/ 0 w 1485900"/>
                  <a:gd name="connsiteY5" fmla="*/ 425450 h 425450"/>
                  <a:gd name="connsiteX6" fmla="*/ 0 w 1485900"/>
                  <a:gd name="connsiteY6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85900 w 1485900"/>
                  <a:gd name="connsiteY5" fmla="*/ 425450 h 425450"/>
                  <a:gd name="connsiteX6" fmla="*/ 0 w 1485900"/>
                  <a:gd name="connsiteY6" fmla="*/ 425450 h 425450"/>
                  <a:gd name="connsiteX7" fmla="*/ 0 w 1485900"/>
                  <a:gd name="connsiteY7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485900 w 1485900"/>
                  <a:gd name="connsiteY6" fmla="*/ 425450 h 425450"/>
                  <a:gd name="connsiteX7" fmla="*/ 0 w 1485900"/>
                  <a:gd name="connsiteY7" fmla="*/ 425450 h 425450"/>
                  <a:gd name="connsiteX8" fmla="*/ 0 w 1485900"/>
                  <a:gd name="connsiteY8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5900 w 1485900"/>
                  <a:gd name="connsiteY7" fmla="*/ 425450 h 425450"/>
                  <a:gd name="connsiteX8" fmla="*/ 0 w 1485900"/>
                  <a:gd name="connsiteY8" fmla="*/ 425450 h 425450"/>
                  <a:gd name="connsiteX9" fmla="*/ 0 w 1485900"/>
                  <a:gd name="connsiteY9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485900 w 1485900"/>
                  <a:gd name="connsiteY8" fmla="*/ 425450 h 425450"/>
                  <a:gd name="connsiteX9" fmla="*/ 0 w 1485900"/>
                  <a:gd name="connsiteY9" fmla="*/ 425450 h 425450"/>
                  <a:gd name="connsiteX10" fmla="*/ 0 w 1485900"/>
                  <a:gd name="connsiteY10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373188 w 1485900"/>
                  <a:gd name="connsiteY8" fmla="*/ 348456 h 425450"/>
                  <a:gd name="connsiteX9" fmla="*/ 1485900 w 1485900"/>
                  <a:gd name="connsiteY9" fmla="*/ 425450 h 425450"/>
                  <a:gd name="connsiteX10" fmla="*/ 0 w 1485900"/>
                  <a:gd name="connsiteY10" fmla="*/ 425450 h 425450"/>
                  <a:gd name="connsiteX11" fmla="*/ 0 w 1485900"/>
                  <a:gd name="connsiteY11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7 w 1485907"/>
                  <a:gd name="connsiteY12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3977 w 1485907"/>
                  <a:gd name="connsiteY12" fmla="*/ 307975 h 425450"/>
                  <a:gd name="connsiteX13" fmla="*/ 7 w 1485907"/>
                  <a:gd name="connsiteY13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50800 h 425450"/>
                  <a:gd name="connsiteX14" fmla="*/ 95128 w 1581028"/>
                  <a:gd name="connsiteY14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107950 h 425450"/>
                  <a:gd name="connsiteX14" fmla="*/ 163392 w 1581028"/>
                  <a:gd name="connsiteY14" fmla="*/ 50800 h 425450"/>
                  <a:gd name="connsiteX15" fmla="*/ 95128 w 1581028"/>
                  <a:gd name="connsiteY15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162719 h 425450"/>
                  <a:gd name="connsiteX14" fmla="*/ 41948 w 1581028"/>
                  <a:gd name="connsiteY14" fmla="*/ 107950 h 425450"/>
                  <a:gd name="connsiteX15" fmla="*/ 163392 w 1581028"/>
                  <a:gd name="connsiteY15" fmla="*/ 50800 h 425450"/>
                  <a:gd name="connsiteX16" fmla="*/ 95128 w 1581028"/>
                  <a:gd name="connsiteY16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238919 h 425450"/>
                  <a:gd name="connsiteX14" fmla="*/ 163392 w 1581028"/>
                  <a:gd name="connsiteY14" fmla="*/ 162719 h 425450"/>
                  <a:gd name="connsiteX15" fmla="*/ 41948 w 1581028"/>
                  <a:gd name="connsiteY15" fmla="*/ 107950 h 425450"/>
                  <a:gd name="connsiteX16" fmla="*/ 163392 w 1581028"/>
                  <a:gd name="connsiteY1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B246D0-EF87-43AA-9100-A8DA7A05FBBA}"/>
                </a:ext>
              </a:extLst>
            </p:cNvPr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Giấy, bút để ghi chép.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>
            <a:extLst>
              <a:ext uri="{FF2B5EF4-FFF2-40B4-BE49-F238E27FC236}">
                <a16:creationId xmlns:a16="http://schemas.microsoft.com/office/drawing/2014/main" id="{AC44C5F3-6015-45DC-927A-212295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>
            <a:extLst>
              <a:ext uri="{FF2B5EF4-FFF2-40B4-BE49-F238E27FC236}">
                <a16:creationId xmlns:a16="http://schemas.microsoft.com/office/drawing/2014/main" id="{340FE810-E4BF-469C-8095-5352878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11A72F-FC7A-4536-80E2-8BBABD713246}"/>
              </a:ext>
            </a:extLst>
          </p:cNvPr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316B7FA-75F4-42E7-8D15-E99E73F0060D}"/>
                </a:ext>
              </a:extLst>
            </p:cNvPr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>
              <a:extLst>
                <a:ext uri="{FF2B5EF4-FFF2-40B4-BE49-F238E27FC236}">
                  <a16:creationId xmlns:a16="http://schemas.microsoft.com/office/drawing/2014/main" id="{FDE3B06A-DA47-49AF-AC26-06AF581F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1A196-4120-4677-AA3F-02109F42D1D5}"/>
              </a:ext>
            </a:extLst>
          </p:cNvPr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1C113F0C-A1C9-4436-9170-6601836B7BE3}"/>
                </a:ext>
              </a:extLst>
            </p:cNvPr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>
              <a:extLst>
                <a:ext uri="{FF2B5EF4-FFF2-40B4-BE49-F238E27FC236}">
                  <a16:creationId xmlns:a16="http://schemas.microsoft.com/office/drawing/2014/main" id="{67131B79-7850-4A44-9610-704BFC8C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>
              <a:extLst>
                <a:ext uri="{FF2B5EF4-FFF2-40B4-BE49-F238E27FC236}">
                  <a16:creationId xmlns:a16="http://schemas.microsoft.com/office/drawing/2014/main" id="{C92CEB54-7168-4670-A5E4-04B8EF94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ADC248-B1B4-4BD9-8297-350CBBDAC51E}"/>
              </a:ext>
            </a:extLst>
          </p:cNvPr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C8BBE9C9-4141-4AB9-A0BE-4CBB10302800}"/>
                </a:ext>
              </a:extLst>
            </p:cNvPr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>
              <a:extLst>
                <a:ext uri="{FF2B5EF4-FFF2-40B4-BE49-F238E27FC236}">
                  <a16:creationId xmlns:a16="http://schemas.microsoft.com/office/drawing/2014/main" id="{89697032-2F80-44E0-8960-EB9D7F72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ED0DC-E6E3-4DDD-B151-F8EF15360AC0}"/>
              </a:ext>
            </a:extLst>
          </p:cNvPr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9B5ED281-E732-4CA2-9FD9-AAC5A41579A8}"/>
                </a:ext>
              </a:extLst>
            </p:cNvPr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>
              <a:extLst>
                <a:ext uri="{FF2B5EF4-FFF2-40B4-BE49-F238E27FC236}">
                  <a16:creationId xmlns:a16="http://schemas.microsoft.com/office/drawing/2014/main" id="{E440BD9B-4549-4852-9724-E64F006D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428C659-0915-4C79-AF03-E2CFCC9394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946EE-E787-4EA5-A098-DDB1FC58C263}"/>
              </a:ext>
            </a:extLst>
          </p:cNvPr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+mj-lt"/>
              </a:rPr>
              <a:t>CHUẨN BỊ TRANG PHỤC VÀ ĐỒ DÙNG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EF64C0B4-2459-4FE7-989D-E3326053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/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3B0CCA6B-4752-4704-9F5A-B66FF39B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/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E7C68-E0D4-4BA2-9E4C-4C6BEB0F0D4C}"/>
              </a:ext>
            </a:extLst>
          </p:cNvPr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1. </a:t>
            </a:r>
            <a:r>
              <a:rPr lang="vi-VN" sz="2400" dirty="0"/>
              <a:t>Tìm kiếm các cây và con vật sống ở khu vực đó.</a:t>
            </a:r>
          </a:p>
          <a:p>
            <a:pPr algn="just"/>
            <a:r>
              <a:rPr lang="vi-VN" sz="2400" b="1" dirty="0"/>
              <a:t>2. </a:t>
            </a:r>
            <a:r>
              <a:rPr lang="vi-VN" sz="2400" dirty="0"/>
              <a:t>Mô tả môi trường sống của thực vật và động vật nơi em quan sát.</a:t>
            </a:r>
          </a:p>
          <a:p>
            <a:pPr algn="just"/>
            <a:r>
              <a:rPr lang="vi-VN" sz="2400" b="1" dirty="0"/>
              <a:t>3. </a:t>
            </a:r>
            <a:r>
              <a:rPr lang="vi-VN" sz="24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/>
              <a:t>4. </a:t>
            </a:r>
            <a:r>
              <a:rPr lang="vi-VN" sz="2400" dirty="0"/>
              <a:t>Hoàn thành phiếu quan sát theo gợi ý ở trang bên.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>
            <a:extLst>
              <a:ext uri="{FF2B5EF4-FFF2-40B4-BE49-F238E27FC236}">
                <a16:creationId xmlns:a16="http://schemas.microsoft.com/office/drawing/2014/main" id="{FB1541B8-C99E-4944-9884-C80DAE9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Tìm kiếm các cây và con vật sống ở khu vực đó.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>
            <a:extLst>
              <a:ext uri="{FF2B5EF4-FFF2-40B4-BE49-F238E27FC236}">
                <a16:creationId xmlns:a16="http://schemas.microsoft.com/office/drawing/2014/main" id="{AAF35CEE-E57A-4C60-8A42-9744DF40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>
            <a:extLst>
              <a:ext uri="{FF2B5EF4-FFF2-40B4-BE49-F238E27FC236}">
                <a16:creationId xmlns:a16="http://schemas.microsoft.com/office/drawing/2014/main" id="{5BD88A70-3A27-473D-B3CB-0414DB26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>
            <a:extLst>
              <a:ext uri="{FF2B5EF4-FFF2-40B4-BE49-F238E27FC236}">
                <a16:creationId xmlns:a16="http://schemas.microsoft.com/office/drawing/2014/main" id="{E0E1D639-0C4E-467E-99E6-8C8B1D8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>
            <a:extLst>
              <a:ext uri="{FF2B5EF4-FFF2-40B4-BE49-F238E27FC236}">
                <a16:creationId xmlns:a16="http://schemas.microsoft.com/office/drawing/2014/main" id="{555CD0F1-A77E-4C7E-90D2-3AE1E8D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>
            <a:extLst>
              <a:ext uri="{FF2B5EF4-FFF2-40B4-BE49-F238E27FC236}">
                <a16:creationId xmlns:a16="http://schemas.microsoft.com/office/drawing/2014/main" id="{29559911-1EBF-4F21-9786-C4E78298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F53BF591-B689-4B84-B7AB-F5B444E3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85106"/>
              </p:ext>
            </p:extLst>
          </p:nvPr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/>
              <a:t>4. </a:t>
            </a:r>
            <a:r>
              <a:rPr lang="vi-VN" sz="2800" dirty="0"/>
              <a:t>Hoàn thành phiếu gợi ý.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109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323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Microsoft YaHei</vt:lpstr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</cp:revision>
  <dcterms:created xsi:type="dcterms:W3CDTF">2021-06-11T08:12:41Z</dcterms:created>
  <dcterms:modified xsi:type="dcterms:W3CDTF">2021-12-08T03:52:58Z</dcterms:modified>
</cp:coreProperties>
</file>