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4a" ContentType="audio/mp4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4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5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6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3" r:id="rId5"/>
    <p:sldMasterId id="2147483768" r:id="rId6"/>
    <p:sldMasterId id="2147483796" r:id="rId7"/>
  </p:sldMasterIdLst>
  <p:notesMasterIdLst>
    <p:notesMasterId r:id="rId34"/>
  </p:notesMasterIdLst>
  <p:sldIdLst>
    <p:sldId id="313" r:id="rId8"/>
    <p:sldId id="312" r:id="rId9"/>
    <p:sldId id="256" r:id="rId10"/>
    <p:sldId id="364" r:id="rId11"/>
    <p:sldId id="296" r:id="rId12"/>
    <p:sldId id="297" r:id="rId13"/>
    <p:sldId id="298" r:id="rId14"/>
    <p:sldId id="284" r:id="rId15"/>
    <p:sldId id="311" r:id="rId16"/>
    <p:sldId id="309" r:id="rId17"/>
    <p:sldId id="310" r:id="rId18"/>
    <p:sldId id="299" r:id="rId19"/>
    <p:sldId id="301" r:id="rId20"/>
    <p:sldId id="300" r:id="rId21"/>
    <p:sldId id="302" r:id="rId22"/>
    <p:sldId id="367" r:id="rId23"/>
    <p:sldId id="303" r:id="rId24"/>
    <p:sldId id="315" r:id="rId25"/>
    <p:sldId id="294" r:id="rId26"/>
    <p:sldId id="314" r:id="rId27"/>
    <p:sldId id="304" r:id="rId28"/>
    <p:sldId id="305" r:id="rId29"/>
    <p:sldId id="306" r:id="rId30"/>
    <p:sldId id="307" r:id="rId31"/>
    <p:sldId id="365" r:id="rId32"/>
    <p:sldId id="366" r:id="rId33"/>
  </p:sldIdLst>
  <p:sldSz cx="12192000" cy="6858000"/>
  <p:notesSz cx="6858000" cy="9144000"/>
  <p:custDataLst>
    <p:tags r:id="rId35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AC2"/>
    <a:srgbClr val="D34CD6"/>
    <a:srgbClr val="FCDFDC"/>
    <a:srgbClr val="FFFBCD"/>
    <a:srgbClr val="FDDEEB"/>
    <a:srgbClr val="FFF789"/>
    <a:srgbClr val="E07235"/>
    <a:srgbClr val="EB54E9"/>
    <a:srgbClr val="D8F3FC"/>
    <a:srgbClr val="EF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15" autoAdjust="0"/>
    <p:restoredTop sz="94249" autoAdjust="0"/>
  </p:normalViewPr>
  <p:slideViewPr>
    <p:cSldViewPr snapToGrid="0">
      <p:cViewPr varScale="1">
        <p:scale>
          <a:sx n="64" d="100"/>
          <a:sy n="64" d="100"/>
        </p:scale>
        <p:origin x="654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4E72A0-DCD4-46B2-BEB2-FFD0DA6172CB}" type="datetimeFigureOut">
              <a:rPr lang="en-US" smtClean="0"/>
              <a:t>1/25/2022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BAC420-9922-4A31-817F-15CDD02FB2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613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err="1"/>
              <a:t>Thầy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cô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gõ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mục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tiêu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theo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bài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giảng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mình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ô text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>
                <a:solidFill>
                  <a:prstClr val="black"/>
                </a:solidFill>
              </a:rPr>
              <a:pPr/>
              <a:t>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7470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D33800-9EF5-458B-9C8B-85636545FB5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1886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err="1"/>
              <a:t>Thầy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cô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gõ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mục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tiêu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theo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bài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giảng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mình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ô text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10833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52225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52227" name="文本占位符 5222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80313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7" grpId="2" animBg="1"/>
      <p:bldP spid="48" grpId="1" animBg="1"/>
      <p:bldP spid="48" grpId="2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6194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864411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037176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3912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6930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4613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840133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38424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481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45393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6391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87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776987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9358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2120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67490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491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146041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844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28752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0292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1659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597595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761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7" grpId="1" animBg="1"/>
      <p:bldP spid="48" grpId="0" animBg="1"/>
      <p:bldP spid="48" grpId="1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398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3302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67E14-3BA2-4243-B9EA-E2C7FD4D880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8B76E8-5BCA-478B-A7D2-0147B70B100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1644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67E14-3BA2-4243-B9EA-E2C7FD4D880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8B76E8-5BCA-478B-A7D2-0147B70B100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6201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23319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0096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695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71234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4405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8568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7325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8095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15998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52295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8968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5735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6756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9604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3939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863221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F1FBBE-CD73-468F-8E08-DF5935D16C9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254C5E7-FC79-4811-BA21-1C06BF4A20E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81081B-945F-4AF6-947E-D4D06A08A4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9845DC-6B5B-45FE-B806-06438C466A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B82344-A126-4AC7-BB83-0E4DE95879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30672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9BD019-5ABB-474F-B42C-A9349FDAF4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6B374C-8A5A-4D1B-ABBB-92C5FA9B2AF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4BA2ED-7ED8-41DC-8440-EAD4375010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EE27E63-5B08-48D1-883F-C78A68F09B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F2DE04-A29D-4A9B-8A4F-8FC1C2C3A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45700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D8B09E-2F14-4701-B9E4-68F7F55617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0D0898-B6CA-4C1C-894A-83875E9A7B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F983B6-FDA6-4173-B789-44C98F76C1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C2E8E-1029-4B90-8DDE-C740CBC34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52CFBA-5980-4D56-B4FF-6DE94CF64A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16780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3750A-AF90-4D6B-9E13-699E46E981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F1852D-9832-44FD-835E-DC7AE850D7A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912A189-E236-4696-BC6F-BDC195E1A0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CE00CE-1242-4A55-B04C-EA4D0FD15E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3658EC-06C2-4FCD-B3F9-B153C4B779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B7375B-F746-49B6-8CE4-1E30927FCB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464523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733B43-27D8-4D8C-A01B-4369429D9E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16B1A-FDD6-41B3-885A-AA84C918CAA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6754A31-6332-46CA-B667-A1A5523FD4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9C15EE0-15C8-4178-A0CD-E4EB0AEE6A7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A75A257-FF66-410A-8EF2-ECE039E2DE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73E5691-7532-4F5E-BC2F-05C82D4B3C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BD3F6C3-E05A-4CA0-A38E-38ADC19DB0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3943249-C533-4537-BB9B-42E2D7FE6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2492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DD73D9-068F-4E3B-8523-A699428934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B3BBBEC-9DC7-46C5-847C-E365390CAB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D13F508-E084-41B0-A14A-0F9C45A7F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381F159-A3EB-4A1C-A0BC-7529567314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25580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A4F51A1-4453-49BE-A772-18E62EB340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025949C-6042-498A-BFA9-32957CBE1F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1434EF-7206-4EEC-8A01-52B7900FF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648337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AFD102-6705-46E5-B30F-BBBA5E3D63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CC685DE-9DAF-4B3B-B076-398C1F4254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7AACE21-27EE-4889-AAA4-D7F715765C5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E2D49D-6AFA-4EEF-9103-D1A057BE9F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54936FB-506B-4582-92F9-CBFA260F4A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5AB7164-4F31-4E41-8C0F-1EBED52D47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97415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DC2992-7AD2-4D4A-B856-2ADC14C0FB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C4D4F9-D9DB-48A9-AACA-C66582668AB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2AD6A3F-E2F7-468C-A39D-912CD3C6509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2EF956-4FB3-410A-AFD1-3E30E3A152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A7ECAC5-27E9-447B-AF2F-20B49C9651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83D944-839E-491C-B6F5-BFFD2DC281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273721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19B913-7EB3-4211-9053-91E123524B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ED58A0-512B-40AE-88B5-7F8F9FC44CF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1111E8-B463-4FC1-B597-5C88399084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A0A6E7-414D-4816-AE2F-6DFE1BD6B5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F78CE3-9343-4BAC-A8A2-886964824B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911834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06A98F6-54B5-4A83-94AC-CE4C0B4371A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68FAD98-D314-4BA7-8346-E47AEAF24DD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2462A7-8F84-437D-8299-F394975105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8648A4-3BC4-4703-A45C-10357EEA5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3A014F-91FD-4275-B3C2-8C075E7A6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8627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477136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67226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67261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91120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93190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846114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5381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1100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517096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5696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392259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488226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3"/>
            <a:ext cx="12192000" cy="5758149"/>
          </a:xfrm>
          <a:prstGeom prst="rect">
            <a:avLst/>
          </a:prstGeom>
          <a:solidFill>
            <a:srgbClr val="B1DE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0" y="3349128"/>
            <a:ext cx="12192000" cy="2305624"/>
          </a:xfrm>
          <a:prstGeom prst="rect">
            <a:avLst/>
          </a:prstGeom>
          <a:solidFill>
            <a:srgbClr val="7FC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642" y="3676182"/>
            <a:ext cx="1367967" cy="81847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8827" y="2907956"/>
            <a:ext cx="2435276" cy="1457061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0" y="5654752"/>
            <a:ext cx="12192000" cy="1203248"/>
          </a:xfrm>
          <a:prstGeom prst="rect">
            <a:avLst/>
          </a:prstGeom>
          <a:solidFill>
            <a:srgbClr val="CED6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0" y="5372103"/>
            <a:ext cx="12192000" cy="532941"/>
          </a:xfrm>
          <a:prstGeom prst="rect">
            <a:avLst/>
          </a:prstGeom>
          <a:solidFill>
            <a:srgbClr val="80BB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627" y="220338"/>
            <a:ext cx="7725907" cy="603724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801" y="5654757"/>
            <a:ext cx="3727652" cy="71911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70362" y="5654756"/>
            <a:ext cx="3727652" cy="719113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145" y="448795"/>
            <a:ext cx="2665931" cy="159506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0401" y="5377068"/>
            <a:ext cx="1977089" cy="1327611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1" y="4648053"/>
            <a:ext cx="932800" cy="19160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4633" y="4523516"/>
            <a:ext cx="1533823" cy="217524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2BF15E-3D69-4198-ACBA-4CF21DCC890D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4F8E3B-1BA1-4539-B149-7B70547C67F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36374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715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601910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367976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64053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970888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885266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35309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60871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5432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64275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7397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789411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733572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953284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4629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808119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50087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362201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10136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644504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270266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920688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493687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16466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6064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304493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60568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7362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90258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5909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35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5" Type="http://schemas.openxmlformats.org/officeDocument/2006/relationships/image" Target="../media/image9.jpeg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slideLayout" Target="../slideLayouts/slideLayout109.xml"/><Relationship Id="rId18" Type="http://schemas.openxmlformats.org/officeDocument/2006/relationships/slideLayout" Target="../slideLayouts/slideLayout114.xml"/><Relationship Id="rId26" Type="http://schemas.openxmlformats.org/officeDocument/2006/relationships/slideLayout" Target="../slideLayouts/slideLayout122.xml"/><Relationship Id="rId3" Type="http://schemas.openxmlformats.org/officeDocument/2006/relationships/slideLayout" Target="../slideLayouts/slideLayout99.xml"/><Relationship Id="rId21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17" Type="http://schemas.openxmlformats.org/officeDocument/2006/relationships/slideLayout" Target="../slideLayouts/slideLayout113.xml"/><Relationship Id="rId25" Type="http://schemas.openxmlformats.org/officeDocument/2006/relationships/slideLayout" Target="../slideLayouts/slideLayout121.xml"/><Relationship Id="rId2" Type="http://schemas.openxmlformats.org/officeDocument/2006/relationships/slideLayout" Target="../slideLayouts/slideLayout98.xml"/><Relationship Id="rId16" Type="http://schemas.openxmlformats.org/officeDocument/2006/relationships/slideLayout" Target="../slideLayouts/slideLayout112.xml"/><Relationship Id="rId20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24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01.xml"/><Relationship Id="rId15" Type="http://schemas.openxmlformats.org/officeDocument/2006/relationships/slideLayout" Target="../slideLayouts/slideLayout111.xml"/><Relationship Id="rId23" Type="http://schemas.openxmlformats.org/officeDocument/2006/relationships/slideLayout" Target="../slideLayouts/slideLayout119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106.xml"/><Relationship Id="rId19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Relationship Id="rId14" Type="http://schemas.openxmlformats.org/officeDocument/2006/relationships/slideLayout" Target="../slideLayouts/slideLayout110.xml"/><Relationship Id="rId22" Type="http://schemas.openxmlformats.org/officeDocument/2006/relationships/slideLayout" Target="../slideLayouts/slideLayout118.xml"/><Relationship Id="rId27" Type="http://schemas.openxmlformats.org/officeDocument/2006/relationships/slideLayout" Target="../slideLayouts/slideLayout1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857" r:id="rId2"/>
    <p:sldLayoutId id="2147483650" r:id="rId3"/>
    <p:sldLayoutId id="2147483660" r:id="rId4"/>
    <p:sldLayoutId id="2147483661" r:id="rId5"/>
    <p:sldLayoutId id="2147483674" r:id="rId6"/>
    <p:sldLayoutId id="2147483886" r:id="rId7"/>
    <p:sldLayoutId id="2147483884" r:id="rId8"/>
    <p:sldLayoutId id="2147483879" r:id="rId9"/>
    <p:sldLayoutId id="2147483662" r:id="rId10"/>
    <p:sldLayoutId id="2147483663" r:id="rId11"/>
    <p:sldLayoutId id="2147483664" r:id="rId12"/>
    <p:sldLayoutId id="2147483665" r:id="rId13"/>
    <p:sldLayoutId id="2147483675" r:id="rId14"/>
    <p:sldLayoutId id="2147483676" r:id="rId15"/>
    <p:sldLayoutId id="21474838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2" r:id="rId31"/>
    <p:sldLayoutId id="2147483877" r:id="rId32"/>
    <p:sldLayoutId id="2147483790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70"/>
            <a:fld id="{862B1D44-6855-4F1D-B7AB-5050D5ED059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1/25/2022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7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70"/>
            <a:fld id="{0AE11BE4-BE68-4549-B5EE-E1920BD5ABF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7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43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885" r:id="rId3"/>
    <p:sldLayoutId id="2147483883" r:id="rId4"/>
    <p:sldLayoutId id="2147483878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  <p:sldLayoutId id="2147483704" r:id="rId14"/>
    <p:sldLayoutId id="2147483875" r:id="rId15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EAA3BCE-B7A1-42FB-B9F2-47B37245C8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80A240-F0C9-41F3-89CE-DC5A96AACF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6B737F-2CEA-4C19-9FF7-65E473FAB05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4896F7-5841-4298-8C19-177176F977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60C6CBE-BC5A-43CE-8392-D8DE819A96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5F80BB-60FD-43B9-8CDC-F528F5DC99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8B999-6321-4929-93B9-877548EE193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484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9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E93B47-0902-45BE-9793-AF9A287A6B8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5F0176-433E-4505-9ABD-E6851F2796C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44888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  <p:sldLayoutId id="2147483741" r:id="rId12"/>
    <p:sldLayoutId id="2147483742" r:id="rId13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90DF0-CA80-49CA-A4A1-3944E69957E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1/25/2022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595436-646D-4E79-9F62-9D03D243D3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1894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2022/1/25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ea typeface="黑体" panose="020B0604020202020204" charset="-122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0757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882" r:id="rId8"/>
    <p:sldLayoutId id="2147483881" r:id="rId9"/>
    <p:sldLayoutId id="2147483776" r:id="rId10"/>
    <p:sldLayoutId id="2147483777" r:id="rId11"/>
    <p:sldLayoutId id="2147483778" r:id="rId12"/>
    <p:sldLayoutId id="2147483779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885160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80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  <p:sldLayoutId id="2147483820" r:id="rId20"/>
    <p:sldLayoutId id="2147483821" r:id="rId21"/>
    <p:sldLayoutId id="2147483822" r:id="rId22"/>
    <p:sldLayoutId id="2147483823" r:id="rId23"/>
    <p:sldLayoutId id="2147483824" r:id="rId24"/>
    <p:sldLayoutId id="2147483825" r:id="rId25"/>
    <p:sldLayoutId id="2147483826" r:id="rId26"/>
    <p:sldLayoutId id="214748382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Layout" Target="../slideLayouts/slideLayout90.xml"/><Relationship Id="rId1" Type="http://schemas.openxmlformats.org/officeDocument/2006/relationships/tags" Target="../tags/tag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slideLayout" Target="../slideLayouts/slideLayout90.xml"/><Relationship Id="rId1" Type="http://schemas.openxmlformats.org/officeDocument/2006/relationships/tags" Target="../tags/tag3.xml"/><Relationship Id="rId4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microsoft.com/office/2007/relationships/hdphoto" Target="../media/hdphoto1.wdp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25.png"/><Relationship Id="rId12" Type="http://schemas.openxmlformats.org/officeDocument/2006/relationships/image" Target="../media/image22.png"/><Relationship Id="rId2" Type="http://schemas.openxmlformats.org/officeDocument/2006/relationships/audio" Target="../media/media6.wav"/><Relationship Id="rId1" Type="http://schemas.microsoft.com/office/2007/relationships/media" Target="../media/media6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5" Type="http://schemas.openxmlformats.org/officeDocument/2006/relationships/image" Target="../media/image24.png"/><Relationship Id="rId10" Type="http://schemas.openxmlformats.org/officeDocument/2006/relationships/slide" Target="slide8.xml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0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image" Target="../media/image3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microsoft.com/office/2007/relationships/hdphoto" Target="../media/hdphoto5.wdp"/><Relationship Id="rId18" Type="http://schemas.openxmlformats.org/officeDocument/2006/relationships/image" Target="../media/image43.png"/><Relationship Id="rId3" Type="http://schemas.openxmlformats.org/officeDocument/2006/relationships/slideLayout" Target="../slideLayouts/slideLayout35.xml"/><Relationship Id="rId21" Type="http://schemas.openxmlformats.org/officeDocument/2006/relationships/image" Target="../media/image45.png"/><Relationship Id="rId7" Type="http://schemas.openxmlformats.org/officeDocument/2006/relationships/image" Target="../media/image25.png"/><Relationship Id="rId12" Type="http://schemas.openxmlformats.org/officeDocument/2006/relationships/image" Target="../media/image40.png"/><Relationship Id="rId17" Type="http://schemas.microsoft.com/office/2007/relationships/hdphoto" Target="../media/hdphoto7.wdp"/><Relationship Id="rId25" Type="http://schemas.openxmlformats.org/officeDocument/2006/relationships/image" Target="../media/image23.png"/><Relationship Id="rId2" Type="http://schemas.openxmlformats.org/officeDocument/2006/relationships/audio" Target="../media/media7.wav"/><Relationship Id="rId16" Type="http://schemas.openxmlformats.org/officeDocument/2006/relationships/image" Target="../media/image42.png"/><Relationship Id="rId20" Type="http://schemas.openxmlformats.org/officeDocument/2006/relationships/image" Target="../media/image44.png"/><Relationship Id="rId1" Type="http://schemas.microsoft.com/office/2007/relationships/media" Target="../media/media7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24" Type="http://schemas.microsoft.com/office/2007/relationships/hdphoto" Target="../media/hdphoto1.wdp"/><Relationship Id="rId5" Type="http://schemas.openxmlformats.org/officeDocument/2006/relationships/image" Target="../media/image24.png"/><Relationship Id="rId15" Type="http://schemas.microsoft.com/office/2007/relationships/hdphoto" Target="../media/hdphoto6.wdp"/><Relationship Id="rId23" Type="http://schemas.openxmlformats.org/officeDocument/2006/relationships/image" Target="../media/image22.png"/><Relationship Id="rId10" Type="http://schemas.openxmlformats.org/officeDocument/2006/relationships/slide" Target="slide8.xml"/><Relationship Id="rId19" Type="http://schemas.microsoft.com/office/2007/relationships/hdphoto" Target="../media/hdphoto8.wdp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41.png"/><Relationship Id="rId22" Type="http://schemas.microsoft.com/office/2007/relationships/hdphoto" Target="../media/hdphoto9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file:///C:\Program%20Files\Inknoe%20ClassPoint\Images\image_upload_without%20result_default.png" TargetMode="Externa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.xml"/><Relationship Id="rId6" Type="http://schemas.openxmlformats.org/officeDocument/2006/relationships/image" Target="../media/image47.png"/><Relationship Id="rId5" Type="http://schemas.microsoft.com/office/2007/relationships/hdphoto" Target="../media/hdphoto2.wdp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Hang\AppData\Local\Temp\3c8e38f8-9433-4e71-8034-c5c04ed3799c.jpg" TargetMode="Externa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microsoft.com/office/2007/relationships/hdphoto" Target="../media/hdphoto10.wdp"/><Relationship Id="rId18" Type="http://schemas.openxmlformats.org/officeDocument/2006/relationships/image" Target="../media/image52.png"/><Relationship Id="rId3" Type="http://schemas.openxmlformats.org/officeDocument/2006/relationships/slideLayout" Target="../slideLayouts/slideLayout35.xml"/><Relationship Id="rId21" Type="http://schemas.openxmlformats.org/officeDocument/2006/relationships/image" Target="../media/image45.png"/><Relationship Id="rId7" Type="http://schemas.openxmlformats.org/officeDocument/2006/relationships/image" Target="../media/image25.png"/><Relationship Id="rId12" Type="http://schemas.openxmlformats.org/officeDocument/2006/relationships/image" Target="../media/image49.png"/><Relationship Id="rId17" Type="http://schemas.microsoft.com/office/2007/relationships/hdphoto" Target="../media/hdphoto12.wdp"/><Relationship Id="rId25" Type="http://schemas.openxmlformats.org/officeDocument/2006/relationships/image" Target="../media/image23.png"/><Relationship Id="rId2" Type="http://schemas.openxmlformats.org/officeDocument/2006/relationships/audio" Target="../media/media8.m4a"/><Relationship Id="rId16" Type="http://schemas.openxmlformats.org/officeDocument/2006/relationships/image" Target="../media/image51.png"/><Relationship Id="rId20" Type="http://schemas.openxmlformats.org/officeDocument/2006/relationships/image" Target="../media/image53.png"/><Relationship Id="rId1" Type="http://schemas.microsoft.com/office/2007/relationships/media" Target="../media/media8.m4a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24" Type="http://schemas.microsoft.com/office/2007/relationships/hdphoto" Target="../media/hdphoto1.wdp"/><Relationship Id="rId5" Type="http://schemas.openxmlformats.org/officeDocument/2006/relationships/image" Target="../media/image24.png"/><Relationship Id="rId15" Type="http://schemas.microsoft.com/office/2007/relationships/hdphoto" Target="../media/hdphoto11.wdp"/><Relationship Id="rId23" Type="http://schemas.openxmlformats.org/officeDocument/2006/relationships/image" Target="../media/image22.png"/><Relationship Id="rId10" Type="http://schemas.openxmlformats.org/officeDocument/2006/relationships/slide" Target="slide8.xml"/><Relationship Id="rId19" Type="http://schemas.microsoft.com/office/2007/relationships/hdphoto" Target="../media/hdphoto13.wdp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50.png"/><Relationship Id="rId22" Type="http://schemas.microsoft.com/office/2007/relationships/hdphoto" Target="../media/hdphoto9.wdp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4.png"/><Relationship Id="rId7" Type="http://schemas.openxmlformats.org/officeDocument/2006/relationships/image" Target="../media/image57.png"/><Relationship Id="rId12" Type="http://schemas.openxmlformats.org/officeDocument/2006/relationships/image" Target="file:///C:\Program%20Files\Inknoe%20ClassPoint\Images\slide_annotate_without%20result_default.png" TargetMode="External"/><Relationship Id="rId2" Type="http://schemas.openxmlformats.org/officeDocument/2006/relationships/slideLayout" Target="../slideLayouts/slideLayout48.xml"/><Relationship Id="rId1" Type="http://schemas.openxmlformats.org/officeDocument/2006/relationships/tags" Target="../tags/tag5.xml"/><Relationship Id="rId6" Type="http://schemas.openxmlformats.org/officeDocument/2006/relationships/image" Target="../media/image56.png"/><Relationship Id="rId11" Type="http://schemas.openxmlformats.org/officeDocument/2006/relationships/image" Target="../media/image61.png"/><Relationship Id="rId5" Type="http://schemas.openxmlformats.org/officeDocument/2006/relationships/image" Target="../media/image55.png"/><Relationship Id="rId10" Type="http://schemas.openxmlformats.org/officeDocument/2006/relationships/image" Target="../media/image60.png"/><Relationship Id="rId4" Type="http://schemas.microsoft.com/office/2007/relationships/hdphoto" Target="../media/hdphoto14.wdp"/><Relationship Id="rId9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microsoft.com/office/2007/relationships/hdphoto" Target="../media/hdphoto14.wdp"/><Relationship Id="rId7" Type="http://schemas.openxmlformats.org/officeDocument/2006/relationships/image" Target="../media/image58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Relationship Id="rId9" Type="http://schemas.openxmlformats.org/officeDocument/2006/relationships/image" Target="../media/image6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Relationship Id="rId6" Type="http://schemas.microsoft.com/office/2007/relationships/hdphoto" Target="../media/hdphoto4.wdp"/><Relationship Id="rId5" Type="http://schemas.openxmlformats.org/officeDocument/2006/relationships/image" Target="../media/image34.png"/><Relationship Id="rId4" Type="http://schemas.openxmlformats.org/officeDocument/2006/relationships/image" Target="../media/image33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microsoft.com/office/2007/relationships/hdphoto" Target="../media/hdphoto1.wdp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25.png"/><Relationship Id="rId12" Type="http://schemas.openxmlformats.org/officeDocument/2006/relationships/image" Target="../media/image22.png"/><Relationship Id="rId2" Type="http://schemas.openxmlformats.org/officeDocument/2006/relationships/audio" Target="../media/media9.wav"/><Relationship Id="rId1" Type="http://schemas.microsoft.com/office/2007/relationships/media" Target="../media/media9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5" Type="http://schemas.openxmlformats.org/officeDocument/2006/relationships/image" Target="../media/image24.png"/><Relationship Id="rId10" Type="http://schemas.openxmlformats.org/officeDocument/2006/relationships/slide" Target="slide8.xml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.png"/><Relationship Id="rId5" Type="http://schemas.openxmlformats.org/officeDocument/2006/relationships/image" Target="../media/image14.emf"/><Relationship Id="rId10" Type="http://schemas.openxmlformats.org/officeDocument/2006/relationships/image" Target="../media/image19.png"/><Relationship Id="rId4" Type="http://schemas.openxmlformats.org/officeDocument/2006/relationships/image" Target="../media/image13.emf"/><Relationship Id="rId9" Type="http://schemas.openxmlformats.org/officeDocument/2006/relationships/image" Target="../media/image1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25.png"/><Relationship Id="rId12" Type="http://schemas.openxmlformats.org/officeDocument/2006/relationships/image" Target="../media/image66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5" Type="http://schemas.openxmlformats.org/officeDocument/2006/relationships/image" Target="../media/image24.png"/><Relationship Id="rId15" Type="http://schemas.microsoft.com/office/2007/relationships/hdphoto" Target="../media/hdphoto1.wdp"/><Relationship Id="rId10" Type="http://schemas.openxmlformats.org/officeDocument/2006/relationships/slide" Target="slide8.xml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25.png"/><Relationship Id="rId12" Type="http://schemas.openxmlformats.org/officeDocument/2006/relationships/image" Target="../media/image240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5" Type="http://schemas.openxmlformats.org/officeDocument/2006/relationships/image" Target="../media/image24.png"/><Relationship Id="rId15" Type="http://schemas.microsoft.com/office/2007/relationships/hdphoto" Target="../media/hdphoto1.wdp"/><Relationship Id="rId10" Type="http://schemas.openxmlformats.org/officeDocument/2006/relationships/slide" Target="slide8.xml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2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.png"/><Relationship Id="rId5" Type="http://schemas.openxmlformats.org/officeDocument/2006/relationships/image" Target="../media/image14.emf"/><Relationship Id="rId10" Type="http://schemas.openxmlformats.org/officeDocument/2006/relationships/image" Target="../media/image19.png"/><Relationship Id="rId4" Type="http://schemas.openxmlformats.org/officeDocument/2006/relationships/image" Target="../media/image13.emf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35.xml"/><Relationship Id="rId7" Type="http://schemas.microsoft.com/office/2007/relationships/hdphoto" Target="../media/hdphoto1.wdp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25.png"/><Relationship Id="rId12" Type="http://schemas.openxmlformats.org/officeDocument/2006/relationships/image" Target="../media/image240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slide" Target="slide12.xml"/><Relationship Id="rId11" Type="http://schemas.openxmlformats.org/officeDocument/2006/relationships/image" Target="../media/image27.png"/><Relationship Id="rId5" Type="http://schemas.openxmlformats.org/officeDocument/2006/relationships/image" Target="../media/image24.png"/><Relationship Id="rId15" Type="http://schemas.microsoft.com/office/2007/relationships/hdphoto" Target="../media/hdphoto1.wdp"/><Relationship Id="rId10" Type="http://schemas.openxmlformats.org/officeDocument/2006/relationships/slide" Target="slide8.xml"/><Relationship Id="rId4" Type="http://schemas.openxmlformats.org/officeDocument/2006/relationships/image" Target="../media/image20.jpg"/><Relationship Id="rId9" Type="http://schemas.openxmlformats.org/officeDocument/2006/relationships/image" Target="../media/image26.png"/><Relationship Id="rId1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13" Type="http://schemas.openxmlformats.org/officeDocument/2006/relationships/image" Target="../media/image31.png"/><Relationship Id="rId3" Type="http://schemas.microsoft.com/office/2007/relationships/media" Target="../media/media5.wav"/><Relationship Id="rId7" Type="http://schemas.microsoft.com/office/2007/relationships/hdphoto" Target="../media/hdphoto2.wdp"/><Relationship Id="rId12" Type="http://schemas.openxmlformats.org/officeDocument/2006/relationships/image" Target="../media/image30.png"/><Relationship Id="rId17" Type="http://schemas.openxmlformats.org/officeDocument/2006/relationships/image" Target="../media/image33.png"/><Relationship Id="rId2" Type="http://schemas.openxmlformats.org/officeDocument/2006/relationships/audio" Target="../media/media4.wav"/><Relationship Id="rId16" Type="http://schemas.openxmlformats.org/officeDocument/2006/relationships/image" Target="../media/image32.png"/><Relationship Id="rId1" Type="http://schemas.microsoft.com/office/2007/relationships/media" Target="../media/media4.wav"/><Relationship Id="rId6" Type="http://schemas.openxmlformats.org/officeDocument/2006/relationships/image" Target="../media/image28.png"/><Relationship Id="rId11" Type="http://schemas.openxmlformats.org/officeDocument/2006/relationships/image" Target="../media/image29.png"/><Relationship Id="rId5" Type="http://schemas.openxmlformats.org/officeDocument/2006/relationships/slideLayout" Target="../slideLayouts/slideLayout6.xml"/><Relationship Id="rId15" Type="http://schemas.openxmlformats.org/officeDocument/2006/relationships/image" Target="../media/image23.png"/><Relationship Id="rId10" Type="http://schemas.openxmlformats.org/officeDocument/2006/relationships/image" Target="../media/image270.png"/><Relationship Id="rId4" Type="http://schemas.openxmlformats.org/officeDocument/2006/relationships/audio" Target="../media/media5.wav"/><Relationship Id="rId9" Type="http://schemas.openxmlformats.org/officeDocument/2006/relationships/image" Target="../media/image260.png"/><Relationship Id="rId1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Relationship Id="rId6" Type="http://schemas.microsoft.com/office/2007/relationships/hdphoto" Target="../media/hdphoto4.wdp"/><Relationship Id="rId5" Type="http://schemas.openxmlformats.org/officeDocument/2006/relationships/image" Target="../media/image34.png"/><Relationship Id="rId4" Type="http://schemas.openxmlformats.org/officeDocument/2006/relationships/image" Target="../media/image3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36711" y="187453"/>
            <a:ext cx="2511289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973563" y="44547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NHÂN, PHÉP CHIA</a:t>
            </a:r>
            <a:endParaRPr kumimoji="0" lang="vi-VN" sz="40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651702" y="1582042"/>
            <a:ext cx="6316153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40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BẢNG NHÂN 5</a:t>
            </a:r>
          </a:p>
        </p:txBody>
      </p:sp>
    </p:spTree>
    <p:extLst>
      <p:ext uri="{BB962C8B-B14F-4D97-AF65-F5344CB8AC3E}">
        <p14:creationId xmlns:p14="http://schemas.microsoft.com/office/powerpoint/2010/main" val="707264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3279" y="1869747"/>
            <a:ext cx="7898416" cy="4340572"/>
            <a:chOff x="1139744" y="1350543"/>
            <a:chExt cx="10191532" cy="4188810"/>
          </a:xfrm>
        </p:grpSpPr>
        <p:sp>
          <p:nvSpPr>
            <p:cNvPr id="3" name="Rounded Rectangle 2"/>
            <p:cNvSpPr/>
            <p:nvPr/>
          </p:nvSpPr>
          <p:spPr>
            <a:xfrm>
              <a:off x="1139744" y="1350543"/>
              <a:ext cx="10191532" cy="4188810"/>
            </a:xfrm>
            <a:prstGeom prst="roundRect">
              <a:avLst/>
            </a:prstGeom>
            <a:ln w="38100">
              <a:solidFill>
                <a:srgbClr val="FFC000"/>
              </a:solidFill>
              <a:prstDash val="dash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1352963" y="1511340"/>
              <a:ext cx="9810901" cy="3814400"/>
            </a:xfrm>
            <a:prstGeom prst="roundRect">
              <a:avLst/>
            </a:prstGeom>
            <a:solidFill>
              <a:srgbClr val="FFD243"/>
            </a:solidFill>
            <a:ln w="19050">
              <a:solidFill>
                <a:srgbClr val="FFC000"/>
              </a:solidFill>
              <a:prstDash val="dash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1183873" y="733036"/>
            <a:ext cx="1033968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 w="22225">
                  <a:solidFill>
                    <a:sysClr val="windowText" lastClr="000000"/>
                  </a:solidFill>
                  <a:prstDash val="solid"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CÙNG HỌC THUỘC BẢNG </a:t>
            </a:r>
            <a:r>
              <a:rPr kumimoji="0" lang="en-US" sz="4800" b="1" i="0" u="none" strike="noStrike" kern="1200" cap="none" spc="0" normalizeH="0" baseline="0" noProof="0">
                <a:ln w="22225">
                  <a:solidFill>
                    <a:sysClr val="windowText" lastClr="000000"/>
                  </a:solidFill>
                  <a:prstDash val="solid"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NHÂN 5</a:t>
            </a:r>
            <a:endParaRPr kumimoji="0" lang="en-US" sz="4800" b="1" i="0" u="none" strike="noStrike" kern="1200" cap="none" spc="0" normalizeH="0" baseline="0" noProof="0" dirty="0">
              <a:ln w="22225">
                <a:solidFill>
                  <a:sysClr val="windowText" lastClr="000000"/>
                </a:solidFill>
                <a:prstDash val="solid"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058416" y="2422616"/>
            <a:ext cx="2288275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x 6 = 30</a:t>
            </a: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x 7 = 35</a:t>
            </a: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x 8 = 40</a:t>
            </a: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9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45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10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50 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02160" y="2416461"/>
            <a:ext cx="2154436" cy="3323987"/>
          </a:xfrm>
          <a:prstGeom prst="rect">
            <a:avLst/>
          </a:prstGeom>
          <a:noFill/>
          <a:ln w="38100">
            <a:noFill/>
            <a:prstDash val="dash"/>
          </a:ln>
        </p:spPr>
        <p:txBody>
          <a:bodyPr wrap="none" lIns="91440" tIns="45720" rIns="91440" bIns="45720">
            <a:spAutoFit/>
          </a:bodyPr>
          <a:lstStyle/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1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5   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2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10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3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15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4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20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5 </a:t>
            </a:r>
            <a:r>
              <a:rPr kumimoji="0" lang="en-US" sz="2800" b="0" i="0" u="none" strike="noStrike" kern="1200" cap="none" spc="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25</a:t>
            </a:r>
            <a:endParaRPr kumimoji="0" lang="en-US" sz="2800" b="0" i="0" u="none" strike="noStrike" kern="1200" cap="none" spc="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790429" y="2395202"/>
            <a:ext cx="3170408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6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30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7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35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8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40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9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45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10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50 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258943" y="2422416"/>
            <a:ext cx="3577971" cy="3323987"/>
          </a:xfrm>
          <a:prstGeom prst="rect">
            <a:avLst/>
          </a:prstGeom>
          <a:noFill/>
          <a:ln w="38100">
            <a:noFill/>
            <a:prstDash val="dash"/>
          </a:ln>
        </p:spPr>
        <p:txBody>
          <a:bodyPr wrap="square" lIns="91440" tIns="45720" rIns="91440" bIns="45720">
            <a:spAutoFit/>
          </a:bodyPr>
          <a:lstStyle/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1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5   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2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10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3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15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4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20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2520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 </a:t>
            </a:r>
            <a:r>
              <a:rPr kumimoji="0" lang="en-US" sz="2800" b="0" i="0" u="none" strike="noStrike" kern="1200" cap="none" spc="300" normalizeH="0" baseline="0" noProof="0" dirty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5 </a:t>
            </a:r>
            <a:r>
              <a:rPr kumimoji="0" lang="en-US" sz="2800" b="0" i="0" u="none" strike="noStrike" kern="1200" cap="none" spc="300" normalizeH="0" baseline="0" noProof="0">
                <a:ln w="0">
                  <a:solidFill>
                    <a:sysClr val="windowText" lastClr="000000"/>
                  </a:solidFill>
                </a:ln>
                <a:solidFill>
                  <a:srgbClr val="0075E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= 25</a:t>
            </a:r>
            <a:endParaRPr kumimoji="0" lang="en-US" sz="2800" b="0" i="0" u="none" strike="noStrike" kern="1200" cap="none" spc="300" normalizeH="0" baseline="0" noProof="0" dirty="0">
              <a:ln w="0">
                <a:solidFill>
                  <a:sysClr val="windowText" lastClr="000000"/>
                </a:solidFill>
              </a:ln>
              <a:solidFill>
                <a:srgbClr val="0075EA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0029" y="2606302"/>
            <a:ext cx="710335" cy="47355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3692" y="3848769"/>
            <a:ext cx="766672" cy="51111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3058" y="4479077"/>
            <a:ext cx="819323" cy="5462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2356" y="3162216"/>
            <a:ext cx="820025" cy="54668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4249" y="5107632"/>
            <a:ext cx="833435" cy="55562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2553" y="2392694"/>
            <a:ext cx="1250587" cy="83372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4807" y="3704013"/>
            <a:ext cx="1180961" cy="78730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8734" y="4968915"/>
            <a:ext cx="1239831" cy="82655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6597" y="3051632"/>
            <a:ext cx="1180961" cy="787308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4862" y="4320324"/>
            <a:ext cx="1180961" cy="787308"/>
          </a:xfrm>
          <a:prstGeom prst="rect">
            <a:avLst/>
          </a:prstGeom>
        </p:spPr>
      </p:pic>
      <p:pic>
        <p:nvPicPr>
          <p:cNvPr id="20" name="PA_图片 1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20545" y="5051675"/>
            <a:ext cx="2038608" cy="1874583"/>
          </a:xfrm>
          <a:prstGeom prst="rect">
            <a:avLst/>
          </a:prstGeom>
        </p:spPr>
      </p:pic>
      <p:pic>
        <p:nvPicPr>
          <p:cNvPr id="21" name="图片 2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792"/>
            <a:ext cx="1102698" cy="1022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124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055 0.06389 L 0.31055 0.06412 C 0.3056 0.06528 0.30078 0.06643 0.29623 0.06875 C 0.29401 0.06967 0.29206 0.07199 0.29011 0.07315 C 0.28646 0.07523 0.28268 0.07616 0.27904 0.07778 C 0.27735 0.07847 0.27604 0.0794 0.27435 0.08009 C 0.27136 0.08102 0.26823 0.08148 0.26498 0.08287 C 0.24844 0.08148 0.23164 0.08194 0.21524 0.08009 C 0.21185 0.07963 0.20834 0.07824 0.20573 0.07546 L 0.20104 0.07083 C 0.19727 0.0537 0.20274 0.0743 0.19479 0.05926 C 0.19388 0.05764 0.19401 0.05463 0.19323 0.05254 C 0.19206 0.04977 0.18998 0.04791 0.18867 0.0456 C 0.18724 0.04352 0.18633 0.04097 0.18542 0.03866 L 0.18229 0.02477 C 0.1819 0.02268 0.18229 0.01875 0.18086 0.01805 L 0.17604 0.01551 C 0.17292 0.0162 0.16003 0.01805 0.15573 0.02037 C 0.15365 0.02129 0.15182 0.02361 0.14961 0.02477 C 0.1474 0.02592 0.14544 0.02639 0.1431 0.02708 C 0.1418 0.02778 0.14024 0.0287 0.13867 0.0294 C 0.13698 0.03079 0.13542 0.03287 0.13412 0.03426 C 0.13255 0.03518 0.13086 0.03565 0.1293 0.03634 C 0.125 0.03796 0.12084 0.03889 0.11667 0.04097 C 0.10534 0.04653 0.11055 0.04467 0.10117 0.04768 C 0.0888 0.04699 0.07617 0.04745 0.06367 0.0456 C 0.06107 0.04514 0.05326 0.04004 0.04974 0.03866 C 0.04753 0.03796 0.04544 0.03727 0.04336 0.03634 C 0.04024 0.03495 0.03724 0.03356 0.03412 0.03171 C 0.03242 0.03079 0.03112 0.03009 0.0293 0.0294 C 0.02735 0.0287 0.02526 0.02801 0.02318 0.02708 C 0.02149 0.02685 0.02018 0.02523 0.01836 0.02477 C 0.01589 0.02384 0.01328 0.02338 0.01055 0.02268 C 0.00847 0.01805 0.0056 0.01389 0.00443 0.00879 C 0.00391 0.00671 0.00391 0.0037 0.00287 0.00208 C 0.00222 0.00046 0.00078 0.00046 -1.875E-6 1.85185E-6 L -1.875E-6 0.00023 " pathEditMode="relative" rAng="0" ptsTypes="AAAAAAAAAAAAAAAAAAAAAAAAAAAAAAAAAAAAA">
                                      <p:cBhvr>
                                        <p:cTn id="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34" y="-224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7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9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2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83873" y="733036"/>
            <a:ext cx="1033968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 w="22225">
                  <a:solidFill>
                    <a:sysClr val="windowText" lastClr="000000"/>
                  </a:solidFill>
                  <a:prstDash val="solid"/>
                </a:ln>
                <a:solidFill>
                  <a:srgbClr val="FFC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CÙNG HỌC THUỘC BẢNG </a:t>
            </a:r>
            <a:r>
              <a:rPr kumimoji="0" lang="en-US" sz="4800" b="1" i="0" u="none" strike="noStrike" kern="1200" cap="none" spc="0" normalizeH="0" baseline="0" noProof="0">
                <a:ln w="22225">
                  <a:solidFill>
                    <a:sysClr val="windowText" lastClr="000000"/>
                  </a:solidFill>
                  <a:prstDash val="solid"/>
                </a:ln>
                <a:solidFill>
                  <a:srgbClr val="FFC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NHÂN 5</a:t>
            </a:r>
            <a:endParaRPr kumimoji="0" lang="en-US" sz="4800" b="1" i="0" u="none" strike="noStrike" kern="1200" cap="none" spc="0" normalizeH="0" baseline="0" noProof="0" dirty="0">
              <a:ln w="22225">
                <a:solidFill>
                  <a:sysClr val="windowText" lastClr="000000"/>
                </a:solidFill>
                <a:prstDash val="solid"/>
              </a:ln>
              <a:solidFill>
                <a:srgbClr val="FFC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0" name="PA_图片 1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20545" y="5051675"/>
            <a:ext cx="2038608" cy="1874583"/>
          </a:xfrm>
          <a:prstGeom prst="rect">
            <a:avLst/>
          </a:prstGeom>
        </p:spPr>
      </p:pic>
      <p:pic>
        <p:nvPicPr>
          <p:cNvPr id="21" name="图片 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0792"/>
            <a:ext cx="1102698" cy="1022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456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055 0.06389 L 0.31055 0.06412 C 0.3056 0.06528 0.30078 0.06643 0.29623 0.06875 C 0.29401 0.06967 0.29206 0.07199 0.29011 0.07315 C 0.28646 0.07523 0.28268 0.07616 0.27904 0.07778 C 0.27735 0.07847 0.27604 0.0794 0.27435 0.08009 C 0.27136 0.08102 0.26823 0.08148 0.26498 0.08287 C 0.24844 0.08148 0.23164 0.08194 0.21524 0.08009 C 0.21185 0.07963 0.20834 0.07824 0.20573 0.07546 L 0.20104 0.07083 C 0.19727 0.0537 0.20274 0.0743 0.19479 0.05926 C 0.19388 0.05764 0.19401 0.05463 0.19323 0.05254 C 0.19206 0.04977 0.18998 0.04791 0.18867 0.0456 C 0.18724 0.04352 0.18633 0.04097 0.18542 0.03866 L 0.18229 0.02477 C 0.1819 0.02268 0.18229 0.01875 0.18086 0.01805 L 0.17604 0.01551 C 0.17292 0.0162 0.16003 0.01805 0.15573 0.02037 C 0.15365 0.02129 0.15182 0.02361 0.14961 0.02477 C 0.1474 0.02592 0.14544 0.02639 0.1431 0.02708 C 0.1418 0.02778 0.14024 0.0287 0.13867 0.0294 C 0.13698 0.03079 0.13542 0.03287 0.13412 0.03426 C 0.13255 0.03518 0.13086 0.03565 0.1293 0.03634 C 0.125 0.03796 0.12084 0.03889 0.11667 0.04097 C 0.10534 0.04653 0.11055 0.04467 0.10117 0.04768 C 0.0888 0.04699 0.07617 0.04745 0.06367 0.0456 C 0.06107 0.04514 0.05326 0.04004 0.04974 0.03866 C 0.04753 0.03796 0.04544 0.03727 0.04336 0.03634 C 0.04024 0.03495 0.03724 0.03356 0.03412 0.03171 C 0.03242 0.03079 0.03112 0.03009 0.0293 0.0294 C 0.02735 0.0287 0.02526 0.02801 0.02318 0.02708 C 0.02149 0.02685 0.02018 0.02523 0.01836 0.02477 C 0.01589 0.02384 0.01328 0.02338 0.01055 0.02268 C 0.00847 0.01805 0.0056 0.01389 0.00443 0.00879 C 0.00391 0.00671 0.00391 0.0037 0.00287 0.00208 C 0.00222 0.00046 0.00078 0.00046 -1.875E-6 1.85185E-6 L -1.875E-6 0.00023 " pathEditMode="relative" rAng="0" ptsTypes="AAAAAAAAAAAAAAAAAAAAAAAAAAAAAAAAAAAAA">
                                      <p:cBhvr>
                                        <p:cTn id="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34" y="-224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7078723" y="155357"/>
            <a:ext cx="901495" cy="1067492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002529" y="14056"/>
            <a:ext cx="1034310" cy="1109490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8029979" y="471166"/>
            <a:ext cx="1222836" cy="1336589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9900914" y="444632"/>
            <a:ext cx="1428771" cy="1449158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5486400" y="247993"/>
            <a:ext cx="1570742" cy="1593155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104214" y="67252"/>
            <a:ext cx="1388495" cy="1537263"/>
          </a:xfrm>
          <a:prstGeom prst="rect">
            <a:avLst/>
          </a:prstGeom>
        </p:spPr>
      </p:pic>
      <p:pic>
        <p:nvPicPr>
          <p:cNvPr id="9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6405" y="1893790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output (3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609600" y="3131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59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40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81481E-6 L 0.125 -4.81481E-6 C 0.18099 -4.81481E-6 0.25 0.06899 0.25 0.125 L 0.25 0.25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25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1.875E-6 0.00023 C 0.00573 0.03079 0.00416 0.01644 0.00599 0.04213 C 0.00547 0.04792 0.00547 0.05371 0.00469 0.05926 C 0.00403 0.06435 0.00052 0.07246 -0.00117 0.07616 C -0.00235 0.07848 -0.00365 0.0801 -0.00482 0.08241 C -0.00573 0.08449 -0.00612 0.08704 -0.00716 0.08889 C -0.00899 0.0919 -0.01133 0.09398 -0.01315 0.09723 C -0.01419 0.09908 -0.01445 0.10185 -0.0155 0.10371 C -0.01849 0.10834 -0.02188 0.11204 -0.025 0.11621 C -0.02656 0.11852 -0.02787 0.12153 -0.02982 0.12269 C -0.04284 0.13056 -0.0194 0.11644 -0.03932 0.12894 C -0.05716 0.14028 -0.04388 0.13195 -0.05482 0.1375 C -0.05599 0.1382 -0.05716 0.13912 -0.05834 0.13959 C -0.06576 0.14283 -0.06979 0.1426 -0.07852 0.14375 C -0.0806 0.14445 -0.08255 0.14607 -0.08451 0.14607 C -0.08594 0.14607 -0.10274 0.14213 -0.10469 0.14167 L -0.11302 0.13959 C -0.1362 0.13403 -0.11003 0.14074 -0.13099 0.13542 C -0.13763 0.13611 -0.14453 0.13588 -0.15117 0.1375 C -0.15365 0.13797 -0.15834 0.14167 -0.15834 0.1419 C -0.16419 0.14098 -0.17031 0.14144 -0.17617 0.13959 C -0.17761 0.13912 -0.17839 0.13658 -0.17969 0.13542 C -0.18255 0.13287 -0.1862 0.13079 -0.18919 0.12894 C -0.19089 0.12685 -0.19258 0.12523 -0.19401 0.12269 C -0.19818 0.11528 -0.19714 0.11412 -0.2 0.10579 C -0.20143 0.10139 -0.20378 0.09792 -0.20469 0.09306 C -0.20638 0.08426 -0.20521 0.08843 -0.20834 0.08033 C -0.20873 0.07824 -0.20873 0.0757 -0.20951 0.07408 C -0.21042 0.07199 -0.21198 0.0713 -0.21302 0.06968 C -0.21393 0.06852 -0.21459 0.0669 -0.21537 0.06551 L -0.21068 0.05695 " pathEditMode="relative" rAng="0" ptsTypes="AAAAAAAAAAAAAAAAAAAAAAAAAAAAAA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729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6 L 0.125 -3.7037E-6 C 0.18099 -3.7037E-6 0.25 0.06899 0.25 0.125 L 0.25 0.25 " pathEditMode="relative" rAng="0" ptsTypes="AAAA">
                                      <p:cBhvr>
                                        <p:cTn id="1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7.40741E-7 L 4.16667E-6 0.00023 C -0.00039 0.00579 -0.00013 0.0213 -0.00248 0.02963 C -0.00469 0.0375 -0.00508 0.03518 -0.00834 0.04236 C -0.01654 0.05972 -0.00183 0.0338 -0.01667 0.05718 C -0.01797 0.05903 -0.01888 0.0618 -0.02032 0.06343 C -0.02175 0.06528 -0.02357 0.06597 -0.025 0.06759 C -0.02748 0.07037 -0.02943 0.07454 -0.03217 0.07616 C -0.03607 0.07847 -0.0375 0.07917 -0.04167 0.08241 C -0.04336 0.0838 -0.04493 0.08518 -0.04649 0.0868 C -0.04896 0.08935 -0.05092 0.09398 -0.05365 0.09514 L -0.05834 0.09722 C -0.0612 0.10023 -0.06394 0.10301 -0.06667 0.10579 C -0.06823 0.10741 -0.07006 0.1081 -0.07149 0.10995 C -0.07709 0.11713 -0.07305 0.11667 -0.07982 0.12268 C -0.08125 0.12407 -0.08308 0.12384 -0.08451 0.12477 C -0.09323 0.13055 -0.08568 0.12778 -0.09284 0.13125 C -0.10339 0.13634 -0.10039 0.1338 -0.10951 0.13958 C -0.11159 0.14097 -0.11355 0.14213 -0.1155 0.14398 C -0.12748 0.15463 -0.10925 0.1412 -0.12383 0.15231 C -0.1267 0.15463 -0.12917 0.15509 -0.13217 0.15671 C -0.14414 0.16273 -0.12566 0.15417 -0.1405 0.16088 C -0.14532 0.16018 -0.15013 0.16018 -0.15482 0.1588 C -0.1573 0.1581 -0.16198 0.15463 -0.16198 0.15486 C -0.16316 0.15231 -0.1642 0.15 -0.1655 0.14815 C -0.16967 0.14282 -0.17513 0.1419 -0.17982 0.13958 L -0.18451 0.1375 L -0.20951 0.13958 C -0.22201 0.14097 -0.21927 0.14028 -0.22735 0.14398 C -0.22852 0.14537 -0.22969 0.14699 -0.23099 0.14815 C -0.23282 0.14977 -0.23516 0.15046 -0.23685 0.15231 C -0.24584 0.1625 -0.24154 0.16042 -0.24766 0.16944 C -0.2487 0.17106 -0.25 0.17222 -0.25118 0.17361 C -0.25196 0.17569 -0.25326 0.17755 -0.25352 0.17986 C -0.25443 0.18611 -0.253 0.19352 -0.25482 0.19907 C -0.25834 0.21018 -0.27904 0.20532 -0.27969 0.20532 L -0.27969 0.20555 " pathEditMode="relative" rAng="0" ptsTypes="AAAAAAAAAAAAAAAAAAAAAAAAAAAAAAAAAAAAA">
                                      <p:cBhvr>
                                        <p:cTn id="1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84" y="1030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6588 -3.7037E-7 L -0.26588 0.00023 C -0.26966 0.00602 -0.27708 0.01227 -0.27708 0.01875 C -0.27708 0.04421 -0.27578 0.03472 -0.25468 0.04815 C -0.25104 0.05046 -0.23984 0.06019 -0.23112 0.06296 C -0.21875 0.06736 -0.18659 0.07569 -0.18659 0.07593 L -0.15299 0.09444 C -0.14804 0.09653 -0.14804 0.09907 -0.14062 0.10093 C -0.07617 0.11898 -0.15429 0.09607 -0.10716 0.11343 C -0.10091 0.11574 -0.09101 0.11759 -0.08489 0.11991 C -0.06875 0.12569 -0.06875 0.1331 -0.06132 0.13866 C -0.05885 0.14097 -0.0539 0.14282 -0.05013 0.14514 C -0.04635 0.14792 -0.04271 0.15069 -0.03893 0.15347 C -0.02161 0.19144 -0.02031 0.18218 -0.03893 0.23357 C -0.04023 0.23634 -0.04765 0.23912 -0.05013 0.2419 C -0.05507 0.2463 -0.05638 0.25046 -0.06132 0.25463 C -0.06744 0.25833 -0.07734 0.26181 -0.08489 0.26528 C -0.09231 0.26921 -0.10091 0.27338 -0.10716 0.27778 C -0.11093 0.28056 -0.11093 0.2838 -0.11836 0.28634 C -0.1345 0.29167 -0.20143 0.29884 -0.22005 0.30116 C -0.23112 0.30255 -0.24114 0.3044 -0.25468 0.30532 C -0.26588 0.30602 -0.28073 0.30556 -0.28815 0.30741 C -0.2957 0.30903 -0.28815 0.31157 -0.28815 0.31389 L -0.28815 0.31412 " pathEditMode="relative" rAng="0" ptsTypes="AAAAAAAAAAAAAAAAAAAAAA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29" y="1569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28 0.06597 L -0.01328 0.0662 C -0.01614 0.07361 -0.0194 0.08079 -0.02174 0.08912 C -0.02291 0.09329 -0.02383 0.09792 -0.02526 0.10185 C -0.03034 0.1162 -0.02864 0.10833 -0.03359 0.11875 C -0.03802 0.12824 -0.03437 0.12755 -0.0431 0.13773 C -0.04427 0.13912 -0.04557 0.14028 -0.04674 0.1419 C -0.04909 0.14583 -0.05351 0.15602 -0.05742 0.15903 C -0.05885 0.15995 -0.06055 0.16042 -0.06211 0.16111 C -0.06653 0.1662 -0.06588 0.16597 -0.07174 0.16944 C -0.07448 0.17107 -0.07734 0.17176 -0.08008 0.17361 C -0.097 0.18588 -0.08281 0.17986 -0.09544 0.18426 C -0.10625 0.19398 -0.09297 0.18218 -0.10859 0.19491 C -0.11015 0.19607 -0.11185 0.19745 -0.11341 0.19907 C -0.11458 0.20046 -0.11562 0.20232 -0.11693 0.20324 C -0.1207 0.20625 -0.12487 0.20787 -0.12877 0.20972 C -0.13086 0.21181 -0.13268 0.21412 -0.13476 0.21597 C -0.13594 0.21713 -0.13724 0.21713 -0.13841 0.21806 C -0.14206 0.22199 -0.14544 0.22662 -0.14909 0.23079 C -0.15104 0.2331 -0.15325 0.23472 -0.15508 0.23727 C -0.15859 0.24213 -0.16172 0.24838 -0.16575 0.25208 C -0.1681 0.25417 -0.17044 0.25648 -0.17291 0.25833 C -0.17916 0.26343 -0.17799 0.26111 -0.18359 0.2669 C -0.18489 0.26806 -0.18594 0.26991 -0.18711 0.27107 C -0.18906 0.27269 -0.19375 0.27431 -0.19544 0.27523 C -0.19674 0.27593 -0.19791 0.27639 -0.19909 0.27732 C -0.20651 0.28472 -0.20716 0.2875 -0.21341 0.29861 C -0.21458 0.30069 -0.21601 0.30232 -0.21693 0.30486 C -0.21771 0.30694 -0.21836 0.30926 -0.21927 0.31111 C -0.22695 0.32755 -0.2194 0.3081 -0.22526 0.32384 C -0.22565 0.32662 -0.22591 0.32963 -0.22643 0.33241 C -0.22851 0.34167 -0.22969 0.34421 -0.23242 0.35139 C -0.23411 0.3662 -0.23359 0.35833 -0.23359 0.37477 L -0.23359 0.375 " pathEditMode="relative" rAng="0" ptsTypes="AAAAAAAAAAAAAAAAAAAAAAAAAAAAAAAAAA">
                                      <p:cBhvr>
                                        <p:cTn id="2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29" y="15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t="12668"/>
          <a:stretch/>
        </p:blipFill>
        <p:spPr>
          <a:xfrm>
            <a:off x="0" y="-20858"/>
            <a:ext cx="12193057" cy="6878858"/>
          </a:xfrm>
          <a:prstGeom prst="rect">
            <a:avLst/>
          </a:prstGeom>
        </p:spPr>
      </p:pic>
      <p:sp>
        <p:nvSpPr>
          <p:cNvPr id="25602" name="Text Box 23"/>
          <p:cNvSpPr txBox="1">
            <a:spLocks noChangeArrowheads="1"/>
          </p:cNvSpPr>
          <p:nvPr/>
        </p:nvSpPr>
        <p:spPr bwMode="auto">
          <a:xfrm>
            <a:off x="690563" y="4456113"/>
            <a:ext cx="2460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WordArt 25"/>
          <p:cNvSpPr>
            <a:spLocks noChangeArrowheads="1" noChangeShapeType="1" noTextEdit="1"/>
          </p:cNvSpPr>
          <p:nvPr/>
        </p:nvSpPr>
        <p:spPr bwMode="auto">
          <a:xfrm>
            <a:off x="1524000" y="2819400"/>
            <a:ext cx="8089900" cy="1905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0" cap="none" spc="0" normalizeH="0" baseline="0" noProof="0">
              <a:ln w="952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23337" y="941199"/>
            <a:ext cx="6546382" cy="1433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ĐỘNG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7" name="bensound-goodtogether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7816.291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059006" y="-124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2352585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0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6043105" y="591156"/>
            <a:ext cx="1022727" cy="1211048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028656" y="635465"/>
            <a:ext cx="1163344" cy="1247903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7827579" y="1627291"/>
            <a:ext cx="1094063" cy="1195837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923007" y="718621"/>
            <a:ext cx="1425791" cy="1446136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3965665" y="1259416"/>
            <a:ext cx="1541713" cy="1563712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505084" y="978780"/>
            <a:ext cx="1487474" cy="1646847"/>
          </a:xfrm>
          <a:prstGeom prst="rect">
            <a:avLst/>
          </a:prstGeom>
        </p:spPr>
      </p:pic>
      <p:pic>
        <p:nvPicPr>
          <p:cNvPr id="1026" name="Picture 2" descr="Con sâu bướm phim Hoạt hình Clip nghệ thuật - Xanh lỗi png tải về - Miễn  phí trong suốt Loài Bò Sát png Tải về.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9" y="4441370"/>
            <a:ext cx="750817" cy="533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Clip nghệ thuật Véc tơ đồ họa Hoạt hình Hoàng-Ảnh miễn phí - con sâu bướm  png tải về - Miễn phí trong suốt Xanh png Tải về."/>
          <p:cNvPicPr>
            <a:picLocks noChangeAspect="1" noChangeArrowheads="1"/>
          </p:cNvPicPr>
          <p:nvPr/>
        </p:nvPicPr>
        <p:blipFill>
          <a:blip r:embed="rId14" cstate="hq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9333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010" y="5181600"/>
            <a:ext cx="662696" cy="441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16" cstate="hq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6791" y="6052457"/>
            <a:ext cx="807430" cy="444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60414" y="5878285"/>
            <a:ext cx="697699" cy="429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âu Hoạt Hình Dễ Thương Tính - Miễn Phí vector hình ảnh trên Pixabay"/>
          <p:cNvPicPr>
            <a:picLocks noChangeAspect="1" noChangeArrowheads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9126" y="4702629"/>
            <a:ext cx="555651" cy="356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213268" y="4151085"/>
            <a:ext cx="471228" cy="290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8226" y="2041272"/>
            <a:ext cx="2548093" cy="34586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output (4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555148" y="2586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28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203332A5-BE9D-4C34-A84C-888633C85B1D}"/>
              </a:ext>
            </a:extLst>
          </p:cNvPr>
          <p:cNvSpPr/>
          <p:nvPr/>
        </p:nvSpPr>
        <p:spPr>
          <a:xfrm>
            <a:off x="951899" y="1534153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B266F2A-3702-49B2-8D70-D010B7F4A5CA}"/>
              </a:ext>
            </a:extLst>
          </p:cNvPr>
          <p:cNvGrpSpPr/>
          <p:nvPr/>
        </p:nvGrpSpPr>
        <p:grpSpPr>
          <a:xfrm>
            <a:off x="1544305" y="1417531"/>
            <a:ext cx="1189031" cy="563781"/>
            <a:chOff x="1872260" y="1418020"/>
            <a:chExt cx="897879" cy="38215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C120523-ECD5-4841-B30D-AC74B8133953}"/>
                </a:ext>
              </a:extLst>
            </p:cNvPr>
            <p:cNvGrpSpPr/>
            <p:nvPr/>
          </p:nvGrpSpPr>
          <p:grpSpPr>
            <a:xfrm>
              <a:off x="1872260" y="1418020"/>
              <a:ext cx="794244" cy="382154"/>
              <a:chOff x="1872260" y="1418020"/>
              <a:chExt cx="794244" cy="382154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D25579B6-2D77-4A20-A49A-6AFC035BDAF5}"/>
                  </a:ext>
                </a:extLst>
              </p:cNvPr>
              <p:cNvSpPr/>
              <p:nvPr/>
            </p:nvSpPr>
            <p:spPr>
              <a:xfrm>
                <a:off x="1872260" y="1418020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CD4EBAA9-C761-4577-BBFD-BD70C6354B82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697481" cy="35466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  <a:r>
                  <a: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 ?</a:t>
                </a:r>
                <a:endPara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375F063-7E6F-4C64-AC5F-CD59561453D5}"/>
                </a:ext>
              </a:extLst>
            </p:cNvPr>
            <p:cNvSpPr txBox="1"/>
            <p:nvPr/>
          </p:nvSpPr>
          <p:spPr>
            <a:xfrm>
              <a:off x="2630642" y="1440653"/>
              <a:ext cx="139497" cy="3129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17">
                <a:extLst>
                  <a:ext uri="{FF2B5EF4-FFF2-40B4-BE49-F238E27FC236}">
                    <a16:creationId xmlns:a16="http://schemas.microsoft.com/office/drawing/2014/main" id="{95BCB07C-FD60-4657-9C36-271EC42A88E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36452293"/>
                  </p:ext>
                </p:extLst>
              </p:nvPr>
            </p:nvGraphicFramePr>
            <p:xfrm>
              <a:off x="1816277" y="2298007"/>
              <a:ext cx="8559445" cy="2800466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83522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1051759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1063585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1128049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953087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vi-VN" sz="28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×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82977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1017602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17">
                <a:extLst>
                  <a:ext uri="{FF2B5EF4-FFF2-40B4-BE49-F238E27FC236}">
                    <a16:creationId xmlns:a16="http://schemas.microsoft.com/office/drawing/2014/main" id="{95BCB07C-FD60-4657-9C36-271EC42A88E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36452293"/>
                  </p:ext>
                </p:extLst>
              </p:nvPr>
            </p:nvGraphicFramePr>
            <p:xfrm>
              <a:off x="1816277" y="2298007"/>
              <a:ext cx="8559445" cy="2800466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83522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1051759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1063585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1128049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1160277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953087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664" t="-683" r="-368439" b="-590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82977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1017602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9" name="Picture 4" descr="Không có mô tả.">
            <a:extLst>
              <a:ext uri="{FF2B5EF4-FFF2-40B4-BE49-F238E27FC236}">
                <a16:creationId xmlns:a16="http://schemas.microsoft.com/office/drawing/2014/main" id="{76A25ED9-8F1B-48FE-BB82-4ADEACDB12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btnInknoeActivity" hidden="1">
            <a:extLst>
              <a:ext uri="{FF2B5EF4-FFF2-40B4-BE49-F238E27FC236}">
                <a16:creationId xmlns:a16="http://schemas.microsoft.com/office/drawing/2014/main" id="{A7D1DA85-5DB5-488B-8F4F-ECD9282D7B99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r:link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227" y="5429250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611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77E5F85-2E16-4FC0-BB42-83761C95EE81}"/>
              </a:ext>
            </a:extLst>
          </p:cNvPr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500" y="2022899"/>
            <a:ext cx="11557000" cy="281220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2E3B8D-2736-4EE2-ABDD-91DAC7171750}"/>
              </a:ext>
            </a:extLst>
          </p:cNvPr>
          <p:cNvSpPr txBox="1"/>
          <p:nvPr/>
        </p:nvSpPr>
        <p:spPr>
          <a:xfrm>
            <a:off x="4610369" y="4496548"/>
            <a:ext cx="2971263" cy="338554"/>
          </a:xfrm>
          <a:prstGeom prst="rect">
            <a:avLst/>
          </a:prstGeom>
          <a:pattFill prst="pct5">
            <a:fgClr>
              <a:srgbClr val="000000">
                <a:alpha val="60000"/>
              </a:srgbClr>
            </a:fgClr>
            <a:bgClr>
              <a:srgbClr val="000000">
                <a:alpha val="60000"/>
              </a:srgbClr>
            </a:bgClr>
          </a:pattFill>
        </p:spPr>
        <p:txBody>
          <a:bodyPr vert="horz" wrap="none" rtlCol="0">
            <a:spAutoFit/>
          </a:bodyPr>
          <a:lstStyle/>
          <a:p>
            <a:r>
              <a:rPr lang="en-GB" sz="1600" i="1">
                <a:solidFill>
                  <a:srgbClr val="FFFFFF"/>
                </a:solidFill>
                <a:latin typeface="Calibri" panose="020F0502020204030204" pitchFamily="34" charset="0"/>
              </a:rPr>
              <a:t>Image uploaded by Đỗ minh châu</a:t>
            </a:r>
            <a:endParaRPr lang="en-US" sz="1600" i="1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721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/>
      </p:transition>
    </mc:Choice>
    <mc:Fallback>
      <p:transition>
        <p:push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7057142" y="155356"/>
            <a:ext cx="923076" cy="1093047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173628" y="540870"/>
            <a:ext cx="1067518" cy="1145112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7554767" y="1013699"/>
            <a:ext cx="1230135" cy="1344567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9671863" y="-129426"/>
            <a:ext cx="1629281" cy="1652530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5515429" y="247994"/>
            <a:ext cx="1541713" cy="1563712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039034" y="717648"/>
            <a:ext cx="1481848" cy="1640618"/>
          </a:xfrm>
          <a:prstGeom prst="rect">
            <a:avLst/>
          </a:prstGeom>
        </p:spPr>
      </p:pic>
      <p:pic>
        <p:nvPicPr>
          <p:cNvPr id="1026" name="Picture 2" descr="Con sâu bướm phim Hoạt hình Clip nghệ thuật - Xanh lỗi png tải về - Miễn  phí trong suốt Loài Bò Sát png Tải về.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9" y="4158552"/>
            <a:ext cx="1148531" cy="8167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Clip nghệ thuật Véc tơ đồ họa Hoạt hình Hoàng-Ảnh miễn phí - con sâu bướm  png tải về - Miễn phí trong suốt Xanh png Tải về."/>
          <p:cNvPicPr>
            <a:picLocks noChangeAspect="1" noChangeArrowheads="1"/>
          </p:cNvPicPr>
          <p:nvPr/>
        </p:nvPicPr>
        <p:blipFill>
          <a:blip r:embed="rId14" cstate="hq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99333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74" y="5912939"/>
            <a:ext cx="1018056" cy="678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16" cstate="hq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1130" y="5059172"/>
            <a:ext cx="1120028" cy="616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41521" y="3334271"/>
            <a:ext cx="1000497" cy="616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âu Hoạt Hình Dễ Thương Tính - Miễn Phí vector hình ảnh trên Pixabay"/>
          <p:cNvPicPr>
            <a:picLocks noChangeAspect="1" noChangeArrowheads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9126" y="4632443"/>
            <a:ext cx="665032" cy="426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0" descr="Clip nghệ thuật Sâu bướm hình Ảnh, bản Vẽ phim Hoạt hình - con sâu bướm png  tải về - Miễn phí trong suốt Xanh png Tải về."/>
          <p:cNvPicPr>
            <a:picLocks noChangeAspect="1" noChangeArrowheads="1"/>
          </p:cNvPicPr>
          <p:nvPr/>
        </p:nvPicPr>
        <p:blipFill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9825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213268" y="3950595"/>
            <a:ext cx="796691" cy="490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42018" y="2127033"/>
            <a:ext cx="2008729" cy="30747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FILE_20220120_234956_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598691" y="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0696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2.77556E-17 L -0.16367 2.77556E-17 C -0.2358 2.77556E-17 -0.325 0.08634 -0.325 0.15671 L -0.325 0.31343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50" y="1567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21459 L 0.00208 0.21528 C 0.00208 0.33658 0.00208 0.27963 0.00234 0.38149 C 0.00208 0.4044 0.00208 0.42732 0.00208 0.44931 C 0.00208 0.46945 0.00208 0.50163 0.00208 0.51644 C 0.00195 0.52547 0.00195 0.53195 0.00195 0.54121 C 0.00195 0.54931 0.00195 0.5595 0.00195 0.5669 C 0.00195 0.57871 0.00182 0.58704 0.00182 0.59977 C 0.00182 0.60718 0.00182 0.61806 0.00182 0.62547 C 0.00169 0.64375 0.00169 0.65857 0.00156 0.675 C 0.00156 0.68426 0.00156 0.69607 0.00156 0.7007 C 0.00117 0.73195 0.00169 0.67593 0.0013 0.72547 C 0.00091 0.77038 0.00117 0.7375 0.00104 0.7595 C 0.00091 0.76227 0.00091 0.76598 0.00091 0.76783 C 0.00078 0.78056 0.00078 0.77963 0.00039 0.78426 C 0.00039 0.78704 0.00039 0.79352 0.00039 0.79375 C 0.00026 0.79352 3.33333E-6 0.77778 3.33333E-6 0.77593 L -0.00013 0.76783 C -0.00065 0.74561 -0.00013 0.77223 -0.00052 0.75116 C -0.00065 0.75394 -0.00078 0.75301 -0.00091 0.7595 C -0.00091 0.76135 -0.00104 0.77593 -0.00104 0.77686 C -0.00118 0.77315 -0.00144 0.775 -0.00144 0.76783 C -0.00157 0.76598 -0.00157 0.75579 -0.00157 0.75116 C -0.00157 0.74121 -0.0017 0.73288 -0.0017 0.72547 C -0.0017 0.71737 -0.00183 0.71088 -0.00183 0.7007 C -0.00183 0.6713 -0.00183 0.6669 -0.00183 0.6338 C -0.00196 0.61644 -0.00196 0.60255 -0.00196 0.58334 C -0.00196 0.54838 -0.00196 0.56505 -0.00209 0.53288 C -0.00209 0.52454 -0.00209 0.51459 -0.00209 0.50811 C -0.00209 0.49977 -0.00209 0.497 -0.00209 0.49075 C -0.00209 0.48612 -0.00209 0.47963 -0.00209 0.47408 L -0.00209 0.44028 " pathEditMode="relative" rAng="0" ptsTypes="AAAAAAAAAAAAAAAAAAAAAAAAAAAAAA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" y="28958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33333E-6 L -0.11784 -3.33333E-6 C -0.1707 -3.33333E-6 -0.23554 0.11065 -0.23554 0.2007 L -0.23554 0.40186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84" y="20093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-3.33333E-6 0.00046 C 0.00013 0.01435 -3.33333E-6 0.05277 0.00105 0.07361 C 0.00209 0.09328 0.00222 0.0875 0.00365 0.10532 C 0.0073 0.14838 0.00078 0.08402 0.00743 0.14213 C 0.00795 0.14675 0.00834 0.1537 0.00899 0.15763 C 0.00964 0.16226 0.01042 0.16388 0.01107 0.16805 C 0.01224 0.175 0.01302 0.18518 0.01433 0.18935 C 0.01602 0.19513 0.01667 0.19675 0.01849 0.20486 C 0.01927 0.20833 0.02006 0.2118 0.02071 0.21597 C 0.02175 0.22222 0.02266 0.23379 0.02396 0.23657 L 0.02605 0.24189 C 0.02722 0.24907 0.02852 0.25625 0.02969 0.26319 C 0.03047 0.26713 0.03125 0.26898 0.0319 0.27338 C 0.03438 0.2912 0.03256 0.29004 0.03555 0.30509 C 0.0362 0.30856 0.03698 0.30787 0.03763 0.31018 C 0.04154 0.32476 0.03815 0.31782 0.04141 0.32638 C 0.0461 0.33912 0.0448 0.33287 0.04883 0.34722 C 0.04974 0.35069 0.05065 0.35347 0.05157 0.3581 C 0.0569 0.38472 0.0487 0.35115 0.05521 0.37893 C 0.05651 0.38472 0.05769 0.38588 0.05899 0.38981 C 0.06433 0.40486 0.05599 0.38333 0.06263 0.40023 C 0.06485 0.39838 0.06693 0.39838 0.06914 0.3949 C 0.07019 0.39328 0.07227 0.38472 0.07227 0.38518 C 0.07279 0.37893 0.07318 0.37314 0.07383 0.36851 C 0.07565 0.35532 0.07813 0.353 0.08021 0.34722 L 0.0823 0.34189 L 0.09349 0.34722 C 0.09909 0.35069 0.09779 0.34884 0.10144 0.3581 C 0.10196 0.36157 0.10248 0.3655 0.10313 0.36851 C 0.10391 0.37245 0.10495 0.3743 0.10573 0.37893 C 0.10977 0.40416 0.10782 0.39907 0.11055 0.42129 C 0.11094 0.42546 0.11159 0.42847 0.11211 0.43194 C 0.1125 0.43703 0.11302 0.44166 0.11315 0.44745 C 0.11355 0.46296 0.11289 0.48148 0.11368 0.49513 C 0.11524 0.52291 0.12448 0.51088 0.12487 0.51088 L 0.12487 0.51134 " pathEditMode="relative" rAng="0" ptsTypes="AAAAAAAAAAAAAAAAAAAAAAAAAAAAAAAAAAAAA"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37" y="2567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474 0.03912 L -0.72474 0.03935 C -0.73503 0.04884 -0.75534 0.05903 -0.75534 0.06967 C -0.75534 0.11134 -0.7517 0.09583 -0.69401 0.11782 C -0.68412 0.12153 -0.65339 0.1375 -0.62956 0.1419 C -0.59571 0.1493 -0.50782 0.16273 -0.50782 0.16319 L -0.41589 0.19352 C -0.40235 0.19699 -0.40235 0.20116 -0.38217 0.20417 C -0.20573 0.23356 -0.4194 0.19606 -0.2905 0.22454 C -0.27331 0.22824 -0.24636 0.23148 -0.22956 0.23518 C -0.18542 0.24467 -0.18542 0.25671 -0.16511 0.26574 C -0.15834 0.26967 -0.1448 0.27268 -0.13451 0.27639 C -0.12409 0.28102 -0.1142 0.28565 -0.10378 0.29005 C -0.05638 0.35208 -0.05287 0.33704 -0.10378 0.42106 C -0.10743 0.42569 -0.12774 0.43009 -0.13451 0.43472 C -0.14792 0.4419 -0.15157 0.44884 -0.16511 0.45555 C -0.18177 0.46157 -0.20886 0.46736 -0.22956 0.47292 C -0.24987 0.4794 -0.27331 0.48634 -0.2905 0.49352 C -0.30078 0.49792 -0.30078 0.50324 -0.3211 0.50741 C -0.36524 0.5162 -0.54831 0.52801 -0.59935 0.53171 C -0.62956 0.53403 -0.65703 0.53704 -0.69401 0.53842 C -0.72474 0.53958 -0.76524 0.53889 -0.78555 0.5419 C -0.80625 0.54467 -0.78555 0.54884 -0.78555 0.55255 L -0.78555 0.55301 " pathEditMode="relative" rAng="0" ptsTypes="AAAAAAAAAAAAAAAAAAAAAAAA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388" y="256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1.48148E-6 L 3.54167E-6 0.00046 C -0.00287 0.01597 -0.00599 0.03102 -0.00821 0.04861 C -0.00938 0.05741 -0.01016 0.06736 -0.01159 0.07546 C -0.01654 0.10579 -0.01485 0.08935 -0.01966 0.11111 C -0.02383 0.13125 -0.02032 0.12986 -0.02878 0.15116 C -0.02995 0.15417 -0.03112 0.15671 -0.0323 0.15995 C -0.03451 0.16829 -0.03881 0.18981 -0.04258 0.19606 C -0.04388 0.19815 -0.04558 0.19907 -0.04701 0.20046 C -0.05131 0.21134 -0.05065 0.21088 -0.05638 0.21805 C -0.05899 0.22153 -0.06172 0.22292 -0.06433 0.22685 C -0.0806 0.25278 -0.06693 0.24004 -0.07917 0.2493 C -0.08959 0.26991 -0.0767 0.24491 -0.0918 0.27176 C -0.09323 0.2743 -0.09493 0.27731 -0.09636 0.28055 C -0.09753 0.28356 -0.09857 0.2875 -0.09974 0.28935 C -0.10339 0.29583 -0.10743 0.2993 -0.1112 0.30301 C -0.11315 0.30741 -0.11498 0.31227 -0.11693 0.3162 C -0.1181 0.31875 -0.1194 0.31875 -0.12045 0.3206 C -0.12396 0.32893 -0.12722 0.33866 -0.13073 0.34745 C -0.13269 0.35231 -0.13477 0.35579 -0.13646 0.36111 C -0.13985 0.37153 -0.14284 0.38472 -0.14675 0.39236 C -0.14909 0.39676 -0.15131 0.40185 -0.15365 0.40555 C -0.15964 0.41643 -0.1586 0.41157 -0.16394 0.42361 C -0.16524 0.42616 -0.16615 0.43009 -0.16732 0.43241 C -0.16914 0.43588 -0.1737 0.43935 -0.17539 0.4412 C -0.17657 0.44282 -0.17774 0.44375 -0.17891 0.4456 C -0.18594 0.46134 -0.18659 0.46713 -0.19258 0.49051 C -0.19375 0.49491 -0.19519 0.49838 -0.19597 0.5037 C -0.19675 0.5081 -0.1974 0.51296 -0.19831 0.5169 C -0.2056 0.55162 -0.19844 0.51065 -0.20404 0.54375 C -0.20443 0.54977 -0.20469 0.55602 -0.20521 0.5618 C -0.20716 0.58148 -0.20834 0.5868 -0.21094 0.60185 C -0.2125 0.6331 -0.21211 0.61667 -0.21211 0.65116 L -0.21211 0.65185 " pathEditMode="relative" rAng="0" ptsTypes="AAAAAAAAAAAAAAAAAAAAAAAAAAAAAAAAAA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12" y="3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" dur="14095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AEEC93C-1C3F-44B5-B1A9-9D59CC07C63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43904" y="1938132"/>
            <a:ext cx="2828925" cy="2619375"/>
          </a:xfrm>
          <a:prstGeom prst="rect">
            <a:avLst/>
          </a:prstGeom>
        </p:spPr>
      </p:pic>
      <p:sp>
        <p:nvSpPr>
          <p:cNvPr id="25" name="Oval 24">
            <a:extLst>
              <a:ext uri="{FF2B5EF4-FFF2-40B4-BE49-F238E27FC236}">
                <a16:creationId xmlns:a16="http://schemas.microsoft.com/office/drawing/2014/main" id="{1BFCA02F-B785-4008-A8B1-115C83602CE1}"/>
              </a:ext>
            </a:extLst>
          </p:cNvPr>
          <p:cNvSpPr/>
          <p:nvPr/>
        </p:nvSpPr>
        <p:spPr>
          <a:xfrm>
            <a:off x="1001486" y="599800"/>
            <a:ext cx="593758" cy="578468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A5D339-4EBA-4C42-AAD5-E957165F9346}"/>
              </a:ext>
            </a:extLst>
          </p:cNvPr>
          <p:cNvSpPr txBox="1"/>
          <p:nvPr/>
        </p:nvSpPr>
        <p:spPr>
          <a:xfrm>
            <a:off x="1754901" y="655048"/>
            <a:ext cx="44646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Tìm cánh hoa cho </a:t>
            </a:r>
            <a:r>
              <a:rPr lang="vi-VN" sz="2800"/>
              <a:t>ong đậu</a:t>
            </a:r>
            <a:endParaRPr lang="vi-VN" sz="2800" dirty="0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57B177F9-56C9-4D4D-8FC1-D00344101623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20010150">
            <a:off x="2333698" y="1016493"/>
            <a:ext cx="2149534" cy="182439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1A05EF4-95B4-40E5-98F1-242BA17A36CB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9774127">
            <a:off x="798299" y="2996725"/>
            <a:ext cx="2115900" cy="179815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D626572-80F2-4C08-89B0-B4BA2E00369E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20757983">
            <a:off x="2525401" y="4457894"/>
            <a:ext cx="2622008" cy="186537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C3688CF8-8051-457C-8F94-495252574E1A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670980" y="4557507"/>
            <a:ext cx="2318814" cy="187640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8F73828-5893-44D2-9AEC-862A182B821F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899390">
            <a:off x="8674726" y="3106303"/>
            <a:ext cx="2628527" cy="226068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18C2690E-822D-43E0-8067-773BC5ECB12E}"/>
              </a:ext>
            </a:extLst>
          </p:cNvPr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525325">
            <a:off x="7222156" y="667497"/>
            <a:ext cx="2109772" cy="1767843"/>
          </a:xfrm>
          <a:prstGeom prst="rect">
            <a:avLst/>
          </a:prstGeom>
        </p:spPr>
      </p:pic>
      <p:pic>
        <p:nvPicPr>
          <p:cNvPr id="4" name="btnInknoeActivity" hidden="1">
            <a:extLst>
              <a:ext uri="{FF2B5EF4-FFF2-40B4-BE49-F238E27FC236}">
                <a16:creationId xmlns:a16="http://schemas.microsoft.com/office/drawing/2014/main" id="{243A784D-5270-41BF-8A91-EBAF72EE9E4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r:link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6900" y="5862415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748841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AEEC93C-1C3F-44B5-B1A9-9D59CC07C63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43904" y="1938132"/>
            <a:ext cx="2828925" cy="2619375"/>
          </a:xfrm>
          <a:prstGeom prst="rect">
            <a:avLst/>
          </a:prstGeom>
        </p:spPr>
      </p:pic>
      <p:sp>
        <p:nvSpPr>
          <p:cNvPr id="25" name="Oval 24">
            <a:extLst>
              <a:ext uri="{FF2B5EF4-FFF2-40B4-BE49-F238E27FC236}">
                <a16:creationId xmlns:a16="http://schemas.microsoft.com/office/drawing/2014/main" id="{1BFCA02F-B785-4008-A8B1-115C83602CE1}"/>
              </a:ext>
            </a:extLst>
          </p:cNvPr>
          <p:cNvSpPr/>
          <p:nvPr/>
        </p:nvSpPr>
        <p:spPr>
          <a:xfrm>
            <a:off x="1001486" y="599800"/>
            <a:ext cx="593758" cy="578468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A5D339-4EBA-4C42-AAD5-E957165F9346}"/>
              </a:ext>
            </a:extLst>
          </p:cNvPr>
          <p:cNvSpPr txBox="1"/>
          <p:nvPr/>
        </p:nvSpPr>
        <p:spPr>
          <a:xfrm>
            <a:off x="1754901" y="655048"/>
            <a:ext cx="44646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Tìm cánh hoa cho </a:t>
            </a:r>
            <a:r>
              <a:rPr lang="vi-VN" sz="2800"/>
              <a:t>ong đậu</a:t>
            </a:r>
            <a:endParaRPr lang="vi-VN" sz="2800" dirty="0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57B177F9-56C9-4D4D-8FC1-D00344101623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20010150">
            <a:off x="2333698" y="1016493"/>
            <a:ext cx="2149534" cy="182439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1A05EF4-95B4-40E5-98F1-242BA17A36C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9774127">
            <a:off x="798299" y="2996725"/>
            <a:ext cx="2115900" cy="179815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D626572-80F2-4C08-89B0-B4BA2E00369E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20757983">
            <a:off x="2525401" y="4457894"/>
            <a:ext cx="2622008" cy="186537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C3688CF8-8051-457C-8F94-495252574E1A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670980" y="4557507"/>
            <a:ext cx="2318814" cy="187640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8F73828-5893-44D2-9AEC-862A182B821F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899390">
            <a:off x="8674726" y="3106303"/>
            <a:ext cx="2628527" cy="226068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18C2690E-822D-43E0-8067-773BC5ECB12E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525325">
            <a:off x="7222156" y="667497"/>
            <a:ext cx="2109772" cy="1767843"/>
          </a:xfrm>
          <a:prstGeom prst="rect">
            <a:avLst/>
          </a:prstGeom>
        </p:spPr>
      </p:pic>
      <p:cxnSp>
        <p:nvCxnSpPr>
          <p:cNvPr id="3" name="Straight Connector 2"/>
          <p:cNvCxnSpPr/>
          <p:nvPr/>
        </p:nvCxnSpPr>
        <p:spPr>
          <a:xfrm>
            <a:off x="4093029" y="1712686"/>
            <a:ext cx="1553028" cy="42091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2675025" y="3717353"/>
            <a:ext cx="2154877" cy="10743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830026" y="2668019"/>
            <a:ext cx="1095250" cy="188948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 flipV="1">
            <a:off x="6670980" y="3951606"/>
            <a:ext cx="601849" cy="8160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6166433" y="4233929"/>
            <a:ext cx="2867846" cy="6994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944849" y="2178101"/>
            <a:ext cx="1053243" cy="576074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2708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ideo trốn tìm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5957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7099965" y="288618"/>
              <a:ext cx="2951124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951124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30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93213681"/>
                  </p:ext>
                </p:extLst>
              </p:nvPr>
            </p:nvGraphicFramePr>
            <p:xfrm>
              <a:off x="7099965" y="288618"/>
              <a:ext cx="2951124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951124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 smtClean="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90217" r="-1031" b="-9239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192308" r="-1031" b="-83406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289130" r="-1031" b="-7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389130" r="-1031" b="-6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489130" r="-1031" b="-5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589130" r="-1031" b="-4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689130" r="-1031" b="-3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797802" r="-1031" b="-22857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888043" r="-1031" b="-12608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988043" r="-1031" b="-2608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3" name="Picture 2">
            <a:extLst>
              <a:ext uri="{FF2B5EF4-FFF2-40B4-BE49-F238E27FC236}">
                <a16:creationId xmlns:a16="http://schemas.microsoft.com/office/drawing/2014/main" id="{4AEA8190-CC1C-48AC-A056-AD180417E371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648985" y="2016668"/>
            <a:ext cx="2951123" cy="2610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2123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8893911" y="5086851"/>
            <a:ext cx="923076" cy="1093047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59468" y="5477777"/>
            <a:ext cx="1067518" cy="1145112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659732" y="5086851"/>
            <a:ext cx="1230135" cy="1344567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490778" y="5472378"/>
            <a:ext cx="1629281" cy="1652530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45144" y="4341023"/>
            <a:ext cx="1541713" cy="1563712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4699262" y="5478334"/>
            <a:ext cx="1481848" cy="1640618"/>
          </a:xfrm>
          <a:prstGeom prst="rect">
            <a:avLst/>
          </a:prstGeom>
        </p:spPr>
      </p:pic>
      <p:pic>
        <p:nvPicPr>
          <p:cNvPr id="9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2137" y="1579678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output (5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609600" y="15965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98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37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2823930" y="2205231"/>
            <a:ext cx="65894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Aft>
                <a:spcPts val="0"/>
              </a:spcAft>
            </a:pPr>
            <a:r>
              <a:rPr lang="nl-NL" sz="240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An chia kẹo vào các túi, mỗi túi có 5 cái kẹo. Hỏi 7 túi như thế có bao nhiêu cái kẹo?</a:t>
            </a:r>
            <a:endParaRPr lang="en-US" sz="240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23930" y="3303960"/>
            <a:ext cx="5631999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kumimoji="0" lang="en-US" sz="2500" b="0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2500" baseline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sz="25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túi như thế có số cái kẹo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kumimoji="0" lang="en-US" sz="2500" b="0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7 = 35 (cái)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2500" noProof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Đáp số: 35 cái kẹo</a:t>
            </a:r>
            <a:endParaRPr kumimoji="0" lang="en-US" sz="2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Cloud 1"/>
          <p:cNvSpPr/>
          <p:nvPr/>
        </p:nvSpPr>
        <p:spPr>
          <a:xfrm>
            <a:off x="680008" y="213950"/>
            <a:ext cx="4026586" cy="1378736"/>
          </a:xfrm>
          <a:prstGeom prst="cloud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38321" y="359483"/>
            <a:ext cx="2571217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70C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116342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五角星 32"/>
          <p:cNvSpPr/>
          <p:nvPr/>
        </p:nvSpPr>
        <p:spPr>
          <a:xfrm rot="2121297">
            <a:off x="11780047" y="978714"/>
            <a:ext cx="334275" cy="375024"/>
          </a:xfrm>
          <a:prstGeom prst="star5">
            <a:avLst>
              <a:gd name="adj" fmla="val 28548"/>
              <a:gd name="hf" fmla="val 105146"/>
              <a:gd name="vf" fmla="val 110557"/>
            </a:avLst>
          </a:prstGeom>
          <a:pattFill prst="ltDnDiag">
            <a:fgClr>
              <a:srgbClr val="00B0F0"/>
            </a:fgClr>
            <a:bgClr>
              <a:srgbClr val="FCFFD9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五角星 36"/>
          <p:cNvSpPr/>
          <p:nvPr/>
        </p:nvSpPr>
        <p:spPr>
          <a:xfrm rot="2755789">
            <a:off x="9975604" y="116091"/>
            <a:ext cx="286011" cy="286011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五角星 35"/>
          <p:cNvSpPr/>
          <p:nvPr/>
        </p:nvSpPr>
        <p:spPr>
          <a:xfrm rot="19384917">
            <a:off x="10695818" y="37778"/>
            <a:ext cx="620833" cy="620833"/>
          </a:xfrm>
          <a:prstGeom prst="star5">
            <a:avLst>
              <a:gd name="adj" fmla="val 25251"/>
              <a:gd name="hf" fmla="val 105146"/>
              <a:gd name="vf" fmla="val 110557"/>
            </a:avLst>
          </a:prstGeom>
          <a:pattFill prst="ltDnDiag">
            <a:fgClr>
              <a:srgbClr val="00B050"/>
            </a:fgClr>
            <a:bgClr>
              <a:srgbClr val="FCFFD9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五角星 34"/>
          <p:cNvSpPr/>
          <p:nvPr/>
        </p:nvSpPr>
        <p:spPr>
          <a:xfrm rot="337835">
            <a:off x="11567479" y="-56956"/>
            <a:ext cx="632109" cy="632109"/>
          </a:xfrm>
          <a:prstGeom prst="star5">
            <a:avLst>
              <a:gd name="adj" fmla="val 30106"/>
              <a:gd name="hf" fmla="val 105146"/>
              <a:gd name="vf" fmla="val 110557"/>
            </a:avLst>
          </a:prstGeom>
          <a:pattFill prst="ltDnDiag">
            <a:fgClr>
              <a:srgbClr val="FFC000"/>
            </a:fgClr>
            <a:bgClr>
              <a:srgbClr val="FCFFD9"/>
            </a:bgClr>
          </a:patt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五角星 36"/>
          <p:cNvSpPr/>
          <p:nvPr/>
        </p:nvSpPr>
        <p:spPr>
          <a:xfrm rot="20248740">
            <a:off x="11665226" y="1623417"/>
            <a:ext cx="505484" cy="485649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7607" t="9720" r="7737" b="54882"/>
          <a:stretch/>
        </p:blipFill>
        <p:spPr>
          <a:xfrm>
            <a:off x="18023" y="5787357"/>
            <a:ext cx="12211050" cy="1104900"/>
          </a:xfrm>
          <a:prstGeom prst="rect">
            <a:avLst/>
          </a:prstGeom>
        </p:spPr>
      </p:pic>
      <p:pic>
        <p:nvPicPr>
          <p:cNvPr id="32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725" y="4548923"/>
            <a:ext cx="1670928" cy="218190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24119" y="4754245"/>
            <a:ext cx="1504954" cy="20793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4" name="文本框 22">
            <a:extLst>
              <a:ext uri="{FF2B5EF4-FFF2-40B4-BE49-F238E27FC236}">
                <a16:creationId xmlns:a16="http://schemas.microsoft.com/office/drawing/2014/main" id="{8E852256-A333-49D6-ADCD-2215C66790B1}"/>
              </a:ext>
            </a:extLst>
          </p:cNvPr>
          <p:cNvSpPr txBox="1"/>
          <p:nvPr/>
        </p:nvSpPr>
        <p:spPr>
          <a:xfrm>
            <a:off x="3645132" y="242647"/>
            <a:ext cx="706019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思源黑体 CN Bold" panose="020B0800000000000000" pitchFamily="34" charset="-122"/>
                <a:cs typeface="Times New Roman" panose="02020603050405020304" pitchFamily="18" charset="0"/>
              </a:rPr>
              <a:t>Yêu cầu </a:t>
            </a:r>
            <a:r>
              <a:rPr kumimoji="0" lang="vi-VN" altLang="zh-CN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思源黑体 CN Bold" panose="020B0800000000000000" pitchFamily="34" charset="-122"/>
                <a:cs typeface="Times New Roman" panose="02020603050405020304" pitchFamily="18" charset="0"/>
              </a:rPr>
              <a:t>cần đạt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思源黑体 CN Bold" panose="020B0800000000000000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C28F713-904E-4259-9070-57BE1EFD4B24}"/>
              </a:ext>
            </a:extLst>
          </p:cNvPr>
          <p:cNvGrpSpPr/>
          <p:nvPr/>
        </p:nvGrpSpPr>
        <p:grpSpPr>
          <a:xfrm>
            <a:off x="1013200" y="1132318"/>
            <a:ext cx="10056923" cy="714672"/>
            <a:chOff x="774356" y="888444"/>
            <a:chExt cx="10056923" cy="714672"/>
          </a:xfrm>
        </p:grpSpPr>
        <p:grpSp>
          <p:nvGrpSpPr>
            <p:cNvPr id="6" name="Group 5"/>
            <p:cNvGrpSpPr/>
            <p:nvPr/>
          </p:nvGrpSpPr>
          <p:grpSpPr>
            <a:xfrm>
              <a:off x="774356" y="888444"/>
              <a:ext cx="1085297" cy="714672"/>
              <a:chOff x="2485459" y="1975436"/>
              <a:chExt cx="1772914" cy="1393004"/>
            </a:xfrm>
          </p:grpSpPr>
          <p:pic>
            <p:nvPicPr>
              <p:cNvPr id="15" name="图片 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85459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6" name="图片 2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74444" y="2576026"/>
                <a:ext cx="341348" cy="792414"/>
              </a:xfrm>
              <a:prstGeom prst="rect">
                <a:avLst/>
              </a:prstGeom>
            </p:spPr>
          </p:pic>
          <p:pic>
            <p:nvPicPr>
              <p:cNvPr id="18" name="图片 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969695" y="2331298"/>
                <a:ext cx="596041" cy="841269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4B26D2C-1BC9-4238-BC4C-795267AEDD6F}"/>
                </a:ext>
              </a:extLst>
            </p:cNvPr>
            <p:cNvSpPr txBox="1"/>
            <p:nvPr/>
          </p:nvSpPr>
          <p:spPr>
            <a:xfrm>
              <a:off x="1926199" y="1077832"/>
              <a:ext cx="8905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thành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5,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biết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đếm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thêm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5.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C1EF139-4416-44FF-AC02-49D6B4DBE8EA}"/>
              </a:ext>
            </a:extLst>
          </p:cNvPr>
          <p:cNvGrpSpPr/>
          <p:nvPr/>
        </p:nvGrpSpPr>
        <p:grpSpPr>
          <a:xfrm>
            <a:off x="1492061" y="2675578"/>
            <a:ext cx="10135706" cy="714672"/>
            <a:chOff x="752655" y="2065203"/>
            <a:chExt cx="10135706" cy="714672"/>
          </a:xfrm>
        </p:grpSpPr>
        <p:grpSp>
          <p:nvGrpSpPr>
            <p:cNvPr id="22" name="Group 21"/>
            <p:cNvGrpSpPr/>
            <p:nvPr/>
          </p:nvGrpSpPr>
          <p:grpSpPr>
            <a:xfrm>
              <a:off x="752655" y="2065203"/>
              <a:ext cx="1085297" cy="714672"/>
              <a:chOff x="5056546" y="1975436"/>
              <a:chExt cx="1772914" cy="1393004"/>
            </a:xfrm>
          </p:grpSpPr>
          <p:pic>
            <p:nvPicPr>
              <p:cNvPr id="14" name="图片 1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56546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7" name="图片 3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69550" y="2383789"/>
                <a:ext cx="455161" cy="736288"/>
              </a:xfrm>
              <a:prstGeom prst="rect">
                <a:avLst/>
              </a:prstGeom>
            </p:spPr>
          </p:pic>
          <p:pic>
            <p:nvPicPr>
              <p:cNvPr id="20" name="图片 5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42409" y="2576026"/>
                <a:ext cx="469353" cy="792414"/>
              </a:xfrm>
              <a:prstGeom prst="rect">
                <a:avLst/>
              </a:prstGeom>
            </p:spPr>
          </p:pic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4F928FB-968A-4666-9173-178A617D7C9E}"/>
                </a:ext>
              </a:extLst>
            </p:cNvPr>
            <p:cNvSpPr txBox="1"/>
            <p:nvPr/>
          </p:nvSpPr>
          <p:spPr>
            <a:xfrm>
              <a:off x="1983281" y="2196679"/>
              <a:ext cx="8905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C1EF139-4416-44FF-AC02-49D6B4DBE8EA}"/>
              </a:ext>
            </a:extLst>
          </p:cNvPr>
          <p:cNvGrpSpPr/>
          <p:nvPr/>
        </p:nvGrpSpPr>
        <p:grpSpPr>
          <a:xfrm>
            <a:off x="1919291" y="4281118"/>
            <a:ext cx="10208999" cy="755486"/>
            <a:chOff x="752657" y="2065203"/>
            <a:chExt cx="10208999" cy="755486"/>
          </a:xfrm>
        </p:grpSpPr>
        <p:grpSp>
          <p:nvGrpSpPr>
            <p:cNvPr id="35" name="Group 34"/>
            <p:cNvGrpSpPr/>
            <p:nvPr/>
          </p:nvGrpSpPr>
          <p:grpSpPr>
            <a:xfrm>
              <a:off x="752657" y="2065203"/>
              <a:ext cx="1085299" cy="714672"/>
              <a:chOff x="5056546" y="1975436"/>
              <a:chExt cx="1772914" cy="1393004"/>
            </a:xfrm>
          </p:grpSpPr>
          <p:pic>
            <p:nvPicPr>
              <p:cNvPr id="37" name="图片 1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56546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38" name="图片 3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69550" y="2383789"/>
                <a:ext cx="455161" cy="736288"/>
              </a:xfrm>
              <a:prstGeom prst="rect">
                <a:avLst/>
              </a:prstGeom>
            </p:spPr>
          </p:pic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4F928FB-968A-4666-9173-178A617D7C9E}"/>
                </a:ext>
              </a:extLst>
            </p:cNvPr>
            <p:cNvSpPr txBox="1"/>
            <p:nvPr/>
          </p:nvSpPr>
          <p:spPr>
            <a:xfrm>
              <a:off x="2056576" y="2297469"/>
              <a:ext cx="8905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Giải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bài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toán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thực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tế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liên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quan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đến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5.</a:t>
              </a:r>
            </a:p>
          </p:txBody>
        </p:sp>
      </p:grpSp>
      <p:sp>
        <p:nvSpPr>
          <p:cNvPr id="4" name="Rectangle 3"/>
          <p:cNvSpPr/>
          <p:nvPr/>
        </p:nvSpPr>
        <p:spPr>
          <a:xfrm>
            <a:off x="2891011" y="2850238"/>
            <a:ext cx="881135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Vận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dụng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tính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nhẩm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22863" y="4378770"/>
            <a:ext cx="541365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79646">
                    <a:lumMod val="75000"/>
                  </a:srgbClr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90514408"/>
      </p:ext>
    </p:extLst>
  </p:cSld>
  <p:clrMapOvr>
    <a:masterClrMapping/>
  </p:clrMapOvr>
  <p:transition spd="slow">
    <p:pull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7" name="图片 37896" descr="1-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4661" y="2245022"/>
            <a:ext cx="4716383" cy="352953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4" name="图片 37893" descr="1-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129" y="3637533"/>
            <a:ext cx="3172212" cy="286774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5" name="图片 37894" descr="1-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80022" y="1"/>
            <a:ext cx="7556553" cy="689476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6" name="图片 37895" descr="1-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58319" y="666383"/>
            <a:ext cx="2978043" cy="2647149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矩形 5"/>
          <p:cNvSpPr/>
          <p:nvPr/>
        </p:nvSpPr>
        <p:spPr>
          <a:xfrm>
            <a:off x="5344579" y="2609404"/>
            <a:ext cx="485428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Hẹn gặp lại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 con ở những tiết học sau</a:t>
            </a:r>
            <a:r>
              <a:rPr lang="en-US" altLang="zh-CN" sz="4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0" lang="en-US" altLang="zh-CN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Thank you!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1813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37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7446818" y="155357"/>
            <a:ext cx="533400" cy="631618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435739" y="103291"/>
            <a:ext cx="588819" cy="631618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8029979" y="471166"/>
            <a:ext cx="819048" cy="895239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0344108" y="155357"/>
            <a:ext cx="826408" cy="838200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6230734" y="247994"/>
            <a:ext cx="826408" cy="838200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408127" y="160908"/>
            <a:ext cx="914400" cy="1012372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7493286"/>
                  </p:ext>
                </p:extLst>
              </p:nvPr>
            </p:nvGraphicFramePr>
            <p:xfrm>
              <a:off x="5090193" y="1371600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43785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just"/>
                          <a:r>
                            <a:rPr lang="vi-VN" sz="2400" dirty="0"/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1    </a:t>
                          </a:r>
                          <a:r>
                            <a:rPr lang="vi-VN" sz="2400"/>
                            <a:t>=  </a:t>
                          </a:r>
                          <a:r>
                            <a:rPr lang="en-US" sz="2400"/>
                            <a:t>?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7493286"/>
                  </p:ext>
                </p:extLst>
              </p:nvPr>
            </p:nvGraphicFramePr>
            <p:xfrm>
              <a:off x="5090193" y="1371600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5349" r="-1121" b="-9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195349" r="-1121" b="-8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295349" r="-1121" b="-7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395349" r="-1121" b="-6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495349" r="-1121" b="-5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595349" r="-1121" b="-4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695349" r="-1121" b="-3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795349" r="-1121" b="-2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895349" r="-1121" b="-1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95349" r="-1121" b="-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10" name="output (2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803563" y="57494"/>
            <a:ext cx="609600" cy="609600"/>
          </a:xfrm>
          <a:prstGeom prst="rect">
            <a:avLst/>
          </a:prstGeom>
        </p:spPr>
      </p:pic>
      <p:pic>
        <p:nvPicPr>
          <p:cNvPr id="11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4323" y="1724821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33895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7446818" y="155357"/>
            <a:ext cx="533400" cy="631618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435739" y="103291"/>
            <a:ext cx="588819" cy="631618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8029979" y="471166"/>
            <a:ext cx="819048" cy="895239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0344108" y="155357"/>
            <a:ext cx="826408" cy="838200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6230734" y="247994"/>
            <a:ext cx="826408" cy="838200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408127" y="160908"/>
            <a:ext cx="914400" cy="101237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41460926"/>
                  </p:ext>
                </p:extLst>
              </p:nvPr>
            </p:nvGraphicFramePr>
            <p:xfrm>
              <a:off x="5090193" y="91359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43785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just"/>
                          <a:r>
                            <a:rPr lang="vi-VN" sz="2400" dirty="0"/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1    </a:t>
                          </a:r>
                          <a:r>
                            <a:rPr lang="vi-VN" sz="2400"/>
                            <a:t>=  </a:t>
                          </a:r>
                          <a:r>
                            <a:rPr lang="en-US" sz="2400"/>
                            <a:t>?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41460926"/>
                  </p:ext>
                </p:extLst>
              </p:nvPr>
            </p:nvGraphicFramePr>
            <p:xfrm>
              <a:off x="5090193" y="91359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 smtClean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4186" r="-1121" b="-9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194186" r="-1121" b="-8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294186" r="-1121" b="-7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394186" r="-1121" b="-6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488506" r="-1121" b="-5149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595349" r="-1121" b="-4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695349" r="-1121" b="-3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795349" r="-1121" b="-2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895349" r="-1121" b="-1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95349" r="-1121" b="-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10" name="output (2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803563" y="57494"/>
            <a:ext cx="609600" cy="609600"/>
          </a:xfrm>
          <a:prstGeom prst="rect">
            <a:avLst/>
          </a:prstGeom>
        </p:spPr>
      </p:pic>
      <p:pic>
        <p:nvPicPr>
          <p:cNvPr id="11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4323" y="1724821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9956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36711" y="187453"/>
            <a:ext cx="2511289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973563" y="44547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651702" y="1582042"/>
            <a:ext cx="6316153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40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BẢNG NHÂN 5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" t="7461" r="29142" b="15696"/>
          <a:stretch/>
        </p:blipFill>
        <p:spPr>
          <a:xfrm>
            <a:off x="277586" y="0"/>
            <a:ext cx="11723913" cy="68580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</p:pic>
      <p:sp>
        <p:nvSpPr>
          <p:cNvPr id="5" name="TextBox 4"/>
          <p:cNvSpPr txBox="1"/>
          <p:nvPr/>
        </p:nvSpPr>
        <p:spPr>
          <a:xfrm>
            <a:off x="1039245" y="412606"/>
            <a:ext cx="8792867" cy="693113"/>
          </a:xfrm>
          <a:prstGeom prst="rect">
            <a:avLst/>
          </a:prstGeom>
          <a:noFill/>
        </p:spPr>
        <p:txBody>
          <a:bodyPr wrap="none" lIns="76809" tIns="38405" rIns="76809" bIns="38405" rtlCol="0">
            <a:spAutoFit/>
          </a:bodyPr>
          <a:lstStyle/>
          <a:p>
            <a:r>
              <a:rPr lang="vi-VN" sz="4000" b="1">
                <a:solidFill>
                  <a:prstClr val="white"/>
                </a:solidFill>
                <a:latin typeface="HP001 4 hàng" panose="020B0603050302020204" pitchFamily="34" charset="-93"/>
              </a:rPr>
              <a:t>Thứ</a:t>
            </a:r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 </a:t>
            </a:r>
            <a:r>
              <a:rPr lang="en-GB" sz="4000" b="1">
                <a:solidFill>
                  <a:prstClr val="white"/>
                </a:solidFill>
                <a:latin typeface="HP001 4 hàng" panose="020B0603050302020204" pitchFamily="34" charset="-93"/>
              </a:rPr>
              <a:t>ba</a:t>
            </a:r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 </a:t>
            </a:r>
            <a:r>
              <a:rPr lang="vi-VN" sz="4000" b="1">
                <a:solidFill>
                  <a:prstClr val="white"/>
                </a:solidFill>
                <a:latin typeface="HP001 4 hàng" panose="020B0603050302020204" pitchFamily="34" charset="-93"/>
              </a:rPr>
              <a:t>ngày</a:t>
            </a:r>
            <a:r>
              <a:rPr lang="en-GB" sz="4000" b="1">
                <a:solidFill>
                  <a:prstClr val="white"/>
                </a:solidFill>
                <a:latin typeface="HP001 4 hàng" panose="020B0603050302020204" pitchFamily="34" charset="-93"/>
              </a:rPr>
              <a:t> 25</a:t>
            </a:r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 </a:t>
            </a:r>
            <a:r>
              <a:rPr lang="vi-VN" sz="4000" b="1">
                <a:solidFill>
                  <a:prstClr val="white"/>
                </a:solidFill>
                <a:latin typeface="HP001 4 hàng" panose="020B0603050302020204" pitchFamily="34" charset="-93"/>
              </a:rPr>
              <a:t>Ǉháng</a:t>
            </a:r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 </a:t>
            </a:r>
            <a:r>
              <a:rPr lang="en-GB" sz="4000" b="1">
                <a:solidFill>
                  <a:prstClr val="white"/>
                </a:solidFill>
                <a:latin typeface="HP001 4 hàng" panose="020B0603050302020204" pitchFamily="34" charset="-93"/>
              </a:rPr>
              <a:t>1</a:t>
            </a:r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 năm 2022</a:t>
            </a:r>
            <a:endParaRPr lang="vi-VN" sz="4000" b="1" dirty="0">
              <a:solidFill>
                <a:prstClr val="white"/>
              </a:solidFill>
              <a:latin typeface="HP001 4 hàng" panose="020B0603050302020204" pitchFamily="34" charset="-93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15145" y="1274080"/>
            <a:ext cx="4098904" cy="693113"/>
          </a:xfrm>
          <a:prstGeom prst="rect">
            <a:avLst/>
          </a:prstGeom>
          <a:noFill/>
        </p:spPr>
        <p:txBody>
          <a:bodyPr wrap="square" lIns="76809" tIns="38405" rIns="76809" bIns="38405" rtlCol="0">
            <a:spAutoFit/>
          </a:bodyPr>
          <a:lstStyle/>
          <a:p>
            <a:r>
              <a:rPr lang="en-US" sz="4000" b="1">
                <a:solidFill>
                  <a:prstClr val="white"/>
                </a:solidFill>
                <a:latin typeface="HP001 4 hàng" panose="020B0603050302020204" pitchFamily="34" charset="-93"/>
              </a:rPr>
              <a:t>T</a:t>
            </a:r>
            <a:r>
              <a:rPr lang="en-GB" sz="4000" b="1">
                <a:solidFill>
                  <a:prstClr val="white"/>
                </a:solidFill>
                <a:latin typeface="HP001 4 hàng" panose="020B0603050302020204" pitchFamily="34" charset="-93"/>
              </a:rPr>
              <a:t>oán</a:t>
            </a:r>
            <a:endParaRPr lang="vi-VN" sz="4000" b="1" dirty="0">
              <a:solidFill>
                <a:prstClr val="white"/>
              </a:solidFill>
              <a:latin typeface="HP001 4 hàng" panose="020B0603050302020204" pitchFamily="34" charset="-93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72832" y="2135554"/>
            <a:ext cx="7484625" cy="693113"/>
          </a:xfrm>
          <a:prstGeom prst="rect">
            <a:avLst/>
          </a:prstGeom>
          <a:noFill/>
        </p:spPr>
        <p:txBody>
          <a:bodyPr wrap="none" lIns="76809" tIns="38405" rIns="76809" bIns="38405" rtlCol="0">
            <a:spAutoFit/>
          </a:bodyPr>
          <a:lstStyle/>
          <a:p>
            <a:pPr lvl="1"/>
            <a:r>
              <a:rPr lang="en-GB" sz="4000" b="1">
                <a:solidFill>
                  <a:prstClr val="white"/>
                </a:solidFill>
                <a:latin typeface="HP001 4 hàng" panose="020B0603050302020204" pitchFamily="34" charset="-93"/>
              </a:rPr>
              <a:t>Bài 40: Bảng nhân 5 (tiết 1)</a:t>
            </a:r>
            <a:endParaRPr lang="vi-VN" sz="4000" b="1" dirty="0">
              <a:solidFill>
                <a:prstClr val="white"/>
              </a:solidFill>
              <a:latin typeface="HP001 4 hàng" panose="020B0603050302020204" pitchFamily="34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932369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五角星 32"/>
          <p:cNvSpPr/>
          <p:nvPr/>
        </p:nvSpPr>
        <p:spPr>
          <a:xfrm rot="2121297">
            <a:off x="11780047" y="978714"/>
            <a:ext cx="334275" cy="375024"/>
          </a:xfrm>
          <a:prstGeom prst="star5">
            <a:avLst>
              <a:gd name="adj" fmla="val 28548"/>
              <a:gd name="hf" fmla="val 105146"/>
              <a:gd name="vf" fmla="val 110557"/>
            </a:avLst>
          </a:prstGeom>
          <a:pattFill prst="ltDnDiag">
            <a:fgClr>
              <a:srgbClr val="00B0F0"/>
            </a:fgClr>
            <a:bgClr>
              <a:srgbClr val="FCFFD9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7" name="五角星 36"/>
          <p:cNvSpPr/>
          <p:nvPr/>
        </p:nvSpPr>
        <p:spPr>
          <a:xfrm rot="2755789">
            <a:off x="9975604" y="116091"/>
            <a:ext cx="286011" cy="286011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8" name="五角星 35"/>
          <p:cNvSpPr/>
          <p:nvPr/>
        </p:nvSpPr>
        <p:spPr>
          <a:xfrm rot="19384917">
            <a:off x="10695818" y="37778"/>
            <a:ext cx="620833" cy="620833"/>
          </a:xfrm>
          <a:prstGeom prst="star5">
            <a:avLst>
              <a:gd name="adj" fmla="val 25251"/>
              <a:gd name="hf" fmla="val 105146"/>
              <a:gd name="vf" fmla="val 110557"/>
            </a:avLst>
          </a:prstGeom>
          <a:pattFill prst="ltDnDiag">
            <a:fgClr>
              <a:srgbClr val="00B050"/>
            </a:fgClr>
            <a:bgClr>
              <a:srgbClr val="FCFFD9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9" name="五角星 34"/>
          <p:cNvSpPr/>
          <p:nvPr/>
        </p:nvSpPr>
        <p:spPr>
          <a:xfrm rot="337835">
            <a:off x="11567479" y="-56956"/>
            <a:ext cx="632109" cy="632109"/>
          </a:xfrm>
          <a:prstGeom prst="star5">
            <a:avLst>
              <a:gd name="adj" fmla="val 30106"/>
              <a:gd name="hf" fmla="val 105146"/>
              <a:gd name="vf" fmla="val 110557"/>
            </a:avLst>
          </a:prstGeom>
          <a:pattFill prst="ltDnDiag">
            <a:fgClr>
              <a:srgbClr val="FFC000"/>
            </a:fgClr>
            <a:bgClr>
              <a:srgbClr val="FCFFD9"/>
            </a:bgClr>
          </a:patt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30" name="五角星 36"/>
          <p:cNvSpPr/>
          <p:nvPr/>
        </p:nvSpPr>
        <p:spPr>
          <a:xfrm rot="20248740">
            <a:off x="11665226" y="1623417"/>
            <a:ext cx="505484" cy="485649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7607" t="9720" r="7737" b="54882"/>
          <a:stretch/>
        </p:blipFill>
        <p:spPr>
          <a:xfrm>
            <a:off x="18023" y="5787357"/>
            <a:ext cx="12211050" cy="1104900"/>
          </a:xfrm>
          <a:prstGeom prst="rect">
            <a:avLst/>
          </a:prstGeom>
        </p:spPr>
      </p:pic>
      <p:pic>
        <p:nvPicPr>
          <p:cNvPr id="32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725" y="4548923"/>
            <a:ext cx="1670928" cy="218190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24119" y="4754245"/>
            <a:ext cx="1504954" cy="20793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4" name="文本框 22">
            <a:extLst>
              <a:ext uri="{FF2B5EF4-FFF2-40B4-BE49-F238E27FC236}">
                <a16:creationId xmlns:a16="http://schemas.microsoft.com/office/drawing/2014/main" id="{8E852256-A333-49D6-ADCD-2215C66790B1}"/>
              </a:ext>
            </a:extLst>
          </p:cNvPr>
          <p:cNvSpPr txBox="1"/>
          <p:nvPr/>
        </p:nvSpPr>
        <p:spPr>
          <a:xfrm>
            <a:off x="3645132" y="242647"/>
            <a:ext cx="706019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zh-CN" sz="4400" b="1" dirty="0">
                <a:solidFill>
                  <a:srgbClr val="FF0000"/>
                </a:solidFill>
                <a:ea typeface="思源黑体 CN Bold" panose="020B0800000000000000" pitchFamily="34" charset="-122"/>
                <a:cs typeface="Times New Roman" panose="02020603050405020304" pitchFamily="18" charset="0"/>
              </a:rPr>
              <a:t>Yêu cầu </a:t>
            </a:r>
            <a:r>
              <a:rPr lang="vi-VN" altLang="zh-CN" sz="4400" b="1">
                <a:solidFill>
                  <a:srgbClr val="FF0000"/>
                </a:solidFill>
                <a:ea typeface="思源黑体 CN Bold" panose="020B0800000000000000" pitchFamily="34" charset="-122"/>
                <a:cs typeface="Times New Roman" panose="02020603050405020304" pitchFamily="18" charset="0"/>
              </a:rPr>
              <a:t>cần đạt</a:t>
            </a:r>
            <a:endParaRPr lang="zh-CN" altLang="en-US" sz="4400" b="1" dirty="0">
              <a:solidFill>
                <a:srgbClr val="FF0000"/>
              </a:solidFill>
              <a:ea typeface="思源黑体 CN Bold" panose="020B0800000000000000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C28F713-904E-4259-9070-57BE1EFD4B24}"/>
              </a:ext>
            </a:extLst>
          </p:cNvPr>
          <p:cNvGrpSpPr/>
          <p:nvPr/>
        </p:nvGrpSpPr>
        <p:grpSpPr>
          <a:xfrm>
            <a:off x="1013200" y="1132318"/>
            <a:ext cx="10056923" cy="714672"/>
            <a:chOff x="774356" y="888444"/>
            <a:chExt cx="10056923" cy="714672"/>
          </a:xfrm>
        </p:grpSpPr>
        <p:grpSp>
          <p:nvGrpSpPr>
            <p:cNvPr id="6" name="Group 5"/>
            <p:cNvGrpSpPr/>
            <p:nvPr/>
          </p:nvGrpSpPr>
          <p:grpSpPr>
            <a:xfrm>
              <a:off x="774356" y="888444"/>
              <a:ext cx="1085297" cy="714672"/>
              <a:chOff x="2485459" y="1975436"/>
              <a:chExt cx="1772914" cy="1393004"/>
            </a:xfrm>
          </p:grpSpPr>
          <p:pic>
            <p:nvPicPr>
              <p:cNvPr id="15" name="图片 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85459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6" name="图片 2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74444" y="2576026"/>
                <a:ext cx="341348" cy="792414"/>
              </a:xfrm>
              <a:prstGeom prst="rect">
                <a:avLst/>
              </a:prstGeom>
            </p:spPr>
          </p:pic>
          <p:pic>
            <p:nvPicPr>
              <p:cNvPr id="18" name="图片 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969695" y="2331298"/>
                <a:ext cx="596041" cy="841269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4B26D2C-1BC9-4238-BC4C-795267AEDD6F}"/>
                </a:ext>
              </a:extLst>
            </p:cNvPr>
            <p:cNvSpPr txBox="1"/>
            <p:nvPr/>
          </p:nvSpPr>
          <p:spPr>
            <a:xfrm>
              <a:off x="1926199" y="1077832"/>
              <a:ext cx="8905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Hình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thành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bảng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nhân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5,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biết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đếm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thêm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5.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492061" y="2675578"/>
            <a:ext cx="10210307" cy="714672"/>
            <a:chOff x="1492061" y="2675578"/>
            <a:chExt cx="10210307" cy="71467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C1EF139-4416-44FF-AC02-49D6B4DBE8EA}"/>
                </a:ext>
              </a:extLst>
            </p:cNvPr>
            <p:cNvGrpSpPr/>
            <p:nvPr/>
          </p:nvGrpSpPr>
          <p:grpSpPr>
            <a:xfrm>
              <a:off x="1492061" y="2675578"/>
              <a:ext cx="10135706" cy="714672"/>
              <a:chOff x="752655" y="2065203"/>
              <a:chExt cx="10135706" cy="714672"/>
            </a:xfrm>
          </p:grpSpPr>
          <p:grpSp>
            <p:nvGrpSpPr>
              <p:cNvPr id="22" name="Group 21"/>
              <p:cNvGrpSpPr/>
              <p:nvPr/>
            </p:nvGrpSpPr>
            <p:grpSpPr>
              <a:xfrm>
                <a:off x="752655" y="2065203"/>
                <a:ext cx="1085297" cy="714672"/>
                <a:chOff x="5056546" y="1975436"/>
                <a:chExt cx="1772914" cy="1393004"/>
              </a:xfrm>
            </p:grpSpPr>
            <p:pic>
              <p:nvPicPr>
                <p:cNvPr id="14" name="图片 11"/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056546" y="1975436"/>
                  <a:ext cx="1772914" cy="1393004"/>
                </a:xfrm>
                <a:prstGeom prst="rect">
                  <a:avLst/>
                </a:prstGeom>
              </p:spPr>
            </p:pic>
            <p:pic>
              <p:nvPicPr>
                <p:cNvPr id="17" name="图片 3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669550" y="2383789"/>
                  <a:ext cx="455161" cy="736288"/>
                </a:xfrm>
                <a:prstGeom prst="rect">
                  <a:avLst/>
                </a:prstGeom>
              </p:spPr>
            </p:pic>
            <p:pic>
              <p:nvPicPr>
                <p:cNvPr id="20" name="图片 5"/>
                <p:cNvPicPr>
                  <a:picLocks noChangeAspect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242409" y="2576026"/>
                  <a:ext cx="469353" cy="792414"/>
                </a:xfrm>
                <a:prstGeom prst="rect">
                  <a:avLst/>
                </a:prstGeom>
              </p:spPr>
            </p:pic>
          </p:grp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D4F928FB-968A-4666-9173-178A617D7C9E}"/>
                  </a:ext>
                </a:extLst>
              </p:cNvPr>
              <p:cNvSpPr txBox="1"/>
              <p:nvPr/>
            </p:nvSpPr>
            <p:spPr>
              <a:xfrm>
                <a:off x="1983281" y="2196679"/>
                <a:ext cx="890508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Rectangle 3"/>
            <p:cNvSpPr/>
            <p:nvPr/>
          </p:nvSpPr>
          <p:spPr>
            <a:xfrm>
              <a:off x="2891011" y="2850238"/>
              <a:ext cx="881135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Vận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dụng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bảng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nhân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5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vào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800" b="1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919291" y="4281118"/>
            <a:ext cx="10208999" cy="1020982"/>
            <a:chOff x="1919291" y="4281118"/>
            <a:chExt cx="10208999" cy="1020982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C1EF139-4416-44FF-AC02-49D6B4DBE8EA}"/>
                </a:ext>
              </a:extLst>
            </p:cNvPr>
            <p:cNvGrpSpPr/>
            <p:nvPr/>
          </p:nvGrpSpPr>
          <p:grpSpPr>
            <a:xfrm>
              <a:off x="1919291" y="4281118"/>
              <a:ext cx="10208999" cy="755486"/>
              <a:chOff x="752657" y="2065203"/>
              <a:chExt cx="10208999" cy="755486"/>
            </a:xfrm>
          </p:grpSpPr>
          <p:grpSp>
            <p:nvGrpSpPr>
              <p:cNvPr id="35" name="Group 34"/>
              <p:cNvGrpSpPr/>
              <p:nvPr/>
            </p:nvGrpSpPr>
            <p:grpSpPr>
              <a:xfrm>
                <a:off x="752657" y="2065203"/>
                <a:ext cx="1085299" cy="714672"/>
                <a:chOff x="5056546" y="1975436"/>
                <a:chExt cx="1772914" cy="1393004"/>
              </a:xfrm>
            </p:grpSpPr>
            <p:pic>
              <p:nvPicPr>
                <p:cNvPr id="37" name="图片 11"/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056546" y="1975436"/>
                  <a:ext cx="1772914" cy="1393004"/>
                </a:xfrm>
                <a:prstGeom prst="rect">
                  <a:avLst/>
                </a:prstGeom>
              </p:spPr>
            </p:pic>
            <p:pic>
              <p:nvPicPr>
                <p:cNvPr id="38" name="图片 3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669550" y="2383789"/>
                  <a:ext cx="455161" cy="736288"/>
                </a:xfrm>
                <a:prstGeom prst="rect">
                  <a:avLst/>
                </a:prstGeom>
              </p:spPr>
            </p:pic>
          </p:grp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D4F928FB-968A-4666-9173-178A617D7C9E}"/>
                  </a:ext>
                </a:extLst>
              </p:cNvPr>
              <p:cNvSpPr txBox="1"/>
              <p:nvPr/>
            </p:nvSpPr>
            <p:spPr>
              <a:xfrm>
                <a:off x="2056576" y="2297469"/>
                <a:ext cx="890508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Giải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bài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toán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thực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tế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liên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quan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đến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bảng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nhân</a:t>
                </a:r>
                <a:r>
                  <a:rPr lang="en-US" sz="2800" b="1" dirty="0">
                    <a:solidFill>
                      <a:srgbClr val="00206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5.</a:t>
                </a:r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2522863" y="4378770"/>
              <a:ext cx="541365" cy="923330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5400" b="1" cap="none" spc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chemeClr val="accent6">
                      <a:lumMod val="75000"/>
                    </a:schemeClr>
                  </a:solidFill>
                  <a:effectLst>
                    <a:outerShdw blurRad="12700" dist="38100" dir="2700000" algn="tl" rotWithShape="0">
                      <a:schemeClr val="bg1">
                        <a:lumMod val="50000"/>
                      </a:schemeClr>
                    </a:outerShdw>
                  </a:effectLst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1519849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375ba1682899b9444c201750c3b90c1b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048000" y="2112168"/>
            <a:ext cx="7518400" cy="2743200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4324531" y="2970808"/>
            <a:ext cx="5302092" cy="1025987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/>
            <a:r>
              <a:rPr lang="en-US" sz="5867" b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/>
              </a:rPr>
              <a:t>ONG TÌM MẬT</a:t>
            </a:r>
          </a:p>
        </p:txBody>
      </p:sp>
      <p:pic>
        <p:nvPicPr>
          <p:cNvPr id="1026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0577" y="1641694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bensound-goodtogether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7816.2916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059006" y="-124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26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9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DD7EE"/>
                                      </p:to>
                                    </p:animClr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DD7EE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H="1">
            <a:off x="7446818" y="155357"/>
            <a:ext cx="533400" cy="631618"/>
          </a:xfrm>
          <a:prstGeom prst="rect">
            <a:avLst/>
          </a:prstGeom>
        </p:spPr>
      </p:pic>
      <p:pic>
        <p:nvPicPr>
          <p:cNvPr id="4" name="Picture 3" descr="560ec1f238fa36f16d98f82a4df1b69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435739" y="103291"/>
            <a:ext cx="588819" cy="631618"/>
          </a:xfrm>
          <a:prstGeom prst="rect">
            <a:avLst/>
          </a:prstGeom>
        </p:spPr>
      </p:pic>
      <p:pic>
        <p:nvPicPr>
          <p:cNvPr id="5" name="Picture 4" descr="5.png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8029979" y="471166"/>
            <a:ext cx="819048" cy="895239"/>
          </a:xfrm>
          <a:prstGeom prst="rect">
            <a:avLst/>
          </a:prstGeom>
        </p:spPr>
      </p:pic>
      <p:pic>
        <p:nvPicPr>
          <p:cNvPr id="6" name="Picture 5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10344108" y="155357"/>
            <a:ext cx="826408" cy="838200"/>
          </a:xfrm>
          <a:prstGeom prst="rect">
            <a:avLst/>
          </a:prstGeom>
        </p:spPr>
      </p:pic>
      <p:pic>
        <p:nvPicPr>
          <p:cNvPr id="7" name="Picture 6" descr="2.png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6230734" y="247994"/>
            <a:ext cx="826408" cy="838200"/>
          </a:xfrm>
          <a:prstGeom prst="rect">
            <a:avLst/>
          </a:prstGeom>
        </p:spPr>
      </p:pic>
      <p:pic>
        <p:nvPicPr>
          <p:cNvPr id="8" name="Picture 7" descr="4.png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408127" y="160908"/>
            <a:ext cx="914400" cy="101237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41460926"/>
                  </p:ext>
                </p:extLst>
              </p:nvPr>
            </p:nvGraphicFramePr>
            <p:xfrm>
              <a:off x="5090193" y="91359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43785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just"/>
                          <a:r>
                            <a:rPr lang="vi-VN" sz="2400" dirty="0"/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1    </a:t>
                          </a:r>
                          <a:r>
                            <a:rPr lang="vi-VN" sz="2400"/>
                            <a:t>=  </a:t>
                          </a:r>
                          <a:r>
                            <a:rPr lang="en-US" sz="2400"/>
                            <a:t>?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marL="0" marR="0" lvl="0" indent="0" algn="just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4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</a:t>
                          </a: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=  </a:t>
                          </a:r>
                          <a:r>
                            <a:rPr kumimoji="0" 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41460926"/>
                  </p:ext>
                </p:extLst>
              </p:nvPr>
            </p:nvGraphicFramePr>
            <p:xfrm>
              <a:off x="5090193" y="913590"/>
              <a:ext cx="2714647" cy="569813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714647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>
                          <a:lvl1pPr marL="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1pPr>
                          <a:lvl2pPr marL="609585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2pPr>
                          <a:lvl3pPr marL="1219170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3pPr>
                          <a:lvl4pPr marL="182875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4pPr>
                          <a:lvl5pPr marL="243833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5pPr>
                          <a:lvl6pPr marL="3047924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6pPr>
                          <a:lvl7pPr marL="3657509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7pPr>
                          <a:lvl8pPr marL="4267093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8pPr>
                          <a:lvl9pPr marL="4876678" algn="l" defTabSz="1219170" rtl="0" eaLnBrk="1" latinLnBrk="0" hangingPunct="1">
                            <a:defRPr sz="2400" kern="1200">
                              <a:solidFill>
                                <a:schemeClr val="tx1"/>
                              </a:solidFill>
                              <a:latin typeface="Arial"/>
                            </a:defRPr>
                          </a:lvl9pPr>
                        </a:lstStyle>
                        <a:p>
                          <a:pPr algn="ctr"/>
                          <a:r>
                            <a:rPr lang="vi-VN" sz="2400" b="0" dirty="0">
                              <a:solidFill>
                                <a:srgbClr val="FF0000"/>
                              </a:solidFill>
                            </a:rPr>
                            <a:t>Bảng </a:t>
                          </a:r>
                          <a:r>
                            <a:rPr lang="vi-VN" sz="2400" b="0">
                              <a:solidFill>
                                <a:srgbClr val="FF0000"/>
                              </a:solidFill>
                            </a:rPr>
                            <a:t>nhân </a:t>
                          </a:r>
                          <a:r>
                            <a:rPr lang="en-US" sz="2400" b="0" smtClean="0">
                              <a:solidFill>
                                <a:srgbClr val="FF0000"/>
                              </a:solidFill>
                            </a:rPr>
                            <a:t>5</a:t>
                          </a:r>
                          <a:endParaRPr lang="vi-VN" sz="2400" b="0" dirty="0">
                            <a:solidFill>
                              <a:srgbClr val="FF0000"/>
                            </a:solidFill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rgbClr val="FFFF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4186" r="-1121" b="-9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194186" r="-1121" b="-8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294186" r="-1121" b="-7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394186" r="-1121" b="-62209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488506" r="-1121" b="-5149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595349" r="-1121" b="-4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695349" r="-1121" b="-3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795349" r="-1121" b="-2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895349" r="-1121" b="-1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24093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4BACC6">
                              <a:lumMod val="60000"/>
                              <a:lumOff val="40000"/>
                            </a:srgb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2"/>
                          <a:stretch>
                            <a:fillRect l="-673" t="-995349" r="-1121" b="-2093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10" name="output (2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803563" y="57494"/>
            <a:ext cx="609600" cy="609600"/>
          </a:xfrm>
          <a:prstGeom prst="rect">
            <a:avLst/>
          </a:prstGeom>
        </p:spPr>
      </p:pic>
      <p:pic>
        <p:nvPicPr>
          <p:cNvPr id="11" name="Picture 2" descr="Smiling young woman holding a basket of tomatoes Vector Image"/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" b="91154" l="21134" r="7732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4323" y="1724821"/>
            <a:ext cx="2797787" cy="3684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930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D5644EC3-8707-472A-897D-B514B40580F8}"/>
              </a:ext>
            </a:extLst>
          </p:cNvPr>
          <p:cNvSpPr/>
          <p:nvPr/>
        </p:nvSpPr>
        <p:spPr>
          <a:xfrm>
            <a:off x="1984712" y="3896370"/>
            <a:ext cx="7762834" cy="136983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accent5">
                <a:lumMod val="40000"/>
                <a:lumOff val="60000"/>
              </a:schemeClr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3" name="Rectangle 122"/>
          <p:cNvSpPr/>
          <p:nvPr/>
        </p:nvSpPr>
        <p:spPr>
          <a:xfrm>
            <a:off x="3596574" y="4821738"/>
            <a:ext cx="2599255" cy="417622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29E40B3-AD0A-4990-8C9A-024718849371}"/>
              </a:ext>
            </a:extLst>
          </p:cNvPr>
          <p:cNvSpPr/>
          <p:nvPr/>
        </p:nvSpPr>
        <p:spPr>
          <a:xfrm>
            <a:off x="1984712" y="2425702"/>
            <a:ext cx="7762834" cy="136983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accent5">
                <a:lumMod val="40000"/>
                <a:lumOff val="60000"/>
              </a:schemeClr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1" name="Rectangle 10"/>
          <p:cNvSpPr/>
          <p:nvPr/>
        </p:nvSpPr>
        <p:spPr>
          <a:xfrm>
            <a:off x="2627891" y="3384412"/>
            <a:ext cx="2599255" cy="417622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7950490-902F-4289-A050-6C41DE07022E}"/>
              </a:ext>
            </a:extLst>
          </p:cNvPr>
          <p:cNvSpPr/>
          <p:nvPr/>
        </p:nvSpPr>
        <p:spPr>
          <a:xfrm>
            <a:off x="1984712" y="1206607"/>
            <a:ext cx="7762834" cy="105178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accent5">
                <a:lumMod val="40000"/>
                <a:lumOff val="60000"/>
              </a:schemeClr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C3741A65-E2F9-4F0F-8C43-2AB7CB972B34}"/>
              </a:ext>
            </a:extLst>
          </p:cNvPr>
          <p:cNvSpPr txBox="1"/>
          <p:nvPr/>
        </p:nvSpPr>
        <p:spPr>
          <a:xfrm>
            <a:off x="1020417" y="137915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F364CD7-C11D-49A1-956B-E5498CB76649}"/>
                  </a:ext>
                </a:extLst>
              </p:cNvPr>
              <p:cNvSpPr txBox="1"/>
              <p:nvPr/>
            </p:nvSpPr>
            <p:spPr>
              <a:xfrm>
                <a:off x="2753541" y="1759100"/>
                <a:ext cx="237276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5   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/>
                  <a:t>    1    =   5</a:t>
                </a: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F364CD7-C11D-49A1-956B-E5498CB766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53541" y="1759100"/>
                <a:ext cx="2372765" cy="461665"/>
              </a:xfrm>
              <a:prstGeom prst="rect">
                <a:avLst/>
              </a:prstGeom>
              <a:blipFill>
                <a:blip r:embed="rId8"/>
                <a:stretch>
                  <a:fillRect l="-4113" t="-9333" r="-3085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8F5D304C-F892-417F-B279-3CC76A96A386}"/>
                  </a:ext>
                </a:extLst>
              </p:cNvPr>
              <p:cNvSpPr txBox="1"/>
              <p:nvPr/>
            </p:nvSpPr>
            <p:spPr>
              <a:xfrm>
                <a:off x="2758085" y="3376679"/>
                <a:ext cx="250902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5   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/>
                  <a:t>  </a:t>
                </a:r>
                <a:r>
                  <a:rPr lang="vi-VN" sz="1400" dirty="0"/>
                  <a:t> </a:t>
                </a:r>
                <a:r>
                  <a:rPr lang="vi-VN" sz="2400" dirty="0"/>
                  <a:t> 2    =   10</a:t>
                </a: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8F5D304C-F892-417F-B279-3CC76A96A3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58085" y="3376679"/>
                <a:ext cx="2509020" cy="461665"/>
              </a:xfrm>
              <a:prstGeom prst="rect">
                <a:avLst/>
              </a:prstGeom>
              <a:blipFill>
                <a:blip r:embed="rId9"/>
                <a:stretch>
                  <a:fillRect l="-3641" t="-9211" r="-2913" b="-30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TextBox 63">
            <a:extLst>
              <a:ext uri="{FF2B5EF4-FFF2-40B4-BE49-F238E27FC236}">
                <a16:creationId xmlns:a16="http://schemas.microsoft.com/office/drawing/2014/main" id="{085F6A27-D11D-414E-9B64-2A26C98AF849}"/>
              </a:ext>
            </a:extLst>
          </p:cNvPr>
          <p:cNvSpPr txBox="1"/>
          <p:nvPr/>
        </p:nvSpPr>
        <p:spPr>
          <a:xfrm>
            <a:off x="2745361" y="2957379"/>
            <a:ext cx="25042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5    +    5    =   10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AB699F8-A97F-4C81-8BD2-3D8A85F666A7}"/>
                  </a:ext>
                </a:extLst>
              </p:cNvPr>
              <p:cNvSpPr txBox="1"/>
              <p:nvPr/>
            </p:nvSpPr>
            <p:spPr>
              <a:xfrm>
                <a:off x="3685961" y="4861993"/>
                <a:ext cx="250902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5   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/>
                  <a:t>  </a:t>
                </a:r>
                <a:r>
                  <a:rPr lang="vi-VN" sz="1400" dirty="0"/>
                  <a:t> </a:t>
                </a:r>
                <a:r>
                  <a:rPr lang="vi-VN" sz="2400" dirty="0"/>
                  <a:t> 3    =   15</a:t>
                </a:r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AB699F8-A97F-4C81-8BD2-3D8A85F666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85961" y="4861993"/>
                <a:ext cx="2509020" cy="461665"/>
              </a:xfrm>
              <a:prstGeom prst="rect">
                <a:avLst/>
              </a:prstGeom>
              <a:blipFill>
                <a:blip r:embed="rId10"/>
                <a:stretch>
                  <a:fillRect l="-3893" t="-9333" r="-2920" b="-3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8" name="TextBox 67">
            <a:extLst>
              <a:ext uri="{FF2B5EF4-FFF2-40B4-BE49-F238E27FC236}">
                <a16:creationId xmlns:a16="http://schemas.microsoft.com/office/drawing/2014/main" id="{5F3B0F91-1D8D-4418-8C44-0BCF0F6AFCDB}"/>
              </a:ext>
            </a:extLst>
          </p:cNvPr>
          <p:cNvSpPr txBox="1"/>
          <p:nvPr/>
        </p:nvSpPr>
        <p:spPr>
          <a:xfrm>
            <a:off x="2659191" y="4434006"/>
            <a:ext cx="35349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5    +    5    +    5    =   15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D4E4F2A4-6389-41DD-8E96-3E52526DFF43}"/>
              </a:ext>
            </a:extLst>
          </p:cNvPr>
          <p:cNvSpPr txBox="1"/>
          <p:nvPr/>
        </p:nvSpPr>
        <p:spPr>
          <a:xfrm>
            <a:off x="1021812" y="5217240"/>
            <a:ext cx="17235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Nhận xét: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86D97E0-F528-4AE9-9D57-2D47C5601BE0}"/>
              </a:ext>
            </a:extLst>
          </p:cNvPr>
          <p:cNvGrpSpPr/>
          <p:nvPr/>
        </p:nvGrpSpPr>
        <p:grpSpPr>
          <a:xfrm>
            <a:off x="2669158" y="1259833"/>
            <a:ext cx="504889" cy="504889"/>
            <a:chOff x="2669158" y="1259833"/>
            <a:chExt cx="504889" cy="504889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39DB059A-BFF0-49A2-B2B6-22F087912A99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36" name="Rectangle: Rounded Corners 35">
                <a:extLst>
                  <a:ext uri="{FF2B5EF4-FFF2-40B4-BE49-F238E27FC236}">
                    <a16:creationId xmlns:a16="http://schemas.microsoft.com/office/drawing/2014/main" id="{370463A5-EB10-4D4D-B02C-789AE5DB6398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527A68AB-27CA-4288-8F3D-2CBC6F9AE298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C2FEAA9D-CDC3-480C-ACA5-A735CDB5E6C8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E63AA510-18F8-4864-A2EE-4A66DCE7E86B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4C6D93B1-DC86-400D-AAC8-8382050A3A2A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346382A-7873-449E-A4A3-0F353251C8E2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4F6AF0E-E870-4622-B066-AD469EEC86F5}"/>
              </a:ext>
            </a:extLst>
          </p:cNvPr>
          <p:cNvGrpSpPr/>
          <p:nvPr/>
        </p:nvGrpSpPr>
        <p:grpSpPr>
          <a:xfrm>
            <a:off x="2669158" y="2478602"/>
            <a:ext cx="504889" cy="504889"/>
            <a:chOff x="2669158" y="1259833"/>
            <a:chExt cx="504889" cy="504889"/>
          </a:xfrm>
        </p:grpSpPr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7A673DB2-988C-42F9-9706-AF5CA432E2F6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81" name="Rectangle: Rounded Corners 80">
                <a:extLst>
                  <a:ext uri="{FF2B5EF4-FFF2-40B4-BE49-F238E27FC236}">
                    <a16:creationId xmlns:a16="http://schemas.microsoft.com/office/drawing/2014/main" id="{A3A2907F-0BB7-4463-911F-7E9099993ABC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E8CFE13-E6F0-4906-812B-4F0C040BEF7C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5DA27E14-AF9F-4DB7-91DF-CB787EFA9E49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9EFAE282-694E-4373-BD5A-CB4262B05080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971F7A8C-82FA-49FE-828F-3854BF845C11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50BB50BE-8E9F-4EFD-98D2-38412B5BE836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2397730B-AF00-4DAA-BAE3-6730AF439D30}"/>
              </a:ext>
            </a:extLst>
          </p:cNvPr>
          <p:cNvGrpSpPr/>
          <p:nvPr/>
        </p:nvGrpSpPr>
        <p:grpSpPr>
          <a:xfrm>
            <a:off x="3593450" y="2471648"/>
            <a:ext cx="504889" cy="504889"/>
            <a:chOff x="2669158" y="1259833"/>
            <a:chExt cx="504889" cy="504889"/>
          </a:xfrm>
        </p:grpSpPr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70BAB4F-A13C-4243-B3C3-3BC57919C602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id="{F2B75037-6060-4842-B343-3143FA3472EA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04A328C5-F193-4BD9-9BF1-EF3D6F81EA4B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745D2A04-A72F-493E-AD83-702D6FB6D57B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A999BF05-827F-4A0A-9D1A-E1ACCF5149F2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86274B24-34B6-478B-A899-1DB3B5373072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3F3B4027-C975-4C97-A139-505CFF3B62AA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FE8781E2-3E8A-4CFB-8A83-E3CE165CE4F5}"/>
              </a:ext>
            </a:extLst>
          </p:cNvPr>
          <p:cNvGrpSpPr/>
          <p:nvPr/>
        </p:nvGrpSpPr>
        <p:grpSpPr>
          <a:xfrm>
            <a:off x="2616969" y="3965493"/>
            <a:ext cx="504889" cy="504889"/>
            <a:chOff x="2669158" y="1259833"/>
            <a:chExt cx="504889" cy="504889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B3A0A793-DC6A-4823-9D1A-37F7C4FE85E0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97" name="Rectangle: Rounded Corners 96">
                <a:extLst>
                  <a:ext uri="{FF2B5EF4-FFF2-40B4-BE49-F238E27FC236}">
                    <a16:creationId xmlns:a16="http://schemas.microsoft.com/office/drawing/2014/main" id="{27E55BA3-6A52-413B-8649-E289CD198804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C9099291-B313-4558-B3A4-FCEE6306BCCD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61B83E29-9346-45F9-B01B-FF00A662CDF1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A53DB576-A319-4415-9F3A-8FB4E7E40A7C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138D1541-CB95-4137-8B59-ADFFE2CB766A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4FE3B99-427F-401A-AA18-900BA57ECE35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FFBC62F-E9C5-4A78-B4FE-CEFD06FC7AA1}"/>
              </a:ext>
            </a:extLst>
          </p:cNvPr>
          <p:cNvGrpSpPr/>
          <p:nvPr/>
        </p:nvGrpSpPr>
        <p:grpSpPr>
          <a:xfrm>
            <a:off x="3597077" y="3960110"/>
            <a:ext cx="504889" cy="504889"/>
            <a:chOff x="2669158" y="1259833"/>
            <a:chExt cx="504889" cy="50488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D9E5295D-9781-4664-B768-688DE6383168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105" name="Rectangle: Rounded Corners 104">
                <a:extLst>
                  <a:ext uri="{FF2B5EF4-FFF2-40B4-BE49-F238E27FC236}">
                    <a16:creationId xmlns:a16="http://schemas.microsoft.com/office/drawing/2014/main" id="{A3C1818A-C344-47C7-A401-CC9A6AE7A938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D67E041E-CBB1-445A-AB71-ABE4697FD372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52D470D3-4DAC-4FB1-90CF-550BDAA2BDD0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D2C04DE6-ED0D-4516-8200-179C214C9C11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7E2C93DE-1A1D-4289-AA17-4A468B6C85F5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F0FFFF4-0725-41B8-A310-4901643140BF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E2E80120-6683-41E8-99F9-7FE80DB41FD3}"/>
              </a:ext>
            </a:extLst>
          </p:cNvPr>
          <p:cNvGrpSpPr/>
          <p:nvPr/>
        </p:nvGrpSpPr>
        <p:grpSpPr>
          <a:xfrm>
            <a:off x="4595355" y="3960111"/>
            <a:ext cx="504889" cy="504889"/>
            <a:chOff x="2669158" y="1259833"/>
            <a:chExt cx="504889" cy="504889"/>
          </a:xfrm>
        </p:grpSpPr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24893355-FCA2-4475-A57D-07F0F00F3FB3}"/>
                </a:ext>
              </a:extLst>
            </p:cNvPr>
            <p:cNvGrpSpPr/>
            <p:nvPr/>
          </p:nvGrpSpPr>
          <p:grpSpPr>
            <a:xfrm>
              <a:off x="2669158" y="1259833"/>
              <a:ext cx="504889" cy="504889"/>
              <a:chOff x="1945864" y="1397481"/>
              <a:chExt cx="504889" cy="504889"/>
            </a:xfrm>
          </p:grpSpPr>
          <p:sp>
            <p:nvSpPr>
              <p:cNvPr id="113" name="Rectangle: Rounded Corners 112">
                <a:extLst>
                  <a:ext uri="{FF2B5EF4-FFF2-40B4-BE49-F238E27FC236}">
                    <a16:creationId xmlns:a16="http://schemas.microsoft.com/office/drawing/2014/main" id="{7670F0D6-C18C-419A-8421-84DC9594267B}"/>
                  </a:ext>
                </a:extLst>
              </p:cNvPr>
              <p:cNvSpPr/>
              <p:nvPr/>
            </p:nvSpPr>
            <p:spPr>
              <a:xfrm>
                <a:off x="1945864" y="1397481"/>
                <a:ext cx="504889" cy="504889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A5BAA667-1F67-48E5-9554-62575A7298FB}"/>
                  </a:ext>
                </a:extLst>
              </p:cNvPr>
              <p:cNvSpPr/>
              <p:nvPr/>
            </p:nvSpPr>
            <p:spPr>
              <a:xfrm>
                <a:off x="2266174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240F1983-CA22-48C7-AE20-7837735174F5}"/>
                  </a:ext>
                </a:extLst>
              </p:cNvPr>
              <p:cNvSpPr/>
              <p:nvPr/>
            </p:nvSpPr>
            <p:spPr>
              <a:xfrm>
                <a:off x="1992147" y="1731169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97D71FB7-5636-4397-96F9-337CA41AAC18}"/>
                  </a:ext>
                </a:extLst>
              </p:cNvPr>
              <p:cNvSpPr/>
              <p:nvPr/>
            </p:nvSpPr>
            <p:spPr>
              <a:xfrm>
                <a:off x="1992147" y="1441126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CE1B5C24-BEAD-4112-B3AF-60A0C25FB407}"/>
                  </a:ext>
                </a:extLst>
              </p:cNvPr>
              <p:cNvSpPr/>
              <p:nvPr/>
            </p:nvSpPr>
            <p:spPr>
              <a:xfrm>
                <a:off x="2268888" y="1725027"/>
                <a:ext cx="128329" cy="128329"/>
              </a:xfrm>
              <a:prstGeom prst="ellipse">
                <a:avLst/>
              </a:prstGeom>
              <a:solidFill>
                <a:srgbClr val="0070C0"/>
              </a:solidFill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9045C426-ECF0-4AE6-BD78-D0A6BEA19844}"/>
                </a:ext>
              </a:extLst>
            </p:cNvPr>
            <p:cNvSpPr/>
            <p:nvPr/>
          </p:nvSpPr>
          <p:spPr>
            <a:xfrm>
              <a:off x="2853812" y="1456233"/>
              <a:ext cx="128329" cy="128329"/>
            </a:xfrm>
            <a:prstGeom prst="ellipse">
              <a:avLst/>
            </a:prstGeom>
            <a:solidFill>
              <a:srgbClr val="0070C0"/>
            </a:solidFill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7E8075F-77DB-499B-82D3-915C868E7330}"/>
              </a:ext>
            </a:extLst>
          </p:cNvPr>
          <p:cNvGrpSpPr/>
          <p:nvPr/>
        </p:nvGrpSpPr>
        <p:grpSpPr>
          <a:xfrm>
            <a:off x="6849097" y="3733705"/>
            <a:ext cx="4286250" cy="1587227"/>
            <a:chOff x="3952875" y="2376487"/>
            <a:chExt cx="4286250" cy="2105025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D737AB6A-6155-4D0A-997D-39F5554FF155}"/>
                </a:ext>
              </a:extLst>
            </p:cNvPr>
            <p:cNvGrpSpPr/>
            <p:nvPr/>
          </p:nvGrpSpPr>
          <p:grpSpPr>
            <a:xfrm>
              <a:off x="3952875" y="2376487"/>
              <a:ext cx="4286250" cy="2105025"/>
              <a:chOff x="3952875" y="2376487"/>
              <a:chExt cx="4286250" cy="2105025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FBFA504-B3C4-4339-B92A-D2DA53D12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952875" y="2376487"/>
                <a:ext cx="4286250" cy="2105025"/>
              </a:xfrm>
              <a:prstGeom prst="rect">
                <a:avLst/>
              </a:prstGeom>
            </p:spPr>
          </p:pic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41A1A00-3B21-4E42-B0B1-F880945E400C}"/>
                  </a:ext>
                </a:extLst>
              </p:cNvPr>
              <p:cNvSpPr/>
              <p:nvPr/>
            </p:nvSpPr>
            <p:spPr>
              <a:xfrm>
                <a:off x="4155994" y="2515294"/>
                <a:ext cx="2369121" cy="101054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4555D552-776A-4458-8485-0EDAE9BC5CA6}"/>
                </a:ext>
              </a:extLst>
            </p:cNvPr>
            <p:cNvSpPr txBox="1"/>
            <p:nvPr/>
          </p:nvSpPr>
          <p:spPr>
            <a:xfrm>
              <a:off x="4253516" y="2482849"/>
              <a:ext cx="2271599" cy="769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200" i="1" dirty="0"/>
                <a:t>Năm nhân ba bằng mười lăm.</a:t>
              </a: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954DB68E-0922-41A5-AE95-54E8B9EC85EE}"/>
              </a:ext>
            </a:extLst>
          </p:cNvPr>
          <p:cNvSpPr/>
          <p:nvPr/>
        </p:nvSpPr>
        <p:spPr>
          <a:xfrm>
            <a:off x="2700579" y="5320932"/>
            <a:ext cx="8434768" cy="1051784"/>
          </a:xfrm>
          <a:prstGeom prst="rect">
            <a:avLst/>
          </a:prstGeom>
          <a:solidFill>
            <a:srgbClr val="FCDFDC"/>
          </a:solidFill>
          <a:ln>
            <a:solidFill>
              <a:srgbClr val="FCDFDC"/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grpSp>
        <p:nvGrpSpPr>
          <p:cNvPr id="10" name="Group 9"/>
          <p:cNvGrpSpPr/>
          <p:nvPr/>
        </p:nvGrpSpPr>
        <p:grpSpPr>
          <a:xfrm>
            <a:off x="6359603" y="379826"/>
            <a:ext cx="3232524" cy="1635664"/>
            <a:chOff x="6359603" y="379826"/>
            <a:chExt cx="3232524" cy="1635664"/>
          </a:xfrm>
        </p:grpSpPr>
        <p:sp>
          <p:nvSpPr>
            <p:cNvPr id="7" name="Oval Callout 6"/>
            <p:cNvSpPr/>
            <p:nvPr/>
          </p:nvSpPr>
          <p:spPr>
            <a:xfrm>
              <a:off x="6359603" y="379826"/>
              <a:ext cx="3232524" cy="1635664"/>
            </a:xfrm>
            <a:prstGeom prst="wedgeEllipseCallout">
              <a:avLst>
                <a:gd name="adj1" fmla="val 59090"/>
                <a:gd name="adj2" fmla="val 18781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B5ACF0AE-A824-4147-AD66-9E8CDBB8E043}"/>
                </a:ext>
              </a:extLst>
            </p:cNvPr>
            <p:cNvSpPr txBox="1"/>
            <p:nvPr/>
          </p:nvSpPr>
          <p:spPr>
            <a:xfrm>
              <a:off x="6476964" y="660484"/>
              <a:ext cx="307100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200" i="1" dirty="0"/>
                <a:t>Năm được lấy một lần là năm, ta có năm nhân một bằng năm. 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14E8092-CBFC-4F1E-BB89-04584AF26217}"/>
              </a:ext>
            </a:extLst>
          </p:cNvPr>
          <p:cNvGrpSpPr/>
          <p:nvPr/>
        </p:nvGrpSpPr>
        <p:grpSpPr>
          <a:xfrm>
            <a:off x="6528133" y="2277254"/>
            <a:ext cx="4400550" cy="1704975"/>
            <a:chOff x="6513304" y="2443994"/>
            <a:chExt cx="4400550" cy="170497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5BEB390-D6FF-42C3-8AD0-1C04167BDF30}"/>
                </a:ext>
              </a:extLst>
            </p:cNvPr>
            <p:cNvGrpSpPr/>
            <p:nvPr/>
          </p:nvGrpSpPr>
          <p:grpSpPr>
            <a:xfrm>
              <a:off x="6513304" y="2443994"/>
              <a:ext cx="4400550" cy="1704975"/>
              <a:chOff x="3895725" y="2576512"/>
              <a:chExt cx="4400550" cy="1704975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B72003C4-BB41-496F-9A43-54E176DCE6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3895725" y="2576512"/>
                <a:ext cx="4400550" cy="1704975"/>
              </a:xfrm>
              <a:prstGeom prst="rect">
                <a:avLst/>
              </a:prstGeom>
            </p:spPr>
          </p:pic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62400CD1-3DA6-40C5-A33D-9847703FBE09}"/>
                  </a:ext>
                </a:extLst>
              </p:cNvPr>
              <p:cNvSpPr/>
              <p:nvPr/>
            </p:nvSpPr>
            <p:spPr>
              <a:xfrm>
                <a:off x="4168839" y="2795710"/>
                <a:ext cx="2369121" cy="975489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4E5E9EF6-1411-4BE6-94A4-4DCB8A7673AA}"/>
                </a:ext>
              </a:extLst>
            </p:cNvPr>
            <p:cNvSpPr txBox="1"/>
            <p:nvPr/>
          </p:nvSpPr>
          <p:spPr>
            <a:xfrm>
              <a:off x="6935423" y="2796377"/>
              <a:ext cx="2113858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200" i="1" dirty="0"/>
                <a:t>Năm nhân hai bằng mười.</a:t>
              </a:r>
            </a:p>
          </p:txBody>
        </p:sp>
      </p:grpSp>
      <p:pic>
        <p:nvPicPr>
          <p:cNvPr id="121" name="Picture 12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260" b="100000" l="0" r="96241">
                        <a14:foregroundMark x1="30827" y1="26554" x2="53383" y2="28249"/>
                        <a14:foregroundMark x1="54135" y1="35028" x2="52632" y2="20904"/>
                        <a14:foregroundMark x1="30827" y1="20904" x2="39098" y2="2090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47546" y="1001730"/>
            <a:ext cx="1036802" cy="1379804"/>
          </a:xfrm>
          <a:prstGeom prst="rect">
            <a:avLst/>
          </a:prstGeom>
        </p:spPr>
      </p:pic>
      <p:pic>
        <p:nvPicPr>
          <p:cNvPr id="6" name="outpu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0681993" y="338106"/>
            <a:ext cx="609600" cy="609600"/>
          </a:xfrm>
          <a:prstGeom prst="rect">
            <a:avLst/>
          </a:prstGeom>
        </p:spPr>
      </p:pic>
      <p:pic>
        <p:nvPicPr>
          <p:cNvPr id="9" name="output (1)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1582400" y="6248400"/>
            <a:ext cx="609600" cy="609600"/>
          </a:xfrm>
          <a:prstGeom prst="rect">
            <a:avLst/>
          </a:prstGeom>
        </p:spPr>
      </p:pic>
      <p:grpSp>
        <p:nvGrpSpPr>
          <p:cNvPr id="122" name="Group 121"/>
          <p:cNvGrpSpPr/>
          <p:nvPr/>
        </p:nvGrpSpPr>
        <p:grpSpPr>
          <a:xfrm>
            <a:off x="2715441" y="5211063"/>
            <a:ext cx="8632402" cy="1172774"/>
            <a:chOff x="2704624" y="5168669"/>
            <a:chExt cx="8632402" cy="117277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81552948-924B-4F9A-825B-9D04320D9E41}"/>
                    </a:ext>
                  </a:extLst>
                </p:cNvPr>
                <p:cNvSpPr txBox="1"/>
                <p:nvPr/>
              </p:nvSpPr>
              <p:spPr>
                <a:xfrm>
                  <a:off x="2704624" y="5168669"/>
                  <a:ext cx="8632402" cy="11318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85750" indent="-2857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vi-VN" sz="2400" dirty="0">
                      <a:solidFill>
                        <a:srgbClr val="C00000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>
                      <a:solidFill>
                        <a:srgbClr val="C00000"/>
                      </a:solidFill>
                    </a:rPr>
                    <a:t> 2 = 10 </a:t>
                  </a:r>
                  <a:endParaRPr lang="en-US" sz="2400" dirty="0">
                    <a:solidFill>
                      <a:srgbClr val="C00000"/>
                    </a:solidFill>
                  </a:endParaRPr>
                </a:p>
                <a:p>
                  <a:pPr>
                    <a:lnSpc>
                      <a:spcPct val="150000"/>
                    </a:lnSpc>
                  </a:pPr>
                  <a:r>
                    <a:rPr lang="en-US" sz="2400" dirty="0">
                      <a:solidFill>
                        <a:srgbClr val="C00000"/>
                      </a:solidFill>
                    </a:rPr>
                    <a:t>   </a:t>
                  </a:r>
                  <a:r>
                    <a:rPr lang="vi-VN" sz="2400" dirty="0">
                      <a:solidFill>
                        <a:srgbClr val="C00000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400" i="1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>
                      <a:solidFill>
                        <a:srgbClr val="C00000"/>
                      </a:solidFill>
                    </a:rPr>
                    <a:t> 3 = 15.</a:t>
                  </a: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81552948-924B-4F9A-825B-9D04320D9E4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4624" y="5168669"/>
                  <a:ext cx="8632402" cy="1131848"/>
                </a:xfrm>
                <a:prstGeom prst="rect">
                  <a:avLst/>
                </a:prstGeom>
                <a:blipFill>
                  <a:blip r:embed="rId16"/>
                  <a:stretch>
                    <a:fillRect l="-917" b="-1182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9057919C-142F-4272-A451-665874241B46}"/>
                    </a:ext>
                  </a:extLst>
                </p:cNvPr>
                <p:cNvSpPr txBox="1"/>
                <p:nvPr/>
              </p:nvSpPr>
              <p:spPr>
                <a:xfrm>
                  <a:off x="5886758" y="5209595"/>
                  <a:ext cx="4458154" cy="113184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vi-VN" sz="2400" dirty="0">
                      <a:solidFill>
                        <a:srgbClr val="002060"/>
                      </a:solidFill>
                    </a:rPr>
                    <a:t>Thêm 5 vào kết quả của 5 </a:t>
                  </a:r>
                  <a14:m>
                    <m:oMath xmlns:m="http://schemas.openxmlformats.org/officeDocument/2006/math">
                      <m:r>
                        <a:rPr lang="vi-VN" sz="2400" i="1">
                          <a:solidFill>
                            <a:srgbClr val="00206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>
                      <a:solidFill>
                        <a:srgbClr val="002060"/>
                      </a:solidFill>
                    </a:rPr>
                    <a:t> 2 ta được kết quả của 5 </a:t>
                  </a:r>
                  <a14:m>
                    <m:oMath xmlns:m="http://schemas.openxmlformats.org/officeDocument/2006/math">
                      <m:r>
                        <a:rPr lang="vi-VN" sz="2400" i="1">
                          <a:solidFill>
                            <a:srgbClr val="00206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>
                      <a:solidFill>
                        <a:srgbClr val="002060"/>
                      </a:solidFill>
                    </a:rPr>
                    <a:t> 3.</a:t>
                  </a: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9057919C-142F-4272-A451-665874241B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86758" y="5209595"/>
                  <a:ext cx="4458154" cy="1131848"/>
                </a:xfrm>
                <a:prstGeom prst="rect">
                  <a:avLst/>
                </a:prstGeom>
                <a:blipFill>
                  <a:blip r:embed="rId17"/>
                  <a:stretch>
                    <a:fillRect l="-2049" b="-124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6" name="Arrow: Curved Left 4">
              <a:extLst>
                <a:ext uri="{FF2B5EF4-FFF2-40B4-BE49-F238E27FC236}">
                  <a16:creationId xmlns:a16="http://schemas.microsoft.com/office/drawing/2014/main" id="{C8B19534-43CC-4401-B9C8-A13BDED56B7E}"/>
                </a:ext>
              </a:extLst>
            </p:cNvPr>
            <p:cNvSpPr/>
            <p:nvPr/>
          </p:nvSpPr>
          <p:spPr>
            <a:xfrm>
              <a:off x="4621760" y="5500731"/>
              <a:ext cx="283168" cy="705275"/>
            </a:xfrm>
            <a:prstGeom prst="curved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C3D12B37-49B1-45C0-83F3-26807D1C4C45}"/>
                </a:ext>
              </a:extLst>
            </p:cNvPr>
            <p:cNvSpPr txBox="1"/>
            <p:nvPr/>
          </p:nvSpPr>
          <p:spPr>
            <a:xfrm>
              <a:off x="4903548" y="5567304"/>
              <a:ext cx="77827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dirty="0"/>
                <a:t>+ 5</a:t>
              </a:r>
              <a:r>
                <a:rPr lang="en-US" sz="1800" dirty="0"/>
                <a:t> 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678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147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27" grpId="0" animBg="1"/>
      <p:bldP spid="123" grpId="0" animBg="1"/>
      <p:bldP spid="26" grpId="0" animBg="1"/>
      <p:bldP spid="11" grpId="0" animBg="1"/>
      <p:bldP spid="35" grpId="0"/>
      <p:bldP spid="60" grpId="0"/>
      <p:bldP spid="63" grpId="0"/>
      <p:bldP spid="64" grpId="0"/>
      <p:bldP spid="67" grpId="0"/>
      <p:bldP spid="68" grpId="0"/>
      <p:bldP spid="72" grpId="0"/>
      <p:bldP spid="7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7099965" y="288618"/>
              <a:ext cx="2951124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951124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30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93213681"/>
                  </p:ext>
                </p:extLst>
              </p:nvPr>
            </p:nvGraphicFramePr>
            <p:xfrm>
              <a:off x="7099965" y="288618"/>
              <a:ext cx="2951124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951124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 smtClean="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90217" r="-1031" b="-9239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192308" r="-1031" b="-83406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289130" r="-1031" b="-7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389130" r="-1031" b="-6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489130" r="-1031" b="-5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589130" r="-1031" b="-4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689130" r="-1031" b="-3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797802" r="-1031" b="-22857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888043" r="-1031" b="-12608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12" t="-988043" r="-1031" b="-2608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BA7FB40C-6E4F-47B8-8CFF-60DC9D1D2269}"/>
              </a:ext>
            </a:extLst>
          </p:cNvPr>
          <p:cNvSpPr/>
          <p:nvPr/>
        </p:nvSpPr>
        <p:spPr>
          <a:xfrm>
            <a:off x="9237740" y="249075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C1B5DD6-783E-4095-AB0D-3F874174BB0C}"/>
              </a:ext>
            </a:extLst>
          </p:cNvPr>
          <p:cNvSpPr/>
          <p:nvPr/>
        </p:nvSpPr>
        <p:spPr>
          <a:xfrm>
            <a:off x="9237740" y="307651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A2503BF2-AD0D-4B96-A7C4-09750EA4F486}"/>
              </a:ext>
            </a:extLst>
          </p:cNvPr>
          <p:cNvSpPr/>
          <p:nvPr/>
        </p:nvSpPr>
        <p:spPr>
          <a:xfrm>
            <a:off x="9237740" y="3618568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75B0F18C-ADC8-4B2F-AD24-2D69AA8BAB12}"/>
              </a:ext>
            </a:extLst>
          </p:cNvPr>
          <p:cNvSpPr/>
          <p:nvPr/>
        </p:nvSpPr>
        <p:spPr>
          <a:xfrm>
            <a:off x="9237740" y="4197081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AF3B604-DF0B-45CD-804F-B5C2E93F9601}"/>
              </a:ext>
            </a:extLst>
          </p:cNvPr>
          <p:cNvSpPr/>
          <p:nvPr/>
        </p:nvSpPr>
        <p:spPr>
          <a:xfrm>
            <a:off x="9237740" y="4753541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1988D995-09D6-4C6B-B164-1895BC683F0E}"/>
              </a:ext>
            </a:extLst>
          </p:cNvPr>
          <p:cNvSpPr/>
          <p:nvPr/>
        </p:nvSpPr>
        <p:spPr>
          <a:xfrm>
            <a:off x="9237740" y="5310001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AEA8190-CC1C-48AC-A056-AD180417E371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233251" y="3830492"/>
            <a:ext cx="2951123" cy="2610561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08B7EC9-73FB-48F2-965F-45E797580F5C}"/>
              </a:ext>
            </a:extLst>
          </p:cNvPr>
          <p:cNvSpPr/>
          <p:nvPr/>
        </p:nvSpPr>
        <p:spPr>
          <a:xfrm>
            <a:off x="7452653" y="807474"/>
            <a:ext cx="409298" cy="5497006"/>
          </a:xfrm>
          <a:prstGeom prst="rect">
            <a:avLst/>
          </a:prstGeom>
          <a:noFill/>
          <a:ln w="28575">
            <a:solidFill>
              <a:srgbClr val="D34C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D65EC19-A56A-4C6C-815B-1F926AF8C63F}"/>
              </a:ext>
            </a:extLst>
          </p:cNvPr>
          <p:cNvSpPr txBox="1"/>
          <p:nvPr/>
        </p:nvSpPr>
        <p:spPr>
          <a:xfrm>
            <a:off x="1772858" y="4088812"/>
            <a:ext cx="1278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Nhận xét: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4DC8A92-C2BA-4399-97F2-CEA3E981CB9A}"/>
              </a:ext>
            </a:extLst>
          </p:cNvPr>
          <p:cNvSpPr txBox="1"/>
          <p:nvPr/>
        </p:nvSpPr>
        <p:spPr>
          <a:xfrm>
            <a:off x="872568" y="1445300"/>
            <a:ext cx="593859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Thừa số thứ nhất đều là số 5.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Thừa số thứ hai là các số tự nhiên tăng dần từ 1 đến 10.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Tích là các số tăng dần hơn kém nhau 5 đơn vị từ 5 đến 50.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1A33CC6E-BAAA-4FA5-93A3-6DB67DE763D2}"/>
              </a:ext>
            </a:extLst>
          </p:cNvPr>
          <p:cNvSpPr/>
          <p:nvPr/>
        </p:nvSpPr>
        <p:spPr>
          <a:xfrm>
            <a:off x="8190951" y="820149"/>
            <a:ext cx="480353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698B20A-03EF-4DDA-A958-5009A9DCC9B5}"/>
              </a:ext>
            </a:extLst>
          </p:cNvPr>
          <p:cNvSpPr/>
          <p:nvPr/>
        </p:nvSpPr>
        <p:spPr>
          <a:xfrm>
            <a:off x="9119922" y="820149"/>
            <a:ext cx="642368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2170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25" grpId="0" animBg="1"/>
      <p:bldP spid="27" grpId="0" animBg="1"/>
      <p:bldP spid="39" grpId="0" uiExpand="1" build="p"/>
      <p:bldP spid="40" grpId="0" animBg="1"/>
      <p:bldP spid="4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77901384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BUTTONMODEL" val="{&quot;ActivityType&quot;:4,&quot;OptionCount&quot;:4,&quot;WcOptionCount&quot;:10,&quot;HasMultipleSubmission&quot;:false,&quot;HasAutoStop&quot;:false,&quot;HasMinimizeMode&quot;:false,&quot;TimerValue&quot;:&quot;1:00&quot;,&quot;HasAutoStart&quot;:false,&quot;HasCorrectAnswers&quot;:false,&quot;McqAnswers&quot;:[],&quot;ActivityId&quot;:&quot;ima20220125023854595163&quot;,&quot;IaMcqCompetition&quot;:false,&quot;IsAnonymous&quot;:false,&quot;AutoAdvance&quot;:false,&quot;IsCompetitionMode&quot;:false}"/>
  <p:tag name="ANSWERS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BUTTONMODEL" val="{&quot;ActivityType&quot;:6,&quot;OptionCount&quot;:4,&quot;WcOptionCount&quot;:10,&quot;HasMultipleSubmission&quot;:false,&quot;HasAutoStop&quot;:false,&quot;HasMinimizeMode&quot;:false,&quot;TimerValue&quot;:&quot;1:00&quot;,&quot;HasAutoStart&quot;:false,&quot;HasCorrectAnswers&quot;:false,&quot;McqAnswers&quot;:[],&quot;ActivityId&quot;:&quot;sli20220125024832483276&quot;,&quot;IaMcqCompetition&quot;:false,&quot;IsAnonymous&quot;:false,&quot;AutoAdvance&quot;:false,&quot;IsCompetitionMode&quot;:false}"/>
  <p:tag name="ANSWERS" val="false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2438</TotalTime>
  <Words>837</Words>
  <Application>Microsoft Office PowerPoint</Application>
  <PresentationFormat>Widescreen</PresentationFormat>
  <Paragraphs>166</Paragraphs>
  <Slides>26</Slides>
  <Notes>4</Notes>
  <HiddenSlides>2</HiddenSlides>
  <MMClips>12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26</vt:i4>
      </vt:variant>
    </vt:vector>
  </HeadingPairs>
  <TitlesOfParts>
    <vt:vector size="40" baseType="lpstr">
      <vt:lpstr>Arial</vt:lpstr>
      <vt:lpstr>Calibri</vt:lpstr>
      <vt:lpstr>Calibri Light</vt:lpstr>
      <vt:lpstr>Cambria Math</vt:lpstr>
      <vt:lpstr>HP001 4 hàng</vt:lpstr>
      <vt:lpstr>Times New Roman</vt:lpstr>
      <vt:lpstr>UTM Cookies</vt:lpstr>
      <vt:lpstr>Office Theme</vt:lpstr>
      <vt:lpstr>1_Office Theme</vt:lpstr>
      <vt:lpstr>3_Office Theme</vt:lpstr>
      <vt:lpstr>2_Office Theme</vt:lpstr>
      <vt:lpstr>4_Office Theme</vt:lpstr>
      <vt:lpstr>3_Office 主题​​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Hang</cp:lastModifiedBy>
  <cp:revision>206</cp:revision>
  <dcterms:created xsi:type="dcterms:W3CDTF">2021-06-02T01:34:28Z</dcterms:created>
  <dcterms:modified xsi:type="dcterms:W3CDTF">2022-01-25T02:58:24Z</dcterms:modified>
</cp:coreProperties>
</file>