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4" r:id="rId3"/>
    <p:sldId id="295" r:id="rId4"/>
    <p:sldId id="290" r:id="rId5"/>
    <p:sldId id="289" r:id="rId6"/>
    <p:sldId id="298" r:id="rId7"/>
    <p:sldId id="291" r:id="rId8"/>
    <p:sldId id="292" r:id="rId9"/>
    <p:sldId id="293" r:id="rId10"/>
    <p:sldId id="296" r:id="rId11"/>
    <p:sldId id="297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54" d="100"/>
          <a:sy n="54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F9B16-A78E-4AAC-A243-2C63ECF1714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37AB6-87B8-4142-A568-F768023C5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3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2" animBg="1"/>
      <p:bldP spid="48" grpId="1" animBg="1"/>
      <p:bldP spid="48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514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37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74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16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19" grpId="0" animBg="1"/>
      <p:bldP spid="219" grpId="1" animBg="1"/>
      <p:bldP spid="220" grpId="0" animBg="1"/>
      <p:bldP spid="22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0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59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81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0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8" r:id="rId6"/>
    <p:sldLayoutId id="2147483697" r:id="rId7"/>
    <p:sldLayoutId id="2147483696" r:id="rId8"/>
    <p:sldLayoutId id="2147483694" r:id="rId9"/>
    <p:sldLayoutId id="2147483662" r:id="rId10"/>
    <p:sldLayoutId id="2147483663" r:id="rId11"/>
    <p:sldLayoutId id="2147483664" r:id="rId12"/>
    <p:sldLayoutId id="2147483665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image_upload_without%20result_default.png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image_upload_without%20result_default.png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image_upload_without%20result_default.png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Hang\AppData\Local\Temp\339953df-2222-448b-9e8c-3426e1f0945e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1371600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7800014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7800014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137160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137160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137160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137160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1371600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13716000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13716000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13716000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pic>
        <p:nvPicPr>
          <p:cNvPr id="5" name="btnInknoeActivity" hidden="1">
            <a:extLst>
              <a:ext uri="{FF2B5EF4-FFF2-40B4-BE49-F238E27FC236}">
                <a16:creationId xmlns:a16="http://schemas.microsoft.com/office/drawing/2014/main" id="{5BCC4ABD-5718-499B-BB0E-9DF755E1D29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89" y="580366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pic>
        <p:nvPicPr>
          <p:cNvPr id="5" name="btnInknoeActivity" hidden="1">
            <a:extLst>
              <a:ext uri="{FF2B5EF4-FFF2-40B4-BE49-F238E27FC236}">
                <a16:creationId xmlns:a16="http://schemas.microsoft.com/office/drawing/2014/main" id="{5BCC4ABD-5718-499B-BB0E-9DF755E1D29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89" y="580366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261" y="1053158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err="1">
                <a:latin typeface="HP001 4 hàng" pitchFamily="34" charset="0"/>
              </a:rPr>
              <a:t>Thứ</a:t>
            </a:r>
            <a:r>
              <a:rPr lang="en-US" sz="3047" b="1">
                <a:latin typeface="HP001 4 hàng" pitchFamily="34" charset="0"/>
              </a:rPr>
              <a:t> hai </a:t>
            </a:r>
            <a:r>
              <a:rPr lang="en-US" sz="3047" b="1" err="1">
                <a:latin typeface="HP001 4 hàng" pitchFamily="34" charset="0"/>
              </a:rPr>
              <a:t>ngày</a:t>
            </a:r>
            <a:r>
              <a:rPr lang="en-US" sz="3047" b="1">
                <a:latin typeface="HP001 4 hàng" pitchFamily="34" charset="0"/>
              </a:rPr>
              <a:t> 24  </a:t>
            </a:r>
            <a:r>
              <a:rPr lang="en-US" sz="3047" b="1" err="1">
                <a:latin typeface="HP001 4 hàng" pitchFamily="34" charset="0"/>
              </a:rPr>
              <a:t>tháng</a:t>
            </a:r>
            <a:r>
              <a:rPr lang="en-US" sz="3047" b="1">
                <a:latin typeface="HP001 4 hàng" pitchFamily="34" charset="0"/>
              </a:rPr>
              <a:t> 1 </a:t>
            </a:r>
            <a:r>
              <a:rPr lang="en-US" sz="3047" b="1" err="1">
                <a:latin typeface="HP001 4 hàng" pitchFamily="34" charset="0"/>
              </a:rPr>
              <a:t>năm</a:t>
            </a:r>
            <a:r>
              <a:rPr lang="en-US" sz="3047" b="1">
                <a:latin typeface="HP001 4 hàng" pitchFamily="34" charset="0"/>
              </a:rPr>
              <a:t> 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3293" y="1634314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38" y="2218367"/>
            <a:ext cx="92545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Bài39 </a:t>
            </a:r>
            <a:r>
              <a:rPr lang="en-US" sz="3047" b="1">
                <a:latin typeface="HP001 4 hàng" pitchFamily="34" charset="0"/>
                <a:cs typeface="Times New Roman" pitchFamily="18" charset="0"/>
              </a:rPr>
              <a:t>: Bảng nhân 2 (tiết 2)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333998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65475" y="142973"/>
            <a:ext cx="70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3359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pic>
        <p:nvPicPr>
          <p:cNvPr id="5" name="btnInknoeActivity" hidden="1">
            <a:extLst>
              <a:ext uri="{FF2B5EF4-FFF2-40B4-BE49-F238E27FC236}">
                <a16:creationId xmlns:a16="http://schemas.microsoft.com/office/drawing/2014/main" id="{5BCC4ABD-5718-499B-BB0E-9DF755E1D29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89" y="580366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752A6-F6E6-45EA-B101-DBCB5997C562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682286"/>
            <a:ext cx="11557000" cy="5493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4D4B9E-D970-44CC-B0FD-1D7ADBDD2714}"/>
              </a:ext>
            </a:extLst>
          </p:cNvPr>
          <p:cNvSpPr txBox="1"/>
          <p:nvPr/>
        </p:nvSpPr>
        <p:spPr>
          <a:xfrm>
            <a:off x="4381140" y="5837159"/>
            <a:ext cx="3429721" cy="338554"/>
          </a:xfrm>
          <a:prstGeom prst="rect">
            <a:avLst/>
          </a:prstGeom>
          <a:pattFill prst="pct5">
            <a:fgClr>
              <a:srgbClr val="000000">
                <a:alpha val="60000"/>
              </a:srgbClr>
            </a:fgClr>
            <a:bgClr>
              <a:srgbClr val="000000">
                <a:alpha val="60000"/>
              </a:srgbClr>
            </a:bgClr>
          </a:pattFill>
        </p:spPr>
        <p:txBody>
          <a:bodyPr vert="horz" wrap="none" rtlCol="0">
            <a:spAutoFit/>
          </a:bodyPr>
          <a:lstStyle/>
          <a:p>
            <a:r>
              <a:rPr lang="en-GB" sz="1600" i="1">
                <a:solidFill>
                  <a:srgbClr val="FFFFFF"/>
                </a:solidFill>
                <a:latin typeface="Calibri" panose="020F0502020204030204" pitchFamily="34" charset="0"/>
              </a:rPr>
              <a:t>Image uploaded by Nguyễn Quỳnh Anh</a:t>
            </a:r>
            <a:endParaRPr lang="en-US" sz="1600" i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0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/>
      </p:transition>
    </mc:Choice>
    <mc:Fallback>
      <p:transition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695582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124025002053255&quot;,&quot;IaMcqCompetition&quot;:false,&quot;IsAnonymous&quot;:false,&quot;AutoAdvance&quot;:false,&quot;IsCompetitionMode&quot;:false}"/>
  <p:tag name="ANSWER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124025002053255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124025002053255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336</Words>
  <Application>Microsoft Office PowerPoint</Application>
  <PresentationFormat>Widescreen</PresentationFormat>
  <Paragraphs>153</Paragraphs>
  <Slides>11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</cp:lastModifiedBy>
  <cp:revision>154</cp:revision>
  <dcterms:created xsi:type="dcterms:W3CDTF">2021-06-02T01:34:28Z</dcterms:created>
  <dcterms:modified xsi:type="dcterms:W3CDTF">2022-01-24T03:32:23Z</dcterms:modified>
</cp:coreProperties>
</file>