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08" r:id="rId2"/>
  </p:sldMasterIdLst>
  <p:notesMasterIdLst>
    <p:notesMasterId r:id="rId12"/>
  </p:notesMasterIdLst>
  <p:sldIdLst>
    <p:sldId id="341" r:id="rId3"/>
    <p:sldId id="362" r:id="rId4"/>
    <p:sldId id="333" r:id="rId5"/>
    <p:sldId id="334" r:id="rId6"/>
    <p:sldId id="335" r:id="rId7"/>
    <p:sldId id="336" r:id="rId8"/>
    <p:sldId id="360" r:id="rId9"/>
    <p:sldId id="353" r:id="rId10"/>
    <p:sldId id="363" r:id="rId11"/>
  </p:sldIdLst>
  <p:sldSz cx="6858000" cy="5143500"/>
  <p:notesSz cx="6858000" cy="9144000"/>
  <p:embeddedFontLst>
    <p:embeddedFont>
      <p:font typeface="Kalam" pitchFamily="2" charset="0"/>
      <p:regular r:id="rId13"/>
    </p:embeddedFont>
    <p:embeddedFont>
      <p:font typeface="Calibri" pitchFamily="34" charset="0"/>
      <p:regular r:id="rId14"/>
      <p:bold r:id="rId15"/>
      <p:italic r:id="rId16"/>
      <p:boldItalic r:id="rId17"/>
    </p:embeddedFont>
    <p:embeddedFont>
      <p:font typeface="Montserrat"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3D6C"/>
    <a:srgbClr val="DF3C7E"/>
    <a:srgbClr val="000000"/>
    <a:srgbClr val="E6F7F9"/>
    <a:srgbClr val="BEE7FB"/>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66"/>
    <p:restoredTop sz="95846"/>
  </p:normalViewPr>
  <p:slideViewPr>
    <p:cSldViewPr snapToGrid="0">
      <p:cViewPr>
        <p:scale>
          <a:sx n="125" d="100"/>
          <a:sy n="125" d="100"/>
        </p:scale>
        <p:origin x="-606" y="330"/>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907881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a:xfrm>
            <a:off x="3884613" y="8685213"/>
            <a:ext cx="2971800" cy="457200"/>
          </a:xfrm>
          <a:prstGeom prst="rect">
            <a:avLst/>
          </a:prstGeom>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121845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265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15036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6896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95228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2281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xmlns="" id="{81E8044B-5A9F-3B47-AF82-354549520988}"/>
              </a:ext>
            </a:extLst>
          </p:cNvPr>
          <p:cNvSpPr>
            <a:spLocks/>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783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01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4767264"/>
            <a:ext cx="1543050" cy="273844"/>
          </a:xfrm>
          <a:prstGeom prst="rect">
            <a:avLst/>
          </a:prstGeom>
        </p:spPr>
        <p:txBody>
          <a:bodyPr lIns="57607" tIns="28804" rIns="57607" bIns="28804"/>
          <a:lstStyle/>
          <a:p>
            <a:fld id="{D997B5FA-0921-464F-AAE1-844C04324D75}" type="datetimeFigureOut">
              <a:rPr lang="zh-CN" altLang="en-US" smtClean="0"/>
              <a:t>2021/12/9</a:t>
            </a:fld>
            <a:endParaRPr lang="zh-CN" altLang="en-US"/>
          </a:p>
        </p:txBody>
      </p:sp>
      <p:sp>
        <p:nvSpPr>
          <p:cNvPr id="5" name="Footer Placeholder 4"/>
          <p:cNvSpPr>
            <a:spLocks noGrp="1"/>
          </p:cNvSpPr>
          <p:nvPr>
            <p:ph type="ftr" sz="quarter" idx="11"/>
          </p:nvPr>
        </p:nvSpPr>
        <p:spPr>
          <a:xfrm>
            <a:off x="2271713" y="4767264"/>
            <a:ext cx="2314575" cy="273844"/>
          </a:xfrm>
          <a:prstGeom prst="rect">
            <a:avLst/>
          </a:prstGeom>
        </p:spPr>
        <p:txBody>
          <a:bodyPr lIns="57607" tIns="28804" rIns="57607" bIns="28804"/>
          <a:lstStyle/>
          <a:p>
            <a:endParaRPr lang="zh-CN" altLang="en-US"/>
          </a:p>
        </p:txBody>
      </p:sp>
      <p:sp>
        <p:nvSpPr>
          <p:cNvPr id="6" name="Slide Number Placeholder 5"/>
          <p:cNvSpPr>
            <a:spLocks noGrp="1"/>
          </p:cNvSpPr>
          <p:nvPr>
            <p:ph type="sldNum" sz="quarter" idx="12"/>
          </p:nvPr>
        </p:nvSpPr>
        <p:spPr>
          <a:xfrm>
            <a:off x="4843463" y="4767264"/>
            <a:ext cx="1543050" cy="273844"/>
          </a:xfrm>
          <a:prstGeom prst="rect">
            <a:avLst/>
          </a:prstGeom>
        </p:spPr>
        <p:txBody>
          <a:bodyPr lIns="57607" tIns="28804" rIns="57607" bIns="28804"/>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2448661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981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8347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417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31680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xmlns=""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 id="214748372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xmlns="" id="{C05AA50F-DFE7-6C4B-92C5-EBE8E2BC7899}"/>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extLst>
      <p:ext uri="{BB962C8B-B14F-4D97-AF65-F5344CB8AC3E}">
        <p14:creationId xmlns:p14="http://schemas.microsoft.com/office/powerpoint/2010/main" val="1334049421"/>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xmlns=""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xmlns=""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xmlns=""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xmlns=""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xmlns="" id="{4DE99D2B-CA8F-844F-95D0-5686E8FA1BB9}"/>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TẾT ĐẾN RỒI</a:t>
            </a:r>
            <a:endParaRPr lang="en-US" sz="4400" dirty="0">
              <a:solidFill>
                <a:schemeClr val="accent2"/>
              </a:solidFill>
              <a:latin typeface="UTM Cookies" panose="02040603050506020204" pitchFamily="18" charset="0"/>
            </a:endParaRPr>
          </a:p>
        </p:txBody>
      </p:sp>
      <p:grpSp>
        <p:nvGrpSpPr>
          <p:cNvPr id="25" name="Group 24">
            <a:extLst>
              <a:ext uri="{FF2B5EF4-FFF2-40B4-BE49-F238E27FC236}">
                <a16:creationId xmlns:a16="http://schemas.microsoft.com/office/drawing/2014/main" xmlns="" id="{1836BB27-D671-1347-BA32-D22D5B140710}"/>
              </a:ext>
            </a:extLst>
          </p:cNvPr>
          <p:cNvGrpSpPr/>
          <p:nvPr/>
        </p:nvGrpSpPr>
        <p:grpSpPr>
          <a:xfrm>
            <a:off x="395070" y="578414"/>
            <a:ext cx="1623075" cy="751495"/>
            <a:chOff x="369342" y="617893"/>
            <a:chExt cx="1623075" cy="751495"/>
          </a:xfrm>
        </p:grpSpPr>
        <p:sp>
          <p:nvSpPr>
            <p:cNvPr id="26" name="TextBox 25">
              <a:extLst>
                <a:ext uri="{FF2B5EF4-FFF2-40B4-BE49-F238E27FC236}">
                  <a16:creationId xmlns:a16="http://schemas.microsoft.com/office/drawing/2014/main" xmlns="" id="{A93BC527-FCC1-264F-BD80-4A2E7E05E3EB}"/>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4</a:t>
              </a:r>
            </a:p>
          </p:txBody>
        </p:sp>
        <p:sp>
          <p:nvSpPr>
            <p:cNvPr id="27" name="TextBox 26">
              <a:extLst>
                <a:ext uri="{FF2B5EF4-FFF2-40B4-BE49-F238E27FC236}">
                  <a16:creationId xmlns:a16="http://schemas.microsoft.com/office/drawing/2014/main" xmlns="" id="{1D4E427B-6D61-2149-91D5-BC054A1BD746}"/>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4</a:t>
              </a:r>
            </a:p>
          </p:txBody>
        </p:sp>
      </p:grpSp>
    </p:spTree>
    <p:extLst>
      <p:ext uri="{BB962C8B-B14F-4D97-AF65-F5344CB8AC3E}">
        <p14:creationId xmlns:p14="http://schemas.microsoft.com/office/powerpoint/2010/main" val="383932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673185"/>
            <a:ext cx="6858000" cy="3780036"/>
          </a:xfrm>
          <a:prstGeom prst="rect">
            <a:avLst/>
          </a:prstGeom>
          <a:noFill/>
          <a:ln w="9525">
            <a:noFill/>
          </a:ln>
        </p:spPr>
      </p:pic>
      <p:pic>
        <p:nvPicPr>
          <p:cNvPr id="42" name="图片 46114" descr="02"/>
          <p:cNvPicPr>
            <a:picLocks noChangeAspect="1"/>
          </p:cNvPicPr>
          <p:nvPr/>
        </p:nvPicPr>
        <p:blipFill>
          <a:blip r:embed="rId4"/>
          <a:stretch>
            <a:fillRect/>
          </a:stretch>
        </p:blipFill>
        <p:spPr>
          <a:xfrm>
            <a:off x="974935" y="1979827"/>
            <a:ext cx="3620988" cy="641152"/>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4372517" y="2184721"/>
            <a:ext cx="2605141" cy="2481702"/>
          </a:xfrm>
          <a:prstGeom prst="rect">
            <a:avLst/>
          </a:prstGeom>
          <a:noFill/>
          <a:ln w="9525">
            <a:noFill/>
          </a:ln>
        </p:spPr>
      </p:pic>
      <p:sp>
        <p:nvSpPr>
          <p:cNvPr id="8" name="TextBox 7"/>
          <p:cNvSpPr txBox="1"/>
          <p:nvPr/>
        </p:nvSpPr>
        <p:spPr>
          <a:xfrm>
            <a:off x="5075415" y="1172632"/>
            <a:ext cx="1842414" cy="1380378"/>
          </a:xfrm>
          <a:prstGeom prst="rect">
            <a:avLst/>
          </a:prstGeom>
          <a:noFill/>
          <a:ln>
            <a:noFill/>
          </a:ln>
        </p:spPr>
        <p:txBody>
          <a:bodyPr wrap="square" rtlCol="0">
            <a:spAutoFit/>
          </a:bodyPr>
          <a:lstStyle/>
          <a:p>
            <a:pPr>
              <a:lnSpc>
                <a:spcPct val="200000"/>
              </a:lnSpc>
            </a:pPr>
            <a:r>
              <a:rPr lang="en-US" altLang="zh-CN" sz="225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YÊU CẦU</a:t>
            </a:r>
          </a:p>
          <a:p>
            <a:pPr>
              <a:lnSpc>
                <a:spcPct val="200000"/>
              </a:lnSpc>
            </a:pPr>
            <a:r>
              <a:rPr lang="en-US" altLang="zh-CN" sz="225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CẦN ĐẠT</a:t>
            </a:r>
            <a:endParaRPr lang="zh-CN" altLang="en-US" sz="22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endParaRPr>
          </a:p>
        </p:txBody>
      </p:sp>
      <p:sp>
        <p:nvSpPr>
          <p:cNvPr id="16" name="TextBox 15"/>
          <p:cNvSpPr txBox="1"/>
          <p:nvPr/>
        </p:nvSpPr>
        <p:spPr>
          <a:xfrm>
            <a:off x="1052736" y="2563203"/>
            <a:ext cx="328936" cy="403957"/>
          </a:xfrm>
          <a:prstGeom prst="rect">
            <a:avLst/>
          </a:prstGeom>
          <a:noFill/>
        </p:spPr>
        <p:txBody>
          <a:bodyPr wrap="none" rtlCol="0">
            <a:spAutoFit/>
          </a:bodyPr>
          <a:lstStyle/>
          <a:p>
            <a:r>
              <a:rPr lang="en-US" altLang="zh-CN" sz="2025" dirty="0">
                <a:solidFill>
                  <a:schemeClr val="bg1"/>
                </a:solidFill>
              </a:rPr>
              <a:t>3</a:t>
            </a:r>
            <a:endParaRPr lang="zh-CN" altLang="en-US" sz="2025" dirty="0">
              <a:solidFill>
                <a:schemeClr val="bg1"/>
              </a:solidFill>
            </a:endParaRPr>
          </a:p>
        </p:txBody>
      </p:sp>
      <p:sp>
        <p:nvSpPr>
          <p:cNvPr id="17" name="TextBox 16"/>
          <p:cNvSpPr txBox="1"/>
          <p:nvPr/>
        </p:nvSpPr>
        <p:spPr>
          <a:xfrm>
            <a:off x="1757847" y="3322775"/>
            <a:ext cx="328936" cy="403957"/>
          </a:xfrm>
          <a:prstGeom prst="rect">
            <a:avLst/>
          </a:prstGeom>
          <a:noFill/>
        </p:spPr>
        <p:txBody>
          <a:bodyPr wrap="none" rtlCol="0">
            <a:spAutoFit/>
          </a:bodyPr>
          <a:lstStyle/>
          <a:p>
            <a:r>
              <a:rPr lang="en-US" altLang="zh-CN" sz="2025" dirty="0">
                <a:solidFill>
                  <a:schemeClr val="bg1"/>
                </a:solidFill>
              </a:rPr>
              <a:t>4</a:t>
            </a:r>
            <a:endParaRPr lang="zh-CN" altLang="en-US" sz="2025" dirty="0">
              <a:solidFill>
                <a:schemeClr val="bg1"/>
              </a:solidFill>
            </a:endParaRPr>
          </a:p>
        </p:txBody>
      </p:sp>
      <p:pic>
        <p:nvPicPr>
          <p:cNvPr id="25" name="图片 46112" descr="01"/>
          <p:cNvPicPr>
            <a:picLocks noChangeAspect="1"/>
          </p:cNvPicPr>
          <p:nvPr/>
        </p:nvPicPr>
        <p:blipFill>
          <a:blip r:embed="rId6"/>
          <a:stretch>
            <a:fillRect/>
          </a:stretch>
        </p:blipFill>
        <p:spPr>
          <a:xfrm>
            <a:off x="946979" y="1385513"/>
            <a:ext cx="3620988" cy="641152"/>
          </a:xfrm>
          <a:prstGeom prst="rect">
            <a:avLst/>
          </a:prstGeom>
          <a:noFill/>
          <a:ln w="9525">
            <a:noFill/>
          </a:ln>
        </p:spPr>
      </p:pic>
      <p:sp>
        <p:nvSpPr>
          <p:cNvPr id="26" name="TextBox 71"/>
          <p:cNvSpPr txBox="1"/>
          <p:nvPr/>
        </p:nvSpPr>
        <p:spPr>
          <a:xfrm>
            <a:off x="2103270" y="1526541"/>
            <a:ext cx="2375532" cy="265457"/>
          </a:xfrm>
          <a:prstGeom prst="rect">
            <a:avLst/>
          </a:prstGeom>
          <a:noFill/>
          <a:ln w="9525">
            <a:noFill/>
          </a:ln>
        </p:spPr>
        <p:txBody>
          <a:bodyPr wrap="square">
            <a:spAutoFit/>
          </a:bodyPr>
          <a:lstStyle/>
          <a:p>
            <a:pPr lvl="0" eaLnBrk="0" hangingPunct="0"/>
            <a:r>
              <a:rPr lang="en-US" altLang="zh-CN" sz="1125" b="1">
                <a:latin typeface="Arial-Rounded" panose="020B0500000000000000" pitchFamily="34" charset="0"/>
                <a:ea typeface="Arial-Rounded" panose="020B0500000000000000" pitchFamily="34" charset="0"/>
                <a:cs typeface="Arial-Rounded" panose="020B0500000000000000" pitchFamily="34" charset="0"/>
              </a:rPr>
              <a:t>……….</a:t>
            </a:r>
            <a:endParaRPr lang="zh-CN" altLang="en-US" sz="1125"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 name="图片 46116" descr="03"/>
          <p:cNvPicPr>
            <a:picLocks noChangeAspect="1"/>
          </p:cNvPicPr>
          <p:nvPr/>
        </p:nvPicPr>
        <p:blipFill>
          <a:blip r:embed="rId7"/>
          <a:stretch>
            <a:fillRect/>
          </a:stretch>
        </p:blipFill>
        <p:spPr>
          <a:xfrm>
            <a:off x="946979" y="2570483"/>
            <a:ext cx="3621881" cy="640258"/>
          </a:xfrm>
          <a:prstGeom prst="rect">
            <a:avLst/>
          </a:prstGeom>
          <a:noFill/>
          <a:ln w="9525">
            <a:noFill/>
          </a:ln>
        </p:spPr>
      </p:pic>
      <p:pic>
        <p:nvPicPr>
          <p:cNvPr id="28" name="图片 46117" descr="04"/>
          <p:cNvPicPr>
            <a:picLocks noChangeAspect="1"/>
          </p:cNvPicPr>
          <p:nvPr/>
        </p:nvPicPr>
        <p:blipFill>
          <a:blip r:embed="rId8"/>
          <a:stretch>
            <a:fillRect/>
          </a:stretch>
        </p:blipFill>
        <p:spPr>
          <a:xfrm>
            <a:off x="971982" y="3213421"/>
            <a:ext cx="3622774" cy="640258"/>
          </a:xfrm>
          <a:prstGeom prst="rect">
            <a:avLst/>
          </a:prstGeom>
          <a:noFill/>
          <a:ln w="9525">
            <a:noFill/>
          </a:ln>
        </p:spPr>
      </p:pic>
      <p:pic>
        <p:nvPicPr>
          <p:cNvPr id="31" name="图片 46121" descr="png-0731"/>
          <p:cNvPicPr>
            <a:picLocks noChangeAspect="1"/>
          </p:cNvPicPr>
          <p:nvPr/>
        </p:nvPicPr>
        <p:blipFill>
          <a:blip r:embed="rId9"/>
          <a:stretch>
            <a:fillRect/>
          </a:stretch>
        </p:blipFill>
        <p:spPr>
          <a:xfrm>
            <a:off x="1069315" y="3220564"/>
            <a:ext cx="617042" cy="617041"/>
          </a:xfrm>
          <a:prstGeom prst="rect">
            <a:avLst/>
          </a:prstGeom>
          <a:noFill/>
          <a:ln w="9525">
            <a:noFill/>
          </a:ln>
        </p:spPr>
      </p:pic>
      <p:pic>
        <p:nvPicPr>
          <p:cNvPr id="34" name="图片 46124" descr="png-0730"/>
          <p:cNvPicPr>
            <a:picLocks noChangeAspect="1"/>
          </p:cNvPicPr>
          <p:nvPr/>
        </p:nvPicPr>
        <p:blipFill>
          <a:blip r:embed="rId10"/>
          <a:stretch>
            <a:fillRect/>
          </a:stretch>
        </p:blipFill>
        <p:spPr>
          <a:xfrm>
            <a:off x="1075566" y="1413195"/>
            <a:ext cx="617041" cy="567035"/>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1066637" y="2027558"/>
            <a:ext cx="617041" cy="617041"/>
          </a:xfrm>
          <a:prstGeom prst="rect">
            <a:avLst/>
          </a:prstGeom>
          <a:noFill/>
          <a:ln w="9525">
            <a:noFill/>
          </a:ln>
        </p:spPr>
      </p:pic>
      <p:pic>
        <p:nvPicPr>
          <p:cNvPr id="40" name="图片 46130" descr="png-0731副本"/>
          <p:cNvPicPr>
            <a:picLocks noChangeAspect="1"/>
          </p:cNvPicPr>
          <p:nvPr/>
        </p:nvPicPr>
        <p:blipFill>
          <a:blip r:embed="rId11"/>
          <a:stretch>
            <a:fillRect/>
          </a:stretch>
        </p:blipFill>
        <p:spPr>
          <a:xfrm>
            <a:off x="1066636" y="2613345"/>
            <a:ext cx="528638" cy="625078"/>
          </a:xfrm>
          <a:prstGeom prst="rect">
            <a:avLst/>
          </a:prstGeom>
          <a:noFill/>
          <a:ln w="9525">
            <a:noFill/>
          </a:ln>
        </p:spPr>
      </p:pic>
      <p:sp>
        <p:nvSpPr>
          <p:cNvPr id="43" name="TextBox 71"/>
          <p:cNvSpPr txBox="1"/>
          <p:nvPr/>
        </p:nvSpPr>
        <p:spPr>
          <a:xfrm>
            <a:off x="2139509" y="2158755"/>
            <a:ext cx="2428458" cy="265457"/>
          </a:xfrm>
          <a:prstGeom prst="rect">
            <a:avLst/>
          </a:prstGeom>
          <a:noFill/>
          <a:ln w="9525">
            <a:noFill/>
          </a:ln>
        </p:spPr>
        <p:txBody>
          <a:bodyPr wrap="square">
            <a:spAutoFit/>
          </a:bodyPr>
          <a:lstStyle/>
          <a:p>
            <a:pPr lvl="0" eaLnBrk="0" hangingPunct="0"/>
            <a:r>
              <a:rPr lang="en-US" altLang="zh-CN" sz="1125" b="1">
                <a:latin typeface="Arial-Rounded" panose="020B0500000000000000" pitchFamily="34" charset="0"/>
                <a:ea typeface="Arial-Rounded" panose="020B0500000000000000" pitchFamily="34" charset="0"/>
                <a:cs typeface="Arial-Rounded" panose="020B0500000000000000" pitchFamily="34" charset="0"/>
              </a:rPr>
              <a:t>………….</a:t>
            </a:r>
            <a:endParaRPr lang="zh-CN" altLang="en-US" sz="1125"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71"/>
          <p:cNvSpPr txBox="1"/>
          <p:nvPr/>
        </p:nvSpPr>
        <p:spPr>
          <a:xfrm>
            <a:off x="2194566" y="2740242"/>
            <a:ext cx="2086868" cy="265457"/>
          </a:xfrm>
          <a:prstGeom prst="rect">
            <a:avLst/>
          </a:prstGeom>
          <a:noFill/>
          <a:ln w="9525">
            <a:noFill/>
          </a:ln>
        </p:spPr>
        <p:txBody>
          <a:bodyPr>
            <a:spAutoFit/>
          </a:bodyPr>
          <a:lstStyle/>
          <a:p>
            <a:pPr lvl="0" eaLnBrk="0" hangingPunct="0"/>
            <a:r>
              <a:rPr lang="en-US" altLang="zh-CN" sz="1125" b="1">
                <a:latin typeface="Arial-Rounded" panose="020B0500000000000000" pitchFamily="34" charset="0"/>
                <a:ea typeface="Arial-Rounded" panose="020B0500000000000000" pitchFamily="34" charset="0"/>
                <a:cs typeface="Arial-Rounded" panose="020B0500000000000000" pitchFamily="34" charset="0"/>
              </a:rPr>
              <a:t>……………</a:t>
            </a:r>
            <a:endParaRPr lang="zh-CN" altLang="en-US" sz="1125"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TextBox 71"/>
          <p:cNvSpPr txBox="1"/>
          <p:nvPr/>
        </p:nvSpPr>
        <p:spPr>
          <a:xfrm>
            <a:off x="2165991" y="3407256"/>
            <a:ext cx="2086868" cy="265457"/>
          </a:xfrm>
          <a:prstGeom prst="rect">
            <a:avLst/>
          </a:prstGeom>
          <a:noFill/>
          <a:ln w="9525">
            <a:noFill/>
          </a:ln>
        </p:spPr>
        <p:txBody>
          <a:bodyPr>
            <a:spAutoFit/>
          </a:bodyPr>
          <a:lstStyle/>
          <a:p>
            <a:pPr lvl="0" eaLnBrk="0" hangingPunct="0"/>
            <a:r>
              <a:rPr lang="en-US" altLang="zh-CN" sz="1125" b="1">
                <a:latin typeface="Arial-Rounded" panose="020B0500000000000000" pitchFamily="34" charset="0"/>
                <a:ea typeface="Arial-Rounded" panose="020B0500000000000000" pitchFamily="34" charset="0"/>
                <a:cs typeface="Arial-Rounded" panose="020B0500000000000000" pitchFamily="34" charset="0"/>
              </a:rPr>
              <a:t>………….</a:t>
            </a:r>
            <a:endParaRPr lang="zh-CN" altLang="en-US" sz="1125"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06260627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arn(inVertical)">
                                      <p:cBhvr>
                                        <p:cTn id="40" dur="500"/>
                                        <p:tgtEl>
                                          <p:spTgt spid="46"/>
                                        </p:tgtEl>
                                      </p:cBhvr>
                                    </p:animEffect>
                                  </p:childTnLst>
                                </p:cTn>
                              </p:par>
                              <p:par>
                                <p:cTn id="41" presetID="16" presetClass="entr" presetSubtype="2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305156-7455-8F4C-AA31-731375F4FEB5}"/>
              </a:ext>
            </a:extLst>
          </p:cNvPr>
          <p:cNvSpPr txBox="1"/>
          <p:nvPr/>
        </p:nvSpPr>
        <p:spPr>
          <a:xfrm>
            <a:off x="1443071" y="54594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xmlns="" id="{F1BA6EFB-CB7A-094B-AC9D-B222BDD328B2}"/>
              </a:ext>
            </a:extLst>
          </p:cNvPr>
          <p:cNvSpPr txBox="1"/>
          <p:nvPr/>
        </p:nvSpPr>
        <p:spPr>
          <a:xfrm>
            <a:off x="2254640" y="1808285"/>
            <a:ext cx="2348720" cy="523220"/>
          </a:xfrm>
          <a:prstGeom prst="rect">
            <a:avLst/>
          </a:prstGeom>
          <a:noFill/>
        </p:spPr>
        <p:txBody>
          <a:bodyPr wrap="none" rtlCol="0">
            <a:spAutoFit/>
          </a:bodyPr>
          <a:lstStyle/>
          <a:p>
            <a:r>
              <a:rPr lang="x-none" sz="2800" b="1" dirty="0">
                <a:solidFill>
                  <a:srgbClr val="17479D"/>
                </a:solidFill>
                <a:latin typeface="UTM Avo" panose="02040603050506020204" pitchFamily="18" charset="0"/>
              </a:rPr>
              <a:t>TẾT ĐẾN RỒI</a:t>
            </a:r>
          </a:p>
        </p:txBody>
      </p:sp>
      <p:sp>
        <p:nvSpPr>
          <p:cNvPr id="5" name="TextBox 4">
            <a:extLst>
              <a:ext uri="{FF2B5EF4-FFF2-40B4-BE49-F238E27FC236}">
                <a16:creationId xmlns:a16="http://schemas.microsoft.com/office/drawing/2014/main" xmlns="" id="{9FA24853-01FC-A946-88A2-4E5CEA158308}"/>
              </a:ext>
            </a:extLst>
          </p:cNvPr>
          <p:cNvSpPr txBox="1"/>
          <p:nvPr/>
        </p:nvSpPr>
        <p:spPr>
          <a:xfrm>
            <a:off x="1217493" y="241803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xmlns=""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92" y="2572603"/>
            <a:ext cx="304770" cy="288000"/>
          </a:xfrm>
          <a:prstGeom prst="rect">
            <a:avLst/>
          </a:prstGeom>
        </p:spPr>
      </p:pic>
      <p:pic>
        <p:nvPicPr>
          <p:cNvPr id="7" name="Picture 6">
            <a:extLst>
              <a:ext uri="{FF2B5EF4-FFF2-40B4-BE49-F238E27FC236}">
                <a16:creationId xmlns:a16="http://schemas.microsoft.com/office/drawing/2014/main" xmlns=""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24762" y="3243456"/>
            <a:ext cx="288000" cy="288000"/>
          </a:xfrm>
          <a:prstGeom prst="rect">
            <a:avLst/>
          </a:prstGeom>
        </p:spPr>
      </p:pic>
      <p:sp>
        <p:nvSpPr>
          <p:cNvPr id="8" name="TextBox 7">
            <a:extLst>
              <a:ext uri="{FF2B5EF4-FFF2-40B4-BE49-F238E27FC236}">
                <a16:creationId xmlns:a16="http://schemas.microsoft.com/office/drawing/2014/main" xmlns="" id="{6743BCB4-7CDF-1743-B06E-85D66E7CF6B8}"/>
              </a:ext>
            </a:extLst>
          </p:cNvPr>
          <p:cNvSpPr txBox="1"/>
          <p:nvPr/>
        </p:nvSpPr>
        <p:spPr>
          <a:xfrm>
            <a:off x="1217493" y="308424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g/ gh.</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xmlns="" id="{704A1E3D-E4D2-8C42-B66F-F1851A550471}"/>
              </a:ext>
            </a:extLst>
          </p:cNvPr>
          <p:cNvSpPr txBox="1"/>
          <p:nvPr/>
        </p:nvSpPr>
        <p:spPr>
          <a:xfrm>
            <a:off x="1217493" y="3750461"/>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xmlns=""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464" y="3905039"/>
            <a:ext cx="288000" cy="288000"/>
          </a:xfrm>
          <a:prstGeom prst="rect">
            <a:avLst/>
          </a:prstGeom>
        </p:spPr>
      </p:pic>
      <p:pic>
        <p:nvPicPr>
          <p:cNvPr id="13" name="Picture 12">
            <a:extLst>
              <a:ext uri="{FF2B5EF4-FFF2-40B4-BE49-F238E27FC236}">
                <a16:creationId xmlns:a16="http://schemas.microsoft.com/office/drawing/2014/main" xmlns="" id="{FD379354-498C-844A-86F1-DD9EE483B19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02084" y="408748"/>
            <a:ext cx="1398978" cy="1205914"/>
          </a:xfrm>
          <a:prstGeom prst="ellipse">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AB7E27-7FC7-4C47-811B-15050CA3E690}"/>
              </a:ext>
            </a:extLst>
          </p:cNvPr>
          <p:cNvSpPr txBox="1"/>
          <p:nvPr/>
        </p:nvSpPr>
        <p:spPr>
          <a:xfrm>
            <a:off x="743988" y="871572"/>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Tết đến rồi</a:t>
            </a:r>
            <a:endParaRPr lang="en-US" sz="24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xmlns="" id="{DA3D6D13-98E5-544E-A2A0-7B1710E8DFA4}"/>
              </a:ext>
            </a:extLst>
          </p:cNvPr>
          <p:cNvSpPr txBox="1"/>
          <p:nvPr/>
        </p:nvSpPr>
        <p:spPr>
          <a:xfrm>
            <a:off x="427017" y="1376616"/>
            <a:ext cx="5999771" cy="3258584"/>
          </a:xfrm>
          <a:prstGeom prst="rect">
            <a:avLst/>
          </a:prstGeom>
          <a:noFill/>
        </p:spPr>
        <p:txBody>
          <a:bodyPr wrap="square" rtlCol="0">
            <a:spAutoFit/>
          </a:bodyPr>
          <a:lstStyle/>
          <a:p>
            <a:pPr marL="7938" algn="just">
              <a:lnSpc>
                <a:spcPct val="150000"/>
              </a:lnSpc>
            </a:pPr>
            <a:r>
              <a:rPr lang="vi-VN" sz="2000" dirty="0">
                <a:latin typeface="UTM Avo" panose="02040603050506020204" pitchFamily="18" charset="0"/>
              </a:rPr>
              <a:t>     Vào dịp Tết, các gia đình thường gói bánh chưng hoặc bánh tét. Người lớn thường tặng trẻ em những bao lì xì xinh xắn với mong ước các em mạnh khoẻ, giỏi giang. Tết là dịp mọi người quây quần bên nhau và dành cho nhau những lời chúc tốt đẹp.</a:t>
            </a:r>
          </a:p>
          <a:p>
            <a:pPr marL="266700" algn="just">
              <a:lnSpc>
                <a:spcPct val="150000"/>
              </a:lnSpc>
            </a:pPr>
            <a:r>
              <a:rPr lang="vi-VN" sz="2000" dirty="0">
                <a:latin typeface="UTM Avo" panose="02040603050506020204" pitchFamily="18" charset="0"/>
              </a:rPr>
              <a:t>			    </a:t>
            </a:r>
            <a:endParaRPr lang="en-US" sz="2000" dirty="0">
              <a:latin typeface="UTM Avo" panose="02040603050506020204" pitchFamily="18" charset="0"/>
            </a:endParaRPr>
          </a:p>
        </p:txBody>
      </p:sp>
      <p:cxnSp>
        <p:nvCxnSpPr>
          <p:cNvPr id="4" name="Straight Connector 3">
            <a:extLst>
              <a:ext uri="{FF2B5EF4-FFF2-40B4-BE49-F238E27FC236}">
                <a16:creationId xmlns:a16="http://schemas.microsoft.com/office/drawing/2014/main" xmlns="" id="{1F4C6444-6C93-BF45-B1C3-D4A014078C78}"/>
              </a:ext>
            </a:extLst>
          </p:cNvPr>
          <p:cNvCxnSpPr>
            <a:cxnSpLocks/>
          </p:cNvCxnSpPr>
          <p:nvPr/>
        </p:nvCxnSpPr>
        <p:spPr>
          <a:xfrm>
            <a:off x="2554479" y="1404859"/>
            <a:ext cx="5725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1202C3C9-A326-274C-8CA8-74D8353AD7BB}"/>
              </a:ext>
            </a:extLst>
          </p:cNvPr>
          <p:cNvCxnSpPr>
            <a:cxnSpLocks/>
          </p:cNvCxnSpPr>
          <p:nvPr/>
        </p:nvCxnSpPr>
        <p:spPr>
          <a:xfrm>
            <a:off x="855234" y="1846768"/>
            <a:ext cx="5725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a:extLst>
              <a:ext uri="{FF2B5EF4-FFF2-40B4-BE49-F238E27FC236}">
                <a16:creationId xmlns:a16="http://schemas.microsoft.com/office/drawing/2014/main" xmlns="" id="{B778746E-20C0-B74C-8556-5A9A1ECA4885}"/>
              </a:ext>
            </a:extLst>
          </p:cNvPr>
          <p:cNvCxnSpPr>
            <a:cxnSpLocks/>
          </p:cNvCxnSpPr>
          <p:nvPr/>
        </p:nvCxnSpPr>
        <p:spPr>
          <a:xfrm>
            <a:off x="2226252" y="2313163"/>
            <a:ext cx="76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0F3943F-2941-5E4E-B96B-8055ECAD4CA0}"/>
              </a:ext>
            </a:extLst>
          </p:cNvPr>
          <p:cNvCxnSpPr>
            <a:cxnSpLocks/>
          </p:cNvCxnSpPr>
          <p:nvPr/>
        </p:nvCxnSpPr>
        <p:spPr>
          <a:xfrm>
            <a:off x="1212671" y="3210281"/>
            <a:ext cx="430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9379E3-F72F-364A-B033-9BD22226F102}"/>
              </a:ext>
            </a:extLst>
          </p:cNvPr>
          <p:cNvSpPr txBox="1"/>
          <p:nvPr/>
        </p:nvSpPr>
        <p:spPr>
          <a:xfrm>
            <a:off x="733428" y="644185"/>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xmlns="" id="{04B2AE07-AE20-3040-9F7E-25ABBA398403}"/>
              </a:ext>
            </a:extLst>
          </p:cNvPr>
          <p:cNvSpPr/>
          <p:nvPr/>
        </p:nvSpPr>
        <p:spPr>
          <a:xfrm>
            <a:off x="789990"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bánh chưng</a:t>
            </a:r>
            <a:endParaRPr lang="vi-VN" sz="2400" dirty="0"/>
          </a:p>
        </p:txBody>
      </p:sp>
      <p:sp>
        <p:nvSpPr>
          <p:cNvPr id="4" name="Oval 3">
            <a:extLst>
              <a:ext uri="{FF2B5EF4-FFF2-40B4-BE49-F238E27FC236}">
                <a16:creationId xmlns:a16="http://schemas.microsoft.com/office/drawing/2014/main" xmlns=""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xmlns="" id="{89984686-D9C8-1541-B1BE-DF75E6CE61B6}"/>
              </a:ext>
            </a:extLst>
          </p:cNvPr>
          <p:cNvSpPr/>
          <p:nvPr/>
        </p:nvSpPr>
        <p:spPr>
          <a:xfrm>
            <a:off x="789990"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mạnh khoẻ</a:t>
            </a:r>
            <a:endParaRPr lang="vi-VN" sz="2400" dirty="0"/>
          </a:p>
        </p:txBody>
      </p:sp>
      <p:sp>
        <p:nvSpPr>
          <p:cNvPr id="6" name="Oval 5">
            <a:extLst>
              <a:ext uri="{FF2B5EF4-FFF2-40B4-BE49-F238E27FC236}">
                <a16:creationId xmlns:a16="http://schemas.microsoft.com/office/drawing/2014/main" xmlns=""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050DC3C9-D8FE-8343-84BC-BA7E05AFEB0D}"/>
              </a:ext>
            </a:extLst>
          </p:cNvPr>
          <p:cNvSpPr/>
          <p:nvPr/>
        </p:nvSpPr>
        <p:spPr>
          <a:xfrm>
            <a:off x="789990" y="311589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quây quần</a:t>
            </a:r>
            <a:endParaRPr lang="vi-VN" sz="2400" dirty="0"/>
          </a:p>
        </p:txBody>
      </p:sp>
      <p:sp>
        <p:nvSpPr>
          <p:cNvPr id="8" name="Oval 7">
            <a:extLst>
              <a:ext uri="{FF2B5EF4-FFF2-40B4-BE49-F238E27FC236}">
                <a16:creationId xmlns:a16="http://schemas.microsoft.com/office/drawing/2014/main" xmlns="" id="{48FA0106-3394-A74C-9895-B3A17E410635}"/>
              </a:ext>
            </a:extLst>
          </p:cNvPr>
          <p:cNvSpPr/>
          <p:nvPr/>
        </p:nvSpPr>
        <p:spPr>
          <a:xfrm>
            <a:off x="903104" y="335958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xmlns="" id="{29207175-DBBC-5B47-9626-791F4B16E07A}"/>
              </a:ext>
            </a:extLst>
          </p:cNvPr>
          <p:cNvSpPr/>
          <p:nvPr/>
        </p:nvSpPr>
        <p:spPr>
          <a:xfrm>
            <a:off x="789990"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giỏi giang</a:t>
            </a:r>
            <a:endParaRPr lang="vi-VN" sz="2400" dirty="0"/>
          </a:p>
        </p:txBody>
      </p:sp>
      <p:sp>
        <p:nvSpPr>
          <p:cNvPr id="14" name="Oval 13">
            <a:extLst>
              <a:ext uri="{FF2B5EF4-FFF2-40B4-BE49-F238E27FC236}">
                <a16:creationId xmlns:a16="http://schemas.microsoft.com/office/drawing/2014/main" xmlns="" id="{CA6FFE91-FD4E-EE41-A780-5D30A5D67AE4}"/>
              </a:ext>
            </a:extLst>
          </p:cNvPr>
          <p:cNvSpPr/>
          <p:nvPr/>
        </p:nvSpPr>
        <p:spPr>
          <a:xfrm>
            <a:off x="903104"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xmlns=""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xmlns=""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4481" y="237602"/>
            <a:ext cx="352093" cy="352093"/>
          </a:xfrm>
          <a:prstGeom prst="rect">
            <a:avLst/>
          </a:prstGeom>
        </p:spPr>
      </p:pic>
      <p:sp>
        <p:nvSpPr>
          <p:cNvPr id="3" name="TextBox 2">
            <a:extLst>
              <a:ext uri="{FF2B5EF4-FFF2-40B4-BE49-F238E27FC236}">
                <a16:creationId xmlns:a16="http://schemas.microsoft.com/office/drawing/2014/main" xmlns="" id="{D5D29BEC-04F4-6A40-90D7-EEE793C9FEE0}"/>
              </a:ext>
            </a:extLst>
          </p:cNvPr>
          <p:cNvSpPr txBox="1"/>
          <p:nvPr/>
        </p:nvSpPr>
        <p:spPr>
          <a:xfrm>
            <a:off x="723993" y="174370"/>
            <a:ext cx="5311568" cy="45390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Chọn </a:t>
            </a:r>
            <a:r>
              <a:rPr kumimoji="0" lang="vi-VN" sz="1800"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g </a:t>
            </a: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hoặc </a:t>
            </a:r>
            <a:r>
              <a:rPr kumimoji="0" lang="vi-VN" sz="1800"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gh</a:t>
            </a: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 thay cho ô vuông.</a:t>
            </a:r>
          </a:p>
        </p:txBody>
      </p:sp>
      <p:grpSp>
        <p:nvGrpSpPr>
          <p:cNvPr id="9" name="Group 8">
            <a:extLst>
              <a:ext uri="{FF2B5EF4-FFF2-40B4-BE49-F238E27FC236}">
                <a16:creationId xmlns:a16="http://schemas.microsoft.com/office/drawing/2014/main" xmlns="" id="{D0F5C1CE-5D69-A34F-A998-7A729CD09BF1}"/>
              </a:ext>
            </a:extLst>
          </p:cNvPr>
          <p:cNvGrpSpPr/>
          <p:nvPr/>
        </p:nvGrpSpPr>
        <p:grpSpPr>
          <a:xfrm>
            <a:off x="337385" y="2965334"/>
            <a:ext cx="6084784" cy="1835118"/>
            <a:chOff x="-619978" y="1272734"/>
            <a:chExt cx="6084784" cy="1835118"/>
          </a:xfrm>
          <a:noFill/>
        </p:grpSpPr>
        <p:sp>
          <p:nvSpPr>
            <p:cNvPr id="5" name="Rectangle 4">
              <a:extLst>
                <a:ext uri="{FF2B5EF4-FFF2-40B4-BE49-F238E27FC236}">
                  <a16:creationId xmlns:a16="http://schemas.microsoft.com/office/drawing/2014/main" xmlns="" id="{F3A00893-BE8B-5B41-BEEC-11F2E7ED6F7E}"/>
                </a:ext>
              </a:extLst>
            </p:cNvPr>
            <p:cNvSpPr/>
            <p:nvPr/>
          </p:nvSpPr>
          <p:spPr>
            <a:xfrm>
              <a:off x="-619978" y="1272734"/>
              <a:ext cx="6084784" cy="1835118"/>
            </a:xfrm>
            <a:prstGeom prst="rect">
              <a:avLst/>
            </a:prstGeom>
            <a:grpFill/>
            <a:ln w="19050">
              <a:noFill/>
              <a:extLst>
                <a:ext uri="{C807C97D-BFC1-408E-A445-0C87EB9F89A2}">
                  <ask:lineSketchStyleProps xmlns:ask="http://schemas.microsoft.com/office/drawing/2018/sketchyshapes" xmlns="" sd="86837363">
                    <a:custGeom>
                      <a:avLst/>
                      <a:gdLst>
                        <a:gd name="connsiteX0" fmla="*/ 0 w 6084784"/>
                        <a:gd name="connsiteY0" fmla="*/ 0 h 1835118"/>
                        <a:gd name="connsiteX1" fmla="*/ 6084784 w 6084784"/>
                        <a:gd name="connsiteY1" fmla="*/ 0 h 1835118"/>
                        <a:gd name="connsiteX2" fmla="*/ 6084784 w 6084784"/>
                        <a:gd name="connsiteY2" fmla="*/ 1835118 h 1835118"/>
                        <a:gd name="connsiteX3" fmla="*/ 0 w 6084784"/>
                        <a:gd name="connsiteY3" fmla="*/ 1835118 h 1835118"/>
                        <a:gd name="connsiteX4" fmla="*/ 0 w 6084784"/>
                        <a:gd name="connsiteY4" fmla="*/ 0 h 1835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784" h="1835118" fill="none" extrusionOk="0">
                          <a:moveTo>
                            <a:pt x="0" y="0"/>
                          </a:moveTo>
                          <a:cubicBezTo>
                            <a:pt x="2207130" y="106216"/>
                            <a:pt x="4799048" y="-142119"/>
                            <a:pt x="6084784" y="0"/>
                          </a:cubicBezTo>
                          <a:cubicBezTo>
                            <a:pt x="6132447" y="571215"/>
                            <a:pt x="5937822" y="1292305"/>
                            <a:pt x="6084784" y="1835118"/>
                          </a:cubicBezTo>
                          <a:cubicBezTo>
                            <a:pt x="5396047" y="1805890"/>
                            <a:pt x="1024774" y="1819424"/>
                            <a:pt x="0" y="1835118"/>
                          </a:cubicBezTo>
                          <a:cubicBezTo>
                            <a:pt x="-164962" y="1330646"/>
                            <a:pt x="14472" y="351695"/>
                            <a:pt x="0" y="0"/>
                          </a:cubicBezTo>
                          <a:close/>
                        </a:path>
                        <a:path w="6084784" h="1835118" stroke="0" extrusionOk="0">
                          <a:moveTo>
                            <a:pt x="0" y="0"/>
                          </a:moveTo>
                          <a:cubicBezTo>
                            <a:pt x="2686118" y="-71603"/>
                            <a:pt x="3872221" y="126493"/>
                            <a:pt x="6084784" y="0"/>
                          </a:cubicBezTo>
                          <a:cubicBezTo>
                            <a:pt x="6030911" y="659806"/>
                            <a:pt x="6174293" y="1289343"/>
                            <a:pt x="6084784" y="1835118"/>
                          </a:cubicBezTo>
                          <a:cubicBezTo>
                            <a:pt x="5144353" y="1879962"/>
                            <a:pt x="2819533" y="1678231"/>
                            <a:pt x="0" y="1835118"/>
                          </a:cubicBezTo>
                          <a:cubicBezTo>
                            <a:pt x="148008" y="924691"/>
                            <a:pt x="94600" y="366559"/>
                            <a:pt x="0" y="0"/>
                          </a:cubicBezTo>
                          <a:close/>
                        </a:path>
                      </a:pathLst>
                    </a:custGeom>
                    <ask:type>
                      <ask:lineSketchCurved/>
                    </ask:type>
                  </ask:lineSketchStyleProps>
                </a:ext>
              </a:extLst>
            </a:ln>
          </p:spPr>
          <p:txBody>
            <a:bodyPr wrap="square" anchor="b">
              <a:spAutoFit/>
            </a:bodyPr>
            <a:lstStyle/>
            <a:p>
              <a:pPr marL="0" marR="0" lvl="0" indent="0" algn="ctr" defTabSz="914400" rtl="0" eaLnBrk="1" fontAlgn="auto" latinLnBrk="0" hangingPunct="1">
                <a:lnSpc>
                  <a:spcPct val="200000"/>
                </a:lnSpc>
                <a:spcBef>
                  <a:spcPts val="0"/>
                </a:spcBef>
                <a:spcAft>
                  <a:spcPts val="0"/>
                </a:spcAft>
                <a:buClr>
                  <a:srgbClr val="000000"/>
                </a:buClr>
                <a:buSzTx/>
                <a:buFont typeface="Arial"/>
                <a:buNone/>
                <a:tabLst/>
                <a:defRPr/>
              </a:pPr>
              <a:r>
                <a:rPr lang="en-US" sz="2000" dirty="0" err="1">
                  <a:latin typeface="UTM Avo" panose="02040603050506020204" pitchFamily="18" charset="0"/>
                  <a:ea typeface="Calibri" panose="020F0502020204030204" pitchFamily="34" charset="0"/>
                  <a:cs typeface="Times New Roman" panose="02020603050405020304" pitchFamily="18" charset="0"/>
                </a:rPr>
                <a:t>Chị</a:t>
              </a:r>
              <a:r>
                <a:rPr lang="en-US" sz="2000" dirty="0">
                  <a:latin typeface="UTM Avo" panose="02040603050506020204" pitchFamily="18" charset="0"/>
                  <a:ea typeface="Calibri" panose="020F0502020204030204" pitchFamily="34" charset="0"/>
                  <a:cs typeface="Times New Roman" panose="02020603050405020304" pitchFamily="18" charset="0"/>
                </a:rPr>
                <a:t> </a:t>
              </a:r>
              <a:r>
                <a:rPr lang="en-US" sz="2000" dirty="0" err="1">
                  <a:latin typeface="UTM Avo" panose="02040603050506020204" pitchFamily="18" charset="0"/>
                  <a:ea typeface="Calibri" panose="020F0502020204030204" pitchFamily="34" charset="0"/>
                  <a:cs typeface="Times New Roman" panose="02020603050405020304" pitchFamily="18" charset="0"/>
                </a:rPr>
                <a:t>tre</a:t>
              </a:r>
              <a:r>
                <a:rPr lang="en-US" sz="2000" dirty="0">
                  <a:latin typeface="UTM Avo" panose="02040603050506020204" pitchFamily="18" charset="0"/>
                  <a:ea typeface="Calibri" panose="020F0502020204030204" pitchFamily="34" charset="0"/>
                  <a:cs typeface="Times New Roman" panose="02020603050405020304" pitchFamily="18" charset="0"/>
                </a:rPr>
                <a:t> </a:t>
              </a:r>
              <a:r>
                <a:rPr lang="en-US" sz="2000" dirty="0" err="1">
                  <a:latin typeface="UTM Avo" panose="02040603050506020204" pitchFamily="18" charset="0"/>
                  <a:ea typeface="Calibri" panose="020F0502020204030204" pitchFamily="34" charset="0"/>
                  <a:cs typeface="Times New Roman" panose="02020603050405020304" pitchFamily="18" charset="0"/>
                </a:rPr>
                <a:t>chải</a:t>
              </a:r>
              <a:r>
                <a:rPr lang="en-US" sz="2000" dirty="0">
                  <a:latin typeface="UTM Avo" panose="02040603050506020204" pitchFamily="18" charset="0"/>
                  <a:ea typeface="Calibri" panose="020F0502020204030204" pitchFamily="34" charset="0"/>
                  <a:cs typeface="Times New Roman" panose="02020603050405020304" pitchFamily="18" charset="0"/>
                </a:rPr>
                <a:t> </a:t>
              </a:r>
              <a:r>
                <a:rPr lang="en-US" sz="2000" dirty="0" err="1">
                  <a:latin typeface="UTM Avo" panose="02040603050506020204" pitchFamily="18" charset="0"/>
                  <a:ea typeface="Calibri" panose="020F0502020204030204" pitchFamily="34" charset="0"/>
                  <a:cs typeface="Times New Roman" panose="02020603050405020304" pitchFamily="18" charset="0"/>
                </a:rPr>
                <a:t>tóc</a:t>
              </a:r>
              <a:r>
                <a:rPr lang="en-US" sz="2000" dirty="0">
                  <a:latin typeface="UTM Avo" panose="02040603050506020204" pitchFamily="18" charset="0"/>
                  <a:ea typeface="Calibri" panose="020F0502020204030204" pitchFamily="34" charset="0"/>
                  <a:cs typeface="Times New Roman" panose="02020603050405020304" pitchFamily="18" charset="0"/>
                </a:rPr>
                <a:t> </a:t>
              </a:r>
              <a:r>
                <a:rPr lang="en-US" sz="2000" dirty="0" err="1">
                  <a:latin typeface="UTM Avo" panose="02040603050506020204" pitchFamily="18" charset="0"/>
                  <a:ea typeface="Calibri" panose="020F0502020204030204" pitchFamily="34" charset="0"/>
                  <a:cs typeface="Times New Roman" panose="02020603050405020304" pitchFamily="18" charset="0"/>
                </a:rPr>
                <a:t>bên</a:t>
              </a:r>
              <a:r>
                <a:rPr lang="en-US" sz="2000" dirty="0">
                  <a:latin typeface="UTM Avo" panose="02040603050506020204" pitchFamily="18" charset="0"/>
                  <a:ea typeface="Calibri" panose="020F0502020204030204" pitchFamily="34" charset="0"/>
                  <a:cs typeface="Times New Roman" panose="02020603050405020304" pitchFamily="18" charset="0"/>
                </a:rPr>
                <a:t> </a:t>
              </a:r>
              <a:r>
                <a:rPr lang="en-US" sz="2000" dirty="0" err="1">
                  <a:latin typeface="UTM Avo" panose="02040603050506020204" pitchFamily="18" charset="0"/>
                  <a:ea typeface="Calibri" panose="020F0502020204030204" pitchFamily="34" charset="0"/>
                  <a:cs typeface="Times New Roman" panose="02020603050405020304" pitchFamily="18" charset="0"/>
                </a:rPr>
                <a:t>ao</a:t>
              </a:r>
              <a:endParaRPr kumimoji="0" lang="vi-VN" sz="20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2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Nàng mây áo trắng          é vào soi          ương.</a:t>
              </a:r>
            </a:p>
            <a:p>
              <a:pPr marL="0" marR="0" lvl="0" indent="0" algn="r" defTabSz="914400" rtl="0" eaLnBrk="1" fontAlgn="auto" latinLnBrk="0" hangingPunct="1">
                <a:lnSpc>
                  <a:spcPct val="200000"/>
                </a:lnSpc>
                <a:spcBef>
                  <a:spcPts val="0"/>
                </a:spcBef>
                <a:spcAft>
                  <a:spcPts val="0"/>
                </a:spcAft>
                <a:buClr>
                  <a:srgbClr val="000000"/>
                </a:buClr>
                <a:buSzTx/>
                <a:buFont typeface="Arial"/>
                <a:buNone/>
                <a:tabLst/>
                <a:defRPr/>
              </a:pPr>
              <a:r>
                <a:rPr lang="x-none" sz="2000" dirty="0">
                  <a:latin typeface="UTM Avo" panose="02040603050506020204" pitchFamily="18" charset="0"/>
                  <a:ea typeface="Calibri" panose="020F0502020204030204" pitchFamily="34" charset="0"/>
                </a:rPr>
                <a:t>(Trần Đăng Khoa)</a:t>
              </a:r>
              <a:endParaRPr kumimoji="0" lang="vi-VN" sz="20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xmlns="" id="{1FFB1E92-CFF9-E147-B911-E623B6E48522}"/>
                </a:ext>
              </a:extLst>
            </p:cNvPr>
            <p:cNvSpPr/>
            <p:nvPr/>
          </p:nvSpPr>
          <p:spPr>
            <a:xfrm>
              <a:off x="2090898" y="2115908"/>
              <a:ext cx="533139" cy="35321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2" name="Rectangle 21">
              <a:extLst>
                <a:ext uri="{FF2B5EF4-FFF2-40B4-BE49-F238E27FC236}">
                  <a16:creationId xmlns:a16="http://schemas.microsoft.com/office/drawing/2014/main" xmlns="" id="{B8600C9E-429F-0547-A61E-1698C59A51EA}"/>
                </a:ext>
              </a:extLst>
            </p:cNvPr>
            <p:cNvSpPr/>
            <p:nvPr/>
          </p:nvSpPr>
          <p:spPr>
            <a:xfrm>
              <a:off x="3842163" y="2078597"/>
              <a:ext cx="301082"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
        <p:nvSpPr>
          <p:cNvPr id="14" name="Rectangle 13">
            <a:extLst>
              <a:ext uri="{FF2B5EF4-FFF2-40B4-BE49-F238E27FC236}">
                <a16:creationId xmlns:a16="http://schemas.microsoft.com/office/drawing/2014/main" xmlns="" id="{0575EFEA-A3F3-C84B-B2F5-8FEE838EED2B}"/>
              </a:ext>
            </a:extLst>
          </p:cNvPr>
          <p:cNvSpPr/>
          <p:nvPr/>
        </p:nvSpPr>
        <p:spPr>
          <a:xfrm>
            <a:off x="3090274" y="3722312"/>
            <a:ext cx="67400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gh</a:t>
            </a:r>
            <a:endParaRPr kumimoji="0" lang="x-none"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 name="Rectangle 25">
            <a:extLst>
              <a:ext uri="{FF2B5EF4-FFF2-40B4-BE49-F238E27FC236}">
                <a16:creationId xmlns:a16="http://schemas.microsoft.com/office/drawing/2014/main" xmlns="" id="{F0764737-0A8E-7740-B92E-A5CA1D85AC22}"/>
              </a:ext>
            </a:extLst>
          </p:cNvPr>
          <p:cNvSpPr/>
          <p:nvPr/>
        </p:nvSpPr>
        <p:spPr>
          <a:xfrm>
            <a:off x="4754340" y="3652060"/>
            <a:ext cx="39145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24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g</a:t>
            </a:r>
          </a:p>
        </p:txBody>
      </p:sp>
      <p:pic>
        <p:nvPicPr>
          <p:cNvPr id="11" name="Picture 10">
            <a:extLst>
              <a:ext uri="{FF2B5EF4-FFF2-40B4-BE49-F238E27FC236}">
                <a16:creationId xmlns:a16="http://schemas.microsoft.com/office/drawing/2014/main" xmlns="" id="{120237D3-7C2B-564A-A91F-311E042ABDEF}"/>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Lst>
          </a:blip>
          <a:stretch>
            <a:fillRect/>
          </a:stretch>
        </p:blipFill>
        <p:spPr>
          <a:xfrm>
            <a:off x="1809485" y="714473"/>
            <a:ext cx="3140582" cy="2400733"/>
          </a:xfrm>
          <a:prstGeom prst="rect">
            <a:avLst/>
          </a:prstGeom>
        </p:spPr>
      </p:pic>
    </p:spTree>
    <p:extLst>
      <p:ext uri="{BB962C8B-B14F-4D97-AF65-F5344CB8AC3E}">
        <p14:creationId xmlns:p14="http://schemas.microsoft.com/office/powerpoint/2010/main" val="239461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50000" decel="5000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ppt_x"/>
                                          </p:val>
                                        </p:tav>
                                        <p:tav tm="100000">
                                          <p:val>
                                            <p:strVal val="#ppt_x"/>
                                          </p:val>
                                        </p:tav>
                                      </p:tavLst>
                                    </p:anim>
                                    <p:anim calcmode="lin" valueType="num">
                                      <p:cBhvr additive="base">
                                        <p:cTn id="15"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xmlns=""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9" name="TextBox 8">
            <a:extLst>
              <a:ext uri="{FF2B5EF4-FFF2-40B4-BE49-F238E27FC236}">
                <a16:creationId xmlns:a16="http://schemas.microsoft.com/office/drawing/2014/main" xmlns="" id="{DA5991B2-32D7-2D4C-B927-082A670A87A4}"/>
              </a:ext>
            </a:extLst>
          </p:cNvPr>
          <p:cNvSpPr txBox="1"/>
          <p:nvPr/>
        </p:nvSpPr>
        <p:spPr>
          <a:xfrm>
            <a:off x="684737" y="745599"/>
            <a:ext cx="6327981"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Tìm tiếng ghép được với </a:t>
            </a:r>
            <a:r>
              <a:rPr lang="vi-VN" sz="1800" b="1" dirty="0">
                <a:solidFill>
                  <a:srgbClr val="FF0000"/>
                </a:solidFill>
                <a:latin typeface="UTM Avo" panose="02040603050506020204" pitchFamily="18" charset="0"/>
              </a:rPr>
              <a:t>sinh</a:t>
            </a:r>
            <a:r>
              <a:rPr lang="vi-VN" sz="1800" dirty="0">
                <a:latin typeface="UTM Avo" panose="02040603050506020204" pitchFamily="18" charset="0"/>
              </a:rPr>
              <a:t> hoặc </a:t>
            </a:r>
            <a:r>
              <a:rPr lang="vi-VN" sz="1800" b="1" dirty="0">
                <a:solidFill>
                  <a:srgbClr val="FF0000"/>
                </a:solidFill>
                <a:latin typeface="UTM Avo" panose="02040603050506020204" pitchFamily="18" charset="0"/>
              </a:rPr>
              <a:t>xinh</a:t>
            </a:r>
          </a:p>
        </p:txBody>
      </p:sp>
      <p:graphicFrame>
        <p:nvGraphicFramePr>
          <p:cNvPr id="41" name="Table 40">
            <a:extLst>
              <a:ext uri="{FF2B5EF4-FFF2-40B4-BE49-F238E27FC236}">
                <a16:creationId xmlns:a16="http://schemas.microsoft.com/office/drawing/2014/main" xmlns="" id="{038106F6-31C4-9840-A0A9-663273ED371D}"/>
              </a:ext>
            </a:extLst>
          </p:cNvPr>
          <p:cNvGraphicFramePr>
            <a:graphicFrameLocks noGrp="1"/>
          </p:cNvGraphicFramePr>
          <p:nvPr>
            <p:extLst>
              <p:ext uri="{D42A27DB-BD31-4B8C-83A1-F6EECF244321}">
                <p14:modId xmlns:p14="http://schemas.microsoft.com/office/powerpoint/2010/main" val="2500194492"/>
              </p:ext>
            </p:extLst>
          </p:nvPr>
        </p:nvGraphicFramePr>
        <p:xfrm>
          <a:off x="1053210" y="1272796"/>
          <a:ext cx="5181336" cy="1599703"/>
        </p:xfrm>
        <a:graphic>
          <a:graphicData uri="http://schemas.openxmlformats.org/drawingml/2006/table">
            <a:tbl>
              <a:tblPr firstRow="1" firstCol="1" bandRow="1">
                <a:tableStyleId>{98A10E9E-05DE-497A-B104-E80DA98F5660}</a:tableStyleId>
              </a:tblPr>
              <a:tblGrid>
                <a:gridCol w="1010808">
                  <a:extLst>
                    <a:ext uri="{9D8B030D-6E8A-4147-A177-3AD203B41FA5}">
                      <a16:colId xmlns:a16="http://schemas.microsoft.com/office/drawing/2014/main" xmlns="" val="1162369807"/>
                    </a:ext>
                  </a:extLst>
                </a:gridCol>
                <a:gridCol w="4170528">
                  <a:extLst>
                    <a:ext uri="{9D8B030D-6E8A-4147-A177-3AD203B41FA5}">
                      <a16:colId xmlns:a16="http://schemas.microsoft.com/office/drawing/2014/main" xmlns="" val="1509586747"/>
                    </a:ext>
                  </a:extLst>
                </a:gridCol>
              </a:tblGrid>
              <a:tr h="782246">
                <a:tc>
                  <a:txBody>
                    <a:bodyPr/>
                    <a:lstStyle/>
                    <a:p>
                      <a:pPr marL="7938" indent="0" algn="ctr">
                        <a:lnSpc>
                          <a:spcPct val="107000"/>
                        </a:lnSpc>
                        <a:tabLst/>
                      </a:pPr>
                      <a:r>
                        <a:rPr lang="en-US" sz="1800" dirty="0" err="1">
                          <a:effectLst/>
                          <a:latin typeface="UTM Avo" panose="02040603050506020204" pitchFamily="18" charset="0"/>
                          <a:ea typeface="Calibri" panose="020F0502020204030204" pitchFamily="34" charset="0"/>
                          <a:cs typeface="Times New Roman" panose="02020603050405020304" pitchFamily="18" charset="0"/>
                        </a:rPr>
                        <a:t>sinh</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9213" indent="0" algn="l">
                        <a:lnSpc>
                          <a:spcPct val="107000"/>
                        </a:lnSpc>
                        <a:spcAft>
                          <a:spcPts val="800"/>
                        </a:spcAft>
                        <a:tabLst/>
                      </a:pPr>
                      <a:r>
                        <a:rPr lang="en-US" sz="1800" dirty="0" err="1">
                          <a:effectLst/>
                          <a:latin typeface="UTM Avo" panose="02040603050506020204" pitchFamily="18" charset="0"/>
                        </a:rPr>
                        <a:t>sinh</a:t>
                      </a:r>
                      <a:r>
                        <a:rPr lang="en-US" sz="1800" dirty="0">
                          <a:effectLst/>
                          <a:latin typeface="UTM Avo" panose="02040603050506020204" pitchFamily="18" charset="0"/>
                        </a:rPr>
                        <a:t> </a:t>
                      </a:r>
                      <a:r>
                        <a:rPr lang="en-US" sz="1800" dirty="0" err="1">
                          <a:effectLst/>
                          <a:latin typeface="UTM Avo" panose="02040603050506020204" pitchFamily="18" charset="0"/>
                        </a:rPr>
                        <a:t>sống</a:t>
                      </a:r>
                      <a:r>
                        <a:rPr lang="en-US" sz="1800" dirty="0">
                          <a:effectLst/>
                          <a:latin typeface="UTM Avo" panose="02040603050506020204" pitchFamily="18" charset="0"/>
                        </a:rPr>
                        <a:t>, </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3857809"/>
                  </a:ext>
                </a:extLst>
              </a:tr>
              <a:tr h="817457">
                <a:tc>
                  <a:txBody>
                    <a:bodyPr/>
                    <a:lstStyle/>
                    <a:p>
                      <a:pPr marL="7938" indent="0" algn="ctr">
                        <a:lnSpc>
                          <a:spcPct val="107000"/>
                        </a:lnSpc>
                        <a:tabLst/>
                      </a:pPr>
                      <a:r>
                        <a:rPr lang="en-US" sz="1800" dirty="0" err="1">
                          <a:effectLst/>
                          <a:latin typeface="UTM Avo" panose="02040603050506020204" pitchFamily="18" charset="0"/>
                          <a:ea typeface="Calibri" panose="020F0502020204030204" pitchFamily="34" charset="0"/>
                          <a:cs typeface="Times New Roman" panose="02020603050405020304" pitchFamily="18" charset="0"/>
                        </a:rPr>
                        <a:t>xinh</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938" indent="0" algn="l">
                        <a:lnSpc>
                          <a:spcPct val="107000"/>
                        </a:lnSpc>
                        <a:spcAft>
                          <a:spcPts val="800"/>
                        </a:spcAft>
                        <a:tabLst/>
                      </a:pPr>
                      <a:r>
                        <a:rPr lang="en-US" sz="1800" dirty="0">
                          <a:effectLst/>
                          <a:latin typeface="UTM Avo" panose="02040603050506020204" pitchFamily="18" charset="0"/>
                        </a:rPr>
                        <a:t> </a:t>
                      </a:r>
                      <a:r>
                        <a:rPr lang="en-US" sz="1800" dirty="0" err="1">
                          <a:effectLst/>
                          <a:latin typeface="UTM Avo" panose="02040603050506020204" pitchFamily="18" charset="0"/>
                        </a:rPr>
                        <a:t>xinh</a:t>
                      </a:r>
                      <a:r>
                        <a:rPr lang="en-US" sz="1800" dirty="0">
                          <a:effectLst/>
                          <a:latin typeface="UTM Avo" panose="02040603050506020204" pitchFamily="18" charset="0"/>
                        </a:rPr>
                        <a:t> </a:t>
                      </a:r>
                      <a:r>
                        <a:rPr lang="en-US" sz="1800" dirty="0" err="1">
                          <a:effectLst/>
                          <a:latin typeface="UTM Avo" panose="02040603050506020204" pitchFamily="18" charset="0"/>
                        </a:rPr>
                        <a:t>đẹp</a:t>
                      </a:r>
                      <a:r>
                        <a:rPr lang="en-US" sz="1800" dirty="0">
                          <a:effectLst/>
                          <a:latin typeface="UTM Avo" panose="02040603050506020204" pitchFamily="18" charset="0"/>
                        </a:rPr>
                        <a:t>, </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85440108"/>
                  </a:ext>
                </a:extLst>
              </a:tr>
            </a:tbl>
          </a:graphicData>
        </a:graphic>
      </p:graphicFrame>
      <p:sp>
        <p:nvSpPr>
          <p:cNvPr id="45" name="TextBox 44">
            <a:extLst>
              <a:ext uri="{FF2B5EF4-FFF2-40B4-BE49-F238E27FC236}">
                <a16:creationId xmlns:a16="http://schemas.microsoft.com/office/drawing/2014/main" xmlns="" id="{616B818E-28AC-B849-BE2A-D4C17484C953}"/>
              </a:ext>
            </a:extLst>
          </p:cNvPr>
          <p:cNvSpPr txBox="1"/>
          <p:nvPr/>
        </p:nvSpPr>
        <p:spPr>
          <a:xfrm>
            <a:off x="3202470" y="1483530"/>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sinh nhật</a:t>
            </a:r>
            <a:r>
              <a:rPr lang="x-none" sz="1800" dirty="0">
                <a:solidFill>
                  <a:srgbClr val="FF0000"/>
                </a:solidFill>
                <a:latin typeface="UTM Avo" panose="02040603050506020204" pitchFamily="18" charset="0"/>
              </a:rPr>
              <a:t>,</a:t>
            </a:r>
          </a:p>
        </p:txBody>
      </p:sp>
      <p:sp>
        <p:nvSpPr>
          <p:cNvPr id="46" name="TextBox 45">
            <a:extLst>
              <a:ext uri="{FF2B5EF4-FFF2-40B4-BE49-F238E27FC236}">
                <a16:creationId xmlns:a16="http://schemas.microsoft.com/office/drawing/2014/main" xmlns="" id="{02FFA2C4-1497-AB40-AE0F-BC317C0CB4DC}"/>
              </a:ext>
            </a:extLst>
          </p:cNvPr>
          <p:cNvSpPr txBox="1"/>
          <p:nvPr/>
        </p:nvSpPr>
        <p:spPr>
          <a:xfrm>
            <a:off x="4302988" y="1492183"/>
            <a:ext cx="169103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học sinh </a:t>
            </a:r>
            <a:r>
              <a:rPr lang="x-none" sz="1800" dirty="0">
                <a:solidFill>
                  <a:srgbClr val="FF0000"/>
                </a:solidFill>
                <a:latin typeface="UTM Avo" panose="02040603050506020204" pitchFamily="18" charset="0"/>
              </a:rPr>
              <a:t>,…</a:t>
            </a:r>
          </a:p>
        </p:txBody>
      </p:sp>
      <p:sp>
        <p:nvSpPr>
          <p:cNvPr id="47" name="TextBox 46">
            <a:extLst>
              <a:ext uri="{FF2B5EF4-FFF2-40B4-BE49-F238E27FC236}">
                <a16:creationId xmlns:a16="http://schemas.microsoft.com/office/drawing/2014/main" xmlns="" id="{9F4A5155-115B-F347-8D3B-32D46E0631AF}"/>
              </a:ext>
            </a:extLst>
          </p:cNvPr>
          <p:cNvSpPr txBox="1"/>
          <p:nvPr/>
        </p:nvSpPr>
        <p:spPr>
          <a:xfrm>
            <a:off x="3202470" y="2294547"/>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xinh xắn</a:t>
            </a:r>
            <a:r>
              <a:rPr lang="x-none" sz="1800" dirty="0">
                <a:solidFill>
                  <a:srgbClr val="FF0000"/>
                </a:solidFill>
                <a:latin typeface="UTM Avo" panose="02040603050506020204" pitchFamily="18" charset="0"/>
              </a:rPr>
              <a:t>,…</a:t>
            </a:r>
          </a:p>
        </p:txBody>
      </p:sp>
      <p:sp>
        <p:nvSpPr>
          <p:cNvPr id="48" name="TextBox 47">
            <a:extLst>
              <a:ext uri="{FF2B5EF4-FFF2-40B4-BE49-F238E27FC236}">
                <a16:creationId xmlns:a16="http://schemas.microsoft.com/office/drawing/2014/main" xmlns="" id="{A8B8BFA0-2F90-AA42-9C9D-A13EE371B5A5}"/>
              </a:ext>
            </a:extLst>
          </p:cNvPr>
          <p:cNvSpPr txBox="1"/>
          <p:nvPr/>
        </p:nvSpPr>
        <p:spPr>
          <a:xfrm>
            <a:off x="684737" y="2828977"/>
            <a:ext cx="6327981"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rPr>
              <a:t>Tìm từ có tiếng chứa </a:t>
            </a:r>
            <a:r>
              <a:rPr lang="vi-VN" sz="1800" b="1" dirty="0">
                <a:solidFill>
                  <a:srgbClr val="FF0000"/>
                </a:solidFill>
                <a:latin typeface="UTM Avo" panose="02040603050506020204" pitchFamily="18" charset="0"/>
              </a:rPr>
              <a:t>uc</a:t>
            </a:r>
            <a:r>
              <a:rPr lang="vi-VN" sz="1800" dirty="0">
                <a:latin typeface="UTM Avo" panose="02040603050506020204" pitchFamily="18" charset="0"/>
              </a:rPr>
              <a:t> hoặc </a:t>
            </a:r>
            <a:r>
              <a:rPr lang="vi-VN" sz="1800" b="1" dirty="0">
                <a:solidFill>
                  <a:srgbClr val="FF0000"/>
                </a:solidFill>
                <a:latin typeface="UTM Avo" panose="02040603050506020204" pitchFamily="18" charset="0"/>
              </a:rPr>
              <a:t>ut</a:t>
            </a:r>
          </a:p>
        </p:txBody>
      </p:sp>
      <p:graphicFrame>
        <p:nvGraphicFramePr>
          <p:cNvPr id="49" name="Table 48">
            <a:extLst>
              <a:ext uri="{FF2B5EF4-FFF2-40B4-BE49-F238E27FC236}">
                <a16:creationId xmlns:a16="http://schemas.microsoft.com/office/drawing/2014/main" xmlns="" id="{D4961AD0-E996-6B4C-8B8C-AF9EF1405BE8}"/>
              </a:ext>
            </a:extLst>
          </p:cNvPr>
          <p:cNvGraphicFramePr>
            <a:graphicFrameLocks noGrp="1"/>
          </p:cNvGraphicFramePr>
          <p:nvPr>
            <p:extLst>
              <p:ext uri="{D42A27DB-BD31-4B8C-83A1-F6EECF244321}">
                <p14:modId xmlns:p14="http://schemas.microsoft.com/office/powerpoint/2010/main" val="1302866129"/>
              </p:ext>
            </p:extLst>
          </p:nvPr>
        </p:nvGraphicFramePr>
        <p:xfrm>
          <a:off x="1053210" y="3356174"/>
          <a:ext cx="5181336" cy="1464401"/>
        </p:xfrm>
        <a:graphic>
          <a:graphicData uri="http://schemas.openxmlformats.org/drawingml/2006/table">
            <a:tbl>
              <a:tblPr firstRow="1" firstCol="1" bandRow="1">
                <a:tableStyleId>{98A10E9E-05DE-497A-B104-E80DA98F5660}</a:tableStyleId>
              </a:tblPr>
              <a:tblGrid>
                <a:gridCol w="1010808">
                  <a:extLst>
                    <a:ext uri="{9D8B030D-6E8A-4147-A177-3AD203B41FA5}">
                      <a16:colId xmlns:a16="http://schemas.microsoft.com/office/drawing/2014/main" xmlns="" val="1162369807"/>
                    </a:ext>
                  </a:extLst>
                </a:gridCol>
                <a:gridCol w="4170528">
                  <a:extLst>
                    <a:ext uri="{9D8B030D-6E8A-4147-A177-3AD203B41FA5}">
                      <a16:colId xmlns:a16="http://schemas.microsoft.com/office/drawing/2014/main" xmlns="" val="1509586747"/>
                    </a:ext>
                  </a:extLst>
                </a:gridCol>
              </a:tblGrid>
              <a:tr h="782246">
                <a:tc>
                  <a:txBody>
                    <a:bodyPr/>
                    <a:lstStyle/>
                    <a:p>
                      <a:pPr marL="7938" indent="0" algn="ctr">
                        <a:lnSpc>
                          <a:spcPct val="107000"/>
                        </a:lnSpc>
                        <a:tabLst/>
                      </a:pPr>
                      <a:r>
                        <a:rPr lang="x-none" sz="1800" dirty="0">
                          <a:effectLst/>
                          <a:latin typeface="UTM Avo" panose="02040603050506020204" pitchFamily="18" charset="0"/>
                          <a:ea typeface="Calibri" panose="020F0502020204030204" pitchFamily="34" charset="0"/>
                          <a:cs typeface="Times New Roman" panose="02020603050405020304" pitchFamily="18" charset="0"/>
                        </a:rPr>
                        <a:t>uc</a:t>
                      </a:r>
                    </a:p>
                  </a:txBody>
                  <a:tcPr marL="68580" marR="68580" marT="0" marB="0" anchor="ctr"/>
                </a:tc>
                <a:tc>
                  <a:txBody>
                    <a:bodyPr/>
                    <a:lstStyle/>
                    <a:p>
                      <a:pPr marL="49213" indent="0" algn="l">
                        <a:lnSpc>
                          <a:spcPct val="107000"/>
                        </a:lnSpc>
                        <a:spcAft>
                          <a:spcPts val="800"/>
                        </a:spcAft>
                        <a:tabLst/>
                      </a:pPr>
                      <a:r>
                        <a:rPr lang="en-US" sz="1800" dirty="0" err="1">
                          <a:effectLst/>
                          <a:latin typeface="UTM Avo" panose="02040603050506020204" pitchFamily="18" charset="0"/>
                        </a:rPr>
                        <a:t>chúc</a:t>
                      </a:r>
                      <a:r>
                        <a:rPr lang="en-US" sz="1800" dirty="0">
                          <a:effectLst/>
                          <a:latin typeface="UTM Avo" panose="02040603050506020204" pitchFamily="18" charset="0"/>
                        </a:rPr>
                        <a:t> </a:t>
                      </a:r>
                      <a:r>
                        <a:rPr lang="en-US" sz="1800" dirty="0" err="1">
                          <a:effectLst/>
                          <a:latin typeface="UTM Avo" panose="02040603050506020204" pitchFamily="18" charset="0"/>
                        </a:rPr>
                        <a:t>mừng</a:t>
                      </a:r>
                      <a:r>
                        <a:rPr lang="en-US" sz="1800" dirty="0">
                          <a:effectLst/>
                          <a:latin typeface="UTM Avo" panose="02040603050506020204" pitchFamily="18" charset="0"/>
                        </a:rPr>
                        <a:t>, </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3857809"/>
                  </a:ext>
                </a:extLst>
              </a:tr>
              <a:tr h="682155">
                <a:tc>
                  <a:txBody>
                    <a:bodyPr/>
                    <a:lstStyle/>
                    <a:p>
                      <a:pPr marL="7938" indent="0" algn="ctr">
                        <a:lnSpc>
                          <a:spcPct val="107000"/>
                        </a:lnSpc>
                        <a:tabLst/>
                      </a:pPr>
                      <a:r>
                        <a:rPr lang="x-none" sz="1800" dirty="0">
                          <a:effectLst/>
                          <a:latin typeface="UTM Avo" panose="02040603050506020204" pitchFamily="18" charset="0"/>
                          <a:ea typeface="Calibri" panose="020F0502020204030204" pitchFamily="34" charset="0"/>
                          <a:cs typeface="Times New Roman" panose="02020603050405020304" pitchFamily="18" charset="0"/>
                        </a:rPr>
                        <a:t>ut</a:t>
                      </a:r>
                    </a:p>
                  </a:txBody>
                  <a:tcPr marL="68580" marR="68580" marT="0" marB="0" anchor="ctr"/>
                </a:tc>
                <a:tc>
                  <a:txBody>
                    <a:bodyPr/>
                    <a:lstStyle/>
                    <a:p>
                      <a:pPr marL="7938" indent="0" algn="l">
                        <a:lnSpc>
                          <a:spcPct val="107000"/>
                        </a:lnSpc>
                        <a:spcAft>
                          <a:spcPts val="800"/>
                        </a:spcAft>
                        <a:tabLst/>
                      </a:pPr>
                      <a:r>
                        <a:rPr lang="en-US" sz="1800" dirty="0">
                          <a:effectLst/>
                          <a:latin typeface="UTM Avo" panose="02040603050506020204" pitchFamily="18" charset="0"/>
                        </a:rPr>
                        <a:t> </a:t>
                      </a:r>
                      <a:r>
                        <a:rPr lang="en-US" sz="1800" dirty="0" err="1">
                          <a:effectLst/>
                          <a:latin typeface="UTM Avo" panose="02040603050506020204" pitchFamily="18" charset="0"/>
                        </a:rPr>
                        <a:t>sút</a:t>
                      </a:r>
                      <a:r>
                        <a:rPr lang="en-US" sz="1800" dirty="0">
                          <a:effectLst/>
                          <a:latin typeface="UTM Avo" panose="02040603050506020204" pitchFamily="18" charset="0"/>
                        </a:rPr>
                        <a:t> </a:t>
                      </a:r>
                      <a:r>
                        <a:rPr lang="en-US" sz="1800" dirty="0" err="1">
                          <a:effectLst/>
                          <a:latin typeface="UTM Avo" panose="02040603050506020204" pitchFamily="18" charset="0"/>
                        </a:rPr>
                        <a:t>bóng</a:t>
                      </a:r>
                      <a:r>
                        <a:rPr lang="en-US" sz="1800" dirty="0">
                          <a:effectLst/>
                          <a:latin typeface="UTM Avo" panose="02040603050506020204" pitchFamily="18" charset="0"/>
                        </a:rPr>
                        <a:t>, </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85440108"/>
                  </a:ext>
                </a:extLst>
              </a:tr>
            </a:tbl>
          </a:graphicData>
        </a:graphic>
      </p:graphicFrame>
      <p:sp>
        <p:nvSpPr>
          <p:cNvPr id="50" name="TextBox 49">
            <a:extLst>
              <a:ext uri="{FF2B5EF4-FFF2-40B4-BE49-F238E27FC236}">
                <a16:creationId xmlns:a16="http://schemas.microsoft.com/office/drawing/2014/main" xmlns="" id="{F02494C1-01BA-D247-9E04-15A69F1AE482}"/>
              </a:ext>
            </a:extLst>
          </p:cNvPr>
          <p:cNvSpPr txBox="1"/>
          <p:nvPr/>
        </p:nvSpPr>
        <p:spPr>
          <a:xfrm>
            <a:off x="3522061" y="3566908"/>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súc miệng</a:t>
            </a:r>
            <a:r>
              <a:rPr lang="x-none" sz="1800" dirty="0">
                <a:solidFill>
                  <a:srgbClr val="FF0000"/>
                </a:solidFill>
                <a:latin typeface="UTM Avo" panose="02040603050506020204" pitchFamily="18" charset="0"/>
              </a:rPr>
              <a:t>,</a:t>
            </a:r>
          </a:p>
        </p:txBody>
      </p:sp>
      <p:sp>
        <p:nvSpPr>
          <p:cNvPr id="51" name="TextBox 50">
            <a:extLst>
              <a:ext uri="{FF2B5EF4-FFF2-40B4-BE49-F238E27FC236}">
                <a16:creationId xmlns:a16="http://schemas.microsoft.com/office/drawing/2014/main" xmlns="" id="{7FAAD921-770B-F946-B8A6-EA426D5210A5}"/>
              </a:ext>
            </a:extLst>
          </p:cNvPr>
          <p:cNvSpPr txBox="1"/>
          <p:nvPr/>
        </p:nvSpPr>
        <p:spPr>
          <a:xfrm>
            <a:off x="4829832" y="3575561"/>
            <a:ext cx="169103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khúc nhạc</a:t>
            </a:r>
            <a:endParaRPr lang="x-none" sz="1800" dirty="0">
              <a:solidFill>
                <a:srgbClr val="FF0000"/>
              </a:solidFill>
              <a:latin typeface="UTM Avo" panose="02040603050506020204" pitchFamily="18" charset="0"/>
            </a:endParaRPr>
          </a:p>
        </p:txBody>
      </p:sp>
      <p:sp>
        <p:nvSpPr>
          <p:cNvPr id="52" name="TextBox 51">
            <a:extLst>
              <a:ext uri="{FF2B5EF4-FFF2-40B4-BE49-F238E27FC236}">
                <a16:creationId xmlns:a16="http://schemas.microsoft.com/office/drawing/2014/main" xmlns="" id="{F4AAC67A-6142-F64F-B864-0F5AB2FEC1D5}"/>
              </a:ext>
            </a:extLst>
          </p:cNvPr>
          <p:cNvSpPr txBox="1"/>
          <p:nvPr/>
        </p:nvSpPr>
        <p:spPr>
          <a:xfrm>
            <a:off x="3202470" y="4315779"/>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bút chì</a:t>
            </a:r>
            <a:r>
              <a:rPr lang="x-none" sz="1800" dirty="0">
                <a:solidFill>
                  <a:srgbClr val="FF0000"/>
                </a:solidFill>
                <a:latin typeface="UTM Avo" panose="02040603050506020204" pitchFamily="18" charset="0"/>
              </a:rPr>
              <a:t>,…</a:t>
            </a:r>
          </a:p>
        </p:txBody>
      </p:sp>
    </p:spTree>
    <p:extLst>
      <p:ext uri="{BB962C8B-B14F-4D97-AF65-F5344CB8AC3E}">
        <p14:creationId xmlns:p14="http://schemas.microsoft.com/office/powerpoint/2010/main" val="186146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45" grpId="0"/>
      <p:bldP spid="46" grpId="0"/>
      <p:bldP spid="47" grpId="0"/>
      <p:bldP spid="48"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F52E4E8-B5E7-4677-A96C-56C7E9EF7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4" name="Rectangle 3">
            <a:extLst>
              <a:ext uri="{FF2B5EF4-FFF2-40B4-BE49-F238E27FC236}">
                <a16:creationId xmlns:a16="http://schemas.microsoft.com/office/drawing/2014/main" xmlns="" id="{7DDB786E-AACD-47A3-BA91-9A4A8DC7A014}"/>
              </a:ext>
            </a:extLst>
          </p:cNvPr>
          <p:cNvSpPr/>
          <p:nvPr/>
        </p:nvSpPr>
        <p:spPr>
          <a:xfrm>
            <a:off x="690118" y="1328483"/>
            <a:ext cx="5712381" cy="1534281"/>
          </a:xfrm>
          <a:prstGeom prst="rect">
            <a:avLst/>
          </a:prstGeom>
          <a:noFill/>
        </p:spPr>
        <p:txBody>
          <a:bodyPr wrap="none" lIns="51435" tIns="25718" rIns="51435" bIns="25718" numCol="1">
            <a:prstTxWarp prst="textTriangle">
              <a:avLst>
                <a:gd name="adj" fmla="val 30003"/>
              </a:avLst>
            </a:prstTxWarp>
            <a:spAutoFit/>
          </a:bodyPr>
          <a:lstStyle/>
          <a:p>
            <a:pPr algn="ctr" defTabSz="514350">
              <a:buClrTx/>
            </a:pPr>
            <a:r>
              <a:rPr lang="vi-VN" sz="3713" kern="1200">
                <a:ln w="0"/>
                <a:solidFill>
                  <a:srgbClr val="FF0000"/>
                </a:solidFill>
                <a:effectLst>
                  <a:reflection blurRad="6350" stA="53000" endA="300" endPos="35500" dir="5400000" sy="-90000" algn="bl" rotWithShape="0"/>
                </a:effectLst>
                <a:latin typeface="Arial" panose="020B0604020202020204" pitchFamily="34" charset="0"/>
                <a:ea typeface="+mn-ea"/>
                <a:cs typeface="+mn-cs"/>
              </a:rPr>
              <a:t>CHÚC CÁC CON </a:t>
            </a:r>
          </a:p>
          <a:p>
            <a:pPr algn="ctr" defTabSz="514350">
              <a:buClrTx/>
            </a:pPr>
            <a:r>
              <a:rPr lang="vi-VN" sz="3713" kern="1200">
                <a:ln w="0"/>
                <a:solidFill>
                  <a:srgbClr val="FF0000"/>
                </a:solidFill>
                <a:effectLst>
                  <a:reflection blurRad="6350" stA="53000" endA="300" endPos="35500" dir="5400000" sy="-90000" algn="bl" rotWithShape="0"/>
                </a:effectLst>
                <a:latin typeface="Arial" panose="020B0604020202020204" pitchFamily="34" charset="0"/>
                <a:ea typeface="+mn-ea"/>
                <a:cs typeface="+mn-cs"/>
              </a:rPr>
              <a:t>CHĂM NGOAN HỌC GIỎI</a:t>
            </a:r>
            <a:endParaRPr lang="en-US" sz="3713" kern="1200">
              <a:ln w="0"/>
              <a:solidFill>
                <a:srgbClr val="FF0000"/>
              </a:solidFill>
              <a:effectLst>
                <a:reflection blurRad="6350" stA="53000" endA="300" endPos="35500" dir="5400000" sy="-90000" algn="bl" rotWithShape="0"/>
              </a:effectLst>
              <a:latin typeface="Calibri"/>
              <a:ea typeface="+mn-ea"/>
              <a:cs typeface="+mn-cs"/>
            </a:endParaRPr>
          </a:p>
        </p:txBody>
      </p:sp>
    </p:spTree>
    <p:extLst>
      <p:ext uri="{BB962C8B-B14F-4D97-AF65-F5344CB8AC3E}">
        <p14:creationId xmlns:p14="http://schemas.microsoft.com/office/powerpoint/2010/main" val="187425197"/>
      </p:ext>
    </p:extLst>
  </p:cSld>
  <p:clrMapOvr>
    <a:masterClrMapping/>
  </p:clrMapOvr>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2202</TotalTime>
  <Words>229</Words>
  <Application>Microsoft Office PowerPoint</Application>
  <PresentationFormat>Custom</PresentationFormat>
  <Paragraphs>54</Paragraphs>
  <Slides>9</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vt:i4>
      </vt:variant>
    </vt:vector>
  </HeadingPairs>
  <TitlesOfParts>
    <vt:vector size="21" baseType="lpstr">
      <vt:lpstr>Arial</vt:lpstr>
      <vt:lpstr>SVN-Gretoon</vt:lpstr>
      <vt:lpstr>Times New Roman</vt:lpstr>
      <vt:lpstr>Arial-Rounded</vt:lpstr>
      <vt:lpstr>UTM Avo</vt:lpstr>
      <vt:lpstr>Kalam</vt:lpstr>
      <vt:lpstr>UTM Cookies</vt:lpstr>
      <vt:lpstr>方正粗圆_GBK</vt:lpstr>
      <vt:lpstr>Calibri</vt:lpstr>
      <vt:lpstr>Montserrat</vt:lpstr>
      <vt:lpstr>Doodle Sketchbook by Slidesgo</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171</cp:revision>
  <dcterms:modified xsi:type="dcterms:W3CDTF">2021-12-09T16:51:22Z</dcterms:modified>
</cp:coreProperties>
</file>