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1"/>
  </p:notesMasterIdLst>
  <p:sldIdLst>
    <p:sldId id="343" r:id="rId3"/>
    <p:sldId id="364" r:id="rId4"/>
    <p:sldId id="365" r:id="rId5"/>
    <p:sldId id="317" r:id="rId6"/>
    <p:sldId id="361" r:id="rId7"/>
    <p:sldId id="362" r:id="rId8"/>
    <p:sldId id="355" r:id="rId9"/>
    <p:sldId id="363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HP001 4H" panose="020B0603050302020204" pitchFamily="34" charset="0"/>
      <p:regular r:id="rId18"/>
      <p:bold r:id="rId19"/>
    </p:embeddedFont>
    <p:embeddedFont>
      <p:font typeface="Kalam" panose="020B0604020202020204" charset="0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6"/>
    <p:restoredTop sz="95846"/>
  </p:normalViewPr>
  <p:slideViewPr>
    <p:cSldViewPr snapToGrid="0">
      <p:cViewPr varScale="1">
        <p:scale>
          <a:sx n="88" d="100"/>
          <a:sy n="88" d="100"/>
        </p:scale>
        <p:origin x="180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51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4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41831" y="3255980"/>
              <a:ext cx="38011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47D732-B75E-2545-A404-983E72669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84" y="408748"/>
            <a:ext cx="1398978" cy="12059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85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5" y="1979827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517" y="2184721"/>
            <a:ext cx="2605141" cy="248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5415" y="1172632"/>
            <a:ext cx="1842414" cy="1380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2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736" y="2563203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3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847" y="3322775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4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79" y="1385513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103270" y="1526541"/>
            <a:ext cx="2375532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79" y="2570483"/>
            <a:ext cx="3621881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2" y="3213421"/>
            <a:ext cx="3622774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315" y="3220564"/>
            <a:ext cx="617042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566" y="1413195"/>
            <a:ext cx="617041" cy="56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37" y="2027558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36" y="2613345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39509" y="2158755"/>
            <a:ext cx="2428458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194566" y="2740242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165991" y="3407256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94377"/>
            <a:ext cx="5201064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sáu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28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1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năm 2022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771" y="1038665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iếng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V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64" y="1560631"/>
            <a:ext cx="4082168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Luyện tập: Viết thiệp chúc Tết.</a:t>
            </a:r>
          </a:p>
        </p:txBody>
      </p:sp>
    </p:spTree>
    <p:extLst>
      <p:ext uri="{BB962C8B-B14F-4D97-AF65-F5344CB8AC3E}">
        <p14:creationId xmlns:p14="http://schemas.microsoft.com/office/powerpoint/2010/main" val="7187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 các tấm thiệp dưới đây và trả lời câu hỏi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898201" y="1011341"/>
            <a:ext cx="2274601" cy="3224784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3927522" y="1094650"/>
            <a:ext cx="2355666" cy="3141475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447041" y="406400"/>
            <a:ext cx="2781713" cy="3993996"/>
            <a:chOff x="1169642" y="844295"/>
            <a:chExt cx="2221257" cy="32247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137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3348914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3348914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3359695" y="2721772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3359695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469850" y="477520"/>
            <a:ext cx="3004870" cy="3992285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70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3480994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3480994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3491775" y="2721772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3491775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5876569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5" y="890270"/>
            <a:ext cx="4253230" cy="4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35425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301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Kalam</vt:lpstr>
      <vt:lpstr>Montserrat</vt:lpstr>
      <vt:lpstr>UTM Cookies</vt:lpstr>
      <vt:lpstr>HP001 4H</vt:lpstr>
      <vt:lpstr>SVN-Gretoon</vt:lpstr>
      <vt:lpstr>UTM Avo</vt:lpstr>
      <vt:lpstr>Times New Roman</vt:lpstr>
      <vt:lpstr>HP001 4 hàng</vt:lpstr>
      <vt:lpstr>Arial-Rounded</vt:lpstr>
      <vt:lpstr>Arial</vt:lpstr>
      <vt:lpstr>Calibri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Hang</cp:lastModifiedBy>
  <cp:revision>171</cp:revision>
  <dcterms:modified xsi:type="dcterms:W3CDTF">2022-01-27T14:16:12Z</dcterms:modified>
</cp:coreProperties>
</file>