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12/8/2024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9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8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2891644" y="764704"/>
            <a:ext cx="6408712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05273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180</Words>
  <Application>Microsoft Office PowerPoint</Application>
  <PresentationFormat>Widescreen</PresentationFormat>
  <Paragraphs>28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Cambria</vt:lpstr>
      <vt:lpstr>等线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Lenovo</cp:lastModifiedBy>
  <cp:revision>55</cp:revision>
  <dcterms:created xsi:type="dcterms:W3CDTF">2013-02-13T14:55:58Z</dcterms:created>
  <dcterms:modified xsi:type="dcterms:W3CDTF">2024-12-08T02:37:35Z</dcterms:modified>
</cp:coreProperties>
</file>