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290" r:id="rId3"/>
    <p:sldId id="509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7" r:id="rId13"/>
    <p:sldId id="514" r:id="rId14"/>
    <p:sldId id="515" r:id="rId15"/>
    <p:sldId id="516" r:id="rId16"/>
    <p:sldId id="271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045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0DE5-B67A-4205-72BA-96CB18E91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B86B11-C229-6B5B-4D90-EEA38AE74E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809" y="14177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562C6-C86A-57EE-276A-69B6B07450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6242" y="6227135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2559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A7C00-D0E3-9F81-2580-5BEE84C9D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591" y="-138223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B1FB84-B243-23D1-08FF-FB1897D5F2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0549" y="6166884"/>
            <a:ext cx="2041451" cy="765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149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6F3A85-AF73-3F73-8C83-F3754CE6F4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42875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F3C4CE2-8AC7-4A72-8801-D1ED866129F8}"/>
              </a:ext>
            </a:extLst>
          </p:cNvPr>
          <p:cNvGrpSpPr/>
          <p:nvPr userDrawn="1"/>
        </p:nvGrpSpPr>
        <p:grpSpPr>
          <a:xfrm>
            <a:off x="0" y="-30778"/>
            <a:ext cx="12166716" cy="6919556"/>
            <a:chOff x="0" y="-30778"/>
            <a:chExt cx="12166716" cy="6919556"/>
          </a:xfrm>
        </p:grpSpPr>
        <p:sp>
          <p:nvSpPr>
            <p:cNvPr id="2" name="文本框 1"/>
            <p:cNvSpPr txBox="1"/>
            <p:nvPr userDrawn="1"/>
          </p:nvSpPr>
          <p:spPr>
            <a:xfrm>
              <a:off x="4318000" y="2971800"/>
              <a:ext cx="3556000" cy="229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感谢您下载包图网平台上提供的</a:t>
              </a:r>
              <a:r>
                <a:rPr lang="en-US" altLang="zh-CN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PPT</a:t>
              </a:r>
              <a:r>
                <a:rPr lang="zh-CN" altLang="en-US" sz="3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作品，为了您和包图网以及原创作者的利益，请勿复制、传播、销售，否则将承担法律责任！包图网将对作品进行维权，按照传播下载次数进行十倍的索取赔偿！</a:t>
              </a:r>
            </a:p>
            <a:p>
              <a:r>
                <a:rPr lang="en-US" altLang="zh-CN" sz="600" dirty="0">
                  <a:solidFill>
                    <a:schemeClr val="bg1">
                      <a:alpha val="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ibaotu.com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86A8E7-EAB2-4F19-90FC-8311865F0218}"/>
                </a:ext>
              </a:extLst>
            </p:cNvPr>
            <p:cNvSpPr txBox="1"/>
            <p:nvPr userDrawn="1"/>
          </p:nvSpPr>
          <p:spPr>
            <a:xfrm>
              <a:off x="11350467" y="648866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AE7ED4-FAB3-4014-9597-892FA17AAF67}"/>
                </a:ext>
              </a:extLst>
            </p:cNvPr>
            <p:cNvSpPr txBox="1"/>
            <p:nvPr userDrawn="1"/>
          </p:nvSpPr>
          <p:spPr>
            <a:xfrm>
              <a:off x="0" y="-30778"/>
              <a:ext cx="8162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Ong Do Gia" panose="02040603050506020204" pitchFamily="18" charset="0"/>
                </a:rPr>
                <a:t>KTUTS</a:t>
              </a:r>
            </a:p>
          </p:txBody>
        </p:sp>
      </p:grpSp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111B5-8D6D-5323-3D0C-032ECA0F75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381" y="271574"/>
            <a:ext cx="1376473" cy="137647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DC348A0-10EB-4365-A8F5-EBDCD58C5CB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339" y="9202923"/>
            <a:ext cx="1376473" cy="137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5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9426" y="362432"/>
            <a:ext cx="766807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98711-3B05-4950-2619-E725AAA03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8810" y="-492411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ECB5737-6555-A148-6183-5ACF4DC36475}"/>
              </a:ext>
            </a:extLst>
          </p:cNvPr>
          <p:cNvGrpSpPr/>
          <p:nvPr/>
        </p:nvGrpSpPr>
        <p:grpSpPr>
          <a:xfrm>
            <a:off x="2359109" y="580838"/>
            <a:ext cx="8166016" cy="1169551"/>
            <a:chOff x="3763146" y="155682"/>
            <a:chExt cx="8166016" cy="1169551"/>
          </a:xfrm>
        </p:grpSpPr>
        <p:sp>
          <p:nvSpPr>
            <p:cNvPr id="3" name="TextBox 67">
              <a:extLst>
                <a:ext uri="{FF2B5EF4-FFF2-40B4-BE49-F238E27FC236}">
                  <a16:creationId xmlns:a16="http://schemas.microsoft.com/office/drawing/2014/main" id="{853B448C-E3F5-1548-B15A-A768DEB3A12D}"/>
                </a:ext>
              </a:extLst>
            </p:cNvPr>
            <p:cNvSpPr txBox="1"/>
            <p:nvPr/>
          </p:nvSpPr>
          <p:spPr>
            <a:xfrm>
              <a:off x="3763146" y="155682"/>
              <a:ext cx="816601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Yêu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cầu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cần</a:t>
              </a:r>
              <a:r>
                <a:rPr kumimoji="0" lang="en-US" sz="7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77D20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đạt</a:t>
              </a:r>
              <a:endParaRPr kumimoji="0" lang="en-US" sz="7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77D2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" name="Hình ảnh 24">
              <a:extLst>
                <a:ext uri="{FF2B5EF4-FFF2-40B4-BE49-F238E27FC236}">
                  <a16:creationId xmlns:a16="http://schemas.microsoft.com/office/drawing/2014/main" id="{07970E26-47C8-A78B-B8DD-94A0FEBA34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16" b="39870" l="70456" r="94202">
                          <a14:foregroundMark x1="73281" y1="13241" x2="72969" y2="135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88" t="2460" r="2830" b="55973"/>
            <a:stretch/>
          </p:blipFill>
          <p:spPr>
            <a:xfrm>
              <a:off x="3785475" y="393557"/>
              <a:ext cx="976611" cy="791956"/>
            </a:xfrm>
            <a:prstGeom prst="rect">
              <a:avLst/>
            </a:prstGeom>
          </p:spPr>
        </p:pic>
      </p:grpSp>
      <p:sp>
        <p:nvSpPr>
          <p:cNvPr id="5" name="TextBox 32">
            <a:extLst>
              <a:ext uri="{FF2B5EF4-FFF2-40B4-BE49-F238E27FC236}">
                <a16:creationId xmlns:a16="http://schemas.microsoft.com/office/drawing/2014/main" id="{15F201AA-15FB-99E1-2A09-C8C9BE5480BC}"/>
              </a:ext>
            </a:extLst>
          </p:cNvPr>
          <p:cNvSpPr txBox="1"/>
          <p:nvPr/>
        </p:nvSpPr>
        <p:spPr>
          <a:xfrm>
            <a:off x="1314450" y="1896592"/>
            <a:ext cx="9860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Củng cố đặc điểm của 2 đường thẳng vuông góc.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/>
              </a:rPr>
              <a:t>Thực hiện được việc vẽ hai đường thẳng vuông góc bằng thước thẳng và ê ke.</a:t>
            </a:r>
          </a:p>
        </p:txBody>
      </p:sp>
    </p:spTree>
    <p:extLst>
      <p:ext uri="{BB962C8B-B14F-4D97-AF65-F5344CB8AC3E}">
        <p14:creationId xmlns:p14="http://schemas.microsoft.com/office/powerpoint/2010/main" val="1036763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408</Words>
  <Application>Microsoft Office PowerPoint</Application>
  <PresentationFormat>Widescreen</PresentationFormat>
  <Paragraphs>49</Paragraphs>
  <Slides>16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等线</vt:lpstr>
      <vt:lpstr>inpin heiti</vt:lpstr>
      <vt:lpstr>Arial</vt:lpstr>
      <vt:lpstr>Calibri</vt:lpstr>
      <vt:lpstr>Cambria</vt:lpstr>
      <vt:lpstr>Microsoft YaHei</vt:lpstr>
      <vt:lpstr>Times New Roman</vt:lpstr>
      <vt:lpstr>UTM Ong Do Gia</vt:lpstr>
      <vt:lpstr>包图主题2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34</cp:revision>
  <dcterms:created xsi:type="dcterms:W3CDTF">2023-10-04T14:34:03Z</dcterms:created>
  <dcterms:modified xsi:type="dcterms:W3CDTF">2023-10-05T06:38:47Z</dcterms:modified>
</cp:coreProperties>
</file>