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362" r:id="rId2"/>
    <p:sldId id="369" r:id="rId3"/>
    <p:sldId id="398" r:id="rId4"/>
    <p:sldId id="399" r:id="rId5"/>
    <p:sldId id="400" r:id="rId6"/>
    <p:sldId id="383" r:id="rId7"/>
    <p:sldId id="404" r:id="rId8"/>
    <p:sldId id="381" r:id="rId9"/>
    <p:sldId id="401" r:id="rId10"/>
    <p:sldId id="403" r:id="rId11"/>
    <p:sldId id="405" r:id="rId12"/>
    <p:sldId id="406" r:id="rId13"/>
    <p:sldId id="407" r:id="rId14"/>
    <p:sldId id="408" r:id="rId15"/>
    <p:sldId id="409" r:id="rId16"/>
    <p:sldId id="410" r:id="rId17"/>
    <p:sldId id="387" r:id="rId18"/>
    <p:sldId id="412" r:id="rId19"/>
    <p:sldId id="336" r:id="rId20"/>
    <p:sldId id="411" r:id="rId21"/>
    <p:sldId id="319"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7DA"/>
    <a:srgbClr val="011C27"/>
    <a:srgbClr val="F49E00"/>
    <a:srgbClr val="01527F"/>
    <a:srgbClr val="DF2123"/>
    <a:srgbClr val="425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5"/>
    <p:restoredTop sz="96271"/>
  </p:normalViewPr>
  <p:slideViewPr>
    <p:cSldViewPr snapToGrid="0" snapToObjects="1">
      <p:cViewPr varScale="1">
        <p:scale>
          <a:sx n="83" d="100"/>
          <a:sy n="83" d="100"/>
        </p:scale>
        <p:origin x="590"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2022/11/15</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2022/11/15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a:t>
            </a:fld>
            <a:endParaRPr lang="zh-CN" altLang="en-US"/>
          </a:p>
        </p:txBody>
      </p:sp>
    </p:spTree>
    <p:extLst>
      <p:ext uri="{BB962C8B-B14F-4D97-AF65-F5344CB8AC3E}">
        <p14:creationId xmlns:p14="http://schemas.microsoft.com/office/powerpoint/2010/main" val="291814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217813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2043346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419097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214512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2009219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3641516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3667377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17</a:t>
            </a:fld>
            <a:endParaRPr lang="zh-CN" altLang="en-US"/>
          </a:p>
        </p:txBody>
      </p:sp>
    </p:spTree>
    <p:extLst>
      <p:ext uri="{BB962C8B-B14F-4D97-AF65-F5344CB8AC3E}">
        <p14:creationId xmlns:p14="http://schemas.microsoft.com/office/powerpoint/2010/main" val="11018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4479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160972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3701964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92665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1930191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175774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extLst>
      <p:ext uri="{BB962C8B-B14F-4D97-AF65-F5344CB8AC3E}">
        <p14:creationId xmlns:p14="http://schemas.microsoft.com/office/powerpoint/2010/main" val="412599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1178834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588954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127838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8168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88788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39329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30489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07216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13495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3904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27469203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297435336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5586508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3038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71511080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55373106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90987659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98372235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6943935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8731682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79" r:id="rId2"/>
    <p:sldLayoutId id="2147483676" r:id="rId3"/>
    <p:sldLayoutId id="2147483675" r:id="rId4"/>
    <p:sldLayoutId id="2147483674" r:id="rId5"/>
    <p:sldLayoutId id="2147483673" r:id="rId6"/>
    <p:sldLayoutId id="2147483672" r:id="rId7"/>
    <p:sldLayoutId id="2147483671" r:id="rId8"/>
    <p:sldLayoutId id="2147483651" r:id="rId9"/>
    <p:sldLayoutId id="2147483652" r:id="rId10"/>
    <p:sldLayoutId id="2147483660" r:id="rId11"/>
    <p:sldLayoutId id="2147483655" r:id="rId12"/>
    <p:sldLayoutId id="2147483678" r:id="rId13"/>
    <p:sldLayoutId id="2147483677" r:id="rId14"/>
    <p:sldLayoutId id="2147483670" r:id="rId15"/>
    <p:sldLayoutId id="2147483669" r:id="rId16"/>
    <p:sldLayoutId id="2147483668" r:id="rId17"/>
    <p:sldLayoutId id="2147483667" r:id="rId18"/>
    <p:sldLayoutId id="2147483664" r:id="rId19"/>
    <p:sldLayoutId id="2147483680" r:id="rId20"/>
    <p:sldLayoutId id="2147483666" r:id="rId21"/>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6.emf"/><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59FAA53-DE38-1244-9140-E9B25FB69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6773">
            <a:off x="9152278" y="3849116"/>
            <a:ext cx="2837569" cy="2837569"/>
          </a:xfrm>
          <a:prstGeom prst="rect">
            <a:avLst/>
          </a:prstGeom>
        </p:spPr>
      </p:pic>
      <p:pic>
        <p:nvPicPr>
          <p:cNvPr id="7" name="图片 6">
            <a:extLst>
              <a:ext uri="{FF2B5EF4-FFF2-40B4-BE49-F238E27FC236}">
                <a16:creationId xmlns:a16="http://schemas.microsoft.com/office/drawing/2014/main" id="{12E3B3B6-B60D-614B-8C0A-DC7CF3E397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7813">
            <a:off x="1309733" y="3998783"/>
            <a:ext cx="2503962" cy="2503962"/>
          </a:xfrm>
          <a:prstGeom prst="rect">
            <a:avLst/>
          </a:prstGeom>
        </p:spPr>
      </p:pic>
      <p:pic>
        <p:nvPicPr>
          <p:cNvPr id="11" name="图片 10">
            <a:extLst>
              <a:ext uri="{FF2B5EF4-FFF2-40B4-BE49-F238E27FC236}">
                <a16:creationId xmlns:a16="http://schemas.microsoft.com/office/drawing/2014/main" id="{D1E2E562-D963-364E-86D6-1CE683970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922" y="310393"/>
            <a:ext cx="1555844" cy="1555844"/>
          </a:xfrm>
          <a:prstGeom prst="rect">
            <a:avLst/>
          </a:prstGeom>
        </p:spPr>
      </p:pic>
      <p:pic>
        <p:nvPicPr>
          <p:cNvPr id="13" name="图片 12">
            <a:extLst>
              <a:ext uri="{FF2B5EF4-FFF2-40B4-BE49-F238E27FC236}">
                <a16:creationId xmlns:a16="http://schemas.microsoft.com/office/drawing/2014/main" id="{02FAD900-EBE2-6A4F-84BF-3E5F62027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9721" y="-164087"/>
            <a:ext cx="2136820" cy="2136820"/>
          </a:xfrm>
          <a:prstGeom prst="rect">
            <a:avLst/>
          </a:prstGeom>
        </p:spPr>
      </p:pic>
      <p:pic>
        <p:nvPicPr>
          <p:cNvPr id="15" name="图片 14">
            <a:extLst>
              <a:ext uri="{FF2B5EF4-FFF2-40B4-BE49-F238E27FC236}">
                <a16:creationId xmlns:a16="http://schemas.microsoft.com/office/drawing/2014/main" id="{7DDC26E8-7BCB-4646-9ED3-5117E69A42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2640" y="3429000"/>
            <a:ext cx="1237408" cy="1237408"/>
          </a:xfrm>
          <a:prstGeom prst="rect">
            <a:avLst/>
          </a:prstGeom>
        </p:spPr>
      </p:pic>
      <p:grpSp>
        <p:nvGrpSpPr>
          <p:cNvPr id="2" name="Group 1">
            <a:extLst>
              <a:ext uri="{FF2B5EF4-FFF2-40B4-BE49-F238E27FC236}">
                <a16:creationId xmlns:a16="http://schemas.microsoft.com/office/drawing/2014/main" id="{F29CAE40-5DEE-104E-80C4-BE7979F94FE2}"/>
              </a:ext>
            </a:extLst>
          </p:cNvPr>
          <p:cNvGrpSpPr/>
          <p:nvPr/>
        </p:nvGrpSpPr>
        <p:grpSpPr>
          <a:xfrm>
            <a:off x="3936996" y="-1237228"/>
            <a:ext cx="4666228" cy="4666228"/>
            <a:chOff x="3585900" y="-1335941"/>
            <a:chExt cx="4666228" cy="4666228"/>
          </a:xfrm>
        </p:grpSpPr>
        <p:pic>
          <p:nvPicPr>
            <p:cNvPr id="17" name="图片 16">
              <a:extLst>
                <a:ext uri="{FF2B5EF4-FFF2-40B4-BE49-F238E27FC236}">
                  <a16:creationId xmlns:a16="http://schemas.microsoft.com/office/drawing/2014/main" id="{604B2C9A-CB67-344A-A7E6-0A9997AC7A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585900" y="-1335941"/>
              <a:ext cx="4666228" cy="4666228"/>
            </a:xfrm>
            <a:prstGeom prst="rect">
              <a:avLst/>
            </a:prstGeom>
          </p:spPr>
        </p:pic>
        <p:sp>
          <p:nvSpPr>
            <p:cNvPr id="18" name="文本框 17">
              <a:extLst>
                <a:ext uri="{FF2B5EF4-FFF2-40B4-BE49-F238E27FC236}">
                  <a16:creationId xmlns:a16="http://schemas.microsoft.com/office/drawing/2014/main" id="{32EC89F8-8CC5-6242-913D-4899F9D04970}"/>
                </a:ext>
              </a:extLst>
            </p:cNvPr>
            <p:cNvSpPr txBox="1"/>
            <p:nvPr/>
          </p:nvSpPr>
          <p:spPr>
            <a:xfrm rot="203423">
              <a:off x="5352761" y="914097"/>
              <a:ext cx="1953778" cy="857691"/>
            </a:xfrm>
            <a:prstGeom prst="rect">
              <a:avLst/>
            </a:prstGeom>
            <a:noFill/>
          </p:spPr>
          <p:txBody>
            <a:bodyPr wrap="square" rtlCol="0">
              <a:prstTxWarp prst="textArchUp">
                <a:avLst/>
              </a:prstTxWarp>
              <a:spAutoFit/>
            </a:bodyPr>
            <a:lstStyle/>
            <a:p>
              <a:pPr algn="ctr"/>
              <a:r>
                <a:rPr kumimoji="1" lang="en-US" altLang="zh-CN" sz="2400" dirty="0">
                  <a:solidFill>
                    <a:srgbClr val="FCF7DA"/>
                  </a:solidFill>
                  <a:latin typeface="#9SLIDE07 ICIELKONI BLACK" pitchFamily="2" charset="77"/>
                </a:rPr>
                <a:t>ĐẠO ĐỨC 2</a:t>
              </a:r>
              <a:endParaRPr kumimoji="1" lang="zh-CN" altLang="en-US" sz="2400" dirty="0">
                <a:solidFill>
                  <a:srgbClr val="FCF7DA"/>
                </a:solidFill>
                <a:latin typeface="#9SLIDE07 ICIELKONI BLACK" pitchFamily="2" charset="77"/>
              </a:endParaRPr>
            </a:p>
          </p:txBody>
        </p:sp>
      </p:grpSp>
      <p:pic>
        <p:nvPicPr>
          <p:cNvPr id="9" name="Picture 8">
            <a:extLst>
              <a:ext uri="{FF2B5EF4-FFF2-40B4-BE49-F238E27FC236}">
                <a16:creationId xmlns:a16="http://schemas.microsoft.com/office/drawing/2014/main" id="{82DAD135-C5E4-9F4C-8FFE-836C2FE153D3}"/>
              </a:ext>
            </a:extLst>
          </p:cNvPr>
          <p:cNvPicPr>
            <a:picLocks noChangeAspect="1"/>
          </p:cNvPicPr>
          <p:nvPr/>
        </p:nvPicPr>
        <p:blipFill>
          <a:blip r:embed="rId9"/>
          <a:stretch>
            <a:fillRect/>
          </a:stretch>
        </p:blipFill>
        <p:spPr>
          <a:xfrm>
            <a:off x="728841" y="1274217"/>
            <a:ext cx="10807700" cy="3035300"/>
          </a:xfrm>
          <a:prstGeom prst="rect">
            <a:avLst/>
          </a:prstGeom>
        </p:spPr>
      </p:pic>
      <p:pic>
        <p:nvPicPr>
          <p:cNvPr id="14" name="Picture 13">
            <a:extLst>
              <a:ext uri="{FF2B5EF4-FFF2-40B4-BE49-F238E27FC236}">
                <a16:creationId xmlns:a16="http://schemas.microsoft.com/office/drawing/2014/main" id="{6152FDCE-736F-3748-A2F6-A090192D6B6B}"/>
              </a:ext>
            </a:extLst>
          </p:cNvPr>
          <p:cNvPicPr>
            <a:picLocks noChangeAspect="1"/>
          </p:cNvPicPr>
          <p:nvPr/>
        </p:nvPicPr>
        <p:blipFill>
          <a:blip r:embed="rId10"/>
          <a:stretch>
            <a:fillRect/>
          </a:stretch>
        </p:blipFill>
        <p:spPr>
          <a:xfrm>
            <a:off x="6814522" y="3272624"/>
            <a:ext cx="3086100" cy="1612900"/>
          </a:xfrm>
          <a:prstGeom prst="rect">
            <a:avLst/>
          </a:prstGeom>
        </p:spPr>
      </p:pic>
    </p:spTree>
    <p:extLst>
      <p:ext uri="{BB962C8B-B14F-4D97-AF65-F5344CB8AC3E}">
        <p14:creationId xmlns:p14="http://schemas.microsoft.com/office/powerpoint/2010/main" val="254750945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par>
                                <p:cTn id="12" presetID="3"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par>
                                <p:cTn id="20" presetID="2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edg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314451" y="570312"/>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pic>
        <p:nvPicPr>
          <p:cNvPr id="6" name="Picture 5">
            <a:extLst>
              <a:ext uri="{FF2B5EF4-FFF2-40B4-BE49-F238E27FC236}">
                <a16:creationId xmlns:a16="http://schemas.microsoft.com/office/drawing/2014/main" id="{D9333216-9CC9-A34D-8256-9DF3C8A3A739}"/>
              </a:ext>
            </a:extLst>
          </p:cNvPr>
          <p:cNvPicPr>
            <a:picLocks noChangeAspect="1"/>
          </p:cNvPicPr>
          <p:nvPr/>
        </p:nvPicPr>
        <p:blipFill>
          <a:blip r:embed="rId3"/>
          <a:stretch>
            <a:fillRect/>
          </a:stretch>
        </p:blipFill>
        <p:spPr>
          <a:xfrm>
            <a:off x="9912094" y="4627293"/>
            <a:ext cx="2186139" cy="1976241"/>
          </a:xfrm>
          <a:prstGeom prst="rect">
            <a:avLst/>
          </a:prstGeom>
        </p:spPr>
      </p:pic>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20" name="TextBox 19">
            <a:extLst>
              <a:ext uri="{FF2B5EF4-FFF2-40B4-BE49-F238E27FC236}">
                <a16:creationId xmlns:a16="http://schemas.microsoft.com/office/drawing/2014/main" id="{E381A50A-26EF-3542-AC85-F7D4A7D989EC}"/>
              </a:ext>
            </a:extLst>
          </p:cNvPr>
          <p:cNvSpPr txBox="1"/>
          <p:nvPr/>
        </p:nvSpPr>
        <p:spPr>
          <a:xfrm>
            <a:off x="593231" y="5615414"/>
            <a:ext cx="5266007" cy="707886"/>
          </a:xfrm>
          <a:prstGeom prst="rect">
            <a:avLst/>
          </a:prstGeom>
          <a:noFill/>
          <a:ln w="28575">
            <a:solidFill>
              <a:schemeClr val="tx1"/>
            </a:solidFill>
            <a:prstDash val="dash"/>
          </a:ln>
        </p:spPr>
        <p:txBody>
          <a:bodyPr wrap="square" rtlCol="0">
            <a:spAutoFit/>
          </a:bodyPr>
          <a:lstStyle/>
          <a:p>
            <a:r>
              <a:rPr lang="en-VN" sz="4000" dirty="0">
                <a:latin typeface="#9Slide05 SVNHaptic Script" pitchFamily="2" charset="77"/>
              </a:rPr>
              <a:t>3. Hoa hay làm hỏng đồ chơi</a:t>
            </a:r>
          </a:p>
        </p:txBody>
      </p:sp>
      <p:sp>
        <p:nvSpPr>
          <p:cNvPr id="10" name="TextBox 9">
            <a:extLst>
              <a:ext uri="{FF2B5EF4-FFF2-40B4-BE49-F238E27FC236}">
                <a16:creationId xmlns:a16="http://schemas.microsoft.com/office/drawing/2014/main" id="{B6834B2E-465D-3D4B-A9C5-E2857C2FA64A}"/>
              </a:ext>
            </a:extLst>
          </p:cNvPr>
          <p:cNvSpPr txBox="1"/>
          <p:nvPr/>
        </p:nvSpPr>
        <p:spPr>
          <a:xfrm>
            <a:off x="5739155" y="3106193"/>
            <a:ext cx="5266008" cy="2062103"/>
          </a:xfrm>
          <a:prstGeom prst="rect">
            <a:avLst/>
          </a:prstGeom>
          <a:noFill/>
        </p:spPr>
        <p:txBody>
          <a:bodyPr wrap="square" rtlCol="0">
            <a:spAutoFit/>
          </a:bodyPr>
          <a:lstStyle/>
          <a:p>
            <a:pPr algn="ctr"/>
            <a:r>
              <a:rPr lang="vi-VN" sz="3600" b="0" i="0" dirty="0">
                <a:solidFill>
                  <a:srgbClr val="000000"/>
                </a:solidFill>
                <a:effectLst/>
                <a:latin typeface="#9Slide04 Faustina" pitchFamily="2" charset="77"/>
              </a:rPr>
              <a:t>Bạn Hoa chưa biết cách bảo quản đồ chơi. </a:t>
            </a:r>
          </a:p>
          <a:p>
            <a:br>
              <a:rPr lang="vi-VN" sz="2800" dirty="0"/>
            </a:br>
            <a:endParaRPr lang="en-VN" sz="2800" dirty="0">
              <a:latin typeface="#9Slide04 Faustina" pitchFamily="2" charset="77"/>
            </a:endParaRPr>
          </a:p>
        </p:txBody>
      </p:sp>
      <p:pic>
        <p:nvPicPr>
          <p:cNvPr id="3" name="Picture 2">
            <a:extLst>
              <a:ext uri="{FF2B5EF4-FFF2-40B4-BE49-F238E27FC236}">
                <a16:creationId xmlns:a16="http://schemas.microsoft.com/office/drawing/2014/main" id="{0146F078-4FF7-3042-85ED-8832011057CA}"/>
              </a:ext>
            </a:extLst>
          </p:cNvPr>
          <p:cNvPicPr>
            <a:picLocks noChangeAspect="1"/>
          </p:cNvPicPr>
          <p:nvPr/>
        </p:nvPicPr>
        <p:blipFill>
          <a:blip r:embed="rId4"/>
          <a:stretch>
            <a:fillRect/>
          </a:stretch>
        </p:blipFill>
        <p:spPr>
          <a:xfrm>
            <a:off x="981148" y="2461179"/>
            <a:ext cx="4251056" cy="2895647"/>
          </a:xfrm>
          <a:prstGeom prst="rect">
            <a:avLst/>
          </a:prstGeom>
        </p:spPr>
      </p:pic>
      <p:sp>
        <p:nvSpPr>
          <p:cNvPr id="11" name="Bevel 10">
            <a:extLst>
              <a:ext uri="{FF2B5EF4-FFF2-40B4-BE49-F238E27FC236}">
                <a16:creationId xmlns:a16="http://schemas.microsoft.com/office/drawing/2014/main" id="{DBB1F4EF-8975-FA47-A029-489404C9B95D}"/>
              </a:ext>
            </a:extLst>
          </p:cNvPr>
          <p:cNvSpPr/>
          <p:nvPr/>
        </p:nvSpPr>
        <p:spPr>
          <a:xfrm>
            <a:off x="6097575" y="5168296"/>
            <a:ext cx="3613765" cy="801061"/>
          </a:xfrm>
          <a:prstGeom prst="beve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Faustina" pitchFamily="2" charset="77"/>
              </a:rPr>
              <a:t>Không đồng tình</a:t>
            </a:r>
          </a:p>
        </p:txBody>
      </p:sp>
    </p:spTree>
    <p:extLst>
      <p:ext uri="{BB962C8B-B14F-4D97-AF65-F5344CB8AC3E}">
        <p14:creationId xmlns:p14="http://schemas.microsoft.com/office/powerpoint/2010/main" val="398102505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483519" y="581070"/>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6440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sp>
        <p:nvSpPr>
          <p:cNvPr id="14" name="TextBox 13">
            <a:extLst>
              <a:ext uri="{FF2B5EF4-FFF2-40B4-BE49-F238E27FC236}">
                <a16:creationId xmlns:a16="http://schemas.microsoft.com/office/drawing/2014/main" id="{9260E502-B427-2A48-B259-4083CB978D3F}"/>
              </a:ext>
            </a:extLst>
          </p:cNvPr>
          <p:cNvSpPr txBox="1"/>
          <p:nvPr/>
        </p:nvSpPr>
        <p:spPr>
          <a:xfrm>
            <a:off x="499942" y="4814006"/>
            <a:ext cx="3402667" cy="954107"/>
          </a:xfrm>
          <a:prstGeom prst="rect">
            <a:avLst/>
          </a:prstGeom>
          <a:noFill/>
        </p:spPr>
        <p:txBody>
          <a:bodyPr wrap="square">
            <a:spAutoFit/>
          </a:bodyPr>
          <a:lstStyle/>
          <a:p>
            <a:pPr algn="ctr"/>
            <a:r>
              <a:rPr lang="en-VN" sz="2800" dirty="0">
                <a:latin typeface="#9Slide05 SVNHaptic Script" pitchFamily="2" charset="77"/>
              </a:rPr>
              <a:t>1. Lan thường vo tròn khăn mỗi khi rửa măt xong</a:t>
            </a:r>
          </a:p>
        </p:txBody>
      </p:sp>
      <p:sp>
        <p:nvSpPr>
          <p:cNvPr id="15" name="TextBox 14">
            <a:extLst>
              <a:ext uri="{FF2B5EF4-FFF2-40B4-BE49-F238E27FC236}">
                <a16:creationId xmlns:a16="http://schemas.microsoft.com/office/drawing/2014/main" id="{AB913A01-9FF8-E84C-BF9B-8902AC1D53CE}"/>
              </a:ext>
            </a:extLst>
          </p:cNvPr>
          <p:cNvSpPr txBox="1"/>
          <p:nvPr/>
        </p:nvSpPr>
        <p:spPr>
          <a:xfrm>
            <a:off x="4054758" y="4814006"/>
            <a:ext cx="3927540" cy="523220"/>
          </a:xfrm>
          <a:prstGeom prst="rect">
            <a:avLst/>
          </a:prstGeom>
          <a:noFill/>
        </p:spPr>
        <p:txBody>
          <a:bodyPr wrap="square">
            <a:spAutoFit/>
          </a:bodyPr>
          <a:lstStyle/>
          <a:p>
            <a:pPr algn="ctr"/>
            <a:r>
              <a:rPr lang="en-VN" sz="2800" dirty="0">
                <a:latin typeface="#9Slide05 SVNHaptic Script" pitchFamily="2" charset="77"/>
              </a:rPr>
              <a:t>2. </a:t>
            </a:r>
            <a:r>
              <a:rPr lang="en-US" sz="2800" dirty="0" err="1">
                <a:latin typeface="#9Slide05 SVNHaptic Script" pitchFamily="2" charset="77"/>
              </a:rPr>
              <a:t>Tuấn</a:t>
            </a:r>
            <a:r>
              <a:rPr lang="en-US" sz="2800" dirty="0">
                <a:latin typeface="#9Slide05 SVNHaptic Script" pitchFamily="2" charset="77"/>
              </a:rPr>
              <a:t> </a:t>
            </a:r>
            <a:r>
              <a:rPr lang="en-US" sz="2800" dirty="0" err="1">
                <a:latin typeface="#9Slide05 SVNHaptic Script" pitchFamily="2" charset="77"/>
              </a:rPr>
              <a:t>xé</a:t>
            </a:r>
            <a:r>
              <a:rPr lang="en-US" sz="2800" dirty="0">
                <a:latin typeface="#9Slide05 SVNHaptic Script" pitchFamily="2" charset="77"/>
              </a:rPr>
              <a:t> </a:t>
            </a:r>
            <a:r>
              <a:rPr lang="en-US" sz="2800" dirty="0" err="1">
                <a:latin typeface="#9Slide05 SVNHaptic Script" pitchFamily="2" charset="77"/>
              </a:rPr>
              <a:t>vở</a:t>
            </a:r>
            <a:r>
              <a:rPr lang="en-US" sz="2800" dirty="0">
                <a:latin typeface="#9Slide05 SVNHaptic Script" pitchFamily="2" charset="77"/>
              </a:rPr>
              <a:t> </a:t>
            </a:r>
            <a:r>
              <a:rPr lang="en-US" sz="2800" dirty="0" err="1">
                <a:latin typeface="#9Slide05 SVNHaptic Script" pitchFamily="2" charset="77"/>
              </a:rPr>
              <a:t>để</a:t>
            </a:r>
            <a:r>
              <a:rPr lang="en-US" sz="2800" dirty="0">
                <a:latin typeface="#9Slide05 SVNHaptic Script" pitchFamily="2" charset="77"/>
              </a:rPr>
              <a:t> </a:t>
            </a:r>
            <a:r>
              <a:rPr lang="en-US" sz="2800" dirty="0" err="1">
                <a:latin typeface="#9Slide05 SVNHaptic Script" pitchFamily="2" charset="77"/>
              </a:rPr>
              <a:t>gấp</a:t>
            </a:r>
            <a:r>
              <a:rPr lang="en-US" sz="2800" dirty="0">
                <a:latin typeface="#9Slide05 SVNHaptic Script" pitchFamily="2" charset="77"/>
              </a:rPr>
              <a:t> </a:t>
            </a:r>
            <a:r>
              <a:rPr lang="en-US" sz="2800" dirty="0" err="1">
                <a:latin typeface="#9Slide05 SVNHaptic Script" pitchFamily="2" charset="77"/>
              </a:rPr>
              <a:t>máy</a:t>
            </a:r>
            <a:r>
              <a:rPr lang="en-US" sz="2800" dirty="0">
                <a:latin typeface="#9Slide05 SVNHaptic Script" pitchFamily="2" charset="77"/>
              </a:rPr>
              <a:t> bay</a:t>
            </a:r>
            <a:endParaRPr lang="en-VN" sz="2800" dirty="0">
              <a:latin typeface="#9Slide05 SVNHaptic Script" pitchFamily="2" charset="77"/>
            </a:endParaRPr>
          </a:p>
        </p:txBody>
      </p:sp>
      <p:sp>
        <p:nvSpPr>
          <p:cNvPr id="17" name="TextBox 16">
            <a:extLst>
              <a:ext uri="{FF2B5EF4-FFF2-40B4-BE49-F238E27FC236}">
                <a16:creationId xmlns:a16="http://schemas.microsoft.com/office/drawing/2014/main" id="{5D37132E-0B8F-0A46-89FF-66580BE112B9}"/>
              </a:ext>
            </a:extLst>
          </p:cNvPr>
          <p:cNvSpPr txBox="1"/>
          <p:nvPr/>
        </p:nvSpPr>
        <p:spPr>
          <a:xfrm>
            <a:off x="7939111" y="4814006"/>
            <a:ext cx="6214820" cy="523220"/>
          </a:xfrm>
          <a:prstGeom prst="rect">
            <a:avLst/>
          </a:prstGeom>
          <a:noFill/>
        </p:spPr>
        <p:txBody>
          <a:bodyPr wrap="square">
            <a:spAutoFit/>
          </a:bodyPr>
          <a:lstStyle/>
          <a:p>
            <a:r>
              <a:rPr lang="en-VN" sz="2800" dirty="0">
                <a:latin typeface="#9Slide05 SVNHaptic Script" pitchFamily="2" charset="77"/>
              </a:rPr>
              <a:t>3. Mạnh hay làm rơi bút và thước</a:t>
            </a:r>
          </a:p>
        </p:txBody>
      </p:sp>
      <p:sp>
        <p:nvSpPr>
          <p:cNvPr id="5" name="Rounded Rectangle 4">
            <a:extLst>
              <a:ext uri="{FF2B5EF4-FFF2-40B4-BE49-F238E27FC236}">
                <a16:creationId xmlns:a16="http://schemas.microsoft.com/office/drawing/2014/main" id="{9394AEDE-71B1-9147-8867-58929E88F00B}"/>
              </a:ext>
            </a:extLst>
          </p:cNvPr>
          <p:cNvSpPr/>
          <p:nvPr/>
        </p:nvSpPr>
        <p:spPr>
          <a:xfrm>
            <a:off x="8584648" y="5397601"/>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Thảo luận nhóm bốn</a:t>
            </a:r>
          </a:p>
        </p:txBody>
      </p:sp>
      <p:sp>
        <p:nvSpPr>
          <p:cNvPr id="21" name="Rounded Rectangle 20">
            <a:extLst>
              <a:ext uri="{FF2B5EF4-FFF2-40B4-BE49-F238E27FC236}">
                <a16:creationId xmlns:a16="http://schemas.microsoft.com/office/drawing/2014/main" id="{01DA5283-903A-5947-9372-29B5E2F74481}"/>
              </a:ext>
            </a:extLst>
          </p:cNvPr>
          <p:cNvSpPr/>
          <p:nvPr/>
        </p:nvSpPr>
        <p:spPr>
          <a:xfrm>
            <a:off x="8134447" y="5337226"/>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Chia sẻ </a:t>
            </a:r>
          </a:p>
          <a:p>
            <a:pPr algn="ctr"/>
            <a:r>
              <a:rPr lang="en-VN" sz="4000" dirty="0">
                <a:latin typeface="#9Slide05 SVNKitten" pitchFamily="2" charset="77"/>
              </a:rPr>
              <a:t>trước lớp</a:t>
            </a:r>
          </a:p>
        </p:txBody>
      </p:sp>
      <p:pic>
        <p:nvPicPr>
          <p:cNvPr id="3" name="Picture 2">
            <a:extLst>
              <a:ext uri="{FF2B5EF4-FFF2-40B4-BE49-F238E27FC236}">
                <a16:creationId xmlns:a16="http://schemas.microsoft.com/office/drawing/2014/main" id="{FC457284-970C-E643-BFE9-34BE9A3E2306}"/>
              </a:ext>
            </a:extLst>
          </p:cNvPr>
          <p:cNvPicPr>
            <a:picLocks noChangeAspect="1"/>
          </p:cNvPicPr>
          <p:nvPr/>
        </p:nvPicPr>
        <p:blipFill>
          <a:blip r:embed="rId3"/>
          <a:stretch>
            <a:fillRect/>
          </a:stretch>
        </p:blipFill>
        <p:spPr>
          <a:xfrm>
            <a:off x="347791" y="2198053"/>
            <a:ext cx="3706967" cy="2615953"/>
          </a:xfrm>
          <a:prstGeom prst="rect">
            <a:avLst/>
          </a:prstGeom>
        </p:spPr>
      </p:pic>
      <p:pic>
        <p:nvPicPr>
          <p:cNvPr id="6" name="Picture 5">
            <a:extLst>
              <a:ext uri="{FF2B5EF4-FFF2-40B4-BE49-F238E27FC236}">
                <a16:creationId xmlns:a16="http://schemas.microsoft.com/office/drawing/2014/main" id="{68D0FC0B-6B9D-9A4A-88BB-6B475856603B}"/>
              </a:ext>
            </a:extLst>
          </p:cNvPr>
          <p:cNvPicPr>
            <a:picLocks noChangeAspect="1"/>
          </p:cNvPicPr>
          <p:nvPr/>
        </p:nvPicPr>
        <p:blipFill>
          <a:blip r:embed="rId4"/>
          <a:stretch>
            <a:fillRect/>
          </a:stretch>
        </p:blipFill>
        <p:spPr>
          <a:xfrm>
            <a:off x="4197350" y="2137605"/>
            <a:ext cx="3797300" cy="2679700"/>
          </a:xfrm>
          <a:prstGeom prst="rect">
            <a:avLst/>
          </a:prstGeom>
        </p:spPr>
      </p:pic>
      <p:pic>
        <p:nvPicPr>
          <p:cNvPr id="9" name="Picture 8">
            <a:extLst>
              <a:ext uri="{FF2B5EF4-FFF2-40B4-BE49-F238E27FC236}">
                <a16:creationId xmlns:a16="http://schemas.microsoft.com/office/drawing/2014/main" id="{168165AE-FA7C-6949-B2A9-D34D794E6384}"/>
              </a:ext>
            </a:extLst>
          </p:cNvPr>
          <p:cNvPicPr>
            <a:picLocks noChangeAspect="1"/>
          </p:cNvPicPr>
          <p:nvPr/>
        </p:nvPicPr>
        <p:blipFill rotWithShape="1">
          <a:blip r:embed="rId5"/>
          <a:srcRect l="22104" t="-3186" r="19514" b="3186"/>
          <a:stretch/>
        </p:blipFill>
        <p:spPr>
          <a:xfrm>
            <a:off x="8042839" y="2043994"/>
            <a:ext cx="3797300" cy="2730500"/>
          </a:xfrm>
          <a:prstGeom prst="rect">
            <a:avLst/>
          </a:prstGeom>
        </p:spPr>
      </p:pic>
    </p:spTree>
    <p:extLst>
      <p:ext uri="{BB962C8B-B14F-4D97-AF65-F5344CB8AC3E}">
        <p14:creationId xmlns:p14="http://schemas.microsoft.com/office/powerpoint/2010/main" val="297114904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heckerboard(across)">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4" grpId="0"/>
      <p:bldP spid="15" grpId="0"/>
      <p:bldP spid="17" grpId="0"/>
      <p:bldP spid="5" grpId="0" animBg="1"/>
      <p:bldP spid="5" grpId="1"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092C67C-453E-E141-81DD-0F7C779ED8B1}"/>
              </a:ext>
            </a:extLst>
          </p:cNvPr>
          <p:cNvSpPr/>
          <p:nvPr/>
        </p:nvSpPr>
        <p:spPr>
          <a:xfrm>
            <a:off x="1500075" y="855307"/>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pic>
        <p:nvPicPr>
          <p:cNvPr id="11" name="Picture 10">
            <a:extLst>
              <a:ext uri="{FF2B5EF4-FFF2-40B4-BE49-F238E27FC236}">
                <a16:creationId xmlns:a16="http://schemas.microsoft.com/office/drawing/2014/main" id="{64880170-0A5D-C248-8D2A-D4F9FAFFDA9A}"/>
              </a:ext>
            </a:extLst>
          </p:cNvPr>
          <p:cNvPicPr>
            <a:picLocks noChangeAspect="1"/>
          </p:cNvPicPr>
          <p:nvPr/>
        </p:nvPicPr>
        <p:blipFill>
          <a:blip r:embed="rId3"/>
          <a:stretch>
            <a:fillRect/>
          </a:stretch>
        </p:blipFill>
        <p:spPr>
          <a:xfrm>
            <a:off x="988405" y="2296027"/>
            <a:ext cx="3706967" cy="2615953"/>
          </a:xfrm>
          <a:prstGeom prst="rect">
            <a:avLst/>
          </a:prstGeom>
        </p:spPr>
      </p:pic>
      <p:sp>
        <p:nvSpPr>
          <p:cNvPr id="13" name="TextBox 12">
            <a:extLst>
              <a:ext uri="{FF2B5EF4-FFF2-40B4-BE49-F238E27FC236}">
                <a16:creationId xmlns:a16="http://schemas.microsoft.com/office/drawing/2014/main" id="{87334BF5-8256-BA44-A6A5-1C6F64043412}"/>
              </a:ext>
            </a:extLst>
          </p:cNvPr>
          <p:cNvSpPr txBox="1"/>
          <p:nvPr/>
        </p:nvSpPr>
        <p:spPr>
          <a:xfrm>
            <a:off x="988405" y="5230107"/>
            <a:ext cx="4414868" cy="1200329"/>
          </a:xfrm>
          <a:prstGeom prst="rect">
            <a:avLst/>
          </a:prstGeom>
          <a:noFill/>
        </p:spPr>
        <p:txBody>
          <a:bodyPr wrap="square">
            <a:spAutoFit/>
          </a:bodyPr>
          <a:lstStyle/>
          <a:p>
            <a:pPr algn="ctr"/>
            <a:r>
              <a:rPr lang="en-VN" sz="3600" dirty="0">
                <a:latin typeface="#9Slide05 SVNHaptic Script" pitchFamily="2" charset="77"/>
              </a:rPr>
              <a:t>1. Lan thường vo tròn khăn mỗi khi rửa măt xong</a:t>
            </a:r>
          </a:p>
        </p:txBody>
      </p:sp>
      <p:pic>
        <p:nvPicPr>
          <p:cNvPr id="5" name="Picture 4">
            <a:extLst>
              <a:ext uri="{FF2B5EF4-FFF2-40B4-BE49-F238E27FC236}">
                <a16:creationId xmlns:a16="http://schemas.microsoft.com/office/drawing/2014/main" id="{E990020B-8B31-9540-BBE9-7DD610CA7367}"/>
              </a:ext>
            </a:extLst>
          </p:cNvPr>
          <p:cNvPicPr>
            <a:picLocks noChangeAspect="1"/>
          </p:cNvPicPr>
          <p:nvPr/>
        </p:nvPicPr>
        <p:blipFill>
          <a:blip r:embed="rId4"/>
          <a:stretch>
            <a:fillRect/>
          </a:stretch>
        </p:blipFill>
        <p:spPr>
          <a:xfrm>
            <a:off x="9188648" y="4766584"/>
            <a:ext cx="3003352" cy="2127374"/>
          </a:xfrm>
          <a:prstGeom prst="rect">
            <a:avLst/>
          </a:prstGeom>
        </p:spPr>
      </p:pic>
      <p:sp>
        <p:nvSpPr>
          <p:cNvPr id="16" name="TextBox 15">
            <a:extLst>
              <a:ext uri="{FF2B5EF4-FFF2-40B4-BE49-F238E27FC236}">
                <a16:creationId xmlns:a16="http://schemas.microsoft.com/office/drawing/2014/main" id="{22B8ED8B-77CB-B74B-B9B1-D9B315325F92}"/>
              </a:ext>
            </a:extLst>
          </p:cNvPr>
          <p:cNvSpPr txBox="1"/>
          <p:nvPr/>
        </p:nvSpPr>
        <p:spPr>
          <a:xfrm>
            <a:off x="4961869" y="2302706"/>
            <a:ext cx="6241726" cy="2554545"/>
          </a:xfrm>
          <a:prstGeom prst="rect">
            <a:avLst/>
          </a:prstGeom>
          <a:noFill/>
          <a:ln w="28575">
            <a:solidFill>
              <a:schemeClr val="tx1"/>
            </a:solidFill>
            <a:prstDash val="dash"/>
          </a:ln>
        </p:spPr>
        <p:txBody>
          <a:bodyPr wrap="square" rtlCol="0">
            <a:spAutoFit/>
          </a:bodyPr>
          <a:lstStyle/>
          <a:p>
            <a:pPr algn="just"/>
            <a:r>
              <a:rPr lang="vi-VN" sz="3200" b="0" i="0" dirty="0">
                <a:solidFill>
                  <a:srgbClr val="000000"/>
                </a:solidFill>
                <a:effectLst/>
                <a:latin typeface="#9Slide04 Faustina" pitchFamily="2" charset="77"/>
              </a:rPr>
              <a:t>Sau khi rửa mặt xong nên giặt sạch khăn vắt khô và phơi ở trên dưới ánh nắng mặt trời. Làm như vậy thì khăn sẽ luôn sạch sẽ thơm tho và không bị ẩm mốc</a:t>
            </a:r>
            <a:endParaRPr lang="en-VN" sz="3200" dirty="0">
              <a:latin typeface="#9Slide04 Faustina" pitchFamily="2" charset="77"/>
            </a:endParaRPr>
          </a:p>
        </p:txBody>
      </p:sp>
    </p:spTree>
    <p:extLst>
      <p:ext uri="{BB962C8B-B14F-4D97-AF65-F5344CB8AC3E}">
        <p14:creationId xmlns:p14="http://schemas.microsoft.com/office/powerpoint/2010/main" val="34656495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092C67C-453E-E141-81DD-0F7C779ED8B1}"/>
              </a:ext>
            </a:extLst>
          </p:cNvPr>
          <p:cNvSpPr/>
          <p:nvPr/>
        </p:nvSpPr>
        <p:spPr>
          <a:xfrm>
            <a:off x="1500075" y="855307"/>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sp>
        <p:nvSpPr>
          <p:cNvPr id="13" name="TextBox 12">
            <a:extLst>
              <a:ext uri="{FF2B5EF4-FFF2-40B4-BE49-F238E27FC236}">
                <a16:creationId xmlns:a16="http://schemas.microsoft.com/office/drawing/2014/main" id="{87334BF5-8256-BA44-A6A5-1C6F64043412}"/>
              </a:ext>
            </a:extLst>
          </p:cNvPr>
          <p:cNvSpPr txBox="1"/>
          <p:nvPr/>
        </p:nvSpPr>
        <p:spPr>
          <a:xfrm>
            <a:off x="788408" y="5230106"/>
            <a:ext cx="4650395" cy="646331"/>
          </a:xfrm>
          <a:prstGeom prst="rect">
            <a:avLst/>
          </a:prstGeom>
          <a:noFill/>
        </p:spPr>
        <p:txBody>
          <a:bodyPr wrap="square">
            <a:spAutoFit/>
          </a:bodyPr>
          <a:lstStyle/>
          <a:p>
            <a:pPr algn="ctr"/>
            <a:r>
              <a:rPr lang="en-VN" sz="3600" dirty="0">
                <a:latin typeface="#9Slide05 SVNHaptic Script" pitchFamily="2" charset="77"/>
              </a:rPr>
              <a:t>2. </a:t>
            </a:r>
            <a:r>
              <a:rPr lang="en-US" sz="3600" dirty="0" err="1">
                <a:latin typeface="#9Slide05 SVNHaptic Script" pitchFamily="2" charset="77"/>
              </a:rPr>
              <a:t>Tuấn</a:t>
            </a:r>
            <a:r>
              <a:rPr lang="en-US" sz="3600" dirty="0">
                <a:latin typeface="#9Slide05 SVNHaptic Script" pitchFamily="2" charset="77"/>
              </a:rPr>
              <a:t> </a:t>
            </a:r>
            <a:r>
              <a:rPr lang="en-US" sz="3600" dirty="0" err="1">
                <a:latin typeface="#9Slide05 SVNHaptic Script" pitchFamily="2" charset="77"/>
              </a:rPr>
              <a:t>xé</a:t>
            </a:r>
            <a:r>
              <a:rPr lang="en-US" sz="3600" dirty="0">
                <a:latin typeface="#9Slide05 SVNHaptic Script" pitchFamily="2" charset="77"/>
              </a:rPr>
              <a:t> </a:t>
            </a:r>
            <a:r>
              <a:rPr lang="en-US" sz="3600" dirty="0" err="1">
                <a:latin typeface="#9Slide05 SVNHaptic Script" pitchFamily="2" charset="77"/>
              </a:rPr>
              <a:t>vở</a:t>
            </a:r>
            <a:r>
              <a:rPr lang="en-US" sz="3600" dirty="0">
                <a:latin typeface="#9Slide05 SVNHaptic Script" pitchFamily="2" charset="77"/>
              </a:rPr>
              <a:t> </a:t>
            </a:r>
            <a:r>
              <a:rPr lang="en-US" sz="3600" dirty="0" err="1">
                <a:latin typeface="#9Slide05 SVNHaptic Script" pitchFamily="2" charset="77"/>
              </a:rPr>
              <a:t>để</a:t>
            </a:r>
            <a:r>
              <a:rPr lang="en-US" sz="3600" dirty="0">
                <a:latin typeface="#9Slide05 SVNHaptic Script" pitchFamily="2" charset="77"/>
              </a:rPr>
              <a:t> </a:t>
            </a:r>
            <a:r>
              <a:rPr lang="en-US" sz="3600" dirty="0" err="1">
                <a:latin typeface="#9Slide05 SVNHaptic Script" pitchFamily="2" charset="77"/>
              </a:rPr>
              <a:t>gấp</a:t>
            </a:r>
            <a:r>
              <a:rPr lang="en-US" sz="3600" dirty="0">
                <a:latin typeface="#9Slide05 SVNHaptic Script" pitchFamily="2" charset="77"/>
              </a:rPr>
              <a:t> </a:t>
            </a:r>
            <a:r>
              <a:rPr lang="en-US" sz="3600" dirty="0" err="1">
                <a:latin typeface="#9Slide05 SVNHaptic Script" pitchFamily="2" charset="77"/>
              </a:rPr>
              <a:t>máy</a:t>
            </a:r>
            <a:r>
              <a:rPr lang="en-US" sz="3600" dirty="0">
                <a:latin typeface="#9Slide05 SVNHaptic Script" pitchFamily="2" charset="77"/>
              </a:rPr>
              <a:t> bay</a:t>
            </a:r>
            <a:endParaRPr lang="en-VN" sz="3600" dirty="0">
              <a:latin typeface="#9Slide05 SVNHaptic Script" pitchFamily="2" charset="77"/>
            </a:endParaRPr>
          </a:p>
        </p:txBody>
      </p:sp>
      <p:pic>
        <p:nvPicPr>
          <p:cNvPr id="8" name="Picture 7">
            <a:extLst>
              <a:ext uri="{FF2B5EF4-FFF2-40B4-BE49-F238E27FC236}">
                <a16:creationId xmlns:a16="http://schemas.microsoft.com/office/drawing/2014/main" id="{28A27654-0593-864B-8E4B-D26BE4B817CB}"/>
              </a:ext>
            </a:extLst>
          </p:cNvPr>
          <p:cNvPicPr>
            <a:picLocks noChangeAspect="1"/>
          </p:cNvPicPr>
          <p:nvPr/>
        </p:nvPicPr>
        <p:blipFill>
          <a:blip r:embed="rId3"/>
          <a:stretch>
            <a:fillRect/>
          </a:stretch>
        </p:blipFill>
        <p:spPr>
          <a:xfrm>
            <a:off x="988405" y="2263531"/>
            <a:ext cx="3797300" cy="2679700"/>
          </a:xfrm>
          <a:prstGeom prst="rect">
            <a:avLst/>
          </a:prstGeom>
        </p:spPr>
      </p:pic>
      <p:pic>
        <p:nvPicPr>
          <p:cNvPr id="14" name="图片 12">
            <a:extLst>
              <a:ext uri="{FF2B5EF4-FFF2-40B4-BE49-F238E27FC236}">
                <a16:creationId xmlns:a16="http://schemas.microsoft.com/office/drawing/2014/main" id="{67058596-7C7A-834D-94D0-3003A76646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5608" y="4224294"/>
            <a:ext cx="2657954" cy="2657954"/>
          </a:xfrm>
          <a:prstGeom prst="rect">
            <a:avLst/>
          </a:prstGeom>
        </p:spPr>
      </p:pic>
      <p:sp>
        <p:nvSpPr>
          <p:cNvPr id="16" name="TextBox 15">
            <a:extLst>
              <a:ext uri="{FF2B5EF4-FFF2-40B4-BE49-F238E27FC236}">
                <a16:creationId xmlns:a16="http://schemas.microsoft.com/office/drawing/2014/main" id="{7F79DC92-6243-BD42-850D-C65B7C61D654}"/>
              </a:ext>
            </a:extLst>
          </p:cNvPr>
          <p:cNvSpPr txBox="1"/>
          <p:nvPr/>
        </p:nvSpPr>
        <p:spPr>
          <a:xfrm>
            <a:off x="4961869" y="2397948"/>
            <a:ext cx="6241726" cy="2062103"/>
          </a:xfrm>
          <a:prstGeom prst="rect">
            <a:avLst/>
          </a:prstGeom>
          <a:noFill/>
          <a:ln w="28575">
            <a:solidFill>
              <a:schemeClr val="tx1"/>
            </a:solidFill>
            <a:prstDash val="dash"/>
          </a:ln>
        </p:spPr>
        <p:txBody>
          <a:bodyPr wrap="square" rtlCol="0">
            <a:spAutoFit/>
          </a:bodyPr>
          <a:lstStyle/>
          <a:p>
            <a:pPr algn="just"/>
            <a:r>
              <a:rPr lang="vi-VN" sz="3200" b="0" i="0" dirty="0">
                <a:solidFill>
                  <a:srgbClr val="000000"/>
                </a:solidFill>
                <a:effectLst/>
                <a:latin typeface="#9Slide04 Faustina" pitchFamily="2" charset="77"/>
              </a:rPr>
              <a:t>Bạn Tuấn không nên xé sách vở vì như vậy sẽ nhanh làm hỏng sách vở, thay vào đó bạn nên giữ sách vở sạch đẹp.</a:t>
            </a:r>
            <a:endParaRPr lang="en-VN" sz="3200" dirty="0">
              <a:latin typeface="#9Slide04 Faustina" pitchFamily="2" charset="77"/>
            </a:endParaRPr>
          </a:p>
        </p:txBody>
      </p:sp>
    </p:spTree>
    <p:extLst>
      <p:ext uri="{BB962C8B-B14F-4D97-AF65-F5344CB8AC3E}">
        <p14:creationId xmlns:p14="http://schemas.microsoft.com/office/powerpoint/2010/main" val="348333824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092C67C-453E-E141-81DD-0F7C779ED8B1}"/>
              </a:ext>
            </a:extLst>
          </p:cNvPr>
          <p:cNvSpPr/>
          <p:nvPr/>
        </p:nvSpPr>
        <p:spPr>
          <a:xfrm>
            <a:off x="1500075" y="855307"/>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pic>
        <p:nvPicPr>
          <p:cNvPr id="9" name="Picture 8">
            <a:extLst>
              <a:ext uri="{FF2B5EF4-FFF2-40B4-BE49-F238E27FC236}">
                <a16:creationId xmlns:a16="http://schemas.microsoft.com/office/drawing/2014/main" id="{4314FB35-78C1-D944-8CEC-A54516A92C3C}"/>
              </a:ext>
            </a:extLst>
          </p:cNvPr>
          <p:cNvPicPr>
            <a:picLocks noChangeAspect="1"/>
          </p:cNvPicPr>
          <p:nvPr/>
        </p:nvPicPr>
        <p:blipFill rotWithShape="1">
          <a:blip r:embed="rId3"/>
          <a:srcRect l="22104" t="-3186" r="19514" b="3186"/>
          <a:stretch/>
        </p:blipFill>
        <p:spPr>
          <a:xfrm>
            <a:off x="788408" y="2130895"/>
            <a:ext cx="4310065" cy="3099211"/>
          </a:xfrm>
          <a:prstGeom prst="rect">
            <a:avLst/>
          </a:prstGeom>
        </p:spPr>
      </p:pic>
      <p:sp>
        <p:nvSpPr>
          <p:cNvPr id="10" name="TextBox 9">
            <a:extLst>
              <a:ext uri="{FF2B5EF4-FFF2-40B4-BE49-F238E27FC236}">
                <a16:creationId xmlns:a16="http://schemas.microsoft.com/office/drawing/2014/main" id="{F2B8828D-4E3E-EE46-A926-70A6B7848023}"/>
              </a:ext>
            </a:extLst>
          </p:cNvPr>
          <p:cNvSpPr txBox="1"/>
          <p:nvPr/>
        </p:nvSpPr>
        <p:spPr>
          <a:xfrm>
            <a:off x="699099" y="5481327"/>
            <a:ext cx="6214820" cy="646331"/>
          </a:xfrm>
          <a:prstGeom prst="rect">
            <a:avLst/>
          </a:prstGeom>
          <a:noFill/>
        </p:spPr>
        <p:txBody>
          <a:bodyPr wrap="square">
            <a:spAutoFit/>
          </a:bodyPr>
          <a:lstStyle/>
          <a:p>
            <a:r>
              <a:rPr lang="en-VN" sz="3600" dirty="0">
                <a:latin typeface="#9Slide05 SVNHaptic Script" pitchFamily="2" charset="77"/>
              </a:rPr>
              <a:t>3. Mạnh hay làm rơi bút và thước</a:t>
            </a:r>
          </a:p>
        </p:txBody>
      </p:sp>
      <p:pic>
        <p:nvPicPr>
          <p:cNvPr id="11" name="图片 13">
            <a:extLst>
              <a:ext uri="{FF2B5EF4-FFF2-40B4-BE49-F238E27FC236}">
                <a16:creationId xmlns:a16="http://schemas.microsoft.com/office/drawing/2014/main" id="{F377F87C-1391-5C46-AE06-9C7839D24E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6926" y="4391955"/>
            <a:ext cx="2825074" cy="2825074"/>
          </a:xfrm>
          <a:prstGeom prst="rect">
            <a:avLst/>
          </a:prstGeom>
        </p:spPr>
      </p:pic>
      <p:sp>
        <p:nvSpPr>
          <p:cNvPr id="17" name="TextBox 16">
            <a:extLst>
              <a:ext uri="{FF2B5EF4-FFF2-40B4-BE49-F238E27FC236}">
                <a16:creationId xmlns:a16="http://schemas.microsoft.com/office/drawing/2014/main" id="{C5444E1B-E44C-2949-B21C-89D773933DA3}"/>
              </a:ext>
            </a:extLst>
          </p:cNvPr>
          <p:cNvSpPr txBox="1"/>
          <p:nvPr/>
        </p:nvSpPr>
        <p:spPr>
          <a:xfrm>
            <a:off x="5252813" y="2227877"/>
            <a:ext cx="6441723" cy="2554545"/>
          </a:xfrm>
          <a:prstGeom prst="rect">
            <a:avLst/>
          </a:prstGeom>
          <a:noFill/>
          <a:ln w="28575">
            <a:solidFill>
              <a:schemeClr val="tx1"/>
            </a:solidFill>
            <a:prstDash val="dash"/>
          </a:ln>
        </p:spPr>
        <p:txBody>
          <a:bodyPr wrap="square" rtlCol="0">
            <a:spAutoFit/>
          </a:bodyPr>
          <a:lstStyle/>
          <a:p>
            <a:pPr algn="just"/>
            <a:r>
              <a:rPr lang="vi-VN" sz="3200" b="0" i="0" dirty="0">
                <a:solidFill>
                  <a:srgbClr val="000000"/>
                </a:solidFill>
                <a:effectLst/>
                <a:latin typeface="#9Slide04 Faustina" pitchFamily="2" charset="77"/>
              </a:rPr>
              <a:t>Mạnh nên để nên để đồ dùng học tập ngay ngắn, đúng vị trí sau mỗi lần sử dụng để tránh bị rơi, nên kiểm tra thường xuyên đồ dùng học tập tránh việc thất lạc đồ dùng học tập.</a:t>
            </a:r>
          </a:p>
        </p:txBody>
      </p:sp>
    </p:spTree>
    <p:extLst>
      <p:ext uri="{BB962C8B-B14F-4D97-AF65-F5344CB8AC3E}">
        <p14:creationId xmlns:p14="http://schemas.microsoft.com/office/powerpoint/2010/main" val="10105773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17EA578-DCC2-DE4F-A1D4-21735E47B870}"/>
              </a:ext>
            </a:extLst>
          </p:cNvPr>
          <p:cNvSpPr/>
          <p:nvPr/>
        </p:nvSpPr>
        <p:spPr>
          <a:xfrm>
            <a:off x="2690949" y="2102489"/>
            <a:ext cx="6767234" cy="419150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文本框 1">
            <a:extLst>
              <a:ext uri="{FF2B5EF4-FFF2-40B4-BE49-F238E27FC236}">
                <a16:creationId xmlns:a16="http://schemas.microsoft.com/office/drawing/2014/main" id="{CC655FF5-F5F5-484C-A869-6507D26E6F6F}"/>
              </a:ext>
            </a:extLst>
          </p:cNvPr>
          <p:cNvSpPr txBox="1"/>
          <p:nvPr/>
        </p:nvSpPr>
        <p:spPr>
          <a:xfrm>
            <a:off x="4997989" y="384364"/>
            <a:ext cx="2153154" cy="1862048"/>
          </a:xfrm>
          <a:prstGeom prst="rect">
            <a:avLst/>
          </a:prstGeom>
          <a:noFill/>
        </p:spPr>
        <p:txBody>
          <a:bodyPr wrap="none" rtlCol="0">
            <a:spAutoFit/>
          </a:bodyPr>
          <a:lstStyle/>
          <a:p>
            <a:r>
              <a:rPr kumimoji="1" lang="en-US" altLang="zh-CN" sz="11500" dirty="0">
                <a:solidFill>
                  <a:schemeClr val="accent2"/>
                </a:solidFill>
                <a:latin typeface="+mj-lt"/>
              </a:rPr>
              <a:t>02</a:t>
            </a:r>
            <a:endParaRPr kumimoji="1" lang="zh-CN" altLang="en-US" sz="9600" dirty="0">
              <a:solidFill>
                <a:schemeClr val="accent2"/>
              </a:solidFill>
              <a:latin typeface="+mj-lt"/>
            </a:endParaRPr>
          </a:p>
        </p:txBody>
      </p:sp>
      <p:pic>
        <p:nvPicPr>
          <p:cNvPr id="5" name="图片 4">
            <a:extLst>
              <a:ext uri="{FF2B5EF4-FFF2-40B4-BE49-F238E27FC236}">
                <a16:creationId xmlns:a16="http://schemas.microsoft.com/office/drawing/2014/main" id="{283E0524-6755-3342-A238-1EB1C02B1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8450" y="633077"/>
            <a:ext cx="1364623" cy="1364623"/>
          </a:xfrm>
          <a:prstGeom prst="rect">
            <a:avLst/>
          </a:prstGeom>
        </p:spPr>
      </p:pic>
      <p:pic>
        <p:nvPicPr>
          <p:cNvPr id="4" name="Picture 3">
            <a:extLst>
              <a:ext uri="{FF2B5EF4-FFF2-40B4-BE49-F238E27FC236}">
                <a16:creationId xmlns:a16="http://schemas.microsoft.com/office/drawing/2014/main" id="{9302BF91-C516-144F-B054-979E4914E86E}"/>
              </a:ext>
            </a:extLst>
          </p:cNvPr>
          <p:cNvPicPr>
            <a:picLocks noChangeAspect="1"/>
          </p:cNvPicPr>
          <p:nvPr/>
        </p:nvPicPr>
        <p:blipFill>
          <a:blip r:embed="rId4"/>
          <a:stretch>
            <a:fillRect/>
          </a:stretch>
        </p:blipFill>
        <p:spPr>
          <a:xfrm>
            <a:off x="2247900" y="1997700"/>
            <a:ext cx="7696200" cy="5029200"/>
          </a:xfrm>
          <a:prstGeom prst="rect">
            <a:avLst/>
          </a:prstGeom>
        </p:spPr>
      </p:pic>
    </p:spTree>
    <p:extLst>
      <p:ext uri="{BB962C8B-B14F-4D97-AF65-F5344CB8AC3E}">
        <p14:creationId xmlns:p14="http://schemas.microsoft.com/office/powerpoint/2010/main" val="392631414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55A776-801D-3A46-9FD5-26D24B56AFEF}"/>
              </a:ext>
            </a:extLst>
          </p:cNvPr>
          <p:cNvSpPr txBox="1"/>
          <p:nvPr/>
        </p:nvSpPr>
        <p:spPr>
          <a:xfrm>
            <a:off x="2230649" y="1693296"/>
            <a:ext cx="7730701" cy="1077218"/>
          </a:xfrm>
          <a:prstGeom prst="rect">
            <a:avLst/>
          </a:prstGeom>
          <a:solidFill>
            <a:schemeClr val="bg1">
              <a:alpha val="91000"/>
            </a:schemeClr>
          </a:solidFill>
        </p:spPr>
        <p:txBody>
          <a:bodyPr wrap="square" rtlCol="0">
            <a:spAutoFit/>
          </a:bodyPr>
          <a:lstStyle/>
          <a:p>
            <a:pPr algn="ctr"/>
            <a:r>
              <a:rPr lang="en-US" sz="3200" b="1" dirty="0">
                <a:solidFill>
                  <a:srgbClr val="FF0000"/>
                </a:solidFill>
                <a:latin typeface="#9Slide04 Faustina Bold" pitchFamily="2" charset="77"/>
              </a:rPr>
              <a:t>1. </a:t>
            </a:r>
            <a:r>
              <a:rPr lang="en-US" sz="3200" b="1" dirty="0" err="1">
                <a:solidFill>
                  <a:srgbClr val="FF0000"/>
                </a:solidFill>
                <a:latin typeface="#9Slide04 Faustina Bold" pitchFamily="2" charset="77"/>
              </a:rPr>
              <a:t>Kể</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về</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những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đồ</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dùng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của</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em</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và</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cách</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bảo</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quản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chúng</a:t>
            </a:r>
            <a:r>
              <a:rPr lang="en-US" sz="3200" b="1" dirty="0">
                <a:solidFill>
                  <a:srgbClr val="FF0000"/>
                </a:solidFill>
                <a:latin typeface="#9Slide04 Faustina Bold" pitchFamily="2" charset="77"/>
              </a:rPr>
              <a:t>.</a:t>
            </a:r>
            <a:endParaRPr lang="en-VN" sz="3200" dirty="0">
              <a:solidFill>
                <a:srgbClr val="FF0000"/>
              </a:solidFill>
              <a:latin typeface="#9Slide04 Faustina" pitchFamily="2" charset="77"/>
            </a:endParaRPr>
          </a:p>
        </p:txBody>
      </p:sp>
      <p:sp>
        <p:nvSpPr>
          <p:cNvPr id="8" name="文本框 3">
            <a:extLst>
              <a:ext uri="{FF2B5EF4-FFF2-40B4-BE49-F238E27FC236}">
                <a16:creationId xmlns:a16="http://schemas.microsoft.com/office/drawing/2014/main" id="{CC2FD852-D355-AD49-8BAE-16457B2360C2}"/>
              </a:ext>
            </a:extLst>
          </p:cNvPr>
          <p:cNvSpPr txBox="1"/>
          <p:nvPr/>
        </p:nvSpPr>
        <p:spPr>
          <a:xfrm>
            <a:off x="2144022" y="3057919"/>
            <a:ext cx="7903952" cy="1077218"/>
          </a:xfrm>
          <a:prstGeom prst="rect">
            <a:avLst/>
          </a:prstGeom>
          <a:solidFill>
            <a:schemeClr val="bg1">
              <a:alpha val="91000"/>
            </a:schemeClr>
          </a:solidFill>
        </p:spPr>
        <p:txBody>
          <a:bodyPr wrap="square" rtlCol="0">
            <a:spAutoFit/>
          </a:bodyPr>
          <a:lstStyle/>
          <a:p>
            <a:pPr algn="ctr"/>
            <a:r>
              <a:rPr lang="en-US" sz="3200" b="1" dirty="0">
                <a:solidFill>
                  <a:srgbClr val="FF0000"/>
                </a:solidFill>
                <a:latin typeface="#9Slide04 Faustina Bold" pitchFamily="2" charset="77"/>
              </a:rPr>
              <a:t>2. </a:t>
            </a:r>
            <a:r>
              <a:rPr lang="en-US" sz="3200" b="1" dirty="0" err="1">
                <a:solidFill>
                  <a:srgbClr val="FF0000"/>
                </a:solidFill>
                <a:latin typeface="#9Slide04 Faustina Bold" pitchFamily="2" charset="77"/>
              </a:rPr>
              <a:t>Cùng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bạn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thực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hiện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những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việc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cần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làm</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để</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bảo</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quản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đồ</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dùng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của</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mình</a:t>
            </a:r>
            <a:r>
              <a:rPr lang="en-VN" sz="2800" b="1" dirty="0">
                <a:solidFill>
                  <a:srgbClr val="FF0000"/>
                </a:solidFill>
                <a:latin typeface="#9Slide04 Faustina Bold" pitchFamily="2" charset="77"/>
              </a:rPr>
              <a:t>.</a:t>
            </a:r>
            <a:endParaRPr lang="en-VN" sz="3200" dirty="0">
              <a:solidFill>
                <a:srgbClr val="FF0000"/>
              </a:solidFill>
              <a:latin typeface="#9Slide04 Faustina" pitchFamily="2" charset="77"/>
            </a:endParaRPr>
          </a:p>
        </p:txBody>
      </p:sp>
      <p:sp>
        <p:nvSpPr>
          <p:cNvPr id="5" name="文本框 3">
            <a:extLst>
              <a:ext uri="{FF2B5EF4-FFF2-40B4-BE49-F238E27FC236}">
                <a16:creationId xmlns:a16="http://schemas.microsoft.com/office/drawing/2014/main" id="{4E9FA606-0149-CB47-8233-8B2C690EF2F2}"/>
              </a:ext>
            </a:extLst>
          </p:cNvPr>
          <p:cNvSpPr txBox="1"/>
          <p:nvPr/>
        </p:nvSpPr>
        <p:spPr>
          <a:xfrm>
            <a:off x="2230649" y="4422542"/>
            <a:ext cx="7730701" cy="1077218"/>
          </a:xfrm>
          <a:prstGeom prst="rect">
            <a:avLst/>
          </a:prstGeom>
          <a:solidFill>
            <a:schemeClr val="bg1">
              <a:alpha val="91000"/>
            </a:schemeClr>
          </a:solidFill>
        </p:spPr>
        <p:txBody>
          <a:bodyPr wrap="square" rtlCol="0">
            <a:spAutoFit/>
          </a:bodyPr>
          <a:lstStyle/>
          <a:p>
            <a:pPr algn="ctr"/>
            <a:r>
              <a:rPr lang="en-US" sz="3200" b="1" dirty="0">
                <a:solidFill>
                  <a:srgbClr val="FF0000"/>
                </a:solidFill>
                <a:latin typeface="#9Slide04 Faustina Bold" pitchFamily="2" charset="77"/>
              </a:rPr>
              <a:t>3. </a:t>
            </a:r>
            <a:r>
              <a:rPr lang="en-US" sz="3200" b="1" dirty="0" err="1">
                <a:solidFill>
                  <a:srgbClr val="FF0000"/>
                </a:solidFill>
                <a:latin typeface="#9Slide04 Faustina Bold" pitchFamily="2" charset="77"/>
              </a:rPr>
              <a:t>Nhắc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nhở</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bạn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bè</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người</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thân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bảo</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quản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đồ</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dùng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của</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mình</a:t>
            </a:r>
            <a:r>
              <a:rPr lang="en-VN" sz="3200" b="1" dirty="0">
                <a:solidFill>
                  <a:srgbClr val="FF0000"/>
                </a:solidFill>
                <a:latin typeface="#9Slide04 Faustina Bold" pitchFamily="2" charset="77"/>
              </a:rPr>
              <a:t>.</a:t>
            </a:r>
          </a:p>
        </p:txBody>
      </p:sp>
      <p:grpSp>
        <p:nvGrpSpPr>
          <p:cNvPr id="7" name="Group 6">
            <a:extLst>
              <a:ext uri="{FF2B5EF4-FFF2-40B4-BE49-F238E27FC236}">
                <a16:creationId xmlns:a16="http://schemas.microsoft.com/office/drawing/2014/main" id="{0D189862-CEB2-0C4F-ACE2-C496FE211C1D}"/>
              </a:ext>
            </a:extLst>
          </p:cNvPr>
          <p:cNvGrpSpPr/>
          <p:nvPr/>
        </p:nvGrpSpPr>
        <p:grpSpPr>
          <a:xfrm>
            <a:off x="3541503" y="2231905"/>
            <a:ext cx="5108990" cy="4080445"/>
            <a:chOff x="2746192" y="1757818"/>
            <a:chExt cx="5108990" cy="4080445"/>
          </a:xfrm>
        </p:grpSpPr>
        <p:pic>
          <p:nvPicPr>
            <p:cNvPr id="9" name="图片 8">
              <a:extLst>
                <a:ext uri="{FF2B5EF4-FFF2-40B4-BE49-F238E27FC236}">
                  <a16:creationId xmlns:a16="http://schemas.microsoft.com/office/drawing/2014/main" id="{7951EF39-91C5-A248-8A3D-E336C0FA3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192" y="1757818"/>
              <a:ext cx="5108990" cy="4080445"/>
            </a:xfrm>
            <a:prstGeom prst="rect">
              <a:avLst/>
            </a:prstGeom>
          </p:spPr>
        </p:pic>
        <p:pic>
          <p:nvPicPr>
            <p:cNvPr id="10" name="Picture 9">
              <a:extLst>
                <a:ext uri="{FF2B5EF4-FFF2-40B4-BE49-F238E27FC236}">
                  <a16:creationId xmlns:a16="http://schemas.microsoft.com/office/drawing/2014/main" id="{7E48150C-426B-8C41-99CD-074C279B392C}"/>
                </a:ext>
              </a:extLst>
            </p:cNvPr>
            <p:cNvPicPr>
              <a:picLocks noChangeAspect="1"/>
            </p:cNvPicPr>
            <p:nvPr/>
          </p:nvPicPr>
          <p:blipFill>
            <a:blip r:embed="rId5"/>
            <a:stretch>
              <a:fillRect/>
            </a:stretch>
          </p:blipFill>
          <p:spPr>
            <a:xfrm>
              <a:off x="3455226" y="3933134"/>
              <a:ext cx="3690922" cy="533049"/>
            </a:xfrm>
            <a:prstGeom prst="rect">
              <a:avLst/>
            </a:prstGeom>
          </p:spPr>
        </p:pic>
      </p:grpSp>
      <p:grpSp>
        <p:nvGrpSpPr>
          <p:cNvPr id="14" name="Group 13">
            <a:extLst>
              <a:ext uri="{FF2B5EF4-FFF2-40B4-BE49-F238E27FC236}">
                <a16:creationId xmlns:a16="http://schemas.microsoft.com/office/drawing/2014/main" id="{2F1FC7F6-D3D6-D04E-B861-2522881AB3B2}"/>
              </a:ext>
            </a:extLst>
          </p:cNvPr>
          <p:cNvGrpSpPr/>
          <p:nvPr/>
        </p:nvGrpSpPr>
        <p:grpSpPr>
          <a:xfrm>
            <a:off x="3866961" y="2231904"/>
            <a:ext cx="5108990" cy="4080445"/>
            <a:chOff x="3693903" y="2384305"/>
            <a:chExt cx="5108990" cy="4080445"/>
          </a:xfrm>
        </p:grpSpPr>
        <p:pic>
          <p:nvPicPr>
            <p:cNvPr id="12" name="图片 8">
              <a:extLst>
                <a:ext uri="{FF2B5EF4-FFF2-40B4-BE49-F238E27FC236}">
                  <a16:creationId xmlns:a16="http://schemas.microsoft.com/office/drawing/2014/main" id="{C426FEB7-C2E3-AF46-894D-51D46DD8F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903" y="2384305"/>
              <a:ext cx="5108990" cy="4080445"/>
            </a:xfrm>
            <a:prstGeom prst="rect">
              <a:avLst/>
            </a:prstGeom>
          </p:spPr>
        </p:pic>
        <p:sp>
          <p:nvSpPr>
            <p:cNvPr id="3" name="Rectangle 2">
              <a:extLst>
                <a:ext uri="{FF2B5EF4-FFF2-40B4-BE49-F238E27FC236}">
                  <a16:creationId xmlns:a16="http://schemas.microsoft.com/office/drawing/2014/main" id="{5613673B-54D9-8F4F-950A-4804F3D55815}"/>
                </a:ext>
              </a:extLst>
            </p:cNvPr>
            <p:cNvSpPr/>
            <p:nvPr/>
          </p:nvSpPr>
          <p:spPr>
            <a:xfrm>
              <a:off x="4204505" y="4569450"/>
              <a:ext cx="4087786"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VN" sz="2800" b="1" cap="none" spc="0" dirty="0">
                  <a:ln/>
                  <a:solidFill>
                    <a:schemeClr val="accent4"/>
                  </a:solidFill>
                  <a:effectLst/>
                  <a:latin typeface="#9Slide03 IcielPanton Black" pitchFamily="2" charset="77"/>
                </a:rPr>
                <a:t>THẢO LUẬN NHÓM ĐÔI</a:t>
              </a:r>
            </a:p>
          </p:txBody>
        </p:sp>
      </p:grpSp>
    </p:spTree>
    <p:extLst>
      <p:ext uri="{BB962C8B-B14F-4D97-AF65-F5344CB8AC3E}">
        <p14:creationId xmlns:p14="http://schemas.microsoft.com/office/powerpoint/2010/main" val="25866541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DA32842-7BB2-6840-AA6D-671DE660508A}"/>
              </a:ext>
            </a:extLst>
          </p:cNvPr>
          <p:cNvPicPr>
            <a:picLocks noChangeAspect="1"/>
          </p:cNvPicPr>
          <p:nvPr/>
        </p:nvPicPr>
        <p:blipFill>
          <a:blip r:embed="rId3"/>
          <a:stretch>
            <a:fillRect/>
          </a:stretch>
        </p:blipFill>
        <p:spPr>
          <a:xfrm>
            <a:off x="0" y="-381000"/>
            <a:ext cx="12192000" cy="7239000"/>
          </a:xfrm>
          <a:prstGeom prst="rect">
            <a:avLst/>
          </a:prstGeom>
        </p:spPr>
      </p:pic>
      <p:sp>
        <p:nvSpPr>
          <p:cNvPr id="2" name="文本框 1">
            <a:extLst>
              <a:ext uri="{FF2B5EF4-FFF2-40B4-BE49-F238E27FC236}">
                <a16:creationId xmlns:a16="http://schemas.microsoft.com/office/drawing/2014/main" id="{67EC4169-1D45-D04C-8300-E3485FCB7974}"/>
              </a:ext>
            </a:extLst>
          </p:cNvPr>
          <p:cNvSpPr txBox="1"/>
          <p:nvPr/>
        </p:nvSpPr>
        <p:spPr>
          <a:xfrm>
            <a:off x="4786987" y="1523570"/>
            <a:ext cx="2618024" cy="584775"/>
          </a:xfrm>
          <a:prstGeom prst="rect">
            <a:avLst/>
          </a:prstGeom>
          <a:noFill/>
        </p:spPr>
        <p:txBody>
          <a:bodyPr wrap="none" rtlCol="0">
            <a:spAutoFit/>
          </a:bodyPr>
          <a:lstStyle/>
          <a:p>
            <a:r>
              <a:rPr kumimoji="1" lang="en-US" altLang="zh-CN" sz="3200" u="sng" dirty="0">
                <a:latin typeface="#9Slide03 IcielPanton Black" pitchFamily="2" charset="77"/>
                <a:ea typeface="+mj-ea"/>
              </a:rPr>
              <a:t>THÔNG ĐIỆP</a:t>
            </a:r>
          </a:p>
        </p:txBody>
      </p:sp>
      <p:grpSp>
        <p:nvGrpSpPr>
          <p:cNvPr id="24" name="Group 23">
            <a:extLst>
              <a:ext uri="{FF2B5EF4-FFF2-40B4-BE49-F238E27FC236}">
                <a16:creationId xmlns:a16="http://schemas.microsoft.com/office/drawing/2014/main" id="{50157CB3-AD79-4746-9FA8-36A9B17161C5}"/>
              </a:ext>
            </a:extLst>
          </p:cNvPr>
          <p:cNvGrpSpPr/>
          <p:nvPr/>
        </p:nvGrpSpPr>
        <p:grpSpPr>
          <a:xfrm>
            <a:off x="1402079" y="2539856"/>
            <a:ext cx="9387840" cy="2209800"/>
            <a:chOff x="1402079" y="2539856"/>
            <a:chExt cx="9387840" cy="2209800"/>
          </a:xfrm>
        </p:grpSpPr>
        <p:sp>
          <p:nvSpPr>
            <p:cNvPr id="4" name="Rounded Rectangle 3">
              <a:extLst>
                <a:ext uri="{FF2B5EF4-FFF2-40B4-BE49-F238E27FC236}">
                  <a16:creationId xmlns:a16="http://schemas.microsoft.com/office/drawing/2014/main" id="{A4D2A332-C57A-5941-9BD0-1B467E187A3A}"/>
                </a:ext>
              </a:extLst>
            </p:cNvPr>
            <p:cNvSpPr/>
            <p:nvPr/>
          </p:nvSpPr>
          <p:spPr>
            <a:xfrm>
              <a:off x="1402079" y="2539856"/>
              <a:ext cx="9387840" cy="2209800"/>
            </a:xfrm>
            <a:prstGeom prst="roundRect">
              <a:avLst/>
            </a:prstGeom>
            <a:solidFill>
              <a:schemeClr val="accent4">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rgbClr val="FF0000"/>
                  </a:solidFill>
                  <a:latin typeface="#9Slide05 SVNKitten" pitchFamily="2" charset="77"/>
                </a:rPr>
                <a:t>Đồ dùng là bạn của ta</a:t>
              </a:r>
            </a:p>
            <a:p>
              <a:pPr algn="ctr"/>
              <a:r>
                <a:rPr lang="en-VN" sz="4000" dirty="0">
                  <a:solidFill>
                    <a:srgbClr val="FF0000"/>
                  </a:solidFill>
                  <a:latin typeface="#9Slide05 SVNKitten" pitchFamily="2" charset="77"/>
                </a:rPr>
                <a:t>Giữ gìn, bảo quản để mà dùng lâu</a:t>
              </a:r>
            </a:p>
          </p:txBody>
        </p:sp>
        <p:pic>
          <p:nvPicPr>
            <p:cNvPr id="21" name="Picture 20">
              <a:extLst>
                <a:ext uri="{FF2B5EF4-FFF2-40B4-BE49-F238E27FC236}">
                  <a16:creationId xmlns:a16="http://schemas.microsoft.com/office/drawing/2014/main" id="{287F3EE1-D3E9-394B-BDC7-9EAF4BD46FC3}"/>
                </a:ext>
              </a:extLst>
            </p:cNvPr>
            <p:cNvPicPr>
              <a:picLocks noChangeAspect="1"/>
            </p:cNvPicPr>
            <p:nvPr/>
          </p:nvPicPr>
          <p:blipFill>
            <a:blip r:embed="rId4"/>
            <a:stretch>
              <a:fillRect/>
            </a:stretch>
          </p:blipFill>
          <p:spPr>
            <a:xfrm>
              <a:off x="1617155" y="2539856"/>
              <a:ext cx="1478281" cy="1478281"/>
            </a:xfrm>
            <a:prstGeom prst="rect">
              <a:avLst/>
            </a:prstGeom>
          </p:spPr>
        </p:pic>
      </p:grpSp>
    </p:spTree>
    <p:extLst>
      <p:ext uri="{BB962C8B-B14F-4D97-AF65-F5344CB8AC3E}">
        <p14:creationId xmlns:p14="http://schemas.microsoft.com/office/powerpoint/2010/main" val="3654545023"/>
      </p:ext>
    </p:extLst>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Giáo Dục Lễ Giáo - Giữ Gìn Sách Vở Và Đồ Dùng Học Tập.mp4" descr="y2meta.com - Giáo Dục Lễ Giáo - Giữ Gìn Sách Vở Và Đồ Dùng Học Tập.mp4">
            <a:hlinkClick r:id="" action="ppaction://media"/>
            <a:extLst>
              <a:ext uri="{FF2B5EF4-FFF2-40B4-BE49-F238E27FC236}">
                <a16:creationId xmlns:a16="http://schemas.microsoft.com/office/drawing/2014/main" id="{AD3AB37E-9939-934E-AB16-11642DB7A0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57175"/>
            <a:ext cx="11277600" cy="6343650"/>
          </a:xfrm>
          <a:prstGeom prst="rect">
            <a:avLst/>
          </a:prstGeom>
        </p:spPr>
      </p:pic>
    </p:spTree>
    <p:extLst>
      <p:ext uri="{BB962C8B-B14F-4D97-AF65-F5344CB8AC3E}">
        <p14:creationId xmlns:p14="http://schemas.microsoft.com/office/powerpoint/2010/main" val="156339808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0" y="-141178"/>
            <a:ext cx="12637358" cy="7590490"/>
          </a:xfrm>
          <a:prstGeom prst="rect">
            <a:avLst/>
          </a:prstGeom>
          <a:solidFill>
            <a:srgbClr val="FCF7DA"/>
          </a:solidFill>
        </p:spPr>
      </p:pic>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1" name="Google Shape;3105;p55"/>
          <p:cNvSpPr txBox="1">
            <a:spLocks noGrp="1"/>
          </p:cNvSpPr>
          <p:nvPr>
            <p:ph type="title"/>
          </p:nvPr>
        </p:nvSpPr>
        <p:spPr>
          <a:xfrm>
            <a:off x="3944789" y="2702560"/>
            <a:ext cx="5027827" cy="3074440"/>
          </a:xfrm>
          <a:prstGeom prst="rect">
            <a:avLst/>
          </a:prstGeom>
        </p:spPr>
        <p:txBody>
          <a:bodyPr spcFirstLastPara="1" wrap="square" lIns="121900" tIns="121900" rIns="121900" bIns="121900" anchor="ctr" anchorCtr="0">
            <a:noAutofit/>
          </a:bodyPr>
          <a:lstStyle/>
          <a:p>
            <a:r>
              <a:rPr lang="en-US" sz="4400" dirty="0">
                <a:solidFill>
                  <a:schemeClr val="bg2">
                    <a:lumMod val="25000"/>
                  </a:schemeClr>
                </a:solidFill>
                <a:latin typeface="Cambria" panose="02040503050406030204" pitchFamily="18" charset="0"/>
                <a:ea typeface="Cambria" panose="02040503050406030204" pitchFamily="18" charset="0"/>
              </a:rPr>
              <a:t>1.  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dirty="0" err="1">
                <a:solidFill>
                  <a:schemeClr val="bg2">
                    <a:lumMod val="25000"/>
                  </a:schemeClr>
                </a:solidFill>
                <a:latin typeface="Cambria" panose="02040503050406030204" pitchFamily="18" charset="0"/>
                <a:ea typeface="Cambria" panose="02040503050406030204" pitchFamily="18" charset="0"/>
              </a:rPr>
              <a:t>thành</a:t>
            </a:r>
            <a:r>
              <a:rPr lang="en" sz="4400" dirty="0">
                <a:solidFill>
                  <a:schemeClr val="bg2">
                    <a:lumMod val="25000"/>
                  </a:schemeClr>
                </a:solidFill>
                <a:latin typeface="Cambria" panose="02040503050406030204" pitchFamily="18" charset="0"/>
                <a:ea typeface="Cambria" panose="02040503050406030204" pitchFamily="18" charset="0"/>
              </a:rPr>
              <a:t> BT </a:t>
            </a:r>
            <a:r>
              <a:rPr lang="en" sz="4400" dirty="0" err="1">
                <a:solidFill>
                  <a:schemeClr val="bg2">
                    <a:lumMod val="25000"/>
                  </a:schemeClr>
                </a:solidFill>
                <a:latin typeface="Cambria" panose="02040503050406030204" pitchFamily="18" charset="0"/>
                <a:ea typeface="Cambria" panose="02040503050406030204" pitchFamily="18" charset="0"/>
              </a:rPr>
              <a:t>vào</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vở</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2.  </a:t>
            </a:r>
            <a:r>
              <a:rPr lang="en" sz="4400" dirty="0" err="1">
                <a:solidFill>
                  <a:schemeClr val="bg2">
                    <a:lumMod val="25000"/>
                  </a:schemeClr>
                </a:solidFill>
                <a:latin typeface="Cambria" panose="02040503050406030204" pitchFamily="18" charset="0"/>
                <a:ea typeface="Cambria" panose="02040503050406030204" pitchFamily="18" charset="0"/>
              </a:rPr>
              <a:t>Ôn</a:t>
            </a:r>
            <a:r>
              <a:rPr lang="en" sz="4400" dirty="0">
                <a:solidFill>
                  <a:schemeClr val="bg2">
                    <a:lumMod val="25000"/>
                  </a:schemeClr>
                </a:solidFill>
                <a:latin typeface="Cambria" panose="02040503050406030204" pitchFamily="18" charset="0"/>
                <a:ea typeface="Cambria" panose="02040503050406030204" pitchFamily="18" charset="0"/>
              </a:rPr>
              <a:t> lại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học</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3. </a:t>
            </a:r>
            <a:r>
              <a:rPr lang="en" sz="4400" dirty="0" err="1">
                <a:solidFill>
                  <a:schemeClr val="bg2">
                    <a:lumMod val="25000"/>
                  </a:schemeClr>
                </a:solidFill>
                <a:latin typeface="Cambria" panose="02040503050406030204" pitchFamily="18" charset="0"/>
                <a:ea typeface="Cambria" panose="02040503050406030204" pitchFamily="18" charset="0"/>
              </a:rPr>
              <a:t>Chuẩn</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bị</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mới</a:t>
            </a:r>
            <a:endParaRPr sz="4400" dirty="0">
              <a:solidFill>
                <a:schemeClr val="bg2">
                  <a:lumMod val="25000"/>
                </a:schemeClr>
              </a:solidFill>
              <a:latin typeface="Cambria" panose="02040503050406030204" pitchFamily="18" charset="0"/>
              <a:ea typeface="Cambria" panose="02040503050406030204" pitchFamily="18" charset="0"/>
            </a:endParaRPr>
          </a:p>
        </p:txBody>
      </p:sp>
      <p:sp>
        <p:nvSpPr>
          <p:cNvPr id="4" name="TextBox 3"/>
          <p:cNvSpPr txBox="1"/>
          <p:nvPr/>
        </p:nvSpPr>
        <p:spPr>
          <a:xfrm>
            <a:off x="4082271" y="1640550"/>
            <a:ext cx="4572000" cy="1323439"/>
          </a:xfrm>
          <a:prstGeom prst="rect">
            <a:avLst/>
          </a:prstGeom>
          <a:noFill/>
        </p:spPr>
        <p:txBody>
          <a:bodyPr wrap="square" rtlCol="0">
            <a:spAutoFit/>
          </a:bodyPr>
          <a:lstStyle/>
          <a:p>
            <a:pPr algn="ctr"/>
            <a:r>
              <a:rPr lang="en-US" sz="8000" dirty="0">
                <a:latin typeface="#9Slide07 SVNDessert Menu Scrip" panose="00000500000000000000" pitchFamily="2" charset="0"/>
              </a:rPr>
              <a:t>DẶN DÒ</a:t>
            </a:r>
          </a:p>
        </p:txBody>
      </p:sp>
      <p:pic>
        <p:nvPicPr>
          <p:cNvPr id="3" name="Picture 2">
            <a:extLst>
              <a:ext uri="{FF2B5EF4-FFF2-40B4-BE49-F238E27FC236}">
                <a16:creationId xmlns:a16="http://schemas.microsoft.com/office/drawing/2014/main" id="{261064D6-D80D-A542-AB73-08448C3E2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881" y="545632"/>
            <a:ext cx="1755390" cy="1741852"/>
          </a:xfrm>
          <a:prstGeom prst="rect">
            <a:avLst/>
          </a:prstGeom>
        </p:spPr>
      </p:pic>
      <p:pic>
        <p:nvPicPr>
          <p:cNvPr id="6" name="Picture 5">
            <a:extLst>
              <a:ext uri="{FF2B5EF4-FFF2-40B4-BE49-F238E27FC236}">
                <a16:creationId xmlns:a16="http://schemas.microsoft.com/office/drawing/2014/main" id="{61A5C2EF-24BA-9248-A576-1ED9BA1B7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2377" y="845912"/>
            <a:ext cx="1445685" cy="1491580"/>
          </a:xfrm>
          <a:prstGeom prst="rect">
            <a:avLst/>
          </a:prstGeom>
        </p:spPr>
      </p:pic>
    </p:spTree>
    <p:extLst>
      <p:ext uri="{BB962C8B-B14F-4D97-AF65-F5344CB8AC3E}">
        <p14:creationId xmlns:p14="http://schemas.microsoft.com/office/powerpoint/2010/main" val="292352187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1"/>
                                        </p:tgtEl>
                                        <p:attrNameLst>
                                          <p:attrName>style.visibility</p:attrName>
                                        </p:attrNameLst>
                                      </p:cBhvr>
                                      <p:to>
                                        <p:strVal val="visible"/>
                                      </p:to>
                                    </p:set>
                                    <p:animEffect transition="in" filter="randombar(horizontal)">
                                      <p:cBhvr>
                                        <p:cTn id="10"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7830C88-0954-AE4B-943D-54C6042F4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7815" y="1405891"/>
            <a:ext cx="1364623" cy="1364623"/>
          </a:xfrm>
          <a:prstGeom prst="rect">
            <a:avLst/>
          </a:prstGeom>
        </p:spPr>
      </p:pic>
      <p:pic>
        <p:nvPicPr>
          <p:cNvPr id="4" name="Picture 3">
            <a:extLst>
              <a:ext uri="{FF2B5EF4-FFF2-40B4-BE49-F238E27FC236}">
                <a16:creationId xmlns:a16="http://schemas.microsoft.com/office/drawing/2014/main" id="{94C3C569-1310-CA47-9401-0794B31EB542}"/>
              </a:ext>
            </a:extLst>
          </p:cNvPr>
          <p:cNvPicPr>
            <a:picLocks noChangeAspect="1"/>
          </p:cNvPicPr>
          <p:nvPr/>
        </p:nvPicPr>
        <p:blipFill>
          <a:blip r:embed="rId4"/>
          <a:stretch>
            <a:fillRect/>
          </a:stretch>
        </p:blipFill>
        <p:spPr>
          <a:xfrm>
            <a:off x="2120900" y="349827"/>
            <a:ext cx="7950200" cy="4191000"/>
          </a:xfrm>
          <a:prstGeom prst="rect">
            <a:avLst/>
          </a:prstGeom>
        </p:spPr>
      </p:pic>
    </p:spTree>
    <p:extLst>
      <p:ext uri="{BB962C8B-B14F-4D97-AF65-F5344CB8AC3E}">
        <p14:creationId xmlns:p14="http://schemas.microsoft.com/office/powerpoint/2010/main" val="414646952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59FAA53-DE38-1244-9140-E9B25FB69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6773">
            <a:off x="9152278" y="3849116"/>
            <a:ext cx="2837569" cy="2837569"/>
          </a:xfrm>
          <a:prstGeom prst="rect">
            <a:avLst/>
          </a:prstGeom>
        </p:spPr>
      </p:pic>
      <p:pic>
        <p:nvPicPr>
          <p:cNvPr id="7" name="图片 6">
            <a:extLst>
              <a:ext uri="{FF2B5EF4-FFF2-40B4-BE49-F238E27FC236}">
                <a16:creationId xmlns:a16="http://schemas.microsoft.com/office/drawing/2014/main" id="{12E3B3B6-B60D-614B-8C0A-DC7CF3E397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7813">
            <a:off x="1309733" y="3998783"/>
            <a:ext cx="2503962" cy="2503962"/>
          </a:xfrm>
          <a:prstGeom prst="rect">
            <a:avLst/>
          </a:prstGeom>
        </p:spPr>
      </p:pic>
      <p:pic>
        <p:nvPicPr>
          <p:cNvPr id="11" name="图片 10">
            <a:extLst>
              <a:ext uri="{FF2B5EF4-FFF2-40B4-BE49-F238E27FC236}">
                <a16:creationId xmlns:a16="http://schemas.microsoft.com/office/drawing/2014/main" id="{D1E2E562-D963-364E-86D6-1CE683970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922" y="310393"/>
            <a:ext cx="1555844" cy="1555844"/>
          </a:xfrm>
          <a:prstGeom prst="rect">
            <a:avLst/>
          </a:prstGeom>
        </p:spPr>
      </p:pic>
      <p:pic>
        <p:nvPicPr>
          <p:cNvPr id="13" name="图片 12">
            <a:extLst>
              <a:ext uri="{FF2B5EF4-FFF2-40B4-BE49-F238E27FC236}">
                <a16:creationId xmlns:a16="http://schemas.microsoft.com/office/drawing/2014/main" id="{02FAD900-EBE2-6A4F-84BF-3E5F62027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9721" y="-164087"/>
            <a:ext cx="2136820" cy="2136820"/>
          </a:xfrm>
          <a:prstGeom prst="rect">
            <a:avLst/>
          </a:prstGeom>
        </p:spPr>
      </p:pic>
      <p:pic>
        <p:nvPicPr>
          <p:cNvPr id="15" name="图片 14">
            <a:extLst>
              <a:ext uri="{FF2B5EF4-FFF2-40B4-BE49-F238E27FC236}">
                <a16:creationId xmlns:a16="http://schemas.microsoft.com/office/drawing/2014/main" id="{7DDC26E8-7BCB-4646-9ED3-5117E69A42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2640" y="3429000"/>
            <a:ext cx="1237408" cy="1237408"/>
          </a:xfrm>
          <a:prstGeom prst="rect">
            <a:avLst/>
          </a:prstGeom>
        </p:spPr>
      </p:pic>
      <p:grpSp>
        <p:nvGrpSpPr>
          <p:cNvPr id="2" name="Group 1">
            <a:extLst>
              <a:ext uri="{FF2B5EF4-FFF2-40B4-BE49-F238E27FC236}">
                <a16:creationId xmlns:a16="http://schemas.microsoft.com/office/drawing/2014/main" id="{F29CAE40-5DEE-104E-80C4-BE7979F94FE2}"/>
              </a:ext>
            </a:extLst>
          </p:cNvPr>
          <p:cNvGrpSpPr/>
          <p:nvPr/>
        </p:nvGrpSpPr>
        <p:grpSpPr>
          <a:xfrm>
            <a:off x="3691344" y="-1244799"/>
            <a:ext cx="4666228" cy="4666228"/>
            <a:chOff x="3585900" y="-1335941"/>
            <a:chExt cx="4666228" cy="4666228"/>
          </a:xfrm>
        </p:grpSpPr>
        <p:pic>
          <p:nvPicPr>
            <p:cNvPr id="17" name="图片 16">
              <a:extLst>
                <a:ext uri="{FF2B5EF4-FFF2-40B4-BE49-F238E27FC236}">
                  <a16:creationId xmlns:a16="http://schemas.microsoft.com/office/drawing/2014/main" id="{604B2C9A-CB67-344A-A7E6-0A9997AC7A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585900" y="-1335941"/>
              <a:ext cx="4666228" cy="4666228"/>
            </a:xfrm>
            <a:prstGeom prst="rect">
              <a:avLst/>
            </a:prstGeom>
          </p:spPr>
        </p:pic>
        <p:sp>
          <p:nvSpPr>
            <p:cNvPr id="18" name="文本框 17">
              <a:extLst>
                <a:ext uri="{FF2B5EF4-FFF2-40B4-BE49-F238E27FC236}">
                  <a16:creationId xmlns:a16="http://schemas.microsoft.com/office/drawing/2014/main" id="{32EC89F8-8CC5-6242-913D-4899F9D04970}"/>
                </a:ext>
              </a:extLst>
            </p:cNvPr>
            <p:cNvSpPr txBox="1"/>
            <p:nvPr/>
          </p:nvSpPr>
          <p:spPr>
            <a:xfrm rot="203423">
              <a:off x="5352761" y="914097"/>
              <a:ext cx="1953778" cy="857691"/>
            </a:xfrm>
            <a:prstGeom prst="rect">
              <a:avLst/>
            </a:prstGeom>
            <a:noFill/>
          </p:spPr>
          <p:txBody>
            <a:bodyPr wrap="square" rtlCol="0">
              <a:prstTxWarp prst="textArchUp">
                <a:avLst/>
              </a:prstTxWarp>
              <a:spAutoFit/>
            </a:bodyPr>
            <a:lstStyle/>
            <a:p>
              <a:pPr algn="ctr"/>
              <a:r>
                <a:rPr kumimoji="1" lang="en-US" altLang="zh-CN" sz="2400" dirty="0" err="1">
                  <a:solidFill>
                    <a:srgbClr val="FCF7DA"/>
                  </a:solidFill>
                  <a:latin typeface="#9SLIDE07 ICIELKONI BLACK" pitchFamily="2" charset="77"/>
                </a:rPr>
                <a:t>Tạm</a:t>
              </a:r>
              <a:r>
                <a:rPr kumimoji="1" lang="en-US" altLang="zh-CN" sz="2400" dirty="0">
                  <a:solidFill>
                    <a:srgbClr val="FCF7DA"/>
                  </a:solidFill>
                  <a:latin typeface="#9SLIDE07 ICIELKONI BLACK" pitchFamily="2" charset="77"/>
                </a:rPr>
                <a:t> </a:t>
              </a:r>
              <a:r>
                <a:rPr kumimoji="1" lang="en-US" altLang="zh-CN" sz="2400" dirty="0" err="1">
                  <a:solidFill>
                    <a:srgbClr val="FCF7DA"/>
                  </a:solidFill>
                  <a:latin typeface="#9SLIDE07 ICIELKONI BLACK" pitchFamily="2" charset="77"/>
                </a:rPr>
                <a:t>biệt</a:t>
              </a:r>
              <a:endParaRPr kumimoji="1" lang="zh-CN" altLang="en-US" sz="2400" dirty="0">
                <a:solidFill>
                  <a:srgbClr val="FCF7DA"/>
                </a:solidFill>
                <a:latin typeface="#9SLIDE07 ICIELKONI BLACK" pitchFamily="2" charset="77"/>
              </a:endParaRPr>
            </a:p>
          </p:txBody>
        </p:sp>
      </p:grpSp>
      <p:pic>
        <p:nvPicPr>
          <p:cNvPr id="12" name="Picture 11">
            <a:extLst>
              <a:ext uri="{FF2B5EF4-FFF2-40B4-BE49-F238E27FC236}">
                <a16:creationId xmlns:a16="http://schemas.microsoft.com/office/drawing/2014/main" id="{5D5E53E3-4B79-634A-8C69-354A162449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6123" y="1193211"/>
            <a:ext cx="6876670" cy="3233275"/>
          </a:xfrm>
          <a:prstGeom prst="rect">
            <a:avLst/>
          </a:prstGeom>
        </p:spPr>
      </p:pic>
    </p:spTree>
    <p:extLst>
      <p:ext uri="{BB962C8B-B14F-4D97-AF65-F5344CB8AC3E}">
        <p14:creationId xmlns:p14="http://schemas.microsoft.com/office/powerpoint/2010/main" val="395799636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1948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55A776-801D-3A46-9FD5-26D24B56AFEF}"/>
              </a:ext>
            </a:extLst>
          </p:cNvPr>
          <p:cNvSpPr txBox="1"/>
          <p:nvPr/>
        </p:nvSpPr>
        <p:spPr>
          <a:xfrm>
            <a:off x="2370126" y="2122003"/>
            <a:ext cx="7414681" cy="1297022"/>
          </a:xfrm>
          <a:prstGeom prst="rect">
            <a:avLst/>
          </a:prstGeom>
          <a:solidFill>
            <a:schemeClr val="bg1">
              <a:alpha val="91000"/>
            </a:schemeClr>
          </a:solidFill>
        </p:spPr>
        <p:txBody>
          <a:bodyPr wrap="square" rtlCol="0">
            <a:spAutoFit/>
          </a:bodyPr>
          <a:lstStyle/>
          <a:p>
            <a:pPr marL="342900" indent="-342900" algn="ctr">
              <a:lnSpc>
                <a:spcPct val="150000"/>
              </a:lnSpc>
              <a:buFont typeface="+mj-lt"/>
              <a:buAutoNum type="arabicPeriod"/>
            </a:pPr>
            <a:r>
              <a:rPr lang="en-US" sz="2800" b="1" dirty="0">
                <a:latin typeface="#9Slide04 Faustina Bold" pitchFamily="2" charset="77"/>
              </a:rPr>
              <a:t> </a:t>
            </a:r>
            <a:r>
              <a:rPr lang="en-US" sz="2800" b="1" dirty="0" err="1">
                <a:latin typeface="#9Slide04 Faustina Bold" pitchFamily="2" charset="77"/>
              </a:rPr>
              <a:t>Nêu</a:t>
            </a:r>
            <a:r>
              <a:rPr lang="en-US" sz="2800" b="1" dirty="0">
                <a:latin typeface="#9Slide04 Faustina Bold" pitchFamily="2" charset="77"/>
              </a:rPr>
              <a:t> </a:t>
            </a:r>
            <a:r>
              <a:rPr lang="en-US" sz="2800" b="1" dirty="0" err="1">
                <a:latin typeface="#9Slide04 Faustina Bold" pitchFamily="2" charset="77"/>
              </a:rPr>
              <a:t>cách</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đã</a:t>
            </a:r>
            <a:r>
              <a:rPr lang="en-US" sz="2800" b="1" dirty="0">
                <a:latin typeface="#9Slide04 Faustina Bold" pitchFamily="2" charset="77"/>
              </a:rPr>
              <a:t> </a:t>
            </a:r>
            <a:r>
              <a:rPr lang="en-US" sz="2800" b="1" dirty="0" err="1">
                <a:latin typeface="#9Slide04 Faustina Bold" pitchFamily="2" charset="77"/>
              </a:rPr>
              <a:t>bảo</a:t>
            </a:r>
            <a:r>
              <a:rPr lang="en-US" sz="2800" b="1" dirty="0">
                <a:latin typeface="#9Slide04 Faustina Bold" pitchFamily="2" charset="77"/>
              </a:rPr>
              <a:t> </a:t>
            </a:r>
            <a:r>
              <a:rPr lang="en-US" sz="2800" b="1" dirty="0" err="1">
                <a:latin typeface="#9Slide04 Faustina Bold" pitchFamily="2" charset="77"/>
              </a:rPr>
              <a:t>quản</a:t>
            </a:r>
            <a:r>
              <a:rPr lang="en-US" sz="2800" b="1" dirty="0">
                <a:latin typeface="#9Slide04 Faustina Bold" pitchFamily="2" charset="77"/>
              </a:rPr>
              <a:t> </a:t>
            </a:r>
            <a:r>
              <a:rPr lang="en-US" sz="2800" b="1" dirty="0" err="1">
                <a:latin typeface="#9Slide04 Faustina Bold" pitchFamily="2" charset="77"/>
              </a:rPr>
              <a:t>đồ</a:t>
            </a:r>
            <a:r>
              <a:rPr lang="en-US" sz="2800" b="1" dirty="0">
                <a:latin typeface="#9Slide04 Faustina Bold" pitchFamily="2" charset="77"/>
              </a:rPr>
              <a:t> </a:t>
            </a:r>
            <a:r>
              <a:rPr lang="en-US" sz="2800" b="1" dirty="0" err="1">
                <a:latin typeface="#9Slide04 Faustina Bold" pitchFamily="2" charset="77"/>
              </a:rPr>
              <a:t>dùng</a:t>
            </a:r>
            <a:r>
              <a:rPr lang="en-US" sz="2800" b="1" dirty="0">
                <a:latin typeface="#9Slide04 Faustina Bold" pitchFamily="2" charset="77"/>
              </a:rPr>
              <a:t> </a:t>
            </a:r>
            <a:r>
              <a:rPr lang="en-US" sz="2800" b="1" dirty="0" err="1">
                <a:latin typeface="#9Slide04 Faustina Bold" pitchFamily="2" charset="77"/>
              </a:rPr>
              <a:t>quần</a:t>
            </a:r>
            <a:r>
              <a:rPr lang="en-US" sz="2800" b="1" dirty="0">
                <a:latin typeface="#9Slide04 Faustina Bold" pitchFamily="2" charset="77"/>
              </a:rPr>
              <a:t> </a:t>
            </a:r>
            <a:r>
              <a:rPr lang="en-US" sz="2800" b="1" dirty="0" err="1">
                <a:latin typeface="#9Slide04 Faustina Bold" pitchFamily="2" charset="77"/>
              </a:rPr>
              <a:t>áo</a:t>
            </a:r>
            <a:r>
              <a:rPr lang="en-US" sz="2800" b="1" dirty="0">
                <a:latin typeface="#9Slide04 Faustina Bold" pitchFamily="2" charset="77"/>
              </a:rPr>
              <a:t> </a:t>
            </a:r>
            <a:r>
              <a:rPr lang="en-US" sz="2800" b="1" dirty="0" err="1">
                <a:latin typeface="#9Slide04 Faustina Bold" pitchFamily="2" charset="77"/>
              </a:rPr>
              <a:t>của</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ở</a:t>
            </a:r>
            <a:r>
              <a:rPr lang="en-US" sz="2800" b="1" dirty="0">
                <a:latin typeface="#9Slide04 Faustina Bold" pitchFamily="2" charset="77"/>
              </a:rPr>
              <a:t> </a:t>
            </a:r>
            <a:r>
              <a:rPr lang="en-US" sz="2800" b="1" dirty="0" err="1">
                <a:latin typeface="#9Slide04 Faustina Bold" pitchFamily="2" charset="77"/>
              </a:rPr>
              <a:t>nhà</a:t>
            </a:r>
            <a:r>
              <a:rPr lang="en-US" sz="2800" b="1" dirty="0">
                <a:latin typeface="#9Slide04 Faustina Bold" pitchFamily="2" charset="77"/>
              </a:rPr>
              <a:t> </a:t>
            </a:r>
            <a:r>
              <a:rPr lang="en-US" sz="2800" b="1" dirty="0" err="1">
                <a:latin typeface="#9Slide04 Faustina Bold" pitchFamily="2" charset="77"/>
              </a:rPr>
              <a:t>như</a:t>
            </a:r>
            <a:r>
              <a:rPr lang="en-US" sz="2800" b="1" dirty="0">
                <a:latin typeface="#9Slide04 Faustina Bold" pitchFamily="2" charset="77"/>
              </a:rPr>
              <a:t> </a:t>
            </a:r>
            <a:r>
              <a:rPr lang="en-US" sz="2800" b="1" dirty="0" err="1">
                <a:latin typeface="#9Slide04 Faustina Bold" pitchFamily="2" charset="77"/>
              </a:rPr>
              <a:t>thế</a:t>
            </a:r>
            <a:r>
              <a:rPr lang="en-US" sz="2800" b="1" dirty="0">
                <a:latin typeface="#9Slide04 Faustina Bold" pitchFamily="2" charset="77"/>
              </a:rPr>
              <a:t> </a:t>
            </a:r>
            <a:r>
              <a:rPr lang="en-US" sz="2800" b="1" dirty="0" err="1">
                <a:latin typeface="#9Slide04 Faustina Bold" pitchFamily="2" charset="77"/>
              </a:rPr>
              <a:t>nào</a:t>
            </a:r>
            <a:r>
              <a:rPr lang="en-US" sz="2800" b="1" dirty="0">
                <a:latin typeface="#9Slide04 Faustina Bold" pitchFamily="2" charset="77"/>
              </a:rPr>
              <a:t> ?</a:t>
            </a:r>
            <a:endParaRPr lang="en-VN" sz="2800" b="1" dirty="0">
              <a:latin typeface="#9Slide04 Faustina Bold" pitchFamily="2" charset="77"/>
            </a:endParaRPr>
          </a:p>
        </p:txBody>
      </p:sp>
      <p:pic>
        <p:nvPicPr>
          <p:cNvPr id="6" name="图片 5">
            <a:extLst>
              <a:ext uri="{FF2B5EF4-FFF2-40B4-BE49-F238E27FC236}">
                <a16:creationId xmlns:a16="http://schemas.microsoft.com/office/drawing/2014/main" id="{67830C88-0954-AE4B-943D-54C6042F4A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7815" y="1405891"/>
            <a:ext cx="1364623" cy="1364623"/>
          </a:xfrm>
          <a:prstGeom prst="rect">
            <a:avLst/>
          </a:prstGeom>
        </p:spPr>
      </p:pic>
      <p:sp>
        <p:nvSpPr>
          <p:cNvPr id="8" name="文本框 3">
            <a:extLst>
              <a:ext uri="{FF2B5EF4-FFF2-40B4-BE49-F238E27FC236}">
                <a16:creationId xmlns:a16="http://schemas.microsoft.com/office/drawing/2014/main" id="{CC2FD852-D355-AD49-8BAE-16457B2360C2}"/>
              </a:ext>
            </a:extLst>
          </p:cNvPr>
          <p:cNvSpPr txBox="1"/>
          <p:nvPr/>
        </p:nvSpPr>
        <p:spPr>
          <a:xfrm>
            <a:off x="2388659" y="3797362"/>
            <a:ext cx="7414681" cy="954107"/>
          </a:xfrm>
          <a:prstGeom prst="rect">
            <a:avLst/>
          </a:prstGeom>
          <a:solidFill>
            <a:schemeClr val="bg1">
              <a:alpha val="91000"/>
            </a:schemeClr>
          </a:solidFill>
        </p:spPr>
        <p:txBody>
          <a:bodyPr wrap="square" rtlCol="0">
            <a:spAutoFit/>
          </a:bodyPr>
          <a:lstStyle/>
          <a:p>
            <a:pPr algn="ctr"/>
            <a:r>
              <a:rPr lang="en-US" sz="2800" b="1" dirty="0">
                <a:latin typeface="#9Slide04 Faustina Bold" pitchFamily="2" charset="77"/>
              </a:rPr>
              <a:t>2. </a:t>
            </a:r>
            <a:r>
              <a:rPr lang="en-US" sz="2800" b="1" dirty="0" err="1">
                <a:latin typeface="#9Slide04 Faustina Bold" pitchFamily="2" charset="77"/>
              </a:rPr>
              <a:t>Để</a:t>
            </a:r>
            <a:r>
              <a:rPr lang="en-US" sz="2800" b="1" dirty="0">
                <a:latin typeface="#9Slide04 Faustina Bold" pitchFamily="2" charset="77"/>
              </a:rPr>
              <a:t> </a:t>
            </a:r>
            <a:r>
              <a:rPr lang="en-US" sz="2800" b="1" dirty="0" err="1">
                <a:latin typeface="#9Slide04 Faustina Bold" pitchFamily="2" charset="77"/>
              </a:rPr>
              <a:t>sách</a:t>
            </a:r>
            <a:r>
              <a:rPr lang="en-US" sz="2800" b="1" dirty="0">
                <a:latin typeface="#9Slide04 Faustina Bold" pitchFamily="2" charset="77"/>
              </a:rPr>
              <a:t> </a:t>
            </a:r>
            <a:r>
              <a:rPr lang="en-US" sz="2800" b="1" dirty="0" err="1">
                <a:latin typeface="#9Slide04 Faustina Bold" pitchFamily="2" charset="77"/>
              </a:rPr>
              <a:t>vở</a:t>
            </a:r>
            <a:r>
              <a:rPr lang="en-US" sz="2800" b="1" dirty="0">
                <a:latin typeface="#9Slide04 Faustina Bold" pitchFamily="2" charset="77"/>
              </a:rPr>
              <a:t> </a:t>
            </a:r>
            <a:r>
              <a:rPr lang="en-US" sz="2800" b="1" dirty="0" err="1">
                <a:latin typeface="#9Slide04 Faustina Bold" pitchFamily="2" charset="77"/>
              </a:rPr>
              <a:t>của</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được</a:t>
            </a:r>
            <a:r>
              <a:rPr lang="en-US" sz="2800" b="1" dirty="0">
                <a:latin typeface="#9Slide04 Faustina Bold" pitchFamily="2" charset="77"/>
              </a:rPr>
              <a:t> </a:t>
            </a:r>
            <a:r>
              <a:rPr lang="en-US" sz="2800" b="1" dirty="0" err="1">
                <a:latin typeface="#9Slide04 Faustina Bold" pitchFamily="2" charset="77"/>
              </a:rPr>
              <a:t>bền</a:t>
            </a:r>
            <a:r>
              <a:rPr lang="en-US" sz="2800" b="1" dirty="0">
                <a:latin typeface="#9Slide04 Faustina Bold" pitchFamily="2" charset="77"/>
              </a:rPr>
              <a:t>, </a:t>
            </a:r>
            <a:r>
              <a:rPr lang="en-US" sz="2800" b="1" dirty="0" err="1">
                <a:latin typeface="#9Slide04 Faustina Bold" pitchFamily="2" charset="77"/>
              </a:rPr>
              <a:t>đẹp</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đã</a:t>
            </a:r>
            <a:r>
              <a:rPr lang="en-US" sz="2800" b="1" dirty="0">
                <a:latin typeface="#9Slide04 Faustina Bold" pitchFamily="2" charset="77"/>
              </a:rPr>
              <a:t> </a:t>
            </a:r>
            <a:r>
              <a:rPr lang="en-US" sz="2800" b="1" dirty="0" err="1">
                <a:latin typeface="#9Slide04 Faustina Bold" pitchFamily="2" charset="77"/>
              </a:rPr>
              <a:t>làm</a:t>
            </a:r>
            <a:r>
              <a:rPr lang="en-US" sz="2800" b="1" dirty="0">
                <a:latin typeface="#9Slide04 Faustina Bold" pitchFamily="2" charset="77"/>
              </a:rPr>
              <a:t> </a:t>
            </a:r>
            <a:r>
              <a:rPr lang="en-US" sz="2800" b="1" dirty="0" err="1">
                <a:latin typeface="#9Slide04 Faustina Bold" pitchFamily="2" charset="77"/>
              </a:rPr>
              <a:t>như</a:t>
            </a:r>
            <a:r>
              <a:rPr lang="en-US" sz="2800" b="1" dirty="0">
                <a:latin typeface="#9Slide04 Faustina Bold" pitchFamily="2" charset="77"/>
              </a:rPr>
              <a:t> </a:t>
            </a:r>
            <a:r>
              <a:rPr lang="en-US" sz="2800" b="1" dirty="0" err="1">
                <a:latin typeface="#9Slide04 Faustina Bold" pitchFamily="2" charset="77"/>
              </a:rPr>
              <a:t>thế</a:t>
            </a:r>
            <a:r>
              <a:rPr lang="en-US" sz="2800" b="1" dirty="0">
                <a:latin typeface="#9Slide04 Faustina Bold" pitchFamily="2" charset="77"/>
              </a:rPr>
              <a:t> </a:t>
            </a:r>
            <a:r>
              <a:rPr lang="en-US" sz="2800" b="1" dirty="0" err="1">
                <a:latin typeface="#9Slide04 Faustina Bold" pitchFamily="2" charset="77"/>
              </a:rPr>
              <a:t>nào</a:t>
            </a:r>
            <a:r>
              <a:rPr lang="en-US" sz="2800" b="1" dirty="0">
                <a:latin typeface="#9Slide04 Faustina Bold" pitchFamily="2" charset="77"/>
              </a:rPr>
              <a:t> ?</a:t>
            </a:r>
            <a:endParaRPr lang="en-VN" sz="2800" b="1" dirty="0">
              <a:latin typeface="#9Slide04 Faustina Bold" pitchFamily="2" charset="77"/>
            </a:endParaRPr>
          </a:p>
        </p:txBody>
      </p:sp>
    </p:spTree>
    <p:extLst>
      <p:ext uri="{BB962C8B-B14F-4D97-AF65-F5344CB8AC3E}">
        <p14:creationId xmlns:p14="http://schemas.microsoft.com/office/powerpoint/2010/main" val="262112902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55A776-801D-3A46-9FD5-26D24B56AFEF}"/>
              </a:ext>
            </a:extLst>
          </p:cNvPr>
          <p:cNvSpPr txBox="1"/>
          <p:nvPr/>
        </p:nvSpPr>
        <p:spPr>
          <a:xfrm>
            <a:off x="2388659" y="1095555"/>
            <a:ext cx="7414681" cy="2233432"/>
          </a:xfrm>
          <a:prstGeom prst="rect">
            <a:avLst/>
          </a:prstGeom>
          <a:solidFill>
            <a:schemeClr val="bg1">
              <a:alpha val="91000"/>
            </a:schemeClr>
          </a:solidFill>
        </p:spPr>
        <p:txBody>
          <a:bodyPr wrap="square" rtlCol="0">
            <a:spAutoFit/>
          </a:bodyPr>
          <a:lstStyle/>
          <a:p>
            <a:pPr algn="ctr">
              <a:lnSpc>
                <a:spcPct val="150000"/>
              </a:lnSpc>
            </a:pPr>
            <a:r>
              <a:rPr lang="en-US" sz="2400" u="sng" dirty="0" err="1">
                <a:latin typeface="#9Slide04 Faustina" pitchFamily="2" charset="77"/>
              </a:rPr>
              <a:t>Cách</a:t>
            </a:r>
            <a:r>
              <a:rPr lang="en-US" sz="2400" u="sng" dirty="0">
                <a:latin typeface="#9Slide04 Faustina" pitchFamily="2" charset="77"/>
              </a:rPr>
              <a:t> </a:t>
            </a:r>
            <a:r>
              <a:rPr lang="en-US" sz="2400" u="sng" dirty="0" err="1">
                <a:latin typeface="#9Slide04 Faustina" pitchFamily="2" charset="77"/>
              </a:rPr>
              <a:t>bảo</a:t>
            </a:r>
            <a:r>
              <a:rPr lang="en-US" sz="2400" u="sng" dirty="0">
                <a:latin typeface="#9Slide04 Faustina" pitchFamily="2" charset="77"/>
              </a:rPr>
              <a:t> </a:t>
            </a:r>
            <a:r>
              <a:rPr lang="en-US" sz="2400" u="sng" dirty="0" err="1">
                <a:latin typeface="#9Slide04 Faustina" pitchFamily="2" charset="77"/>
              </a:rPr>
              <a:t>quản</a:t>
            </a:r>
            <a:r>
              <a:rPr lang="en-US" sz="2400" u="sng" dirty="0">
                <a:latin typeface="#9Slide04 Faustina" pitchFamily="2" charset="77"/>
              </a:rPr>
              <a:t> </a:t>
            </a:r>
            <a:r>
              <a:rPr lang="en-US" sz="2400" u="sng" dirty="0" err="1">
                <a:latin typeface="#9Slide04 Faustina" pitchFamily="2" charset="77"/>
              </a:rPr>
              <a:t>quần</a:t>
            </a:r>
            <a:r>
              <a:rPr lang="en-US" sz="2400" u="sng" dirty="0">
                <a:latin typeface="#9Slide04 Faustina" pitchFamily="2" charset="77"/>
              </a:rPr>
              <a:t> </a:t>
            </a:r>
            <a:r>
              <a:rPr lang="en-US" sz="2400" u="sng" dirty="0" err="1">
                <a:latin typeface="#9Slide04 Faustina" pitchFamily="2" charset="77"/>
              </a:rPr>
              <a:t>áo</a:t>
            </a:r>
            <a:r>
              <a:rPr lang="en-US" sz="2400" u="sng" dirty="0">
                <a:latin typeface="#9Slide04 Faustina" pitchFamily="2" charset="77"/>
              </a:rPr>
              <a:t> </a:t>
            </a:r>
            <a:endParaRPr lang="en-VN" sz="2400" u="sng" dirty="0">
              <a:latin typeface="#9Slide04 Faustina" pitchFamily="2" charset="77"/>
            </a:endParaRPr>
          </a:p>
          <a:p>
            <a:pPr marL="342900" indent="-342900" algn="just">
              <a:lnSpc>
                <a:spcPct val="150000"/>
              </a:lnSpc>
              <a:buFont typeface="Arial" panose="020B0604020202020204" pitchFamily="34" charset="0"/>
              <a:buChar char="•"/>
            </a:pPr>
            <a:r>
              <a:rPr lang="en-US" sz="2400" dirty="0" err="1">
                <a:latin typeface="#9Slide04 Faustina" pitchFamily="2" charset="77"/>
              </a:rPr>
              <a:t>Nên</a:t>
            </a:r>
            <a:r>
              <a:rPr lang="en-US" sz="2400" dirty="0">
                <a:latin typeface="#9Slide04 Faustina" pitchFamily="2" charset="77"/>
              </a:rPr>
              <a:t> : </a:t>
            </a:r>
            <a:r>
              <a:rPr lang="en-US" sz="2400" dirty="0" err="1">
                <a:latin typeface="#9Slide04 Faustina" pitchFamily="2" charset="77"/>
              </a:rPr>
              <a:t>Giữ</a:t>
            </a:r>
            <a:r>
              <a:rPr lang="en-US" sz="2400" dirty="0">
                <a:latin typeface="#9Slide04 Faustina" pitchFamily="2" charset="77"/>
              </a:rPr>
              <a:t> </a:t>
            </a:r>
            <a:r>
              <a:rPr lang="en-US" sz="2400" dirty="0" err="1">
                <a:latin typeface="#9Slide04 Faustina" pitchFamily="2" charset="77"/>
              </a:rPr>
              <a:t>gìn</a:t>
            </a:r>
            <a:r>
              <a:rPr lang="en-US" sz="2400" dirty="0">
                <a:latin typeface="#9Slide04 Faustina" pitchFamily="2" charset="77"/>
              </a:rPr>
              <a:t> </a:t>
            </a:r>
            <a:r>
              <a:rPr lang="en-US" sz="2400" dirty="0" err="1">
                <a:latin typeface="#9Slide04 Faustina" pitchFamily="2" charset="77"/>
              </a:rPr>
              <a:t>quần</a:t>
            </a:r>
            <a:r>
              <a:rPr lang="en-US" sz="2400" dirty="0">
                <a:latin typeface="#9Slide04 Faustina" pitchFamily="2" charset="77"/>
              </a:rPr>
              <a:t> </a:t>
            </a:r>
            <a:r>
              <a:rPr lang="en-US" sz="2400" dirty="0" err="1">
                <a:latin typeface="#9Slide04 Faustina" pitchFamily="2" charset="77"/>
              </a:rPr>
              <a:t>áo</a:t>
            </a:r>
            <a:r>
              <a:rPr lang="en-US" sz="2400" dirty="0">
                <a:latin typeface="#9Slide04 Faustina" pitchFamily="2" charset="77"/>
              </a:rPr>
              <a:t> </a:t>
            </a:r>
            <a:r>
              <a:rPr lang="en-US" sz="2400" dirty="0" err="1">
                <a:latin typeface="#9Slide04 Faustina" pitchFamily="2" charset="77"/>
              </a:rPr>
              <a:t>sạch</a:t>
            </a:r>
            <a:r>
              <a:rPr lang="en-US" sz="2400" dirty="0">
                <a:latin typeface="#9Slide04 Faustina" pitchFamily="2" charset="77"/>
              </a:rPr>
              <a:t> </a:t>
            </a:r>
            <a:r>
              <a:rPr lang="en-US" sz="2400" dirty="0" err="1">
                <a:latin typeface="#9Slide04 Faustina" pitchFamily="2" charset="77"/>
              </a:rPr>
              <a:t>sẽ</a:t>
            </a:r>
            <a:r>
              <a:rPr lang="en-US" sz="2400" dirty="0">
                <a:latin typeface="#9Slide04 Faustina" pitchFamily="2" charset="77"/>
              </a:rPr>
              <a:t>, </a:t>
            </a:r>
            <a:r>
              <a:rPr lang="en-US" sz="2400" dirty="0" err="1">
                <a:latin typeface="#9Slide04 Faustina" pitchFamily="2" charset="77"/>
              </a:rPr>
              <a:t>sắp</a:t>
            </a:r>
            <a:r>
              <a:rPr lang="en-US" sz="2400" dirty="0">
                <a:latin typeface="#9Slide04 Faustina" pitchFamily="2" charset="77"/>
              </a:rPr>
              <a:t> </a:t>
            </a:r>
            <a:r>
              <a:rPr lang="en-US" sz="2400" dirty="0" err="1">
                <a:latin typeface="#9Slide04 Faustina" pitchFamily="2" charset="77"/>
              </a:rPr>
              <a:t>xếp</a:t>
            </a:r>
            <a:r>
              <a:rPr lang="en-US" sz="2400" dirty="0">
                <a:latin typeface="#9Slide04 Faustina" pitchFamily="2" charset="77"/>
              </a:rPr>
              <a:t> </a:t>
            </a:r>
            <a:r>
              <a:rPr lang="en-US" sz="2400" dirty="0" err="1">
                <a:latin typeface="#9Slide04 Faustina" pitchFamily="2" charset="77"/>
              </a:rPr>
              <a:t>ngay</a:t>
            </a:r>
            <a:r>
              <a:rPr lang="en-US" sz="2400" dirty="0">
                <a:latin typeface="#9Slide04 Faustina" pitchFamily="2" charset="77"/>
              </a:rPr>
              <a:t> </a:t>
            </a:r>
            <a:r>
              <a:rPr lang="en-US" sz="2400" dirty="0" err="1">
                <a:latin typeface="#9Slide04 Faustina" pitchFamily="2" charset="77"/>
              </a:rPr>
              <a:t>ngắn</a:t>
            </a:r>
            <a:r>
              <a:rPr lang="en-US" sz="2400" dirty="0">
                <a:latin typeface="#9Slide04 Faustina" pitchFamily="2" charset="77"/>
              </a:rPr>
              <a:t> </a:t>
            </a:r>
            <a:r>
              <a:rPr lang="en-US" sz="2400" dirty="0" err="1">
                <a:latin typeface="#9Slide04 Faustina" pitchFamily="2" charset="77"/>
              </a:rPr>
              <a:t>treo</a:t>
            </a:r>
            <a:r>
              <a:rPr lang="en-US" sz="2400" dirty="0">
                <a:latin typeface="#9Slide04 Faustina" pitchFamily="2" charset="77"/>
              </a:rPr>
              <a:t> </a:t>
            </a:r>
            <a:r>
              <a:rPr lang="en-US" sz="2400" dirty="0" err="1">
                <a:latin typeface="#9Slide04 Faustina" pitchFamily="2" charset="77"/>
              </a:rPr>
              <a:t>đúng</a:t>
            </a:r>
            <a:r>
              <a:rPr lang="en-US" sz="2400" dirty="0">
                <a:latin typeface="#9Slide04 Faustina" pitchFamily="2" charset="77"/>
              </a:rPr>
              <a:t> </a:t>
            </a:r>
            <a:r>
              <a:rPr lang="en-US" sz="2400" dirty="0" err="1">
                <a:latin typeface="#9Slide04 Faustina" pitchFamily="2" charset="77"/>
              </a:rPr>
              <a:t>nơi</a:t>
            </a:r>
            <a:r>
              <a:rPr lang="en-US" sz="2400" dirty="0">
                <a:latin typeface="#9Slide04 Faustina" pitchFamily="2" charset="77"/>
              </a:rPr>
              <a:t> </a:t>
            </a:r>
            <a:r>
              <a:rPr lang="en-US" sz="2400" dirty="0" err="1">
                <a:latin typeface="#9Slide04 Faustina" pitchFamily="2" charset="77"/>
              </a:rPr>
              <a:t>quy</a:t>
            </a:r>
            <a:r>
              <a:rPr lang="en-US" sz="2400" dirty="0">
                <a:latin typeface="#9Slide04 Faustina" pitchFamily="2" charset="77"/>
              </a:rPr>
              <a:t> </a:t>
            </a:r>
            <a:r>
              <a:rPr lang="en-US" sz="2400" dirty="0" err="1">
                <a:latin typeface="#9Slide04 Faustina" pitchFamily="2" charset="77"/>
              </a:rPr>
              <a:t>định</a:t>
            </a:r>
            <a:r>
              <a:rPr lang="en-US" sz="2400" dirty="0">
                <a:latin typeface="#9Slide04 Faustina" pitchFamily="2" charset="77"/>
              </a:rPr>
              <a:t>…</a:t>
            </a:r>
            <a:endParaRPr lang="en-VN" sz="2400" dirty="0">
              <a:latin typeface="#9Slide04 Faustina" pitchFamily="2" charset="77"/>
            </a:endParaRPr>
          </a:p>
          <a:p>
            <a:pPr marL="342900" indent="-342900" algn="just">
              <a:lnSpc>
                <a:spcPct val="150000"/>
              </a:lnSpc>
              <a:buFont typeface="Arial" panose="020B0604020202020204" pitchFamily="34" charset="0"/>
              <a:buChar char="•"/>
            </a:pPr>
            <a:r>
              <a:rPr lang="en-US" sz="2400" dirty="0" err="1">
                <a:latin typeface="#9Slide04 Faustina" pitchFamily="2" charset="77"/>
              </a:rPr>
              <a:t>Không</a:t>
            </a:r>
            <a:r>
              <a:rPr lang="en-US" sz="2400" dirty="0">
                <a:latin typeface="#9Slide04 Faustina" pitchFamily="2" charset="77"/>
              </a:rPr>
              <a:t> </a:t>
            </a:r>
            <a:r>
              <a:rPr lang="en-US" sz="2400" dirty="0" err="1">
                <a:latin typeface="#9Slide04 Faustina" pitchFamily="2" charset="77"/>
              </a:rPr>
              <a:t>nên</a:t>
            </a:r>
            <a:r>
              <a:rPr lang="en-US" sz="2400" dirty="0">
                <a:latin typeface="#9Slide04 Faustina" pitchFamily="2" charset="77"/>
              </a:rPr>
              <a:t>: </a:t>
            </a:r>
            <a:r>
              <a:rPr lang="en-US" sz="2400" dirty="0" err="1">
                <a:latin typeface="#9Slide04 Faustina" pitchFamily="2" charset="77"/>
              </a:rPr>
              <a:t>Để</a:t>
            </a:r>
            <a:r>
              <a:rPr lang="en-US" sz="2400" dirty="0">
                <a:latin typeface="#9Slide04 Faustina" pitchFamily="2" charset="77"/>
              </a:rPr>
              <a:t> </a:t>
            </a:r>
            <a:r>
              <a:rPr lang="en-US" sz="2400" dirty="0" err="1">
                <a:latin typeface="#9Slide04 Faustina" pitchFamily="2" charset="77"/>
              </a:rPr>
              <a:t>quần</a:t>
            </a:r>
            <a:r>
              <a:rPr lang="en-US" sz="2400" dirty="0">
                <a:latin typeface="#9Slide04 Faustina" pitchFamily="2" charset="77"/>
              </a:rPr>
              <a:t> </a:t>
            </a:r>
            <a:r>
              <a:rPr lang="en-US" sz="2400" dirty="0" err="1">
                <a:latin typeface="#9Slide04 Faustina" pitchFamily="2" charset="77"/>
              </a:rPr>
              <a:t>áo</a:t>
            </a:r>
            <a:r>
              <a:rPr lang="en-US" sz="2400" dirty="0">
                <a:latin typeface="#9Slide04 Faustina" pitchFamily="2" charset="77"/>
              </a:rPr>
              <a:t> </a:t>
            </a:r>
            <a:r>
              <a:rPr lang="en-US" sz="2400" dirty="0" err="1">
                <a:latin typeface="#9Slide04 Faustina" pitchFamily="2" charset="77"/>
              </a:rPr>
              <a:t>nhàu</a:t>
            </a:r>
            <a:r>
              <a:rPr lang="en-US" sz="2400" dirty="0">
                <a:latin typeface="#9Slide04 Faustina" pitchFamily="2" charset="77"/>
              </a:rPr>
              <a:t> </a:t>
            </a:r>
            <a:r>
              <a:rPr lang="en-US" sz="2400" dirty="0" err="1">
                <a:latin typeface="#9Slide04 Faustina" pitchFamily="2" charset="77"/>
              </a:rPr>
              <a:t>nát</a:t>
            </a:r>
            <a:r>
              <a:rPr lang="en-US" sz="2400" dirty="0">
                <a:latin typeface="#9Slide04 Faustina" pitchFamily="2" charset="77"/>
              </a:rPr>
              <a:t>, </a:t>
            </a:r>
            <a:r>
              <a:rPr lang="en-US" sz="2400" dirty="0" err="1">
                <a:latin typeface="#9Slide04 Faustina" pitchFamily="2" charset="77"/>
              </a:rPr>
              <a:t>không</a:t>
            </a:r>
            <a:r>
              <a:rPr lang="en-US" sz="2400" dirty="0">
                <a:latin typeface="#9Slide04 Faustina" pitchFamily="2" charset="77"/>
              </a:rPr>
              <a:t> </a:t>
            </a:r>
            <a:r>
              <a:rPr lang="en-US" sz="2400" dirty="0" err="1">
                <a:latin typeface="#9Slide04 Faustina" pitchFamily="2" charset="77"/>
              </a:rPr>
              <a:t>gấp</a:t>
            </a:r>
            <a:r>
              <a:rPr lang="en-US" sz="2400" dirty="0">
                <a:latin typeface="#9Slide04 Faustina" pitchFamily="2" charset="77"/>
              </a:rPr>
              <a:t> </a:t>
            </a:r>
            <a:r>
              <a:rPr lang="en-US" sz="2400" dirty="0" err="1">
                <a:latin typeface="#9Slide04 Faustina" pitchFamily="2" charset="77"/>
              </a:rPr>
              <a:t>sếp</a:t>
            </a:r>
            <a:r>
              <a:rPr lang="en-US" sz="2400" dirty="0">
                <a:latin typeface="#9Slide04 Faustina" pitchFamily="2" charset="77"/>
              </a:rPr>
              <a:t> …</a:t>
            </a:r>
            <a:endParaRPr lang="en-VN" sz="2400" dirty="0">
              <a:latin typeface="#9Slide04 Faustina" pitchFamily="2" charset="77"/>
            </a:endParaRPr>
          </a:p>
        </p:txBody>
      </p:sp>
      <p:sp>
        <p:nvSpPr>
          <p:cNvPr id="8" name="文本框 3">
            <a:extLst>
              <a:ext uri="{FF2B5EF4-FFF2-40B4-BE49-F238E27FC236}">
                <a16:creationId xmlns:a16="http://schemas.microsoft.com/office/drawing/2014/main" id="{CC2FD852-D355-AD49-8BAE-16457B2360C2}"/>
              </a:ext>
            </a:extLst>
          </p:cNvPr>
          <p:cNvSpPr txBox="1"/>
          <p:nvPr/>
        </p:nvSpPr>
        <p:spPr>
          <a:xfrm>
            <a:off x="2388659" y="3640200"/>
            <a:ext cx="7414681" cy="2233432"/>
          </a:xfrm>
          <a:prstGeom prst="rect">
            <a:avLst/>
          </a:prstGeom>
          <a:solidFill>
            <a:schemeClr val="bg1">
              <a:alpha val="91000"/>
            </a:schemeClr>
          </a:solidFill>
        </p:spPr>
        <p:txBody>
          <a:bodyPr wrap="square" rtlCol="0">
            <a:spAutoFit/>
          </a:bodyPr>
          <a:lstStyle/>
          <a:p>
            <a:pPr algn="ctr">
              <a:lnSpc>
                <a:spcPct val="150000"/>
              </a:lnSpc>
            </a:pPr>
            <a:r>
              <a:rPr lang="en-US" sz="2400" u="sng" dirty="0" err="1">
                <a:latin typeface="#9Slide04 Faustina" pitchFamily="2" charset="77"/>
              </a:rPr>
              <a:t>Cách</a:t>
            </a:r>
            <a:r>
              <a:rPr lang="en-US" sz="2400" u="sng" dirty="0">
                <a:latin typeface="#9Slide04 Faustina" pitchFamily="2" charset="77"/>
              </a:rPr>
              <a:t> </a:t>
            </a:r>
            <a:r>
              <a:rPr lang="en-US" sz="2400" u="sng" dirty="0" err="1">
                <a:latin typeface="#9Slide04 Faustina" pitchFamily="2" charset="77"/>
              </a:rPr>
              <a:t>bảo</a:t>
            </a:r>
            <a:r>
              <a:rPr lang="en-US" sz="2400" u="sng" dirty="0">
                <a:latin typeface="#9Slide04 Faustina" pitchFamily="2" charset="77"/>
              </a:rPr>
              <a:t> </a:t>
            </a:r>
            <a:r>
              <a:rPr lang="en-US" sz="2400" u="sng" dirty="0" err="1">
                <a:latin typeface="#9Slide04 Faustina" pitchFamily="2" charset="77"/>
              </a:rPr>
              <a:t>quản</a:t>
            </a:r>
            <a:r>
              <a:rPr lang="en-US" sz="2400" u="sng" dirty="0">
                <a:latin typeface="#9Slide04 Faustina" pitchFamily="2" charset="77"/>
              </a:rPr>
              <a:t> </a:t>
            </a:r>
            <a:r>
              <a:rPr lang="en-US" sz="2400" u="sng" dirty="0" err="1">
                <a:latin typeface="#9Slide04 Faustina" pitchFamily="2" charset="77"/>
              </a:rPr>
              <a:t>sách</a:t>
            </a:r>
            <a:r>
              <a:rPr lang="en-US" sz="2400" u="sng" dirty="0">
                <a:latin typeface="#9Slide04 Faustina" pitchFamily="2" charset="77"/>
              </a:rPr>
              <a:t> </a:t>
            </a:r>
            <a:r>
              <a:rPr lang="en-US" sz="2400" u="sng" dirty="0" err="1">
                <a:latin typeface="#9Slide04 Faustina" pitchFamily="2" charset="77"/>
              </a:rPr>
              <a:t>vở</a:t>
            </a:r>
            <a:endParaRPr lang="en-VN" sz="2400" u="sng" dirty="0">
              <a:latin typeface="#9Slide04 Faustina" pitchFamily="2" charset="77"/>
            </a:endParaRPr>
          </a:p>
          <a:p>
            <a:pPr marL="285750" indent="-285750">
              <a:lnSpc>
                <a:spcPct val="150000"/>
              </a:lnSpc>
              <a:buFont typeface="Arial" panose="020B0604020202020204" pitchFamily="34" charset="0"/>
              <a:buChar char="•"/>
            </a:pPr>
            <a:r>
              <a:rPr lang="en-US" sz="2400" dirty="0" err="1">
                <a:latin typeface="#9Slide04 Faustina" pitchFamily="2" charset="77"/>
              </a:rPr>
              <a:t>Nên</a:t>
            </a:r>
            <a:r>
              <a:rPr lang="en-US" sz="2400" dirty="0">
                <a:latin typeface="#9Slide04 Faustina" pitchFamily="2" charset="77"/>
              </a:rPr>
              <a:t> : </a:t>
            </a:r>
            <a:r>
              <a:rPr lang="en-US" sz="2400" dirty="0" err="1">
                <a:latin typeface="#9Slide04 Faustina" pitchFamily="2" charset="77"/>
              </a:rPr>
              <a:t>Sắp</a:t>
            </a:r>
            <a:r>
              <a:rPr lang="en-US" sz="2400" dirty="0">
                <a:latin typeface="#9Slide04 Faustina" pitchFamily="2" charset="77"/>
              </a:rPr>
              <a:t> </a:t>
            </a:r>
            <a:r>
              <a:rPr lang="en-US" sz="2400" dirty="0" err="1">
                <a:latin typeface="#9Slide04 Faustina" pitchFamily="2" charset="77"/>
              </a:rPr>
              <a:t>xếp</a:t>
            </a:r>
            <a:r>
              <a:rPr lang="en-US" sz="2400" dirty="0">
                <a:latin typeface="#9Slide04 Faustina" pitchFamily="2" charset="77"/>
              </a:rPr>
              <a:t> </a:t>
            </a:r>
            <a:r>
              <a:rPr lang="en-US" sz="2400" dirty="0" err="1">
                <a:latin typeface="#9Slide04 Faustina" pitchFamily="2" charset="77"/>
              </a:rPr>
              <a:t>theo</a:t>
            </a:r>
            <a:r>
              <a:rPr lang="en-US" sz="2400" dirty="0">
                <a:latin typeface="#9Slide04 Faustina" pitchFamily="2" charset="77"/>
              </a:rPr>
              <a:t> </a:t>
            </a:r>
            <a:r>
              <a:rPr lang="en-US" sz="2400" dirty="0" err="1">
                <a:latin typeface="#9Slide04 Faustina" pitchFamily="2" charset="77"/>
              </a:rPr>
              <a:t>từng</a:t>
            </a:r>
            <a:r>
              <a:rPr lang="en-US" sz="2400" dirty="0">
                <a:latin typeface="#9Slide04 Faustina" pitchFamily="2" charset="77"/>
              </a:rPr>
              <a:t> </a:t>
            </a:r>
            <a:r>
              <a:rPr lang="en-US" sz="2400" dirty="0" err="1">
                <a:latin typeface="#9Slide04 Faustina" pitchFamily="2" charset="77"/>
              </a:rPr>
              <a:t>loại</a:t>
            </a:r>
            <a:r>
              <a:rPr lang="en-US" sz="2400" dirty="0">
                <a:latin typeface="#9Slide04 Faustina" pitchFamily="2" charset="77"/>
              </a:rPr>
              <a:t>, </a:t>
            </a:r>
            <a:r>
              <a:rPr lang="en-US" sz="2400" dirty="0" err="1">
                <a:latin typeface="#9Slide04 Faustina" pitchFamily="2" charset="77"/>
              </a:rPr>
              <a:t>từng</a:t>
            </a:r>
            <a:r>
              <a:rPr lang="en-US" sz="2400" dirty="0">
                <a:latin typeface="#9Slide04 Faustina" pitchFamily="2" charset="77"/>
              </a:rPr>
              <a:t> </a:t>
            </a:r>
            <a:r>
              <a:rPr lang="en-US" sz="2400" dirty="0" err="1">
                <a:latin typeface="#9Slide04 Faustina" pitchFamily="2" charset="77"/>
              </a:rPr>
              <a:t>ngăn</a:t>
            </a:r>
            <a:r>
              <a:rPr lang="en-US" sz="2400" dirty="0">
                <a:latin typeface="#9Slide04 Faustina" pitchFamily="2" charset="77"/>
              </a:rPr>
              <a:t> </a:t>
            </a:r>
            <a:r>
              <a:rPr lang="en-US" sz="2400" dirty="0" err="1">
                <a:latin typeface="#9Slide04 Faustina" pitchFamily="2" charset="77"/>
              </a:rPr>
              <a:t>theo</a:t>
            </a:r>
            <a:r>
              <a:rPr lang="en-US" sz="2400" dirty="0">
                <a:latin typeface="#9Slide04 Faustina" pitchFamily="2" charset="77"/>
              </a:rPr>
              <a:t> </a:t>
            </a:r>
            <a:r>
              <a:rPr lang="en-US" sz="2400" dirty="0" err="1">
                <a:latin typeface="#9Slide04 Faustina" pitchFamily="2" charset="77"/>
              </a:rPr>
              <a:t>từng</a:t>
            </a:r>
            <a:r>
              <a:rPr lang="en-US" sz="2400" dirty="0">
                <a:latin typeface="#9Slide04 Faustina" pitchFamily="2" charset="77"/>
              </a:rPr>
              <a:t> </a:t>
            </a:r>
            <a:r>
              <a:rPr lang="en-US" sz="2400" dirty="0" err="1">
                <a:latin typeface="#9Slide04 Faustina" pitchFamily="2" charset="77"/>
              </a:rPr>
              <a:t>vị</a:t>
            </a:r>
            <a:r>
              <a:rPr lang="en-US" sz="2400" dirty="0">
                <a:latin typeface="#9Slide04 Faustina" pitchFamily="2" charset="77"/>
              </a:rPr>
              <a:t> </a:t>
            </a:r>
            <a:r>
              <a:rPr lang="en-US" sz="2400" dirty="0" err="1">
                <a:latin typeface="#9Slide04 Faustina" pitchFamily="2" charset="77"/>
              </a:rPr>
              <a:t>trí</a:t>
            </a:r>
            <a:r>
              <a:rPr lang="en-US" sz="2400" dirty="0">
                <a:latin typeface="#9Slide04 Faustina" pitchFamily="2" charset="77"/>
              </a:rPr>
              <a:t> </a:t>
            </a:r>
            <a:r>
              <a:rPr lang="en-US" sz="2400" dirty="0" err="1">
                <a:latin typeface="#9Slide04 Faustina" pitchFamily="2" charset="77"/>
              </a:rPr>
              <a:t>và</a:t>
            </a:r>
            <a:r>
              <a:rPr lang="en-US" sz="2400" dirty="0">
                <a:latin typeface="#9Slide04 Faustina" pitchFamily="2" charset="77"/>
              </a:rPr>
              <a:t> </a:t>
            </a:r>
            <a:r>
              <a:rPr lang="en-US" sz="2400" dirty="0" err="1">
                <a:latin typeface="#9Slide04 Faustina" pitchFamily="2" charset="77"/>
              </a:rPr>
              <a:t>để</a:t>
            </a:r>
            <a:r>
              <a:rPr lang="en-US" sz="2400" dirty="0">
                <a:latin typeface="#9Slide04 Faustina" pitchFamily="2" charset="77"/>
              </a:rPr>
              <a:t> </a:t>
            </a:r>
            <a:r>
              <a:rPr lang="en-US" sz="2400" dirty="0" err="1">
                <a:latin typeface="#9Slide04 Faustina" pitchFamily="2" charset="77"/>
              </a:rPr>
              <a:t>đúng</a:t>
            </a:r>
            <a:r>
              <a:rPr lang="en-US" sz="2400" dirty="0">
                <a:latin typeface="#9Slide04 Faustina" pitchFamily="2" charset="77"/>
              </a:rPr>
              <a:t> </a:t>
            </a:r>
            <a:r>
              <a:rPr lang="en-US" sz="2400" dirty="0" err="1">
                <a:latin typeface="#9Slide04 Faustina" pitchFamily="2" charset="77"/>
              </a:rPr>
              <a:t>nơi</a:t>
            </a:r>
            <a:r>
              <a:rPr lang="en-US" sz="2400" dirty="0">
                <a:latin typeface="#9Slide04 Faustina" pitchFamily="2" charset="77"/>
              </a:rPr>
              <a:t>, </a:t>
            </a:r>
            <a:r>
              <a:rPr lang="en-US" sz="2400" dirty="0" err="1">
                <a:latin typeface="#9Slide04 Faustina" pitchFamily="2" charset="77"/>
              </a:rPr>
              <a:t>đúng</a:t>
            </a:r>
            <a:r>
              <a:rPr lang="en-US" sz="2400" dirty="0">
                <a:latin typeface="#9Slide04 Faustina" pitchFamily="2" charset="77"/>
              </a:rPr>
              <a:t> </a:t>
            </a:r>
            <a:r>
              <a:rPr lang="en-US" sz="2400" dirty="0" err="1">
                <a:latin typeface="#9Slide04 Faustina" pitchFamily="2" charset="77"/>
              </a:rPr>
              <a:t>chổ</a:t>
            </a:r>
            <a:r>
              <a:rPr lang="en-US" sz="2400" dirty="0">
                <a:latin typeface="#9Slide04 Faustina" pitchFamily="2" charset="77"/>
              </a:rPr>
              <a:t> </a:t>
            </a:r>
            <a:r>
              <a:rPr lang="en-US" sz="2400" dirty="0" err="1">
                <a:latin typeface="#9Slide04 Faustina" pitchFamily="2" charset="77"/>
              </a:rPr>
              <a:t>sau</a:t>
            </a:r>
            <a:r>
              <a:rPr lang="en-US" sz="2400" dirty="0">
                <a:latin typeface="#9Slide04 Faustina" pitchFamily="2" charset="77"/>
              </a:rPr>
              <a:t> </a:t>
            </a:r>
            <a:r>
              <a:rPr lang="en-US" sz="2400" dirty="0" err="1">
                <a:latin typeface="#9Slide04 Faustina" pitchFamily="2" charset="77"/>
              </a:rPr>
              <a:t>mỗi</a:t>
            </a:r>
            <a:r>
              <a:rPr lang="en-US" sz="2400" dirty="0">
                <a:latin typeface="#9Slide04 Faustina" pitchFamily="2" charset="77"/>
              </a:rPr>
              <a:t> </a:t>
            </a:r>
            <a:r>
              <a:rPr lang="en-US" sz="2400" dirty="0" err="1">
                <a:latin typeface="#9Slide04 Faustina" pitchFamily="2" charset="77"/>
              </a:rPr>
              <a:t>lần</a:t>
            </a:r>
            <a:r>
              <a:rPr lang="en-US" sz="2400" dirty="0">
                <a:latin typeface="#9Slide04 Faustina" pitchFamily="2" charset="77"/>
              </a:rPr>
              <a:t> </a:t>
            </a:r>
            <a:r>
              <a:rPr lang="en-US" sz="2400" dirty="0" err="1">
                <a:latin typeface="#9Slide04 Faustina" pitchFamily="2" charset="77"/>
              </a:rPr>
              <a:t>sử</a:t>
            </a:r>
            <a:r>
              <a:rPr lang="en-US" sz="2400" dirty="0">
                <a:latin typeface="#9Slide04 Faustina" pitchFamily="2" charset="77"/>
              </a:rPr>
              <a:t> </a:t>
            </a:r>
            <a:r>
              <a:rPr lang="en-US" sz="2400" dirty="0" err="1">
                <a:latin typeface="#9Slide04 Faustina" pitchFamily="2" charset="77"/>
              </a:rPr>
              <a:t>dụng</a:t>
            </a:r>
            <a:r>
              <a:rPr lang="en-US" sz="2400" dirty="0">
                <a:latin typeface="#9Slide04 Faustina" pitchFamily="2" charset="77"/>
              </a:rPr>
              <a:t> </a:t>
            </a:r>
            <a:r>
              <a:rPr lang="en-US" sz="2400" dirty="0" err="1">
                <a:latin typeface="#9Slide04 Faustina" pitchFamily="2" charset="77"/>
              </a:rPr>
              <a:t>và</a:t>
            </a:r>
            <a:r>
              <a:rPr lang="en-US" sz="2400" dirty="0">
                <a:latin typeface="#9Slide04 Faustina" pitchFamily="2" charset="77"/>
              </a:rPr>
              <a:t> </a:t>
            </a:r>
          </a:p>
          <a:p>
            <a:pPr marL="285750" indent="-285750">
              <a:lnSpc>
                <a:spcPct val="150000"/>
              </a:lnSpc>
              <a:buFont typeface="Arial" panose="020B0604020202020204" pitchFamily="34" charset="0"/>
              <a:buChar char="•"/>
            </a:pPr>
            <a:r>
              <a:rPr lang="en-US" sz="2400" dirty="0" err="1">
                <a:latin typeface="#9Slide04 Faustina" pitchFamily="2" charset="77"/>
              </a:rPr>
              <a:t>Không</a:t>
            </a:r>
            <a:r>
              <a:rPr lang="en-US" sz="2400" dirty="0">
                <a:latin typeface="#9Slide04 Faustina" pitchFamily="2" charset="77"/>
              </a:rPr>
              <a:t> </a:t>
            </a:r>
            <a:r>
              <a:rPr lang="en-US" sz="2400" dirty="0" err="1">
                <a:latin typeface="#9Slide04 Faustina" pitchFamily="2" charset="77"/>
              </a:rPr>
              <a:t>nên</a:t>
            </a:r>
            <a:r>
              <a:rPr lang="en-US" sz="2400" dirty="0">
                <a:latin typeface="#9Slide04 Faustina" pitchFamily="2" charset="77"/>
              </a:rPr>
              <a:t> : </a:t>
            </a:r>
            <a:r>
              <a:rPr lang="en-US" sz="2400" dirty="0" err="1">
                <a:latin typeface="#9Slide04 Faustina" pitchFamily="2" charset="77"/>
              </a:rPr>
              <a:t>vẽ</a:t>
            </a:r>
            <a:r>
              <a:rPr lang="en-US" sz="2400" dirty="0">
                <a:latin typeface="#9Slide04 Faustina" pitchFamily="2" charset="77"/>
              </a:rPr>
              <a:t> </a:t>
            </a:r>
            <a:r>
              <a:rPr lang="en-US" sz="2400" dirty="0" err="1">
                <a:latin typeface="#9Slide04 Faustina" pitchFamily="2" charset="77"/>
              </a:rPr>
              <a:t>bẩn</a:t>
            </a:r>
            <a:r>
              <a:rPr lang="en-US" sz="2400" dirty="0">
                <a:latin typeface="#9Slide04 Faustina" pitchFamily="2" charset="77"/>
              </a:rPr>
              <a:t> , </a:t>
            </a:r>
            <a:r>
              <a:rPr lang="en-US" sz="2400" dirty="0" err="1">
                <a:latin typeface="#9Slide04 Faustina" pitchFamily="2" charset="77"/>
              </a:rPr>
              <a:t>tẩy</a:t>
            </a:r>
            <a:r>
              <a:rPr lang="en-US" sz="2400" dirty="0">
                <a:latin typeface="#9Slide04 Faustina" pitchFamily="2" charset="77"/>
              </a:rPr>
              <a:t> </a:t>
            </a:r>
            <a:r>
              <a:rPr lang="en-US" sz="2400" dirty="0" err="1">
                <a:latin typeface="#9Slide04 Faustina" pitchFamily="2" charset="77"/>
              </a:rPr>
              <a:t>xóa</a:t>
            </a:r>
            <a:r>
              <a:rPr lang="en-US" sz="2400" dirty="0">
                <a:latin typeface="#9Slide04 Faustina" pitchFamily="2" charset="77"/>
              </a:rPr>
              <a:t> </a:t>
            </a:r>
            <a:r>
              <a:rPr lang="en-US" sz="2400" dirty="0" err="1">
                <a:latin typeface="#9Slide04 Faustina" pitchFamily="2" charset="77"/>
              </a:rPr>
              <a:t>xé</a:t>
            </a:r>
            <a:r>
              <a:rPr lang="en-US" sz="2400" dirty="0">
                <a:latin typeface="#9Slide04 Faustina" pitchFamily="2" charset="77"/>
              </a:rPr>
              <a:t> </a:t>
            </a:r>
            <a:r>
              <a:rPr lang="en-US" sz="2400" dirty="0" err="1">
                <a:latin typeface="#9Slide04 Faustina" pitchFamily="2" charset="77"/>
              </a:rPr>
              <a:t>vở</a:t>
            </a:r>
            <a:r>
              <a:rPr lang="en-US" sz="2400" dirty="0">
                <a:latin typeface="#9Slide04 Faustina" pitchFamily="2" charset="77"/>
              </a:rPr>
              <a:t> </a:t>
            </a:r>
            <a:r>
              <a:rPr lang="en-US" sz="2400" dirty="0" err="1">
                <a:latin typeface="#9Slide04 Faustina" pitchFamily="2" charset="77"/>
              </a:rPr>
              <a:t>tùy</a:t>
            </a:r>
            <a:r>
              <a:rPr lang="en-US" sz="2400" dirty="0">
                <a:latin typeface="#9Slide04 Faustina" pitchFamily="2" charset="77"/>
              </a:rPr>
              <a:t> </a:t>
            </a:r>
            <a:r>
              <a:rPr lang="en-US" sz="2400" dirty="0" err="1">
                <a:latin typeface="#9Slide04 Faustina" pitchFamily="2" charset="77"/>
              </a:rPr>
              <a:t>tiện</a:t>
            </a:r>
            <a:r>
              <a:rPr lang="en-US" sz="2400" dirty="0">
                <a:latin typeface="#9Slide04 Faustina" pitchFamily="2" charset="77"/>
              </a:rPr>
              <a:t> …</a:t>
            </a:r>
            <a:r>
              <a:rPr lang="en-VN" sz="2400" dirty="0">
                <a:latin typeface="#9Slide04 Faustina" pitchFamily="2" charset="77"/>
              </a:rPr>
              <a:t> </a:t>
            </a:r>
            <a:endParaRPr lang="en-VN" sz="2400" b="1" dirty="0">
              <a:latin typeface="#9Slide04 Faustina Bold" pitchFamily="2" charset="77"/>
            </a:endParaRPr>
          </a:p>
        </p:txBody>
      </p:sp>
    </p:spTree>
    <p:extLst>
      <p:ext uri="{BB962C8B-B14F-4D97-AF65-F5344CB8AC3E}">
        <p14:creationId xmlns:p14="http://schemas.microsoft.com/office/powerpoint/2010/main" val="45392883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0F3F5F-4BAE-634B-BBDA-D2D894E3E38C}"/>
              </a:ext>
            </a:extLst>
          </p:cNvPr>
          <p:cNvGrpSpPr/>
          <p:nvPr/>
        </p:nvGrpSpPr>
        <p:grpSpPr>
          <a:xfrm>
            <a:off x="1574006" y="814389"/>
            <a:ext cx="9043988" cy="5472112"/>
            <a:chOff x="1574006" y="814389"/>
            <a:chExt cx="9043988" cy="5472112"/>
          </a:xfrm>
        </p:grpSpPr>
        <p:sp>
          <p:nvSpPr>
            <p:cNvPr id="2" name="Cloud 1">
              <a:extLst>
                <a:ext uri="{FF2B5EF4-FFF2-40B4-BE49-F238E27FC236}">
                  <a16:creationId xmlns:a16="http://schemas.microsoft.com/office/drawing/2014/main" id="{63B15EDF-45B2-E84D-A4BF-37ADCB030ED1}"/>
                </a:ext>
              </a:extLst>
            </p:cNvPr>
            <p:cNvSpPr/>
            <p:nvPr/>
          </p:nvSpPr>
          <p:spPr>
            <a:xfrm rot="290894">
              <a:off x="1574006" y="814389"/>
              <a:ext cx="9043988" cy="5472112"/>
            </a:xfrm>
            <a:prstGeom prst="cloud">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文本框 3">
              <a:extLst>
                <a:ext uri="{FF2B5EF4-FFF2-40B4-BE49-F238E27FC236}">
                  <a16:creationId xmlns:a16="http://schemas.microsoft.com/office/drawing/2014/main" id="{A455A776-801D-3A46-9FD5-26D24B56AFEF}"/>
                </a:ext>
              </a:extLst>
            </p:cNvPr>
            <p:cNvSpPr txBox="1"/>
            <p:nvPr/>
          </p:nvSpPr>
          <p:spPr>
            <a:xfrm>
              <a:off x="2643848" y="1473251"/>
              <a:ext cx="6675703" cy="3882922"/>
            </a:xfrm>
            <a:prstGeom prst="rect">
              <a:avLst/>
            </a:prstGeom>
            <a:noFill/>
          </p:spPr>
          <p:txBody>
            <a:bodyPr wrap="square" rtlCol="0">
              <a:spAutoFit/>
            </a:bodyPr>
            <a:lstStyle/>
            <a:p>
              <a:pPr algn="ctr">
                <a:lnSpc>
                  <a:spcPct val="150000"/>
                </a:lnSpc>
              </a:pPr>
              <a:r>
                <a:rPr lang="en-US" sz="2800" b="1" dirty="0" err="1">
                  <a:solidFill>
                    <a:srgbClr val="FF0000"/>
                  </a:solidFill>
                  <a:latin typeface="#9Slide04 Faustina Bold" pitchFamily="2" charset="77"/>
                </a:rPr>
                <a:t>Biết</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bảo</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quản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đồ</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dùng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cá</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nhân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giúp</a:t>
              </a:r>
              <a:endParaRPr lang="en-US" sz="2800" b="1" dirty="0">
                <a:solidFill>
                  <a:srgbClr val="FF0000"/>
                </a:solidFill>
                <a:latin typeface="#9Slide04 Faustina Bold" pitchFamily="2" charset="77"/>
              </a:endParaRPr>
            </a:p>
            <a:p>
              <a:pPr algn="ctr">
                <a:lnSpc>
                  <a:spcPct val="150000"/>
                </a:lnSpc>
              </a:pP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đồ</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dùng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luôn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sạch</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đẹp</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bền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sử</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dụng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lâu</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dài</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tiết</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kiệm</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tiền</a:t>
              </a:r>
              <a:r>
                <a:rPr lang="en-US" sz="2800" b="1" dirty="0">
                  <a:solidFill>
                    <a:srgbClr val="FF0000"/>
                  </a:solidFill>
                  <a:latin typeface="#9Slide04 Faustina Bold" pitchFamily="2" charset="77"/>
                </a:rPr>
                <a:t> , </a:t>
              </a:r>
              <a:r>
                <a:rPr lang="en-US" sz="2800" b="1" dirty="0" err="1">
                  <a:solidFill>
                    <a:srgbClr val="FF0000"/>
                  </a:solidFill>
                  <a:latin typeface="#9Slide04 Faustina Bold" pitchFamily="2" charset="77"/>
                </a:rPr>
                <a:t>công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sức</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của</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bố</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mẹ</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người</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thân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Rèn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luyện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tính</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ngăn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nắp</a:t>
              </a:r>
              <a:r>
                <a:rPr lang="en-US" sz="2800" b="1" dirty="0">
                  <a:solidFill>
                    <a:srgbClr val="FF0000"/>
                  </a:solidFill>
                  <a:latin typeface="#9Slide04 Faustina Bold" pitchFamily="2" charset="77"/>
                </a:rPr>
                <a:t>, </a:t>
              </a:r>
            </a:p>
            <a:p>
              <a:pPr algn="ctr">
                <a:lnSpc>
                  <a:spcPct val="150000"/>
                </a:lnSpc>
              </a:pPr>
              <a:r>
                <a:rPr lang="en-US" sz="2800" b="1" dirty="0" err="1">
                  <a:solidFill>
                    <a:srgbClr val="FF0000"/>
                  </a:solidFill>
                  <a:latin typeface="#9Slide04 Faustina Bold" pitchFamily="2" charset="77"/>
                </a:rPr>
                <a:t>gọn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gàng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và</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ý</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thức</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trách</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nhiệm</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trong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việc</a:t>
              </a:r>
              <a:r>
                <a:rPr lang="en-US" sz="2800" b="1" dirty="0">
                  <a:solidFill>
                    <a:srgbClr val="FF0000"/>
                  </a:solidFill>
                  <a:latin typeface="#9Slide04 Faustina Bold" pitchFamily="2" charset="77"/>
                </a:rPr>
                <a:t> </a:t>
              </a:r>
            </a:p>
            <a:p>
              <a:pPr algn="ctr">
                <a:lnSpc>
                  <a:spcPct val="150000"/>
                </a:lnSpc>
              </a:pPr>
              <a:r>
                <a:rPr lang="en-US" sz="2800" b="1" dirty="0" err="1">
                  <a:solidFill>
                    <a:srgbClr val="FF0000"/>
                  </a:solidFill>
                  <a:latin typeface="#9Slide04 Faustina Bold" pitchFamily="2" charset="77"/>
                </a:rPr>
                <a:t>bảo</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quản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và</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sử</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dụng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đồ</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dùng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cá</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nhân</a:t>
              </a:r>
              <a:r>
                <a:rPr lang="en-US" sz="2800" b="1" dirty="0">
                  <a:solidFill>
                    <a:srgbClr val="FF0000"/>
                  </a:solidFill>
                  <a:latin typeface="#9Slide04 Faustina Bold" pitchFamily="2" charset="77"/>
                </a:rPr>
                <a:t>.</a:t>
              </a:r>
              <a:endParaRPr lang="en-VN" sz="2800" b="1" dirty="0">
                <a:solidFill>
                  <a:srgbClr val="FF0000"/>
                </a:solidFill>
                <a:latin typeface="#9Slide04 Faustina Bold" pitchFamily="2" charset="77"/>
              </a:endParaRPr>
            </a:p>
          </p:txBody>
        </p:sp>
      </p:grpSp>
    </p:spTree>
    <p:extLst>
      <p:ext uri="{BB962C8B-B14F-4D97-AF65-F5344CB8AC3E}">
        <p14:creationId xmlns:p14="http://schemas.microsoft.com/office/powerpoint/2010/main" val="1966261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17EA578-DCC2-DE4F-A1D4-21735E47B870}"/>
              </a:ext>
            </a:extLst>
          </p:cNvPr>
          <p:cNvSpPr/>
          <p:nvPr/>
        </p:nvSpPr>
        <p:spPr>
          <a:xfrm>
            <a:off x="2690949" y="2102489"/>
            <a:ext cx="6767234" cy="419150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文本框 1">
            <a:extLst>
              <a:ext uri="{FF2B5EF4-FFF2-40B4-BE49-F238E27FC236}">
                <a16:creationId xmlns:a16="http://schemas.microsoft.com/office/drawing/2014/main" id="{CC655FF5-F5F5-484C-A869-6507D26E6F6F}"/>
              </a:ext>
            </a:extLst>
          </p:cNvPr>
          <p:cNvSpPr txBox="1"/>
          <p:nvPr/>
        </p:nvSpPr>
        <p:spPr>
          <a:xfrm>
            <a:off x="4997989" y="384364"/>
            <a:ext cx="2153154" cy="1862048"/>
          </a:xfrm>
          <a:prstGeom prst="rect">
            <a:avLst/>
          </a:prstGeom>
          <a:noFill/>
        </p:spPr>
        <p:txBody>
          <a:bodyPr wrap="none" rtlCol="0">
            <a:spAutoFit/>
          </a:bodyPr>
          <a:lstStyle/>
          <a:p>
            <a:r>
              <a:rPr kumimoji="1" lang="en-US" altLang="zh-CN" sz="11500" dirty="0">
                <a:solidFill>
                  <a:schemeClr val="accent2"/>
                </a:solidFill>
                <a:latin typeface="+mj-lt"/>
              </a:rPr>
              <a:t>01</a:t>
            </a:r>
            <a:endParaRPr kumimoji="1" lang="zh-CN" altLang="en-US" sz="9600" dirty="0">
              <a:solidFill>
                <a:schemeClr val="accent2"/>
              </a:solidFill>
              <a:latin typeface="+mj-lt"/>
            </a:endParaRPr>
          </a:p>
        </p:txBody>
      </p:sp>
      <p:pic>
        <p:nvPicPr>
          <p:cNvPr id="5" name="图片 4">
            <a:extLst>
              <a:ext uri="{FF2B5EF4-FFF2-40B4-BE49-F238E27FC236}">
                <a16:creationId xmlns:a16="http://schemas.microsoft.com/office/drawing/2014/main" id="{283E0524-6755-3342-A238-1EB1C02B1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8450" y="633077"/>
            <a:ext cx="1364623" cy="1364623"/>
          </a:xfrm>
          <a:prstGeom prst="rect">
            <a:avLst/>
          </a:prstGeom>
        </p:spPr>
      </p:pic>
      <p:pic>
        <p:nvPicPr>
          <p:cNvPr id="4" name="Picture 3">
            <a:extLst>
              <a:ext uri="{FF2B5EF4-FFF2-40B4-BE49-F238E27FC236}">
                <a16:creationId xmlns:a16="http://schemas.microsoft.com/office/drawing/2014/main" id="{B213A8E9-805D-AF46-83AA-3A98E0B298DC}"/>
              </a:ext>
            </a:extLst>
          </p:cNvPr>
          <p:cNvPicPr>
            <a:picLocks noChangeAspect="1"/>
          </p:cNvPicPr>
          <p:nvPr/>
        </p:nvPicPr>
        <p:blipFill>
          <a:blip r:embed="rId4"/>
          <a:stretch>
            <a:fillRect/>
          </a:stretch>
        </p:blipFill>
        <p:spPr>
          <a:xfrm>
            <a:off x="2207416" y="1953495"/>
            <a:ext cx="7734300" cy="5029200"/>
          </a:xfrm>
          <a:prstGeom prst="rect">
            <a:avLst/>
          </a:prstGeom>
        </p:spPr>
      </p:pic>
    </p:spTree>
    <p:extLst>
      <p:ext uri="{BB962C8B-B14F-4D97-AF65-F5344CB8AC3E}">
        <p14:creationId xmlns:p14="http://schemas.microsoft.com/office/powerpoint/2010/main" val="34512038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266543" y="399425"/>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6440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pic>
        <p:nvPicPr>
          <p:cNvPr id="8" name="Picture 7">
            <a:extLst>
              <a:ext uri="{FF2B5EF4-FFF2-40B4-BE49-F238E27FC236}">
                <a16:creationId xmlns:a16="http://schemas.microsoft.com/office/drawing/2014/main" id="{21D9837D-DDC2-C141-90C5-3572EA14DCC4}"/>
              </a:ext>
            </a:extLst>
          </p:cNvPr>
          <p:cNvPicPr>
            <a:picLocks noChangeAspect="1"/>
          </p:cNvPicPr>
          <p:nvPr/>
        </p:nvPicPr>
        <p:blipFill>
          <a:blip r:embed="rId3"/>
          <a:stretch>
            <a:fillRect/>
          </a:stretch>
        </p:blipFill>
        <p:spPr>
          <a:xfrm>
            <a:off x="699099" y="2117333"/>
            <a:ext cx="3203510" cy="2449195"/>
          </a:xfrm>
          <a:prstGeom prst="rect">
            <a:avLst/>
          </a:prstGeom>
        </p:spPr>
      </p:pic>
      <p:pic>
        <p:nvPicPr>
          <p:cNvPr id="11" name="Picture 10">
            <a:extLst>
              <a:ext uri="{FF2B5EF4-FFF2-40B4-BE49-F238E27FC236}">
                <a16:creationId xmlns:a16="http://schemas.microsoft.com/office/drawing/2014/main" id="{08F5E986-A32A-1646-8F23-7445258EC98B}"/>
              </a:ext>
            </a:extLst>
          </p:cNvPr>
          <p:cNvPicPr>
            <a:picLocks noChangeAspect="1"/>
          </p:cNvPicPr>
          <p:nvPr/>
        </p:nvPicPr>
        <p:blipFill>
          <a:blip r:embed="rId4"/>
          <a:stretch>
            <a:fillRect/>
          </a:stretch>
        </p:blipFill>
        <p:spPr>
          <a:xfrm>
            <a:off x="4331022" y="2119558"/>
            <a:ext cx="3300335" cy="2449196"/>
          </a:xfrm>
          <a:prstGeom prst="rect">
            <a:avLst/>
          </a:prstGeom>
        </p:spPr>
      </p:pic>
      <p:pic>
        <p:nvPicPr>
          <p:cNvPr id="12" name="Picture 11">
            <a:extLst>
              <a:ext uri="{FF2B5EF4-FFF2-40B4-BE49-F238E27FC236}">
                <a16:creationId xmlns:a16="http://schemas.microsoft.com/office/drawing/2014/main" id="{90024860-2355-5C4D-A414-1A84283F386D}"/>
              </a:ext>
            </a:extLst>
          </p:cNvPr>
          <p:cNvPicPr>
            <a:picLocks noChangeAspect="1"/>
          </p:cNvPicPr>
          <p:nvPr/>
        </p:nvPicPr>
        <p:blipFill>
          <a:blip r:embed="rId5"/>
          <a:stretch>
            <a:fillRect/>
          </a:stretch>
        </p:blipFill>
        <p:spPr>
          <a:xfrm>
            <a:off x="8059770" y="2137605"/>
            <a:ext cx="3590852" cy="2445943"/>
          </a:xfrm>
          <a:prstGeom prst="rect">
            <a:avLst/>
          </a:prstGeom>
        </p:spPr>
      </p:pic>
      <p:sp>
        <p:nvSpPr>
          <p:cNvPr id="14" name="TextBox 13">
            <a:extLst>
              <a:ext uri="{FF2B5EF4-FFF2-40B4-BE49-F238E27FC236}">
                <a16:creationId xmlns:a16="http://schemas.microsoft.com/office/drawing/2014/main" id="{9260E502-B427-2A48-B259-4083CB978D3F}"/>
              </a:ext>
            </a:extLst>
          </p:cNvPr>
          <p:cNvSpPr txBox="1"/>
          <p:nvPr/>
        </p:nvSpPr>
        <p:spPr>
          <a:xfrm>
            <a:off x="499942" y="4814006"/>
            <a:ext cx="6214820" cy="523220"/>
          </a:xfrm>
          <a:prstGeom prst="rect">
            <a:avLst/>
          </a:prstGeom>
          <a:noFill/>
        </p:spPr>
        <p:txBody>
          <a:bodyPr wrap="square">
            <a:spAutoFit/>
          </a:bodyPr>
          <a:lstStyle/>
          <a:p>
            <a:r>
              <a:rPr lang="en-VN" sz="2800" dirty="0">
                <a:latin typeface="#9Slide05 SVNHaptic Script" pitchFamily="2" charset="77"/>
              </a:rPr>
              <a:t>1. Lan bọc sách, vở cẩn thận</a:t>
            </a:r>
          </a:p>
        </p:txBody>
      </p:sp>
      <p:sp>
        <p:nvSpPr>
          <p:cNvPr id="15" name="TextBox 14">
            <a:extLst>
              <a:ext uri="{FF2B5EF4-FFF2-40B4-BE49-F238E27FC236}">
                <a16:creationId xmlns:a16="http://schemas.microsoft.com/office/drawing/2014/main" id="{AB913A01-9FF8-E84C-BF9B-8902AC1D53CE}"/>
              </a:ext>
            </a:extLst>
          </p:cNvPr>
          <p:cNvSpPr txBox="1"/>
          <p:nvPr/>
        </p:nvSpPr>
        <p:spPr>
          <a:xfrm>
            <a:off x="4132230" y="4705103"/>
            <a:ext cx="3927540" cy="1384995"/>
          </a:xfrm>
          <a:prstGeom prst="rect">
            <a:avLst/>
          </a:prstGeom>
          <a:noFill/>
        </p:spPr>
        <p:txBody>
          <a:bodyPr wrap="square">
            <a:spAutoFit/>
          </a:bodyPr>
          <a:lstStyle/>
          <a:p>
            <a:pPr algn="ctr"/>
            <a:r>
              <a:rPr lang="en-VN" sz="2800" dirty="0">
                <a:latin typeface="#9Slide05 SVNHaptic Script" pitchFamily="2" charset="77"/>
              </a:rPr>
              <a:t>2. </a:t>
            </a:r>
            <a:r>
              <a:rPr lang="en-US" sz="2800" dirty="0" err="1">
                <a:latin typeface="#9Slide05 SVNHaptic Script" pitchFamily="2" charset="77"/>
              </a:rPr>
              <a:t>Đ</a:t>
            </a:r>
            <a:r>
              <a:rPr lang="en-VN" sz="2800" dirty="0">
                <a:latin typeface="#9Slide05 SVNHaptic Script" pitchFamily="2" charset="77"/>
              </a:rPr>
              <a:t>ể kịp đá bóng cùng các bạn, Bình vội quẳng ngay cặp sách dưới sân trường </a:t>
            </a:r>
          </a:p>
        </p:txBody>
      </p:sp>
      <p:sp>
        <p:nvSpPr>
          <p:cNvPr id="17" name="TextBox 16">
            <a:extLst>
              <a:ext uri="{FF2B5EF4-FFF2-40B4-BE49-F238E27FC236}">
                <a16:creationId xmlns:a16="http://schemas.microsoft.com/office/drawing/2014/main" id="{5D37132E-0B8F-0A46-89FF-66580BE112B9}"/>
              </a:ext>
            </a:extLst>
          </p:cNvPr>
          <p:cNvSpPr txBox="1"/>
          <p:nvPr/>
        </p:nvSpPr>
        <p:spPr>
          <a:xfrm>
            <a:off x="8059770" y="4712326"/>
            <a:ext cx="6214820" cy="523220"/>
          </a:xfrm>
          <a:prstGeom prst="rect">
            <a:avLst/>
          </a:prstGeom>
          <a:noFill/>
        </p:spPr>
        <p:txBody>
          <a:bodyPr wrap="square">
            <a:spAutoFit/>
          </a:bodyPr>
          <a:lstStyle/>
          <a:p>
            <a:r>
              <a:rPr lang="en-VN" sz="2800" dirty="0">
                <a:latin typeface="#9Slide05 SVNHaptic Script" pitchFamily="2" charset="77"/>
              </a:rPr>
              <a:t>3. Hoa hay làm hỏng đồ chơi</a:t>
            </a:r>
          </a:p>
        </p:txBody>
      </p:sp>
      <p:sp>
        <p:nvSpPr>
          <p:cNvPr id="5" name="Rounded Rectangle 4">
            <a:extLst>
              <a:ext uri="{FF2B5EF4-FFF2-40B4-BE49-F238E27FC236}">
                <a16:creationId xmlns:a16="http://schemas.microsoft.com/office/drawing/2014/main" id="{9394AEDE-71B1-9147-8867-58929E88F00B}"/>
              </a:ext>
            </a:extLst>
          </p:cNvPr>
          <p:cNvSpPr/>
          <p:nvPr/>
        </p:nvSpPr>
        <p:spPr>
          <a:xfrm>
            <a:off x="8584648" y="5397601"/>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Thảo luận nhóm đôi</a:t>
            </a:r>
          </a:p>
        </p:txBody>
      </p:sp>
      <p:sp>
        <p:nvSpPr>
          <p:cNvPr id="21" name="Rounded Rectangle 20">
            <a:extLst>
              <a:ext uri="{FF2B5EF4-FFF2-40B4-BE49-F238E27FC236}">
                <a16:creationId xmlns:a16="http://schemas.microsoft.com/office/drawing/2014/main" id="{01DA5283-903A-5947-9372-29B5E2F74481}"/>
              </a:ext>
            </a:extLst>
          </p:cNvPr>
          <p:cNvSpPr/>
          <p:nvPr/>
        </p:nvSpPr>
        <p:spPr>
          <a:xfrm>
            <a:off x="8284832" y="5310419"/>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Chia sẻ </a:t>
            </a:r>
          </a:p>
          <a:p>
            <a:pPr algn="ctr"/>
            <a:r>
              <a:rPr lang="en-VN" sz="4000" dirty="0">
                <a:latin typeface="#9Slide05 SVNKitten" pitchFamily="2" charset="77"/>
              </a:rPr>
              <a:t>trước lớp</a:t>
            </a:r>
          </a:p>
        </p:txBody>
      </p:sp>
    </p:spTree>
    <p:extLst>
      <p:ext uri="{BB962C8B-B14F-4D97-AF65-F5344CB8AC3E}">
        <p14:creationId xmlns:p14="http://schemas.microsoft.com/office/powerpoint/2010/main" val="111566782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xit" presetSubtype="4" fill="hold" grpId="1" nodeType="clickEffect">
                                  <p:stCondLst>
                                    <p:cond delay="0"/>
                                  </p:stCondLst>
                                  <p:childTnLst>
                                    <p:anim calcmode="lin" valueType="num">
                                      <p:cBhvr additive="base">
                                        <p:cTn id="46" dur="500"/>
                                        <p:tgtEl>
                                          <p:spTgt spid="5"/>
                                        </p:tgtEl>
                                        <p:attrNameLst>
                                          <p:attrName>ppt_y</p:attrName>
                                        </p:attrNameLst>
                                      </p:cBhvr>
                                      <p:tavLst>
                                        <p:tav tm="0">
                                          <p:val>
                                            <p:strVal val="#ppt_y"/>
                                          </p:val>
                                        </p:tav>
                                        <p:tav tm="100000">
                                          <p:val>
                                            <p:strVal val="#ppt_y+#ppt_h*1.125000"/>
                                          </p:val>
                                        </p:tav>
                                      </p:tavLst>
                                    </p:anim>
                                    <p:animEffect transition="out" filter="wipe(down)">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p:tgtEl>
                                          <p:spTgt spid="21"/>
                                        </p:tgtEl>
                                        <p:attrNameLst>
                                          <p:attrName>ppt_y</p:attrName>
                                        </p:attrNameLst>
                                      </p:cBhvr>
                                      <p:tavLst>
                                        <p:tav tm="0">
                                          <p:val>
                                            <p:strVal val="#ppt_y+#ppt_h*1.125000"/>
                                          </p:val>
                                        </p:tav>
                                        <p:tav tm="100000">
                                          <p:val>
                                            <p:strVal val="#ppt_y"/>
                                          </p:val>
                                        </p:tav>
                                      </p:tavLst>
                                    </p:anim>
                                    <p:animEffect transition="in" filter="wipe(up)">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4" grpId="0"/>
      <p:bldP spid="15" grpId="0"/>
      <p:bldP spid="17" grpId="0"/>
      <p:bldP spid="5" grpId="0" animBg="1"/>
      <p:bldP spid="5" grpId="1"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314451" y="570312"/>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pic>
        <p:nvPicPr>
          <p:cNvPr id="6" name="Picture 5">
            <a:extLst>
              <a:ext uri="{FF2B5EF4-FFF2-40B4-BE49-F238E27FC236}">
                <a16:creationId xmlns:a16="http://schemas.microsoft.com/office/drawing/2014/main" id="{D9333216-9CC9-A34D-8256-9DF3C8A3A739}"/>
              </a:ext>
            </a:extLst>
          </p:cNvPr>
          <p:cNvPicPr>
            <a:picLocks noChangeAspect="1"/>
          </p:cNvPicPr>
          <p:nvPr/>
        </p:nvPicPr>
        <p:blipFill>
          <a:blip r:embed="rId3"/>
          <a:stretch>
            <a:fillRect/>
          </a:stretch>
        </p:blipFill>
        <p:spPr>
          <a:xfrm>
            <a:off x="9829800" y="4627293"/>
            <a:ext cx="2186139" cy="1976241"/>
          </a:xfrm>
          <a:prstGeom prst="rect">
            <a:avLst/>
          </a:prstGeom>
        </p:spPr>
      </p:pic>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20" name="TextBox 19">
            <a:extLst>
              <a:ext uri="{FF2B5EF4-FFF2-40B4-BE49-F238E27FC236}">
                <a16:creationId xmlns:a16="http://schemas.microsoft.com/office/drawing/2014/main" id="{E381A50A-26EF-3542-AC85-F7D4A7D989EC}"/>
              </a:ext>
            </a:extLst>
          </p:cNvPr>
          <p:cNvSpPr txBox="1"/>
          <p:nvPr/>
        </p:nvSpPr>
        <p:spPr>
          <a:xfrm>
            <a:off x="593231" y="5615414"/>
            <a:ext cx="5266007" cy="707886"/>
          </a:xfrm>
          <a:prstGeom prst="rect">
            <a:avLst/>
          </a:prstGeom>
          <a:noFill/>
          <a:ln w="28575">
            <a:solidFill>
              <a:schemeClr val="tx1"/>
            </a:solidFill>
            <a:prstDash val="dash"/>
          </a:ln>
        </p:spPr>
        <p:txBody>
          <a:bodyPr wrap="square" rtlCol="0">
            <a:spAutoFit/>
          </a:bodyPr>
          <a:lstStyle/>
          <a:p>
            <a:r>
              <a:rPr lang="en-VN" sz="4000" dirty="0">
                <a:latin typeface="#9Slide05 SVNHaptic Script" pitchFamily="2" charset="77"/>
              </a:rPr>
              <a:t>1. Lan bọc sách, vở cẩn thận</a:t>
            </a:r>
          </a:p>
        </p:txBody>
      </p:sp>
      <p:pic>
        <p:nvPicPr>
          <p:cNvPr id="8" name="Picture 7">
            <a:extLst>
              <a:ext uri="{FF2B5EF4-FFF2-40B4-BE49-F238E27FC236}">
                <a16:creationId xmlns:a16="http://schemas.microsoft.com/office/drawing/2014/main" id="{21D9837D-DDC2-C141-90C5-3572EA14DCC4}"/>
              </a:ext>
            </a:extLst>
          </p:cNvPr>
          <p:cNvPicPr>
            <a:picLocks noChangeAspect="1"/>
          </p:cNvPicPr>
          <p:nvPr/>
        </p:nvPicPr>
        <p:blipFill>
          <a:blip r:embed="rId4"/>
          <a:stretch>
            <a:fillRect/>
          </a:stretch>
        </p:blipFill>
        <p:spPr>
          <a:xfrm>
            <a:off x="988405" y="2234005"/>
            <a:ext cx="4051973" cy="3097875"/>
          </a:xfrm>
          <a:prstGeom prst="rect">
            <a:avLst/>
          </a:prstGeom>
        </p:spPr>
      </p:pic>
      <p:sp>
        <p:nvSpPr>
          <p:cNvPr id="9" name="Bevel 8">
            <a:extLst>
              <a:ext uri="{FF2B5EF4-FFF2-40B4-BE49-F238E27FC236}">
                <a16:creationId xmlns:a16="http://schemas.microsoft.com/office/drawing/2014/main" id="{D38328AD-824C-2141-B701-A8E35539A0AC}"/>
              </a:ext>
            </a:extLst>
          </p:cNvPr>
          <p:cNvSpPr/>
          <p:nvPr/>
        </p:nvSpPr>
        <p:spPr>
          <a:xfrm>
            <a:off x="6959797" y="5214882"/>
            <a:ext cx="2417735" cy="801061"/>
          </a:xfrm>
          <a:prstGeom prst="beve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Faustina" pitchFamily="2" charset="77"/>
              </a:rPr>
              <a:t>Đồng tình</a:t>
            </a:r>
          </a:p>
        </p:txBody>
      </p:sp>
      <p:sp>
        <p:nvSpPr>
          <p:cNvPr id="10" name="TextBox 9">
            <a:extLst>
              <a:ext uri="{FF2B5EF4-FFF2-40B4-BE49-F238E27FC236}">
                <a16:creationId xmlns:a16="http://schemas.microsoft.com/office/drawing/2014/main" id="{B6834B2E-465D-3D4B-A9C5-E2857C2FA64A}"/>
              </a:ext>
            </a:extLst>
          </p:cNvPr>
          <p:cNvSpPr txBox="1"/>
          <p:nvPr/>
        </p:nvSpPr>
        <p:spPr>
          <a:xfrm>
            <a:off x="5492646" y="2665211"/>
            <a:ext cx="5710949" cy="2246769"/>
          </a:xfrm>
          <a:prstGeom prst="rect">
            <a:avLst/>
          </a:prstGeom>
          <a:noFill/>
        </p:spPr>
        <p:txBody>
          <a:bodyPr wrap="square" rtlCol="0">
            <a:spAutoFit/>
          </a:bodyPr>
          <a:lstStyle/>
          <a:p>
            <a:pPr algn="just"/>
            <a:r>
              <a:rPr lang="en-US" sz="2800" dirty="0">
                <a:solidFill>
                  <a:srgbClr val="000000"/>
                </a:solidFill>
                <a:latin typeface="#9Slide04 Faustina" pitchFamily="2" charset="77"/>
              </a:rPr>
              <a:t>La</a:t>
            </a:r>
            <a:r>
              <a:rPr lang="en-US" sz="2800" b="0" i="0" dirty="0">
                <a:solidFill>
                  <a:srgbClr val="000000"/>
                </a:solidFill>
                <a:effectLst/>
                <a:latin typeface="#9Slide04 Faustina" pitchFamily="2" charset="77"/>
              </a:rPr>
              <a:t>n </a:t>
            </a:r>
            <a:r>
              <a:rPr lang="en-US" sz="2800" b="0" i="0" dirty="0" err="1">
                <a:solidFill>
                  <a:srgbClr val="000000"/>
                </a:solidFill>
                <a:effectLst/>
                <a:latin typeface="#9Slide04 Faustina" pitchFamily="2" charset="77"/>
              </a:rPr>
              <a:t>đã</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biết</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cách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bảo</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quản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đồ</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dùng</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học</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tập</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của</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mình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đọc</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sách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dán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nhãn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vở</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để</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giữ</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gìn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chúng</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luôn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mới</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và</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sạch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đẹp</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đồng</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thời</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giúp</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bạn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rèn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luyện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thói</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quen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cẩn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thận</a:t>
            </a:r>
            <a:endParaRPr lang="en-VN" sz="2800" dirty="0">
              <a:latin typeface="#9Slide04 Faustina" pitchFamily="2" charset="77"/>
            </a:endParaRPr>
          </a:p>
        </p:txBody>
      </p:sp>
    </p:spTree>
    <p:extLst>
      <p:ext uri="{BB962C8B-B14F-4D97-AF65-F5344CB8AC3E}">
        <p14:creationId xmlns:p14="http://schemas.microsoft.com/office/powerpoint/2010/main" val="18282803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314451" y="570312"/>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20" name="TextBox 19">
            <a:extLst>
              <a:ext uri="{FF2B5EF4-FFF2-40B4-BE49-F238E27FC236}">
                <a16:creationId xmlns:a16="http://schemas.microsoft.com/office/drawing/2014/main" id="{E381A50A-26EF-3542-AC85-F7D4A7D989EC}"/>
              </a:ext>
            </a:extLst>
          </p:cNvPr>
          <p:cNvSpPr txBox="1"/>
          <p:nvPr/>
        </p:nvSpPr>
        <p:spPr>
          <a:xfrm>
            <a:off x="5193323" y="2429008"/>
            <a:ext cx="6579960" cy="1200329"/>
          </a:xfrm>
          <a:prstGeom prst="rect">
            <a:avLst/>
          </a:prstGeom>
          <a:noFill/>
          <a:ln w="28575">
            <a:solidFill>
              <a:schemeClr val="tx1"/>
            </a:solidFill>
            <a:prstDash val="dash"/>
          </a:ln>
        </p:spPr>
        <p:txBody>
          <a:bodyPr wrap="square" rtlCol="0">
            <a:spAutoFit/>
          </a:bodyPr>
          <a:lstStyle/>
          <a:p>
            <a:r>
              <a:rPr lang="en-VN" sz="3600" dirty="0">
                <a:latin typeface="#9Slide05 SVNHaptic Script" pitchFamily="2" charset="77"/>
              </a:rPr>
              <a:t>2. </a:t>
            </a:r>
            <a:r>
              <a:rPr lang="en-US" sz="3600" dirty="0" err="1">
                <a:latin typeface="#9Slide05 SVNHaptic Script" pitchFamily="2" charset="77"/>
              </a:rPr>
              <a:t>Đ</a:t>
            </a:r>
            <a:r>
              <a:rPr lang="en-VN" sz="3600" dirty="0">
                <a:latin typeface="#9Slide05 SVNHaptic Script" pitchFamily="2" charset="77"/>
              </a:rPr>
              <a:t>ể kịp đá bóng cùng các bạn, Bình vội quẳng ngay cặp sách dưới sân trường </a:t>
            </a:r>
          </a:p>
        </p:txBody>
      </p:sp>
      <p:sp>
        <p:nvSpPr>
          <p:cNvPr id="9" name="Bevel 8">
            <a:extLst>
              <a:ext uri="{FF2B5EF4-FFF2-40B4-BE49-F238E27FC236}">
                <a16:creationId xmlns:a16="http://schemas.microsoft.com/office/drawing/2014/main" id="{D38328AD-824C-2141-B701-A8E35539A0AC}"/>
              </a:ext>
            </a:extLst>
          </p:cNvPr>
          <p:cNvSpPr/>
          <p:nvPr/>
        </p:nvSpPr>
        <p:spPr>
          <a:xfrm>
            <a:off x="935648" y="5691516"/>
            <a:ext cx="3613765" cy="801061"/>
          </a:xfrm>
          <a:prstGeom prst="beve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Faustina" pitchFamily="2" charset="77"/>
              </a:rPr>
              <a:t>Không đồng tình</a:t>
            </a:r>
          </a:p>
        </p:txBody>
      </p:sp>
      <p:sp>
        <p:nvSpPr>
          <p:cNvPr id="10" name="TextBox 9">
            <a:extLst>
              <a:ext uri="{FF2B5EF4-FFF2-40B4-BE49-F238E27FC236}">
                <a16:creationId xmlns:a16="http://schemas.microsoft.com/office/drawing/2014/main" id="{B6834B2E-465D-3D4B-A9C5-E2857C2FA64A}"/>
              </a:ext>
            </a:extLst>
          </p:cNvPr>
          <p:cNvSpPr txBox="1"/>
          <p:nvPr/>
        </p:nvSpPr>
        <p:spPr>
          <a:xfrm>
            <a:off x="5342984" y="4003393"/>
            <a:ext cx="6280637" cy="1815882"/>
          </a:xfrm>
          <a:prstGeom prst="rect">
            <a:avLst/>
          </a:prstGeom>
          <a:noFill/>
        </p:spPr>
        <p:txBody>
          <a:bodyPr wrap="square" rtlCol="0">
            <a:spAutoFit/>
          </a:bodyPr>
          <a:lstStyle/>
          <a:p>
            <a:pPr algn="just"/>
            <a:r>
              <a:rPr lang="vi-VN" sz="2800" b="0" i="0" dirty="0">
                <a:solidFill>
                  <a:srgbClr val="000000"/>
                </a:solidFill>
                <a:effectLst/>
                <a:latin typeface="#9Slide04 Faustina" pitchFamily="2" charset="77"/>
              </a:rPr>
              <a:t>Bạn Bình chưa biết cách bảo quản đồ dùng học tập của mình. Cặp sách vứt xuống sân trường sẽ có rất nhiều bụi bẩn và làm cặp nhanh bị cũ và hỏng, rách</a:t>
            </a:r>
            <a:endParaRPr lang="en-VN" sz="2800" dirty="0">
              <a:latin typeface="#9Slide04 Faustina" pitchFamily="2" charset="77"/>
            </a:endParaRPr>
          </a:p>
        </p:txBody>
      </p:sp>
      <p:pic>
        <p:nvPicPr>
          <p:cNvPr id="3" name="Picture 2">
            <a:extLst>
              <a:ext uri="{FF2B5EF4-FFF2-40B4-BE49-F238E27FC236}">
                <a16:creationId xmlns:a16="http://schemas.microsoft.com/office/drawing/2014/main" id="{9FB421E8-8D22-0B4C-BE0D-5E6F99313702}"/>
              </a:ext>
            </a:extLst>
          </p:cNvPr>
          <p:cNvPicPr>
            <a:picLocks noChangeAspect="1"/>
          </p:cNvPicPr>
          <p:nvPr/>
        </p:nvPicPr>
        <p:blipFill>
          <a:blip r:embed="rId3"/>
          <a:stretch>
            <a:fillRect/>
          </a:stretch>
        </p:blipFill>
        <p:spPr>
          <a:xfrm>
            <a:off x="581386" y="2311336"/>
            <a:ext cx="4439643" cy="3294682"/>
          </a:xfrm>
          <a:prstGeom prst="rect">
            <a:avLst/>
          </a:prstGeom>
        </p:spPr>
      </p:pic>
    </p:spTree>
    <p:extLst>
      <p:ext uri="{BB962C8B-B14F-4D97-AF65-F5344CB8AC3E}">
        <p14:creationId xmlns:p14="http://schemas.microsoft.com/office/powerpoint/2010/main" val="198530489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96966233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5200</TotalTime>
  <Words>749</Words>
  <Application>Microsoft Office PowerPoint</Application>
  <PresentationFormat>Widescreen</PresentationFormat>
  <Paragraphs>87</Paragraphs>
  <Slides>21</Slides>
  <Notes>19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DengXian</vt:lpstr>
      <vt:lpstr>#9Slide03 IcielPanton Black</vt:lpstr>
      <vt:lpstr>#9Slide04 Faustina</vt:lpstr>
      <vt:lpstr>#9Slide04 Faustina Bold</vt:lpstr>
      <vt:lpstr>#9Slide05 SVNHaptic Script</vt:lpstr>
      <vt:lpstr>#9Slide05 SVNKitten</vt:lpstr>
      <vt:lpstr>#9SLIDE07 ICIELKONI BLACK</vt:lpstr>
      <vt:lpstr>#9Slide07 SVNDessert Menu Scrip</vt:lpstr>
      <vt:lpstr>Arial</vt:lpstr>
      <vt:lpstr>Arial Black</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Hoàn thành BT vào vở 2.  Ôn lại bài học 3. Chuẩn bị bài mới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Windows User</cp:lastModifiedBy>
  <cp:revision>648</cp:revision>
  <dcterms:created xsi:type="dcterms:W3CDTF">2018-06-17T04:53:58Z</dcterms:created>
  <dcterms:modified xsi:type="dcterms:W3CDTF">2022-11-15T14:59:07Z</dcterms:modified>
</cp:coreProperties>
</file>