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81" r:id="rId4"/>
    <p:sldId id="382" r:id="rId5"/>
    <p:sldId id="267" r:id="rId6"/>
    <p:sldId id="262" r:id="rId7"/>
    <p:sldId id="383" r:id="rId8"/>
    <p:sldId id="257" r:id="rId9"/>
    <p:sldId id="258" r:id="rId10"/>
    <p:sldId id="265" r:id="rId11"/>
    <p:sldId id="375" r:id="rId12"/>
    <p:sldId id="376" r:id="rId13"/>
    <p:sldId id="261" r:id="rId14"/>
    <p:sldId id="378" r:id="rId15"/>
    <p:sldId id="379" r:id="rId16"/>
    <p:sldId id="380" r:id="rId17"/>
    <p:sldId id="264" r:id="rId18"/>
    <p:sldId id="384" r:id="rId19"/>
    <p:sldId id="318" r:id="rId20"/>
  </p:sldIdLst>
  <p:sldSz cx="18288000" cy="10287000"/>
  <p:notesSz cx="6858000" cy="9144000"/>
  <p:embeddedFontLst>
    <p:embeddedFont>
      <p:font typeface="#9Slide03 AmpleSoft Bold" panose="02000000000000000000" pitchFamily="2" charset="0"/>
      <p:regular r:id="rId22"/>
      <p:bold r:id="rId23"/>
    </p:embeddedFont>
    <p:embeddedFont>
      <p:font typeface="#9Slide05 Authentica Regular" pitchFamily="2" charset="0"/>
      <p:regular r:id="rId24"/>
    </p:embeddedFont>
    <p:embeddedFont>
      <p:font typeface="#9Slide05 Dear Saturday" panose="02000505000000020004" pitchFamily="2" charset="0"/>
      <p:regular r:id="rId25"/>
    </p:embeddedFont>
    <p:embeddedFont>
      <p:font typeface="#9Slide05 SVNKitten" pitchFamily="2" charset="0"/>
      <p:regular r:id="rId26"/>
    </p:embeddedFont>
    <p:embeddedFont>
      <p:font typeface="#9Slide07 Crocante" panose="02000000000000000000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#9Slide07 SVNDessert Menu Scrip" panose="00000500000000000000" pitchFamily="2" charset="0"/>
      <p:regular r:id="rId29"/>
    </p:embeddedFont>
    <p:embeddedFont>
      <p:font typeface="Be Vietn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SVN-Dancing Script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SVN-Ready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F5E"/>
    <a:srgbClr val="F36166"/>
    <a:srgbClr val="F6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3" autoAdjust="0"/>
    <p:restoredTop sz="94649" autoAdjust="0"/>
  </p:normalViewPr>
  <p:slideViewPr>
    <p:cSldViewPr>
      <p:cViewPr varScale="1">
        <p:scale>
          <a:sx n="48" d="100"/>
          <a:sy n="48" d="100"/>
        </p:scale>
        <p:origin x="86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770FB-7EA0-1148-B39E-42E7A6E82BF1}" type="datetimeFigureOut">
              <a:rPr lang="en-VN" smtClean="0"/>
              <a:t>11/28/2022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788FB-64B5-7142-8A44-EE50D813259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7264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19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70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0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34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4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34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7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40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0531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7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7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24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24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24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24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7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1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sv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sv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svg"/><Relationship Id="rId7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17542" y="550959"/>
            <a:ext cx="7070458" cy="93479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03361" y="6939462"/>
            <a:ext cx="4551922" cy="3699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8223">
            <a:off x="-263697" y="-317183"/>
            <a:ext cx="7315200" cy="2114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234070-531D-C54D-A88B-5A1C255F00C3}"/>
              </a:ext>
            </a:extLst>
          </p:cNvPr>
          <p:cNvSpPr txBox="1"/>
          <p:nvPr/>
        </p:nvSpPr>
        <p:spPr>
          <a:xfrm>
            <a:off x="510875" y="3286771"/>
            <a:ext cx="102969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chemeClr val="bg1"/>
                </a:solidFill>
                <a:latin typeface="#9Slide05 SVNKitten" pitchFamily="2" charset="77"/>
              </a:rPr>
              <a:t>LUYỆN TẬP CHUNG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3CA15-DE21-DF43-848D-44999B0C12D0}"/>
              </a:ext>
            </a:extLst>
          </p:cNvPr>
          <p:cNvGrpSpPr/>
          <p:nvPr/>
        </p:nvGrpSpPr>
        <p:grpSpPr>
          <a:xfrm>
            <a:off x="3215728" y="-317187"/>
            <a:ext cx="4887223" cy="4117173"/>
            <a:chOff x="1955863" y="5143500"/>
            <a:chExt cx="4887223" cy="41171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C1279D-064C-3E4A-B606-755A955BB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86"/>
            <a:stretch/>
          </p:blipFill>
          <p:spPr>
            <a:xfrm>
              <a:off x="1955863" y="5143500"/>
              <a:ext cx="4887223" cy="41171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75E76A-4564-2540-BDE2-A97CE90E1903}"/>
                </a:ext>
              </a:extLst>
            </p:cNvPr>
            <p:cNvSpPr txBox="1"/>
            <p:nvPr/>
          </p:nvSpPr>
          <p:spPr>
            <a:xfrm>
              <a:off x="2307612" y="7541064"/>
              <a:ext cx="38234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000" b="1" dirty="0">
                  <a:solidFill>
                    <a:schemeClr val="bg1"/>
                  </a:solidFill>
                  <a:latin typeface="#9Slide03 AmpleSoft Bold" panose="02000000000000000000" pitchFamily="2" charset="77"/>
                </a:rPr>
                <a:t>BÀI 32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CCBDF0-D8CD-3345-B760-81542D38892C}"/>
              </a:ext>
            </a:extLst>
          </p:cNvPr>
          <p:cNvGrpSpPr/>
          <p:nvPr/>
        </p:nvGrpSpPr>
        <p:grpSpPr>
          <a:xfrm>
            <a:off x="2648582" y="7575621"/>
            <a:ext cx="5661274" cy="1830126"/>
            <a:chOff x="2561044" y="8068795"/>
            <a:chExt cx="4551922" cy="183012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466A2106-4A57-FF4C-8EAE-5336DA6B785C}"/>
                </a:ext>
              </a:extLst>
            </p:cNvPr>
            <p:cNvSpPr/>
            <p:nvPr/>
          </p:nvSpPr>
          <p:spPr>
            <a:xfrm>
              <a:off x="2561044" y="8068795"/>
              <a:ext cx="4385561" cy="1830126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84CA29-8ABA-3243-9C14-8DDFD6BFBB10}"/>
                </a:ext>
              </a:extLst>
            </p:cNvPr>
            <p:cNvSpPr txBox="1"/>
            <p:nvPr/>
          </p:nvSpPr>
          <p:spPr>
            <a:xfrm>
              <a:off x="2561044" y="8410955"/>
              <a:ext cx="45519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dirty="0">
                  <a:solidFill>
                    <a:schemeClr val="bg1"/>
                  </a:solidFill>
                  <a:latin typeface="#9Slide05 SVNKitten" pitchFamily="2" charset="77"/>
                </a:rPr>
                <a:t>Trang 122 - 123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9795"/>
            <a:ext cx="9144000" cy="1446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619795"/>
            <a:ext cx="9144000" cy="1446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C7069-7258-364D-B6E8-315474D86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70274"/>
            <a:ext cx="10317673" cy="5334000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E4B55484-3973-C743-94F6-6A747B32A9FE}"/>
              </a:ext>
            </a:extLst>
          </p:cNvPr>
          <p:cNvGrpSpPr/>
          <p:nvPr/>
        </p:nvGrpSpPr>
        <p:grpSpPr>
          <a:xfrm>
            <a:off x="10896600" y="2282726"/>
            <a:ext cx="6888480" cy="1806008"/>
            <a:chOff x="0" y="0"/>
            <a:chExt cx="25046523" cy="1276250"/>
          </a:xfrm>
          <a:solidFill>
            <a:schemeClr val="bg1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5AC5330-78B9-7C4D-A138-DBDF60A32717}"/>
                </a:ext>
              </a:extLst>
            </p:cNvPr>
            <p:cNvSpPr/>
            <p:nvPr/>
          </p:nvSpPr>
          <p:spPr>
            <a:xfrm>
              <a:off x="0" y="0"/>
              <a:ext cx="25046523" cy="1276250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Mù Cang Chải vào ngày nào?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B3BF516B-5756-DF43-9D44-F9869E0F0AC9}"/>
              </a:ext>
            </a:extLst>
          </p:cNvPr>
          <p:cNvGrpSpPr/>
          <p:nvPr/>
        </p:nvGrpSpPr>
        <p:grpSpPr>
          <a:xfrm>
            <a:off x="10896600" y="4492529"/>
            <a:ext cx="6888480" cy="1806008"/>
            <a:chOff x="-831190" y="0"/>
            <a:chExt cx="25046523" cy="1020906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3C8D897-2335-5A4A-9022-F31725F73D83}"/>
                </a:ext>
              </a:extLst>
            </p:cNvPr>
            <p:cNvSpPr/>
            <p:nvPr/>
          </p:nvSpPr>
          <p:spPr>
            <a:xfrm>
              <a:off x="-831190" y="0"/>
              <a:ext cx="25046523" cy="1020906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Chợ nổi </a:t>
              </a:r>
            </a:p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Năm Căn vào ngày nào</a:t>
              </a:r>
            </a:p>
          </p:txBody>
        </p:sp>
      </p:grpSp>
      <p:grpSp>
        <p:nvGrpSpPr>
          <p:cNvPr id="15" name="Group 8">
            <a:extLst>
              <a:ext uri="{FF2B5EF4-FFF2-40B4-BE49-F238E27FC236}">
                <a16:creationId xmlns:a16="http://schemas.microsoft.com/office/drawing/2014/main" id="{FD65E651-0363-3843-83A1-562D6D954C2D}"/>
              </a:ext>
            </a:extLst>
          </p:cNvPr>
          <p:cNvGrpSpPr/>
          <p:nvPr/>
        </p:nvGrpSpPr>
        <p:grpSpPr>
          <a:xfrm>
            <a:off x="10896600" y="6697891"/>
            <a:ext cx="6888480" cy="1806008"/>
            <a:chOff x="0" y="0"/>
            <a:chExt cx="22159196" cy="1276250"/>
          </a:xfrm>
          <a:solidFill>
            <a:schemeClr val="bg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DB9BE0A-55B0-6C43-9CE5-9C56B3D024B6}"/>
                </a:ext>
              </a:extLst>
            </p:cNvPr>
            <p:cNvSpPr/>
            <p:nvPr/>
          </p:nvSpPr>
          <p:spPr>
            <a:xfrm>
              <a:off x="0" y="0"/>
              <a:ext cx="22159196" cy="1276250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Huế </a:t>
              </a:r>
            </a:p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vào ngày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6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9795"/>
            <a:ext cx="9144000" cy="1446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619795"/>
            <a:ext cx="9144000" cy="1446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C7069-7258-364D-B6E8-315474D86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70274"/>
            <a:ext cx="10317673" cy="5334000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E4B55484-3973-C743-94F6-6A747B32A9FE}"/>
              </a:ext>
            </a:extLst>
          </p:cNvPr>
          <p:cNvGrpSpPr/>
          <p:nvPr/>
        </p:nvGrpSpPr>
        <p:grpSpPr>
          <a:xfrm>
            <a:off x="10896600" y="2282726"/>
            <a:ext cx="6888480" cy="1806008"/>
            <a:chOff x="0" y="0"/>
            <a:chExt cx="25046523" cy="1276250"/>
          </a:xfrm>
          <a:solidFill>
            <a:schemeClr val="bg1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5AC5330-78B9-7C4D-A138-DBDF60A32717}"/>
                </a:ext>
              </a:extLst>
            </p:cNvPr>
            <p:cNvSpPr/>
            <p:nvPr/>
          </p:nvSpPr>
          <p:spPr>
            <a:xfrm>
              <a:off x="0" y="0"/>
              <a:ext cx="25046523" cy="1276250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Mù Cang Chải vào ngày 30 tháng 8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B3BF516B-5756-DF43-9D44-F9869E0F0AC9}"/>
              </a:ext>
            </a:extLst>
          </p:cNvPr>
          <p:cNvGrpSpPr/>
          <p:nvPr/>
        </p:nvGrpSpPr>
        <p:grpSpPr>
          <a:xfrm>
            <a:off x="10896600" y="4492529"/>
            <a:ext cx="6888480" cy="1806008"/>
            <a:chOff x="-831190" y="0"/>
            <a:chExt cx="25046523" cy="1020906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3C8D897-2335-5A4A-9022-F31725F73D83}"/>
                </a:ext>
              </a:extLst>
            </p:cNvPr>
            <p:cNvSpPr/>
            <p:nvPr/>
          </p:nvSpPr>
          <p:spPr>
            <a:xfrm>
              <a:off x="-831190" y="0"/>
              <a:ext cx="25046523" cy="1020906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Chợ nổi </a:t>
              </a:r>
            </a:p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Năm Căn vào ngày 21 tháng 8 </a:t>
              </a:r>
            </a:p>
          </p:txBody>
        </p:sp>
      </p:grpSp>
      <p:grpSp>
        <p:nvGrpSpPr>
          <p:cNvPr id="15" name="Group 8">
            <a:extLst>
              <a:ext uri="{FF2B5EF4-FFF2-40B4-BE49-F238E27FC236}">
                <a16:creationId xmlns:a16="http://schemas.microsoft.com/office/drawing/2014/main" id="{FD65E651-0363-3843-83A1-562D6D954C2D}"/>
              </a:ext>
            </a:extLst>
          </p:cNvPr>
          <p:cNvGrpSpPr/>
          <p:nvPr/>
        </p:nvGrpSpPr>
        <p:grpSpPr>
          <a:xfrm>
            <a:off x="10896600" y="6697891"/>
            <a:ext cx="6888480" cy="1806008"/>
            <a:chOff x="0" y="0"/>
            <a:chExt cx="22159196" cy="1276250"/>
          </a:xfrm>
          <a:solidFill>
            <a:schemeClr val="bg1"/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DB9BE0A-55B0-6C43-9CE5-9C56B3D024B6}"/>
                </a:ext>
              </a:extLst>
            </p:cNvPr>
            <p:cNvSpPr/>
            <p:nvPr/>
          </p:nvSpPr>
          <p:spPr>
            <a:xfrm>
              <a:off x="0" y="0"/>
              <a:ext cx="22159196" cy="1276250"/>
            </a:xfrm>
            <a:custGeom>
              <a:avLst/>
              <a:gdLst/>
              <a:ahLst/>
              <a:cxnLst/>
              <a:rect l="l" t="t" r="r" b="b"/>
              <a:pathLst>
                <a:path w="22159196" h="1276250">
                  <a:moveTo>
                    <a:pt x="22034736" y="1276250"/>
                  </a:moveTo>
                  <a:lnTo>
                    <a:pt x="124460" y="1276250"/>
                  </a:lnTo>
                  <a:cubicBezTo>
                    <a:pt x="55880" y="1276250"/>
                    <a:pt x="0" y="1220370"/>
                    <a:pt x="0" y="1151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4736" y="0"/>
                  </a:lnTo>
                  <a:cubicBezTo>
                    <a:pt x="22103316" y="0"/>
                    <a:pt x="22159196" y="55880"/>
                    <a:pt x="22159196" y="124460"/>
                  </a:cubicBezTo>
                  <a:lnTo>
                    <a:pt x="22159196" y="1151790"/>
                  </a:lnTo>
                  <a:cubicBezTo>
                    <a:pt x="22159196" y="1220370"/>
                    <a:pt x="22103316" y="1276250"/>
                    <a:pt x="22034736" y="1276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Rô-bốt ghé thăm Huế </a:t>
              </a:r>
            </a:p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vào ngày 13 tháng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7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9795"/>
            <a:ext cx="9144000" cy="1446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619795"/>
            <a:ext cx="9144000" cy="14464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CB7FD6-23E6-B945-8290-9A5E55325F5C}"/>
              </a:ext>
            </a:extLst>
          </p:cNvPr>
          <p:cNvGrpSpPr/>
          <p:nvPr/>
        </p:nvGrpSpPr>
        <p:grpSpPr>
          <a:xfrm>
            <a:off x="813259" y="2034179"/>
            <a:ext cx="9826182" cy="967231"/>
            <a:chOff x="726497" y="640316"/>
            <a:chExt cx="9826182" cy="967231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9B22AA62-A652-8143-97EA-0C61997B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497" y="642586"/>
              <a:ext cx="682182" cy="96496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47676A25-47F7-9F4E-AA1A-0343478D7592}"/>
                </a:ext>
              </a:extLst>
            </p:cNvPr>
            <p:cNvSpPr txBox="1"/>
            <p:nvPr/>
          </p:nvSpPr>
          <p:spPr>
            <a:xfrm>
              <a:off x="1408679" y="640316"/>
              <a:ext cx="9144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HOẠT ĐỘNG </a:t>
              </a:r>
              <a:r>
                <a:rPr lang="en-US" altLang="zh-CN" sz="54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3:</a:t>
              </a:r>
              <a:endParaRPr lang="zh-CN" altLang="en-US" sz="42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11" name="TextBox 20">
            <a:extLst>
              <a:ext uri="{FF2B5EF4-FFF2-40B4-BE49-F238E27FC236}">
                <a16:creationId xmlns:a16="http://schemas.microsoft.com/office/drawing/2014/main" id="{933A4ECC-A6A2-2547-B3C7-661D07E6CD5B}"/>
              </a:ext>
            </a:extLst>
          </p:cNvPr>
          <p:cNvSpPr txBox="1"/>
          <p:nvPr/>
        </p:nvSpPr>
        <p:spPr>
          <a:xfrm>
            <a:off x="5743895" y="2171546"/>
            <a:ext cx="1115545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Cho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biết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thời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gian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đến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thăm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Bảo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tàng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Lịch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sử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Quân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sự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Việt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Nam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của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mỗi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bạn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như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#9Slide05 Authentica Regular" pitchFamily="2" charset="77"/>
              </a:rPr>
              <a:t>sau</a:t>
            </a:r>
            <a:r>
              <a:rPr lang="en-US" sz="5400" b="1" dirty="0">
                <a:solidFill>
                  <a:srgbClr val="FFC000"/>
                </a:solidFill>
                <a:latin typeface="#9Slide05 Authentica Regular" pitchFamily="2" charset="77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B117C-BF95-8F49-A1FB-2A3A7970E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6" y="4015931"/>
            <a:ext cx="10591800" cy="55737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BFA8C-D1FE-1549-871F-F00CB8F270F4}"/>
              </a:ext>
            </a:extLst>
          </p:cNvPr>
          <p:cNvGrpSpPr/>
          <p:nvPr/>
        </p:nvGrpSpPr>
        <p:grpSpPr>
          <a:xfrm>
            <a:off x="11482543" y="4834869"/>
            <a:ext cx="6438899" cy="3451711"/>
            <a:chOff x="3508885" y="3437926"/>
            <a:chExt cx="14903968" cy="855439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3356F2AA-3E8D-6F4D-AE5C-3AB98FEB5102}"/>
                </a:ext>
              </a:extLst>
            </p:cNvPr>
            <p:cNvGrpSpPr/>
            <p:nvPr/>
          </p:nvGrpSpPr>
          <p:grpSpPr>
            <a:xfrm>
              <a:off x="3508885" y="3437926"/>
              <a:ext cx="14903968" cy="855439"/>
              <a:chOff x="-6411524" y="149746"/>
              <a:chExt cx="30331511" cy="720142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7C83A251-0BC6-0943-8D66-A523E3B1CE0E}"/>
                  </a:ext>
                </a:extLst>
              </p:cNvPr>
              <p:cNvSpPr/>
              <p:nvPr/>
            </p:nvSpPr>
            <p:spPr>
              <a:xfrm>
                <a:off x="-6411524" y="149746"/>
                <a:ext cx="30331511" cy="720142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11E7042B-614B-E349-A142-0552DA38D3B6}"/>
                </a:ext>
              </a:extLst>
            </p:cNvPr>
            <p:cNvSpPr txBox="1"/>
            <p:nvPr/>
          </p:nvSpPr>
          <p:spPr>
            <a:xfrm>
              <a:off x="3873747" y="3575747"/>
              <a:ext cx="14174251" cy="6102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tàng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mở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cửa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8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16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30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phút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thăm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tàng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5C6B4-9C2E-0344-A94C-1D5BD89CCE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83" y="7554632"/>
            <a:ext cx="2576116" cy="2576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54159" y="550053"/>
            <a:ext cx="3010282" cy="90472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95400" y="603360"/>
            <a:ext cx="16430824" cy="9080279"/>
            <a:chOff x="0" y="0"/>
            <a:chExt cx="20859862" cy="10751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59862" cy="10751303"/>
            </a:xfrm>
            <a:custGeom>
              <a:avLst/>
              <a:gdLst/>
              <a:ahLst/>
              <a:cxnLst/>
              <a:rect l="l" t="t" r="r" b="b"/>
              <a:pathLst>
                <a:path w="20859862" h="10751303">
                  <a:moveTo>
                    <a:pt x="20735401" y="10751303"/>
                  </a:moveTo>
                  <a:lnTo>
                    <a:pt x="124460" y="10751303"/>
                  </a:lnTo>
                  <a:cubicBezTo>
                    <a:pt x="55880" y="10751303"/>
                    <a:pt x="0" y="10695422"/>
                    <a:pt x="0" y="10626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35403" y="0"/>
                  </a:lnTo>
                  <a:cubicBezTo>
                    <a:pt x="20803981" y="0"/>
                    <a:pt x="20859862" y="55880"/>
                    <a:pt x="20859862" y="124460"/>
                  </a:cubicBezTo>
                  <a:lnTo>
                    <a:pt x="20859862" y="10626843"/>
                  </a:lnTo>
                  <a:cubicBezTo>
                    <a:pt x="20859862" y="10695422"/>
                    <a:pt x="20803981" y="10751303"/>
                    <a:pt x="20735403" y="10751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l"/>
              <a:endParaRPr lang="en-VN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71140" y="1850756"/>
            <a:ext cx="1340591" cy="1340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87142" y="4702136"/>
            <a:ext cx="1340591" cy="1340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23C4B-335D-BE44-8563-AF5703CDD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71" y="1757712"/>
            <a:ext cx="9143792" cy="48118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AE70A8-3127-BF4C-BDA0-38F2A24C06C7}"/>
              </a:ext>
            </a:extLst>
          </p:cNvPr>
          <p:cNvSpPr txBox="1"/>
          <p:nvPr/>
        </p:nvSpPr>
        <p:spPr>
          <a:xfrm>
            <a:off x="3675844" y="6685135"/>
            <a:ext cx="14264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Bạn Mai và em tới bảo tàng lúc 10 giờ 15 phút.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3072A-BE10-EC4D-B604-C34ACD7816C7}"/>
              </a:ext>
            </a:extLst>
          </p:cNvPr>
          <p:cNvSpPr txBox="1"/>
          <p:nvPr/>
        </p:nvSpPr>
        <p:spPr>
          <a:xfrm>
            <a:off x="3675843" y="7332657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Bạn Rô-bốt tới bảo tàng lúc 17 giờ 30 phút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B30BB-016E-EB4B-87B8-5E88AB0015CD}"/>
              </a:ext>
            </a:extLst>
          </p:cNvPr>
          <p:cNvSpPr txBox="1"/>
          <p:nvPr/>
        </p:nvSpPr>
        <p:spPr>
          <a:xfrm>
            <a:off x="3675843" y="7944134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Bạn Việt tới bảo tàng lúc 11 giờ 30 phút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87EF21-DADE-DD45-8114-F6A737110392}"/>
              </a:ext>
            </a:extLst>
          </p:cNvPr>
          <p:cNvSpPr txBox="1"/>
          <p:nvPr/>
        </p:nvSpPr>
        <p:spPr>
          <a:xfrm>
            <a:off x="3675843" y="8551866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Bạn Nam tới bảo tàng lúc 16 giờ 15 phút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BCDE6-C626-CB4F-9ACA-4D2EF1380729}"/>
              </a:ext>
            </a:extLst>
          </p:cNvPr>
          <p:cNvSpPr/>
          <p:nvPr/>
        </p:nvSpPr>
        <p:spPr>
          <a:xfrm>
            <a:off x="13333928" y="6433293"/>
            <a:ext cx="3277672" cy="76195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mbria" panose="02040503050406030204" pitchFamily="18" charset="0"/>
              </a:rPr>
              <a:t>Được vào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5FC227-319A-A845-BA81-0484132B7FEB}"/>
              </a:ext>
            </a:extLst>
          </p:cNvPr>
          <p:cNvSpPr/>
          <p:nvPr/>
        </p:nvSpPr>
        <p:spPr>
          <a:xfrm>
            <a:off x="13333928" y="7864617"/>
            <a:ext cx="3277672" cy="76195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mbria" panose="02040503050406030204" pitchFamily="18" charset="0"/>
              </a:rPr>
              <a:t>Được vào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289C02-AC6C-1248-A880-388D408CB21B}"/>
              </a:ext>
            </a:extLst>
          </p:cNvPr>
          <p:cNvSpPr/>
          <p:nvPr/>
        </p:nvSpPr>
        <p:spPr>
          <a:xfrm>
            <a:off x="13333927" y="8608821"/>
            <a:ext cx="3277671" cy="76195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mbria" panose="02040503050406030204" pitchFamily="18" charset="0"/>
              </a:rPr>
              <a:t>Được vào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F7B494-7E11-634C-A327-BC591278DD18}"/>
              </a:ext>
            </a:extLst>
          </p:cNvPr>
          <p:cNvSpPr/>
          <p:nvPr/>
        </p:nvSpPr>
        <p:spPr>
          <a:xfrm>
            <a:off x="13333928" y="7179712"/>
            <a:ext cx="3277672" cy="761953"/>
          </a:xfrm>
          <a:prstGeom prst="rect">
            <a:avLst/>
          </a:prstGeom>
          <a:solidFill>
            <a:srgbClr val="F3616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mbria" panose="02040503050406030204" pitchFamily="18" charset="0"/>
              </a:rPr>
              <a:t>Không được vào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699E8-4630-674B-BF38-B467C7B496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29710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9795"/>
            <a:ext cx="9144000" cy="1446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619795"/>
            <a:ext cx="9144000" cy="14464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CB7FD6-23E6-B945-8290-9A5E55325F5C}"/>
              </a:ext>
            </a:extLst>
          </p:cNvPr>
          <p:cNvGrpSpPr/>
          <p:nvPr/>
        </p:nvGrpSpPr>
        <p:grpSpPr>
          <a:xfrm>
            <a:off x="813259" y="2034179"/>
            <a:ext cx="9826182" cy="967231"/>
            <a:chOff x="726497" y="640316"/>
            <a:chExt cx="9826182" cy="967231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9B22AA62-A652-8143-97EA-0C61997B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497" y="642586"/>
              <a:ext cx="682182" cy="96496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47676A25-47F7-9F4E-AA1A-0343478D7592}"/>
                </a:ext>
              </a:extLst>
            </p:cNvPr>
            <p:cNvSpPr txBox="1"/>
            <p:nvPr/>
          </p:nvSpPr>
          <p:spPr>
            <a:xfrm>
              <a:off x="1408679" y="640316"/>
              <a:ext cx="9144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HOẠT ĐỘNG </a:t>
              </a:r>
              <a:r>
                <a:rPr lang="en-US" altLang="zh-CN" sz="54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4:</a:t>
              </a:r>
              <a:endParaRPr lang="zh-CN" altLang="en-US" sz="42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11" name="TextBox 20">
            <a:extLst>
              <a:ext uri="{FF2B5EF4-FFF2-40B4-BE49-F238E27FC236}">
                <a16:creationId xmlns:a16="http://schemas.microsoft.com/office/drawing/2014/main" id="{933A4ECC-A6A2-2547-B3C7-661D07E6CD5B}"/>
              </a:ext>
            </a:extLst>
          </p:cNvPr>
          <p:cNvSpPr txBox="1"/>
          <p:nvPr/>
        </p:nvSpPr>
        <p:spPr>
          <a:xfrm>
            <a:off x="5743895" y="2171546"/>
            <a:ext cx="1115545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Cho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biết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giờ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học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các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môn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năng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khiếu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vào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sáng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ngày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thứ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Bảy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của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Rô-bốt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như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sau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Authentica Regular" pitchFamily="2" charset="77"/>
              </a:rPr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BFA8C-D1FE-1549-871F-F00CB8F270F4}"/>
              </a:ext>
            </a:extLst>
          </p:cNvPr>
          <p:cNvGrpSpPr/>
          <p:nvPr/>
        </p:nvGrpSpPr>
        <p:grpSpPr>
          <a:xfrm>
            <a:off x="10134600" y="4166232"/>
            <a:ext cx="7634442" cy="2095236"/>
            <a:chOff x="3508885" y="3522071"/>
            <a:chExt cx="14903968" cy="57124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3356F2AA-3E8D-6F4D-AE5C-3AB98FEB5102}"/>
                </a:ext>
              </a:extLst>
            </p:cNvPr>
            <p:cNvGrpSpPr/>
            <p:nvPr/>
          </p:nvGrpSpPr>
          <p:grpSpPr>
            <a:xfrm>
              <a:off x="3508885" y="3522071"/>
              <a:ext cx="14903968" cy="571243"/>
              <a:chOff x="-6411524" y="220582"/>
              <a:chExt cx="30331511" cy="480894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7C83A251-0BC6-0943-8D66-A523E3B1CE0E}"/>
                  </a:ext>
                </a:extLst>
              </p:cNvPr>
              <p:cNvSpPr/>
              <p:nvPr/>
            </p:nvSpPr>
            <p:spPr>
              <a:xfrm>
                <a:off x="-6411524" y="220582"/>
                <a:ext cx="30331511" cy="480894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11E7042B-614B-E349-A142-0552DA38D3B6}"/>
                </a:ext>
              </a:extLst>
            </p:cNvPr>
            <p:cNvSpPr txBox="1"/>
            <p:nvPr/>
          </p:nvSpPr>
          <p:spPr>
            <a:xfrm>
              <a:off x="3873745" y="3635654"/>
              <a:ext cx="14174250" cy="457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Trước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rổ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Rô-bốt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môn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E570B7-3CDB-254B-8FFB-933F6B49B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50" y="3892709"/>
            <a:ext cx="8599250" cy="603777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316174F-B4E8-2F4B-A083-041A0706F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8289" y="5377344"/>
            <a:ext cx="3429711" cy="42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54159" y="550053"/>
            <a:ext cx="3010282" cy="90472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95400" y="603360"/>
            <a:ext cx="16430824" cy="9080279"/>
            <a:chOff x="0" y="0"/>
            <a:chExt cx="20859862" cy="10751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59862" cy="10751303"/>
            </a:xfrm>
            <a:custGeom>
              <a:avLst/>
              <a:gdLst/>
              <a:ahLst/>
              <a:cxnLst/>
              <a:rect l="l" t="t" r="r" b="b"/>
              <a:pathLst>
                <a:path w="20859862" h="10751303">
                  <a:moveTo>
                    <a:pt x="20735401" y="10751303"/>
                  </a:moveTo>
                  <a:lnTo>
                    <a:pt x="124460" y="10751303"/>
                  </a:lnTo>
                  <a:cubicBezTo>
                    <a:pt x="55880" y="10751303"/>
                    <a:pt x="0" y="10695422"/>
                    <a:pt x="0" y="10626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35403" y="0"/>
                  </a:lnTo>
                  <a:cubicBezTo>
                    <a:pt x="20803981" y="0"/>
                    <a:pt x="20859862" y="55880"/>
                    <a:pt x="20859862" y="124460"/>
                  </a:cubicBezTo>
                  <a:lnTo>
                    <a:pt x="20859862" y="10626843"/>
                  </a:lnTo>
                  <a:cubicBezTo>
                    <a:pt x="20859862" y="10695422"/>
                    <a:pt x="20803981" y="10751303"/>
                    <a:pt x="20735403" y="10751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l"/>
              <a:endParaRPr lang="en-VN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71140" y="1850756"/>
            <a:ext cx="1340591" cy="13405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3716" y="4684811"/>
            <a:ext cx="1340591" cy="1340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AE70A8-3127-BF4C-BDA0-38F2A24C06C7}"/>
              </a:ext>
            </a:extLst>
          </p:cNvPr>
          <p:cNvSpPr txBox="1"/>
          <p:nvPr/>
        </p:nvSpPr>
        <p:spPr>
          <a:xfrm>
            <a:off x="3675844" y="6685135"/>
            <a:ext cx="14264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bóng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9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15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3072A-BE10-EC4D-B604-C34ACD7816C7}"/>
              </a:ext>
            </a:extLst>
          </p:cNvPr>
          <p:cNvSpPr txBox="1"/>
          <p:nvPr/>
        </p:nvSpPr>
        <p:spPr>
          <a:xfrm>
            <a:off x="3675843" y="7353951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B30BB-016E-EB4B-87B8-5E88AB0015CD}"/>
              </a:ext>
            </a:extLst>
          </p:cNvPr>
          <p:cNvSpPr txBox="1"/>
          <p:nvPr/>
        </p:nvSpPr>
        <p:spPr>
          <a:xfrm>
            <a:off x="3675843" y="7944134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Rô-bốt học hát lúc 7 giờ 15 phút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87EF21-DADE-DD45-8114-F6A737110392}"/>
              </a:ext>
            </a:extLst>
          </p:cNvPr>
          <p:cNvSpPr txBox="1"/>
          <p:nvPr/>
        </p:nvSpPr>
        <p:spPr>
          <a:xfrm>
            <a:off x="3675843" y="8551866"/>
            <a:ext cx="9384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 Rô-bốt học võ lúc 10 giờ 30 phút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BCDE6-C626-CB4F-9ACA-4D2EF1380729}"/>
              </a:ext>
            </a:extLst>
          </p:cNvPr>
          <p:cNvSpPr/>
          <p:nvPr/>
        </p:nvSpPr>
        <p:spPr>
          <a:xfrm>
            <a:off x="12257543" y="6754964"/>
            <a:ext cx="5181600" cy="258933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atin typeface="Cambria" panose="02040503050406030204" pitchFamily="18" charset="0"/>
              </a:rPr>
              <a:t>Vậy trước giờ bóng rổ, Rô-bốt đã học các môn là học hát và học vẽ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EC4E0A-6D0D-094A-B39A-27B385305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55" y="646173"/>
            <a:ext cx="8599250" cy="6037771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041F179-8B81-C546-AFC8-2C46B9CB69E5}"/>
              </a:ext>
            </a:extLst>
          </p:cNvPr>
          <p:cNvSpPr/>
          <p:nvPr/>
        </p:nvSpPr>
        <p:spPr>
          <a:xfrm>
            <a:off x="11137392" y="7791442"/>
            <a:ext cx="978408" cy="484632"/>
          </a:xfrm>
          <a:prstGeom prst="rightArrow">
            <a:avLst/>
          </a:prstGeom>
          <a:solidFill>
            <a:srgbClr val="F3616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660269-AB12-214C-8094-511137A36D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433" y="81528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5154" y="2823022"/>
            <a:ext cx="1340591" cy="1340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3106" y="2823022"/>
            <a:ext cx="1340591" cy="13405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45373" y="1256307"/>
            <a:ext cx="1545159" cy="841423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A99F1D-BB28-8545-98AB-332DE88D56E7}"/>
              </a:ext>
            </a:extLst>
          </p:cNvPr>
          <p:cNvSpPr/>
          <p:nvPr/>
        </p:nvSpPr>
        <p:spPr>
          <a:xfrm>
            <a:off x="1828800" y="2151196"/>
            <a:ext cx="14167756" cy="7067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700"/>
          </a:p>
        </p:txBody>
      </p:sp>
      <p:sp>
        <p:nvSpPr>
          <p:cNvPr id="11" name="Google Shape;3105;p55">
            <a:extLst>
              <a:ext uri="{FF2B5EF4-FFF2-40B4-BE49-F238E27FC236}">
                <a16:creationId xmlns:a16="http://schemas.microsoft.com/office/drawing/2014/main" id="{DA1F2A7C-8560-864C-9D94-325EBA6C0C3B}"/>
              </a:ext>
            </a:extLst>
          </p:cNvPr>
          <p:cNvSpPr txBox="1">
            <a:spLocks/>
          </p:cNvSpPr>
          <p:nvPr/>
        </p:nvSpPr>
        <p:spPr>
          <a:xfrm>
            <a:off x="4214610" y="4262620"/>
            <a:ext cx="9803823" cy="409604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1.  Hoàn thành BT vào vở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2.  Ôn lại bài học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3. Chuẩn bị bài mới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F168A-28AF-EE40-B375-C82E45FE9C0C}"/>
              </a:ext>
            </a:extLst>
          </p:cNvPr>
          <p:cNvSpPr txBox="1"/>
          <p:nvPr/>
        </p:nvSpPr>
        <p:spPr>
          <a:xfrm>
            <a:off x="5881360" y="2317699"/>
            <a:ext cx="6868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A9B660-EC07-3646-AC7A-6107F360D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01" y="717283"/>
            <a:ext cx="2637077" cy="2616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D1C8E4-A869-5B4F-B763-3356547266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337" y="642840"/>
            <a:ext cx="2171816" cy="2240762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615E0D5-5373-C74A-917E-CAEB8059AB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32966" y="3600626"/>
            <a:ext cx="5584924" cy="5584924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606AF04F-A037-8E44-B604-C5636DC75A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12847417" y="3614497"/>
            <a:ext cx="5555103" cy="5555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4800" y="701100"/>
            <a:ext cx="7070458" cy="93479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27019" y="6628404"/>
            <a:ext cx="4551922" cy="3699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8223">
            <a:off x="-263697" y="-317183"/>
            <a:ext cx="7315200" cy="2114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6A9A0-DBEF-584A-A65A-45D2D3AF1A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71" y="2794782"/>
            <a:ext cx="5943600" cy="7667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5B15E-A393-6A4F-82F7-4FA445F49EA0}"/>
              </a:ext>
            </a:extLst>
          </p:cNvPr>
          <p:cNvSpPr txBox="1"/>
          <p:nvPr/>
        </p:nvSpPr>
        <p:spPr>
          <a:xfrm>
            <a:off x="3640003" y="2288754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chemeClr val="bg1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1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629609" y="4515481"/>
            <a:ext cx="20520564" cy="1035674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710">
              <a:buClr>
                <a:srgbClr val="000000"/>
              </a:buClr>
              <a:defRPr/>
            </a:pPr>
            <a:endParaRPr lang="id-ID" sz="2801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880618" y="3380381"/>
            <a:ext cx="19204478" cy="690661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710">
              <a:buClr>
                <a:srgbClr val="000000"/>
              </a:buClr>
              <a:defRPr/>
            </a:pPr>
            <a:endParaRPr lang="id-ID" sz="2801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245844" y="5612357"/>
            <a:ext cx="4707626" cy="48572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1302890" y="5084644"/>
            <a:ext cx="19454070" cy="2400659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10">
              <a:lnSpc>
                <a:spcPct val="100000"/>
              </a:lnSpc>
              <a:defRPr/>
            </a:pPr>
            <a:r>
              <a:rPr lang="en-US" sz="7001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7001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828710">
              <a:lnSpc>
                <a:spcPct val="100000"/>
              </a:lnSpc>
              <a:defRPr/>
            </a:pP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7662528"/>
            <a:ext cx="15520086" cy="19393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55">
              <a:defRPr/>
            </a:pPr>
            <a:r>
              <a:rPr lang="en-US" sz="4001" b="1" dirty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914355">
              <a:defRPr/>
            </a:pPr>
            <a:r>
              <a:rPr lang="en-US" sz="4001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lang="en-US" sz="4001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4001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1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4001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001" dirty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55">
              <a:defRPr/>
            </a:pPr>
            <a:r>
              <a:rPr lang="en-US" sz="4001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4001" b="1" u="sng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lang="en-US" sz="4001" b="1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 - </a:t>
            </a:r>
            <a:r>
              <a:rPr lang="en-US" sz="4001" b="1" u="sng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0984848929</a:t>
            </a:r>
            <a:endParaRPr lang="en-US" sz="4001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5" y="2439659"/>
            <a:ext cx="17082473" cy="2889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88946" y="944543"/>
            <a:ext cx="25793036" cy="14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0" y="8343900"/>
            <a:ext cx="18733404" cy="14952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584" y="460663"/>
            <a:ext cx="17433824" cy="98263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52785" y="3771900"/>
            <a:ext cx="4660946" cy="720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84A9B4-A9E3-504E-96AE-646500A94F1B}"/>
              </a:ext>
            </a:extLst>
          </p:cNvPr>
          <p:cNvSpPr txBox="1"/>
          <p:nvPr/>
        </p:nvSpPr>
        <p:spPr>
          <a:xfrm>
            <a:off x="11667603" y="617190"/>
            <a:ext cx="487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9900" dirty="0">
                <a:solidFill>
                  <a:schemeClr val="bg1"/>
                </a:solidFill>
                <a:latin typeface="#9Slide07 Crocante" panose="02000000000000000000" pitchFamily="2" charset="77"/>
              </a:rPr>
              <a:t>01</a:t>
            </a:r>
            <a:endParaRPr lang="en-VN" sz="9600" dirty="0">
              <a:solidFill>
                <a:schemeClr val="bg1"/>
              </a:solidFill>
              <a:latin typeface="#9Slide07 Crocante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67BBE-2A35-6A45-AE30-AB43CBC49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10" y="1562100"/>
            <a:ext cx="8375712" cy="65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854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0" y="8343900"/>
            <a:ext cx="18733404" cy="14952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790" y="306532"/>
            <a:ext cx="17433824" cy="9826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11B8D-B476-EB47-B482-07156DB5A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5500"/>
            <a:ext cx="6350000" cy="81915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08C48FB-5825-1148-B77C-91BDDC2B5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2041" flipH="1">
            <a:off x="12729889" y="6066782"/>
            <a:ext cx="8519830" cy="45542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84C01A-150A-4D42-8281-200298B8FDB2}"/>
              </a:ext>
            </a:extLst>
          </p:cNvPr>
          <p:cNvGrpSpPr/>
          <p:nvPr/>
        </p:nvGrpSpPr>
        <p:grpSpPr>
          <a:xfrm>
            <a:off x="6476470" y="1204399"/>
            <a:ext cx="11391938" cy="4468751"/>
            <a:chOff x="6476470" y="1204399"/>
            <a:chExt cx="11391938" cy="44687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DC3150-9975-0640-B129-1B67A47A0145}"/>
                </a:ext>
              </a:extLst>
            </p:cNvPr>
            <p:cNvSpPr txBox="1"/>
            <p:nvPr/>
          </p:nvSpPr>
          <p:spPr>
            <a:xfrm>
              <a:off x="6476470" y="1333500"/>
              <a:ext cx="1139193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800" dirty="0">
                  <a:solidFill>
                    <a:schemeClr val="bg1"/>
                  </a:solidFill>
                  <a:latin typeface="#9Slide07 Crocante" panose="02000000000000000000" pitchFamily="2" charset="77"/>
                </a:rPr>
                <a:t>MÓN QUÀ GIÁNG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80686D-BD13-8245-A102-EB90E9F68D01}"/>
                </a:ext>
              </a:extLst>
            </p:cNvPr>
            <p:cNvSpPr txBox="1"/>
            <p:nvPr/>
          </p:nvSpPr>
          <p:spPr>
            <a:xfrm>
              <a:off x="6476470" y="1204399"/>
              <a:ext cx="1139193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3800" dirty="0">
                  <a:solidFill>
                    <a:srgbClr val="FFC000"/>
                  </a:solidFill>
                  <a:latin typeface="#9Slide07 Crocante" panose="02000000000000000000" pitchFamily="2" charset="77"/>
                </a:rPr>
                <a:t>MÓN QUÀ GIÁNG SINH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059" y="25134"/>
            <a:ext cx="18288000" cy="103077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113" y="7354756"/>
            <a:ext cx="9186056" cy="3139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01944" y="7354756"/>
            <a:ext cx="9186056" cy="31399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52958E-E259-3048-BFD5-7D8BC6DCC13F}"/>
              </a:ext>
            </a:extLst>
          </p:cNvPr>
          <p:cNvGrpSpPr/>
          <p:nvPr/>
        </p:nvGrpSpPr>
        <p:grpSpPr>
          <a:xfrm>
            <a:off x="10287000" y="3815995"/>
            <a:ext cx="6972300" cy="934795"/>
            <a:chOff x="10287000" y="3815995"/>
            <a:chExt cx="6972300" cy="934795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0" y="3815995"/>
              <a:ext cx="6972300" cy="934795"/>
              <a:chOff x="0" y="0"/>
              <a:chExt cx="22159196" cy="12762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0515600" y="4073842"/>
              <a:ext cx="2112379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0944" y="8488676"/>
            <a:ext cx="211237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Be Vietnam"/>
              </a:rPr>
              <a:t>Tôi</a:t>
            </a:r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8ABE29EA-5E76-2249-97D9-0A7247DCF263}"/>
              </a:ext>
            </a:extLst>
          </p:cNvPr>
          <p:cNvSpPr txBox="1"/>
          <p:nvPr/>
        </p:nvSpPr>
        <p:spPr>
          <a:xfrm>
            <a:off x="3237517" y="2014792"/>
            <a:ext cx="12638140" cy="80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7200" dirty="0" err="1">
                <a:solidFill>
                  <a:schemeClr val="bg1"/>
                </a:solidFill>
                <a:latin typeface="#9Slide05 SVNKitten" pitchFamily="2" charset="77"/>
              </a:rPr>
              <a:t>Tháng</a:t>
            </a:r>
            <a:r>
              <a:rPr lang="en-US" sz="7200" dirty="0">
                <a:solidFill>
                  <a:schemeClr val="bg1"/>
                </a:solidFill>
                <a:latin typeface="#9Slide05 SVNKitten" pitchFamily="2" charset="77"/>
              </a:rPr>
              <a:t> 3 </a:t>
            </a:r>
            <a:r>
              <a:rPr lang="en-US" sz="7200" dirty="0" err="1">
                <a:solidFill>
                  <a:schemeClr val="bg1"/>
                </a:solidFill>
                <a:latin typeface="#9Slide05 SVNKitten" pitchFamily="2" charset="77"/>
              </a:rPr>
              <a:t>có</a:t>
            </a:r>
            <a:r>
              <a:rPr lang="en-US" sz="7200" dirty="0">
                <a:solidFill>
                  <a:schemeClr val="bg1"/>
                </a:solidFill>
                <a:latin typeface="#9Slide05 SVNKitten" pitchFamily="2" charset="77"/>
              </a:rPr>
              <a:t> bao </a:t>
            </a:r>
            <a:r>
              <a:rPr lang="en-US" sz="7200" dirty="0" err="1">
                <a:solidFill>
                  <a:schemeClr val="bg1"/>
                </a:solidFill>
                <a:latin typeface="#9Slide05 SVNKitten" pitchFamily="2" charset="77"/>
              </a:rPr>
              <a:t>nhiêu</a:t>
            </a:r>
            <a:r>
              <a:rPr lang="en-US" sz="72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#9Slide05 SVNKitten" pitchFamily="2" charset="77"/>
              </a:rPr>
              <a:t>ngày</a:t>
            </a:r>
            <a:r>
              <a:rPr lang="en-US" sz="7200" dirty="0">
                <a:solidFill>
                  <a:schemeClr val="bg1"/>
                </a:solidFill>
                <a:latin typeface="#9Slide05 SVNKitten" pitchFamily="2" charset="77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6A7F95C-B2B3-E641-833E-5C3DC02A2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2" y="3670218"/>
            <a:ext cx="8784115" cy="45054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EED55B-BF91-F941-BC10-FBF7F37E15C7}"/>
              </a:ext>
            </a:extLst>
          </p:cNvPr>
          <p:cNvGrpSpPr/>
          <p:nvPr/>
        </p:nvGrpSpPr>
        <p:grpSpPr>
          <a:xfrm>
            <a:off x="10287000" y="4919703"/>
            <a:ext cx="6972300" cy="934795"/>
            <a:chOff x="10287000" y="4919703"/>
            <a:chExt cx="6972300" cy="934795"/>
          </a:xfrm>
        </p:grpSpPr>
        <p:grpSp>
          <p:nvGrpSpPr>
            <p:cNvPr id="5" name="Group 5"/>
            <p:cNvGrpSpPr/>
            <p:nvPr/>
          </p:nvGrpSpPr>
          <p:grpSpPr>
            <a:xfrm>
              <a:off x="10287000" y="4919703"/>
              <a:ext cx="6972300" cy="934795"/>
              <a:chOff x="0" y="0"/>
              <a:chExt cx="22159196" cy="12762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0DE40668-F7A6-4F41-BE9F-897BDDEBB2E1}"/>
                </a:ext>
              </a:extLst>
            </p:cNvPr>
            <p:cNvSpPr txBox="1"/>
            <p:nvPr/>
          </p:nvSpPr>
          <p:spPr>
            <a:xfrm>
              <a:off x="10477500" y="5179025"/>
              <a:ext cx="2112379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BF7AE5-D3F8-6E44-B5DC-34E33535B9CE}"/>
              </a:ext>
            </a:extLst>
          </p:cNvPr>
          <p:cNvGrpSpPr/>
          <p:nvPr/>
        </p:nvGrpSpPr>
        <p:grpSpPr>
          <a:xfrm>
            <a:off x="10287000" y="6023412"/>
            <a:ext cx="6972300" cy="934795"/>
            <a:chOff x="10287000" y="6023412"/>
            <a:chExt cx="6972300" cy="93479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0" y="6023412"/>
              <a:ext cx="6972300" cy="934795"/>
              <a:chOff x="0" y="0"/>
              <a:chExt cx="22159196" cy="12762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E907659B-FD8D-4E48-B887-C44B65B66F6A}"/>
                </a:ext>
              </a:extLst>
            </p:cNvPr>
            <p:cNvSpPr txBox="1"/>
            <p:nvPr/>
          </p:nvSpPr>
          <p:spPr>
            <a:xfrm>
              <a:off x="10477500" y="6300196"/>
              <a:ext cx="2112379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6CD6C1-6300-B84A-ABD5-997333C78914}"/>
              </a:ext>
            </a:extLst>
          </p:cNvPr>
          <p:cNvGrpSpPr/>
          <p:nvPr/>
        </p:nvGrpSpPr>
        <p:grpSpPr>
          <a:xfrm>
            <a:off x="10287000" y="7127120"/>
            <a:ext cx="6972300" cy="934795"/>
            <a:chOff x="10287000" y="7127120"/>
            <a:chExt cx="6972300" cy="934795"/>
          </a:xfrm>
        </p:grpSpPr>
        <p:grpSp>
          <p:nvGrpSpPr>
            <p:cNvPr id="11" name="Group 11"/>
            <p:cNvGrpSpPr/>
            <p:nvPr/>
          </p:nvGrpSpPr>
          <p:grpSpPr>
            <a:xfrm>
              <a:off x="10287000" y="7127120"/>
              <a:ext cx="6972300" cy="934795"/>
              <a:chOff x="0" y="0"/>
              <a:chExt cx="22159196" cy="12762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42" name="TextBox 19">
              <a:extLst>
                <a:ext uri="{FF2B5EF4-FFF2-40B4-BE49-F238E27FC236}">
                  <a16:creationId xmlns:a16="http://schemas.microsoft.com/office/drawing/2014/main" id="{C791B157-D2CF-BF48-92BC-E9525147A9AA}"/>
                </a:ext>
              </a:extLst>
            </p:cNvPr>
            <p:cNvSpPr txBox="1"/>
            <p:nvPr/>
          </p:nvSpPr>
          <p:spPr>
            <a:xfrm>
              <a:off x="10515600" y="7434959"/>
              <a:ext cx="2112379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AA8138A-01EB-1A4B-888E-248BE6F0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982" y="678352"/>
            <a:ext cx="16475146" cy="92859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1827">
            <a:off x="-811230" y="460432"/>
            <a:ext cx="9144000" cy="14464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3165" flipH="1">
            <a:off x="9745135" y="434435"/>
            <a:ext cx="9144000" cy="14464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CD47E6-74B3-5045-9D50-38C219442E44}"/>
              </a:ext>
            </a:extLst>
          </p:cNvPr>
          <p:cNvGrpSpPr/>
          <p:nvPr/>
        </p:nvGrpSpPr>
        <p:grpSpPr>
          <a:xfrm>
            <a:off x="988986" y="4561423"/>
            <a:ext cx="8155014" cy="934795"/>
            <a:chOff x="988986" y="4561423"/>
            <a:chExt cx="8155014" cy="934795"/>
          </a:xfrm>
        </p:grpSpPr>
        <p:grpSp>
          <p:nvGrpSpPr>
            <p:cNvPr id="2" name="Group 2"/>
            <p:cNvGrpSpPr/>
            <p:nvPr/>
          </p:nvGrpSpPr>
          <p:grpSpPr>
            <a:xfrm>
              <a:off x="988986" y="4561423"/>
              <a:ext cx="8155014" cy="934795"/>
              <a:chOff x="0" y="0"/>
              <a:chExt cx="22159196" cy="127625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332180" y="4835480"/>
              <a:ext cx="3849420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90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27B599-8958-DA40-9D46-AB0D9FDD3151}"/>
              </a:ext>
            </a:extLst>
          </p:cNvPr>
          <p:cNvGrpSpPr/>
          <p:nvPr/>
        </p:nvGrpSpPr>
        <p:grpSpPr>
          <a:xfrm>
            <a:off x="988986" y="5815451"/>
            <a:ext cx="8155014" cy="934795"/>
            <a:chOff x="988986" y="5815451"/>
            <a:chExt cx="8155014" cy="934795"/>
          </a:xfrm>
        </p:grpSpPr>
        <p:grpSp>
          <p:nvGrpSpPr>
            <p:cNvPr id="4" name="Group 4"/>
            <p:cNvGrpSpPr/>
            <p:nvPr/>
          </p:nvGrpSpPr>
          <p:grpSpPr>
            <a:xfrm>
              <a:off x="988986" y="5815451"/>
              <a:ext cx="8155014" cy="934795"/>
              <a:chOff x="0" y="0"/>
              <a:chExt cx="22159196" cy="12762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1370280" y="6082239"/>
              <a:ext cx="3849420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CA9003-3528-0341-B5A4-2F4DFFEC29AB}"/>
              </a:ext>
            </a:extLst>
          </p:cNvPr>
          <p:cNvGrpSpPr/>
          <p:nvPr/>
        </p:nvGrpSpPr>
        <p:grpSpPr>
          <a:xfrm>
            <a:off x="988986" y="7069478"/>
            <a:ext cx="8155014" cy="934795"/>
            <a:chOff x="988986" y="7069478"/>
            <a:chExt cx="8155014" cy="934795"/>
          </a:xfrm>
        </p:grpSpPr>
        <p:grpSp>
          <p:nvGrpSpPr>
            <p:cNvPr id="6" name="Group 6"/>
            <p:cNvGrpSpPr/>
            <p:nvPr/>
          </p:nvGrpSpPr>
          <p:grpSpPr>
            <a:xfrm>
              <a:off x="988986" y="7069478"/>
              <a:ext cx="8155014" cy="934795"/>
              <a:chOff x="0" y="0"/>
              <a:chExt cx="22159196" cy="12762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1408380" y="7289823"/>
              <a:ext cx="3697020" cy="423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A77E6C-A65C-0349-B86D-B7AED9490D25}"/>
              </a:ext>
            </a:extLst>
          </p:cNvPr>
          <p:cNvGrpSpPr/>
          <p:nvPr/>
        </p:nvGrpSpPr>
        <p:grpSpPr>
          <a:xfrm>
            <a:off x="988986" y="8323505"/>
            <a:ext cx="8155014" cy="934795"/>
            <a:chOff x="988986" y="8323505"/>
            <a:chExt cx="8155014" cy="934795"/>
          </a:xfrm>
        </p:grpSpPr>
        <p:grpSp>
          <p:nvGrpSpPr>
            <p:cNvPr id="8" name="Group 8"/>
            <p:cNvGrpSpPr/>
            <p:nvPr/>
          </p:nvGrpSpPr>
          <p:grpSpPr>
            <a:xfrm>
              <a:off x="988986" y="8323505"/>
              <a:ext cx="8155014" cy="934795"/>
              <a:chOff x="0" y="0"/>
              <a:chExt cx="22159196" cy="1276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08380" y="8514678"/>
              <a:ext cx="3773220" cy="5386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36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121759" y="2197392"/>
            <a:ext cx="12638140" cy="1484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Tờ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lịch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đang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chỉ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ngày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lễ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giáng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sinh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.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Vậy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ngày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lễ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giáng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sinh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là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ngày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nào</a:t>
            </a:r>
            <a:endParaRPr lang="en-US" sz="6600" dirty="0">
              <a:solidFill>
                <a:schemeClr val="bg1"/>
              </a:solidFill>
              <a:latin typeface="#9Slide05 SVNKitten" pitchFamily="2" charset="77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B731A9-9335-6F43-BD87-678E9F3E0E1E}"/>
              </a:ext>
            </a:extLst>
          </p:cNvPr>
          <p:cNvGrpSpPr/>
          <p:nvPr/>
        </p:nvGrpSpPr>
        <p:grpSpPr>
          <a:xfrm>
            <a:off x="9843943" y="4218983"/>
            <a:ext cx="7587662" cy="5039317"/>
            <a:chOff x="9843943" y="4218983"/>
            <a:chExt cx="7587662" cy="5039317"/>
          </a:xfrm>
        </p:grpSpPr>
        <p:pic>
          <p:nvPicPr>
            <p:cNvPr id="1026" name="Picture 2" descr="Lịch âm 2022 hôm nay, Lịch Vạn Niên 2022, Lịch 2022">
              <a:extLst>
                <a:ext uri="{FF2B5EF4-FFF2-40B4-BE49-F238E27FC236}">
                  <a16:creationId xmlns:a16="http://schemas.microsoft.com/office/drawing/2014/main" id="{85651537-D965-EC48-A0CA-3C3B524CF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3943" y="4218983"/>
              <a:ext cx="7130462" cy="5039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88D2D1-3D31-B244-91AC-B83720EA05E4}"/>
                </a:ext>
              </a:extLst>
            </p:cNvPr>
            <p:cNvSpPr/>
            <p:nvPr/>
          </p:nvSpPr>
          <p:spPr>
            <a:xfrm>
              <a:off x="15857125" y="7501420"/>
              <a:ext cx="1117280" cy="10057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CCC937-EA6F-2D41-970C-DDE312FD46D4}"/>
                </a:ext>
              </a:extLst>
            </p:cNvPr>
            <p:cNvCxnSpPr/>
            <p:nvPr/>
          </p:nvCxnSpPr>
          <p:spPr>
            <a:xfrm flipH="1">
              <a:off x="16517205" y="8004272"/>
              <a:ext cx="9144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3077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113" y="7354756"/>
            <a:ext cx="9186056" cy="3139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01944" y="7354756"/>
            <a:ext cx="9186056" cy="31399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0998FB-358A-D34D-ADC6-A883FD0A44E0}"/>
              </a:ext>
            </a:extLst>
          </p:cNvPr>
          <p:cNvGrpSpPr/>
          <p:nvPr/>
        </p:nvGrpSpPr>
        <p:grpSpPr>
          <a:xfrm>
            <a:off x="10287000" y="3815995"/>
            <a:ext cx="6972300" cy="934795"/>
            <a:chOff x="10287000" y="3815995"/>
            <a:chExt cx="6972300" cy="934795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0" y="3815995"/>
              <a:ext cx="6972300" cy="934795"/>
              <a:chOff x="0" y="0"/>
              <a:chExt cx="22159196" cy="12762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1656537" y="4083099"/>
              <a:ext cx="4233225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B7329-2037-5148-9C3E-41A060314F5D}"/>
              </a:ext>
            </a:extLst>
          </p:cNvPr>
          <p:cNvGrpSpPr/>
          <p:nvPr/>
        </p:nvGrpSpPr>
        <p:grpSpPr>
          <a:xfrm>
            <a:off x="10287000" y="4919703"/>
            <a:ext cx="6972300" cy="934795"/>
            <a:chOff x="10287000" y="4919703"/>
            <a:chExt cx="6972300" cy="934795"/>
          </a:xfrm>
        </p:grpSpPr>
        <p:grpSp>
          <p:nvGrpSpPr>
            <p:cNvPr id="5" name="Group 5"/>
            <p:cNvGrpSpPr/>
            <p:nvPr/>
          </p:nvGrpSpPr>
          <p:grpSpPr>
            <a:xfrm>
              <a:off x="10287000" y="4919703"/>
              <a:ext cx="6972300" cy="934795"/>
              <a:chOff x="0" y="0"/>
              <a:chExt cx="22159196" cy="12762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1656537" y="5169091"/>
              <a:ext cx="4233225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0944" y="8488676"/>
            <a:ext cx="211237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Be Vietnam"/>
              </a:rPr>
              <a:t>Tôi</a:t>
            </a:r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8ABE29EA-5E76-2249-97D9-0A7247DCF263}"/>
              </a:ext>
            </a:extLst>
          </p:cNvPr>
          <p:cNvSpPr txBox="1"/>
          <p:nvPr/>
        </p:nvSpPr>
        <p:spPr>
          <a:xfrm>
            <a:off x="3026888" y="1795127"/>
            <a:ext cx="12638140" cy="77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</a:pP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Đồng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hồ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đang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chỉ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mấy</a:t>
            </a:r>
            <a:r>
              <a:rPr lang="en-US" sz="6600" dirty="0">
                <a:solidFill>
                  <a:schemeClr val="bg1"/>
                </a:solidFill>
                <a:latin typeface="#9Slide05 SVNKitten" pitchFamily="2" charset="77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#9Slide05 SVNKitten" pitchFamily="2" charset="77"/>
              </a:rPr>
              <a:t>giờ</a:t>
            </a:r>
            <a:endParaRPr lang="en-US" sz="6600" dirty="0">
              <a:solidFill>
                <a:schemeClr val="bg1"/>
              </a:solidFill>
              <a:latin typeface="#9Slide05 SVNKitten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E2C334-45D8-7747-872C-EBAED3587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37" y="2946993"/>
            <a:ext cx="4242479" cy="610075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C32D60-DD3E-274D-9DE6-54DF45EE5D3B}"/>
              </a:ext>
            </a:extLst>
          </p:cNvPr>
          <p:cNvGrpSpPr/>
          <p:nvPr/>
        </p:nvGrpSpPr>
        <p:grpSpPr>
          <a:xfrm>
            <a:off x="10287000" y="6023412"/>
            <a:ext cx="6972300" cy="934795"/>
            <a:chOff x="10287000" y="6023412"/>
            <a:chExt cx="6972300" cy="93479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0" y="6023412"/>
              <a:ext cx="6972300" cy="934795"/>
              <a:chOff x="0" y="0"/>
              <a:chExt cx="22159196" cy="12762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B6B0CB6B-D4EE-804B-9D80-8AB65844A6CE}"/>
                </a:ext>
              </a:extLst>
            </p:cNvPr>
            <p:cNvSpPr txBox="1"/>
            <p:nvPr/>
          </p:nvSpPr>
          <p:spPr>
            <a:xfrm>
              <a:off x="11671777" y="6254803"/>
              <a:ext cx="4233225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50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32C9A-B573-9F45-9417-2A0A237D7E67}"/>
              </a:ext>
            </a:extLst>
          </p:cNvPr>
          <p:cNvGrpSpPr/>
          <p:nvPr/>
        </p:nvGrpSpPr>
        <p:grpSpPr>
          <a:xfrm>
            <a:off x="10287000" y="7127120"/>
            <a:ext cx="6972300" cy="934795"/>
            <a:chOff x="10287000" y="7127120"/>
            <a:chExt cx="6972300" cy="934795"/>
          </a:xfrm>
        </p:grpSpPr>
        <p:grpSp>
          <p:nvGrpSpPr>
            <p:cNvPr id="11" name="Group 11"/>
            <p:cNvGrpSpPr/>
            <p:nvPr/>
          </p:nvGrpSpPr>
          <p:grpSpPr>
            <a:xfrm>
              <a:off x="10287000" y="7127120"/>
              <a:ext cx="6972300" cy="934795"/>
              <a:chOff x="0" y="0"/>
              <a:chExt cx="22159196" cy="12762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DF3C6229-3A4E-414C-BE07-38726CE71178}"/>
                </a:ext>
              </a:extLst>
            </p:cNvPr>
            <p:cNvSpPr txBox="1"/>
            <p:nvPr/>
          </p:nvSpPr>
          <p:spPr>
            <a:xfrm>
              <a:off x="11671777" y="7394341"/>
              <a:ext cx="4233225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20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0" y="8343900"/>
            <a:ext cx="18733404" cy="14952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584" y="460663"/>
            <a:ext cx="17433824" cy="98263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52785" y="3771900"/>
            <a:ext cx="4660946" cy="720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7D73F-0CA4-7D4F-8A62-4891E4DF4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8" y="1104900"/>
            <a:ext cx="8878058" cy="6901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84A9B4-A9E3-504E-96AE-646500A94F1B}"/>
              </a:ext>
            </a:extLst>
          </p:cNvPr>
          <p:cNvSpPr txBox="1"/>
          <p:nvPr/>
        </p:nvSpPr>
        <p:spPr>
          <a:xfrm>
            <a:off x="11667603" y="617190"/>
            <a:ext cx="4876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9900" dirty="0">
                <a:solidFill>
                  <a:schemeClr val="bg1"/>
                </a:solidFill>
                <a:latin typeface="#9Slide07 Crocante" panose="02000000000000000000" pitchFamily="2" charset="77"/>
              </a:rPr>
              <a:t>02</a:t>
            </a:r>
            <a:endParaRPr lang="en-VN" sz="9600" dirty="0">
              <a:solidFill>
                <a:schemeClr val="bg1"/>
              </a:solidFill>
              <a:latin typeface="#9Slide07 Crocante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51D7761-8031-2847-ACFF-F17483539510}"/>
              </a:ext>
            </a:extLst>
          </p:cNvPr>
          <p:cNvGrpSpPr/>
          <p:nvPr/>
        </p:nvGrpSpPr>
        <p:grpSpPr>
          <a:xfrm>
            <a:off x="0" y="389068"/>
            <a:ext cx="18288000" cy="1762298"/>
            <a:chOff x="0" y="389068"/>
            <a:chExt cx="18288000" cy="1762298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89068"/>
              <a:ext cx="6096000" cy="1762298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192000" y="389068"/>
              <a:ext cx="6096000" cy="176229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096000" y="389068"/>
              <a:ext cx="6096000" cy="176229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6575"/>
          <a:stretch>
            <a:fillRect/>
          </a:stretch>
        </p:blipFill>
        <p:spPr>
          <a:xfrm>
            <a:off x="0" y="9609280"/>
            <a:ext cx="18288000" cy="137930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315706" y="5030273"/>
            <a:ext cx="8305800" cy="1219951"/>
            <a:chOff x="0" y="0"/>
            <a:chExt cx="10359036" cy="232777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359036" cy="2327771"/>
              <a:chOff x="0" y="0"/>
              <a:chExt cx="10607183" cy="23835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607183" cy="2383531"/>
              </a:xfrm>
              <a:custGeom>
                <a:avLst/>
                <a:gdLst/>
                <a:ahLst/>
                <a:cxnLst/>
                <a:rect l="l" t="t" r="r" b="b"/>
                <a:pathLst>
                  <a:path w="10607183" h="2383531">
                    <a:moveTo>
                      <a:pt x="10482722" y="2383531"/>
                    </a:moveTo>
                    <a:lnTo>
                      <a:pt x="124460" y="2383531"/>
                    </a:lnTo>
                    <a:cubicBezTo>
                      <a:pt x="55880" y="2383531"/>
                      <a:pt x="0" y="2327651"/>
                      <a:pt x="0" y="22590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2723" y="0"/>
                    </a:lnTo>
                    <a:cubicBezTo>
                      <a:pt x="10551302" y="0"/>
                      <a:pt x="10607183" y="55880"/>
                      <a:pt x="10607183" y="124460"/>
                    </a:cubicBezTo>
                    <a:lnTo>
                      <a:pt x="10607183" y="2259071"/>
                    </a:lnTo>
                    <a:cubicBezTo>
                      <a:pt x="10607183" y="2327652"/>
                      <a:pt x="10551302" y="2383531"/>
                      <a:pt x="10482723" y="2383531"/>
                    </a:cubicBezTo>
                    <a:close/>
                  </a:path>
                </a:pathLst>
              </a:custGeom>
              <a:solidFill>
                <a:srgbClr val="FFFFFF">
                  <a:alpha val="88627"/>
                </a:srgb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102449" y="747907"/>
              <a:ext cx="4154138" cy="831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3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giờ</a:t>
              </a: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 30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phút</a:t>
              </a:r>
              <a:endParaRPr lang="en-US" sz="4000" b="1" dirty="0">
                <a:solidFill>
                  <a:srgbClr val="F36166"/>
                </a:solidFill>
                <a:latin typeface="Be Vietnam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15706" y="6579950"/>
            <a:ext cx="8305800" cy="1219951"/>
            <a:chOff x="0" y="0"/>
            <a:chExt cx="10359036" cy="232777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359036" cy="2327771"/>
              <a:chOff x="0" y="0"/>
              <a:chExt cx="10607183" cy="238353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607183" cy="2383531"/>
              </a:xfrm>
              <a:custGeom>
                <a:avLst/>
                <a:gdLst/>
                <a:ahLst/>
                <a:cxnLst/>
                <a:rect l="l" t="t" r="r" b="b"/>
                <a:pathLst>
                  <a:path w="10607183" h="2383531">
                    <a:moveTo>
                      <a:pt x="10482722" y="2383531"/>
                    </a:moveTo>
                    <a:lnTo>
                      <a:pt x="124460" y="2383531"/>
                    </a:lnTo>
                    <a:cubicBezTo>
                      <a:pt x="55880" y="2383531"/>
                      <a:pt x="0" y="2327651"/>
                      <a:pt x="0" y="22590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2723" y="0"/>
                    </a:lnTo>
                    <a:cubicBezTo>
                      <a:pt x="10551302" y="0"/>
                      <a:pt x="10607183" y="55880"/>
                      <a:pt x="10607183" y="124460"/>
                    </a:cubicBezTo>
                    <a:lnTo>
                      <a:pt x="10607183" y="2259071"/>
                    </a:lnTo>
                    <a:cubicBezTo>
                      <a:pt x="10607183" y="2327652"/>
                      <a:pt x="10551302" y="2383531"/>
                      <a:pt x="10482723" y="2383531"/>
                    </a:cubicBezTo>
                    <a:close/>
                  </a:path>
                </a:pathLst>
              </a:custGeom>
              <a:solidFill>
                <a:srgbClr val="FFFFFF">
                  <a:alpha val="88627"/>
                </a:srgbClr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3079947" y="722863"/>
              <a:ext cx="4154138" cy="836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4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giờ</a:t>
              </a: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 15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phút</a:t>
              </a:r>
              <a:endParaRPr lang="en-US" sz="4000" b="1" dirty="0">
                <a:solidFill>
                  <a:srgbClr val="F36166"/>
                </a:solidFill>
                <a:latin typeface="Be Vietnam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97664" y="8129627"/>
            <a:ext cx="8305800" cy="1216668"/>
            <a:chOff x="0" y="0"/>
            <a:chExt cx="10359036" cy="232150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359036" cy="2321507"/>
              <a:chOff x="0" y="0"/>
              <a:chExt cx="10607183" cy="237711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607183" cy="2377118"/>
              </a:xfrm>
              <a:custGeom>
                <a:avLst/>
                <a:gdLst/>
                <a:ahLst/>
                <a:cxnLst/>
                <a:rect l="l" t="t" r="r" b="b"/>
                <a:pathLst>
                  <a:path w="10607183" h="2377118">
                    <a:moveTo>
                      <a:pt x="10482722" y="2377118"/>
                    </a:moveTo>
                    <a:lnTo>
                      <a:pt x="124460" y="2377118"/>
                    </a:lnTo>
                    <a:cubicBezTo>
                      <a:pt x="55880" y="2377118"/>
                      <a:pt x="0" y="2321238"/>
                      <a:pt x="0" y="225265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2723" y="0"/>
                    </a:lnTo>
                    <a:cubicBezTo>
                      <a:pt x="10551302" y="0"/>
                      <a:pt x="10607183" y="55880"/>
                      <a:pt x="10607183" y="124460"/>
                    </a:cubicBezTo>
                    <a:lnTo>
                      <a:pt x="10607183" y="2252658"/>
                    </a:lnTo>
                    <a:cubicBezTo>
                      <a:pt x="10607183" y="2321238"/>
                      <a:pt x="10551302" y="2377118"/>
                      <a:pt x="10482723" y="2377118"/>
                    </a:cubicBezTo>
                    <a:close/>
                  </a:path>
                </a:pathLst>
              </a:custGeom>
              <a:solidFill>
                <a:srgbClr val="FFFFFF">
                  <a:alpha val="88627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102449" y="730078"/>
              <a:ext cx="4154138" cy="836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4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giờ</a:t>
              </a:r>
              <a:r>
                <a:rPr lang="en-US" sz="4000" b="1" dirty="0">
                  <a:solidFill>
                    <a:srgbClr val="F36166"/>
                  </a:solidFill>
                  <a:latin typeface="Be Vietnam"/>
                </a:rPr>
                <a:t> 30 </a:t>
              </a:r>
              <a:r>
                <a:rPr lang="en-US" sz="4000" b="1" dirty="0" err="1">
                  <a:solidFill>
                    <a:srgbClr val="F36166"/>
                  </a:solidFill>
                  <a:latin typeface="Be Vietnam"/>
                </a:rPr>
                <a:t>phút</a:t>
              </a:r>
              <a:endParaRPr lang="en-US" sz="4000" b="1" dirty="0">
                <a:solidFill>
                  <a:srgbClr val="F36166"/>
                </a:solidFill>
                <a:latin typeface="Be Vietnam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95800" y="2410730"/>
            <a:ext cx="1115545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Xem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hình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vẽ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và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chọn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câu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trả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lời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đúng</a:t>
            </a:r>
            <a:endParaRPr lang="en-US" sz="5400" b="1" dirty="0">
              <a:solidFill>
                <a:schemeClr val="accent6"/>
              </a:solidFill>
              <a:latin typeface="#9Slide05 Authentica Regular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F1EB1D-A25D-3D4E-A66A-20CC90BB4ED0}"/>
              </a:ext>
            </a:extLst>
          </p:cNvPr>
          <p:cNvGrpSpPr/>
          <p:nvPr/>
        </p:nvGrpSpPr>
        <p:grpSpPr>
          <a:xfrm>
            <a:off x="604963" y="2307647"/>
            <a:ext cx="9826182" cy="967231"/>
            <a:chOff x="726497" y="640316"/>
            <a:chExt cx="9826182" cy="96723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79F3AD3B-B445-F343-8725-A9709992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497" y="642586"/>
              <a:ext cx="682182" cy="964961"/>
            </a:xfrm>
            <a:prstGeom prst="rect">
              <a:avLst/>
            </a:prstGeom>
          </p:spPr>
        </p:pic>
        <p:sp>
          <p:nvSpPr>
            <p:cNvPr id="23" name="文本框 4">
              <a:extLst>
                <a:ext uri="{FF2B5EF4-FFF2-40B4-BE49-F238E27FC236}">
                  <a16:creationId xmlns:a16="http://schemas.microsoft.com/office/drawing/2014/main" id="{C675B6FC-377C-5545-96FB-112FF5049CC8}"/>
                </a:ext>
              </a:extLst>
            </p:cNvPr>
            <p:cNvSpPr txBox="1"/>
            <p:nvPr/>
          </p:nvSpPr>
          <p:spPr>
            <a:xfrm>
              <a:off x="1408679" y="640316"/>
              <a:ext cx="9144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2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HOẠT ĐỘNG </a:t>
              </a:r>
              <a:r>
                <a:rPr lang="en-US" altLang="zh-CN" sz="5400" dirty="0">
                  <a:solidFill>
                    <a:schemeClr val="bg1"/>
                  </a:solidFill>
                  <a:latin typeface="#9Slide05 SVNKitten" pitchFamily="2" charset="77"/>
                  <a:ea typeface="字魂131号-酷乐潮玩体" panose="00000500000000000000" pitchFamily="2" charset="-122"/>
                </a:rPr>
                <a:t>1:</a:t>
              </a:r>
              <a:endParaRPr lang="zh-CN" altLang="en-US" sz="42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AB65943-E153-E441-A3FD-564650745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05" y="3739378"/>
            <a:ext cx="5037455" cy="536150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B956B5F-4B98-2949-8E42-9F324411A4F3}"/>
              </a:ext>
            </a:extLst>
          </p:cNvPr>
          <p:cNvGrpSpPr/>
          <p:nvPr/>
        </p:nvGrpSpPr>
        <p:grpSpPr>
          <a:xfrm>
            <a:off x="6659309" y="3260047"/>
            <a:ext cx="10888345" cy="1516026"/>
            <a:chOff x="6659309" y="3260047"/>
            <a:chExt cx="10888345" cy="1516026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9D4A19B8-F72C-C54D-A8E8-19D34CDFFF88}"/>
                </a:ext>
              </a:extLst>
            </p:cNvPr>
            <p:cNvGrpSpPr/>
            <p:nvPr/>
          </p:nvGrpSpPr>
          <p:grpSpPr>
            <a:xfrm>
              <a:off x="6659309" y="3260047"/>
              <a:ext cx="10888345" cy="1516026"/>
              <a:chOff x="0" y="0"/>
              <a:chExt cx="22159196" cy="1276250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6F7283B9-C167-8146-B653-71A051A7F704}"/>
                  </a:ext>
                </a:extLst>
              </p:cNvPr>
              <p:cNvSpPr/>
              <p:nvPr/>
            </p:nvSpPr>
            <p:spPr>
              <a:xfrm>
                <a:off x="0" y="0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solidFill>
                <a:srgbClr val="FFFFFF">
                  <a:alpha val="14902"/>
                </a:srgbClr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7145782" y="3444089"/>
              <a:ext cx="10092435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hồ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kim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dài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chạy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qua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4,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5,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6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lúc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này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hồ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575"/>
          <a:stretch>
            <a:fillRect/>
          </a:stretch>
        </p:blipFill>
        <p:spPr>
          <a:xfrm>
            <a:off x="0" y="8907694"/>
            <a:ext cx="18288000" cy="137930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9615" y="862215"/>
            <a:ext cx="16459200" cy="9028951"/>
            <a:chOff x="0" y="0"/>
            <a:chExt cx="20859862" cy="10751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59862" cy="10751303"/>
            </a:xfrm>
            <a:custGeom>
              <a:avLst/>
              <a:gdLst/>
              <a:ahLst/>
              <a:cxnLst/>
              <a:rect l="l" t="t" r="r" b="b"/>
              <a:pathLst>
                <a:path w="20859862" h="10751303">
                  <a:moveTo>
                    <a:pt x="20735401" y="10751303"/>
                  </a:moveTo>
                  <a:lnTo>
                    <a:pt x="124460" y="10751303"/>
                  </a:lnTo>
                  <a:cubicBezTo>
                    <a:pt x="55880" y="10751303"/>
                    <a:pt x="0" y="10695422"/>
                    <a:pt x="0" y="10626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35403" y="0"/>
                  </a:lnTo>
                  <a:cubicBezTo>
                    <a:pt x="20803981" y="0"/>
                    <a:pt x="20859862" y="55880"/>
                    <a:pt x="20859862" y="124460"/>
                  </a:cubicBezTo>
                  <a:lnTo>
                    <a:pt x="20859862" y="10626843"/>
                  </a:lnTo>
                  <a:cubicBezTo>
                    <a:pt x="20859862" y="10695422"/>
                    <a:pt x="20803981" y="10751303"/>
                    <a:pt x="20735403" y="10751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00159" y="3752309"/>
            <a:ext cx="1269584" cy="12695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D09687-E1C8-F743-B83F-C1D4D6C3574D}"/>
              </a:ext>
            </a:extLst>
          </p:cNvPr>
          <p:cNvGrpSpPr/>
          <p:nvPr/>
        </p:nvGrpSpPr>
        <p:grpSpPr>
          <a:xfrm>
            <a:off x="992409" y="1255704"/>
            <a:ext cx="9826182" cy="967231"/>
            <a:chOff x="726497" y="640316"/>
            <a:chExt cx="9826182" cy="967231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1446C164-DA40-D84A-93E2-A01F89B0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497" y="642586"/>
              <a:ext cx="682182" cy="964961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38B9B51-F559-FF4E-B058-5C252F601FC3}"/>
                </a:ext>
              </a:extLst>
            </p:cNvPr>
            <p:cNvSpPr txBox="1"/>
            <p:nvPr/>
          </p:nvSpPr>
          <p:spPr>
            <a:xfrm>
              <a:off x="1408679" y="640316"/>
              <a:ext cx="9144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200" dirty="0">
                  <a:latin typeface="#9Slide05 SVNKitten" pitchFamily="2" charset="77"/>
                  <a:ea typeface="字魂131号-酷乐潮玩体" panose="00000500000000000000" pitchFamily="2" charset="-122"/>
                </a:rPr>
                <a:t>HOẠT ĐỘNG </a:t>
              </a:r>
              <a:r>
                <a:rPr lang="en-US" altLang="zh-CN" sz="5400" dirty="0">
                  <a:latin typeface="#9Slide05 SVNKitten" pitchFamily="2" charset="77"/>
                  <a:ea typeface="字魂131号-酷乐潮玩体" panose="00000500000000000000" pitchFamily="2" charset="-122"/>
                </a:rPr>
                <a:t>2:</a:t>
              </a:r>
              <a:endParaRPr lang="zh-CN" altLang="en-US" sz="4200" dirty="0">
                <a:latin typeface="#9Slide05 SVNKitten" pitchFamily="2" charset="77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13" name="TextBox 20">
            <a:extLst>
              <a:ext uri="{FF2B5EF4-FFF2-40B4-BE49-F238E27FC236}">
                <a16:creationId xmlns:a16="http://schemas.microsoft.com/office/drawing/2014/main" id="{4E5B5036-75B8-774A-9308-A7F06433E7FA}"/>
              </a:ext>
            </a:extLst>
          </p:cNvPr>
          <p:cNvSpPr txBox="1"/>
          <p:nvPr/>
        </p:nvSpPr>
        <p:spPr>
          <a:xfrm>
            <a:off x="5709945" y="1371120"/>
            <a:ext cx="1066636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Xem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tờ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lịch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và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các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ảnh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chụp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của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Rô-bốt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rồi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trả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lời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câu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hỏi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(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theo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 </a:t>
            </a:r>
            <a:r>
              <a:rPr lang="en-US" sz="5400" b="1" dirty="0" err="1">
                <a:solidFill>
                  <a:schemeClr val="accent6"/>
                </a:solidFill>
                <a:latin typeface="#9Slide05 Authentica Regular" pitchFamily="2" charset="77"/>
              </a:rPr>
              <a:t>mẫu</a:t>
            </a:r>
            <a:r>
              <a:rPr lang="en-US" sz="5400" b="1" dirty="0">
                <a:solidFill>
                  <a:schemeClr val="accent6"/>
                </a:solidFill>
                <a:latin typeface="#9Slide05 Authentica Regular" pitchFamily="2" charset="77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C40379-ED3B-6040-814E-9635E81C5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24" y="3078793"/>
            <a:ext cx="8889751" cy="459579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1F2CF2C8-C66B-FF4C-955F-53953217B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62742" y="5830577"/>
            <a:ext cx="1269584" cy="126958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A0B3B2D-5AC4-044E-884E-471230DB9C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3748" y="6422924"/>
            <a:ext cx="1806102" cy="37065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7EC02D-4912-AD4C-A7EE-8BFE74625879}"/>
              </a:ext>
            </a:extLst>
          </p:cNvPr>
          <p:cNvGrpSpPr/>
          <p:nvPr/>
        </p:nvGrpSpPr>
        <p:grpSpPr>
          <a:xfrm>
            <a:off x="3135464" y="8161228"/>
            <a:ext cx="13628536" cy="934795"/>
            <a:chOff x="2702573" y="7720982"/>
            <a:chExt cx="13953777" cy="934795"/>
          </a:xfrm>
        </p:grpSpPr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53859103-DC51-9D42-A95E-68372F918651}"/>
                </a:ext>
              </a:extLst>
            </p:cNvPr>
            <p:cNvGrpSpPr/>
            <p:nvPr/>
          </p:nvGrpSpPr>
          <p:grpSpPr>
            <a:xfrm>
              <a:off x="2702573" y="7720982"/>
              <a:ext cx="12232627" cy="934795"/>
              <a:chOff x="-23855" y="906523"/>
              <a:chExt cx="22159196" cy="1276250"/>
            </a:xfrm>
            <a:solidFill>
              <a:schemeClr val="bg1">
                <a:lumMod val="85000"/>
              </a:schemeClr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39657F36-8510-A947-AF7C-B6FB07091557}"/>
                  </a:ext>
                </a:extLst>
              </p:cNvPr>
              <p:cNvSpPr/>
              <p:nvPr/>
            </p:nvSpPr>
            <p:spPr>
              <a:xfrm>
                <a:off x="-23855" y="906523"/>
                <a:ext cx="22159196" cy="1276250"/>
              </a:xfrm>
              <a:custGeom>
                <a:avLst/>
                <a:gdLst/>
                <a:ahLst/>
                <a:cxnLst/>
                <a:rect l="l" t="t" r="r" b="b"/>
                <a:pathLst>
                  <a:path w="22159196" h="1276250">
                    <a:moveTo>
                      <a:pt x="22034736" y="1276250"/>
                    </a:moveTo>
                    <a:lnTo>
                      <a:pt x="124460" y="1276250"/>
                    </a:lnTo>
                    <a:cubicBezTo>
                      <a:pt x="55880" y="1276250"/>
                      <a:pt x="0" y="1220370"/>
                      <a:pt x="0" y="1151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034736" y="0"/>
                    </a:lnTo>
                    <a:cubicBezTo>
                      <a:pt x="22103316" y="0"/>
                      <a:pt x="22159196" y="55880"/>
                      <a:pt x="22159196" y="124460"/>
                    </a:cubicBezTo>
                    <a:lnTo>
                      <a:pt x="22159196" y="1151790"/>
                    </a:lnTo>
                    <a:cubicBezTo>
                      <a:pt x="22159196" y="1220370"/>
                      <a:pt x="22103316" y="1276250"/>
                      <a:pt x="22034736" y="127625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6960E8AD-8712-FA44-9644-2D82465C57AE}"/>
                </a:ext>
              </a:extLst>
            </p:cNvPr>
            <p:cNvSpPr txBox="1"/>
            <p:nvPr/>
          </p:nvSpPr>
          <p:spPr>
            <a:xfrm>
              <a:off x="2935405" y="7835955"/>
              <a:ext cx="13720945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>
                  <a:latin typeface="Cambria" panose="02040503050406030204" pitchFamily="18" charset="0"/>
                </a:rPr>
                <a:t>Mẫu</a:t>
              </a:r>
              <a:r>
                <a:rPr lang="en-US" sz="4000" dirty="0">
                  <a:latin typeface="Cambria" panose="02040503050406030204" pitchFamily="18" charset="0"/>
                </a:rPr>
                <a:t>: </a:t>
              </a:r>
              <a:r>
                <a:rPr lang="en-US" sz="4000" dirty="0" err="1">
                  <a:latin typeface="Cambria" panose="02040503050406030204" pitchFamily="18" charset="0"/>
                </a:rPr>
                <a:t>Rô-bốt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ghé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thăm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Tây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Nguyên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vào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ngày</a:t>
              </a:r>
              <a:r>
                <a:rPr lang="en-US" sz="4000" dirty="0">
                  <a:latin typeface="Cambria" panose="02040503050406030204" pitchFamily="18" charset="0"/>
                </a:rPr>
                <a:t> 2 </a:t>
              </a:r>
              <a:r>
                <a:rPr lang="en-US" sz="4000" dirty="0" err="1">
                  <a:latin typeface="Cambria" panose="02040503050406030204" pitchFamily="18" charset="0"/>
                </a:rPr>
                <a:t>tháng</a:t>
              </a:r>
              <a:r>
                <a:rPr lang="en-US" sz="4000" dirty="0">
                  <a:latin typeface="Cambria" panose="02040503050406030204" pitchFamily="18" charset="0"/>
                </a:rPr>
                <a:t> 8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302D8A9-A50D-F447-9FF6-A88F6C014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105" y="7270320"/>
            <a:ext cx="2514600" cy="2514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A7507E-2BFE-DD49-BC45-E2427FCA07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573">
            <a:off x="1199769" y="2900721"/>
            <a:ext cx="2576116" cy="2576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499</Words>
  <Application>Microsoft Office PowerPoint</Application>
  <PresentationFormat>Custom</PresentationFormat>
  <Paragraphs>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Cambria</vt:lpstr>
      <vt:lpstr>#9Slide07 Crocante</vt:lpstr>
      <vt:lpstr>Calibri</vt:lpstr>
      <vt:lpstr>Arial</vt:lpstr>
      <vt:lpstr>#9Slide05 SVNKitten</vt:lpstr>
      <vt:lpstr>Times New Roman</vt:lpstr>
      <vt:lpstr>SVN-Newton</vt:lpstr>
      <vt:lpstr>#9Slide05 Authentica Regular</vt:lpstr>
      <vt:lpstr>SVN-Dancing Script</vt:lpstr>
      <vt:lpstr>SVN-Ready</vt:lpstr>
      <vt:lpstr>#9Slide05 Dear Saturday</vt:lpstr>
      <vt:lpstr>Calibri Light</vt:lpstr>
      <vt:lpstr>#9Slide07 SVNDessert Menu Scrip</vt:lpstr>
      <vt:lpstr>Be Vietnam</vt:lpstr>
      <vt:lpstr>#9Slide07 HoneyCream</vt:lpstr>
      <vt:lpstr>#9Slide03 AmpleSoft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 và Hồng Minh họa Cảnh Giáng sinh Danh sách điều ước trống Bản thuyết trình Giáng sinh</dc:title>
  <cp:lastModifiedBy>Windows User</cp:lastModifiedBy>
  <cp:revision>11</cp:revision>
  <dcterms:created xsi:type="dcterms:W3CDTF">2006-08-16T00:00:00Z</dcterms:created>
  <dcterms:modified xsi:type="dcterms:W3CDTF">2022-11-28T09:41:30Z</dcterms:modified>
  <dc:identifier>DAFSx9KwtJ0</dc:identifier>
</cp:coreProperties>
</file>