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等线 Light" panose="02010600030101010101" pitchFamily="2" charset="-122"/>
      <p:regular r:id="rId20"/>
    </p:embeddedFont>
    <p:embeddedFont>
      <p:font typeface="#9Slide03 Bebas Neue Bold" panose="020B0606020202050201" pitchFamily="34" charset="0"/>
      <p:bold r:id="rId21"/>
    </p:embeddedFont>
    <p:embeddedFont>
      <p:font typeface="#9Slide07 HoneyCream" pitchFamily="2" charset="0"/>
      <p:regular r:id="rId22"/>
    </p:embeddedFont>
    <p:embeddedFont>
      <p:font typeface="#9Slide07 IcielKoni" pitchFamily="2" charset="0"/>
      <p:bold r:id="rId23"/>
    </p:embeddedFont>
    <p:embeddedFont>
      <p:font typeface="#9Slide07 IcielSoup of Justice" pitchFamily="2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VN-Dancing Script" panose="02040603050506020204" pitchFamily="18" charset="0"/>
      <p:regular r:id="rId29"/>
    </p:embeddedFont>
    <p:embeddedFont>
      <p:font typeface="SVN-Newton" panose="02040603050506020204" pitchFamily="18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9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73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674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369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070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53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127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978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586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150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07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93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942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961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88634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52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803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75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76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38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11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9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51D869-83A6-4AD4-9E6C-DF2CF14B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A14BB1-83F1-4696-A110-3F5DB7C51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791984-FBD0-4391-8836-7D92B33BA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0FA7B1-47DD-4757-917E-809B1D7F0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763A75-1BE6-49CA-B5E2-87E6BD63E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8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10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2" y="0"/>
            <a:ext cx="1542050" cy="1542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925">
            <a:off x="3977482" y="1879532"/>
            <a:ext cx="8417266" cy="4470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5142" y="616251"/>
            <a:ext cx="4377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TOÁN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69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1112247" y="4985360"/>
            <a:ext cx="1067955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điểm trong hình vẽ: 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 A, điểm B, điểm C, điểm D, điểm H, điểm G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94" y="352030"/>
            <a:ext cx="1981372" cy="1024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416" t="35185" r="24861" b="32963"/>
          <a:stretch/>
        </p:blipFill>
        <p:spPr>
          <a:xfrm>
            <a:off x="1348711" y="1197203"/>
            <a:ext cx="10206627" cy="3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1112247" y="4985360"/>
            <a:ext cx="1067955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đoạn thẳng trong hình vẽ: </a:t>
            </a:r>
            <a:endParaRPr lang="en-US" sz="4400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i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đọa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 thẳng AB, đoạn thẳng CD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94" y="352030"/>
            <a:ext cx="1981372" cy="1024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416" t="35185" r="24861" b="32963"/>
          <a:stretch/>
        </p:blipFill>
        <p:spPr>
          <a:xfrm>
            <a:off x="1348711" y="1197203"/>
            <a:ext cx="10206627" cy="35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451414" y="1210860"/>
            <a:ext cx="1155508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tên các đoạn thẳng có trong hình vẽ sau: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EE542D-754A-4105-B688-AD55C7905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202"/>
            <a:ext cx="2835797" cy="2835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6348" t="26879" r="56418" b="30189"/>
          <a:stretch/>
        </p:blipFill>
        <p:spPr>
          <a:xfrm>
            <a:off x="2500647" y="1980301"/>
            <a:ext cx="4980562" cy="4416359"/>
          </a:xfrm>
          <a:prstGeom prst="rect">
            <a:avLst/>
          </a:prstGeom>
        </p:spPr>
      </p:pic>
      <p:sp>
        <p:nvSpPr>
          <p:cNvPr id="15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7306114" y="2135943"/>
            <a:ext cx="4977268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Đoạn thẳng MN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7258504" y="3360081"/>
            <a:ext cx="4977268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Đoạn thẳng NP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7306114" y="4656606"/>
            <a:ext cx="4977268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Đoạn thẳng PM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38625" y="468419"/>
            <a:ext cx="1361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 w="38100"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2:</a:t>
            </a:r>
            <a:endParaRPr kumimoji="0" lang="zh-CN" altLang="en-US" sz="3600" b="1" i="0" u="none" strike="noStrike" kern="1200" cap="none" spc="0" normalizeH="0" baseline="0" noProof="0" dirty="0">
              <a:ln w="38100">
                <a:noFill/>
              </a:ln>
              <a:solidFill>
                <a:srgbClr val="FF3399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1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451414" y="1210860"/>
            <a:ext cx="1155508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tên các đoạn thẳng có trong hình vẽ sau: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7306114" y="2135943"/>
            <a:ext cx="4977268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Đoạn thẳng AB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7258504" y="3360081"/>
            <a:ext cx="4977268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Đoạn thẳng BC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7306114" y="4656606"/>
            <a:ext cx="4977268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Đoạn thẳng CD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688" t="26690" r="13121" b="34539"/>
          <a:stretch/>
        </p:blipFill>
        <p:spPr>
          <a:xfrm>
            <a:off x="354138" y="2135352"/>
            <a:ext cx="6664363" cy="3988340"/>
          </a:xfrm>
          <a:prstGeom prst="rect">
            <a:avLst/>
          </a:prstGeom>
        </p:spPr>
      </p:pic>
      <p:sp>
        <p:nvSpPr>
          <p:cNvPr id="12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38625" y="468419"/>
            <a:ext cx="1361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 w="38100"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2:</a:t>
            </a:r>
            <a:endParaRPr kumimoji="0" lang="zh-CN" altLang="en-US" sz="3600" b="1" i="0" u="none" strike="noStrike" kern="1200" cap="none" spc="0" normalizeH="0" baseline="0" noProof="0" dirty="0">
              <a:ln w="38100">
                <a:noFill/>
              </a:ln>
              <a:solidFill>
                <a:srgbClr val="FF3399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08F74DD-B8B5-446D-9B3E-B46ABAF014F4}"/>
              </a:ext>
            </a:extLst>
          </p:cNvPr>
          <p:cNvSpPr txBox="1"/>
          <p:nvPr/>
        </p:nvSpPr>
        <p:spPr>
          <a:xfrm>
            <a:off x="1789842" y="2753974"/>
            <a:ext cx="11645899" cy="10633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 thẳng MN dài ...... cm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32CB85-3C8E-47E5-9D09-BD4C96405ABE}"/>
              </a:ext>
            </a:extLst>
          </p:cNvPr>
          <p:cNvSpPr txBox="1"/>
          <p:nvPr/>
        </p:nvSpPr>
        <p:spPr>
          <a:xfrm>
            <a:off x="720948" y="7989242"/>
            <a:ext cx="4123055" cy="461665"/>
          </a:xfrm>
          <a:prstGeom prst="rect">
            <a:avLst/>
          </a:prstGeom>
          <a:noFill/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字魂151号-联盟综艺体" panose="00000500000000000000" pitchFamily="2" charset="-122"/>
                <a:ea typeface="字魂151号-联盟综艺体" panose="00000500000000000000" pitchFamily="2" charset="-122"/>
                <a:cs typeface="微软雅黑" panose="020B0503020204020204" charset="-122"/>
              </a:rPr>
              <a:t>有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字魂151号-联盟综艺体" panose="00000500000000000000" pitchFamily="2" charset="-122"/>
                <a:ea typeface="字魂151号-联盟综艺体" panose="00000500000000000000" pitchFamily="2" charset="-122"/>
                <a:cs typeface="微软雅黑" panose="020B0503020204020204" charset="-122"/>
              </a:rPr>
              <a:t>(       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字魂151号-联盟综艺体" panose="00000500000000000000" pitchFamily="2" charset="-122"/>
                <a:ea typeface="字魂151号-联盟综艺体" panose="00000500000000000000" pitchFamily="2" charset="-122"/>
                <a:cs typeface="微软雅黑" panose="020B0503020204020204" charset="-122"/>
              </a:rPr>
              <a:t>人在踢足球</a:t>
            </a:r>
          </a:p>
        </p:txBody>
      </p:sp>
      <p:pic>
        <p:nvPicPr>
          <p:cNvPr id="4098" name="Picture 2" descr="Owl with Ruler Clip Art - Owl with Ruler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567" y="342348"/>
            <a:ext cx="1903971" cy="165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ow to Read Centimeter Measurements on a Rul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6041" b="52421"/>
          <a:stretch/>
        </p:blipFill>
        <p:spPr bwMode="auto">
          <a:xfrm rot="21032928">
            <a:off x="3192894" y="7421465"/>
            <a:ext cx="10410364" cy="16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w to Read Centimeter Measurements on a Rul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6041" b="52421"/>
          <a:stretch/>
        </p:blipFill>
        <p:spPr bwMode="auto">
          <a:xfrm>
            <a:off x="1789842" y="-1890142"/>
            <a:ext cx="10264998" cy="16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76835" b="26260"/>
          <a:stretch/>
        </p:blipFill>
        <p:spPr>
          <a:xfrm>
            <a:off x="842640" y="374708"/>
            <a:ext cx="1530909" cy="71479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170254" y="2290025"/>
            <a:ext cx="4560311" cy="165014"/>
            <a:chOff x="1170254" y="2290025"/>
            <a:chExt cx="4818743" cy="149496"/>
          </a:xfrm>
        </p:grpSpPr>
        <p:grpSp>
          <p:nvGrpSpPr>
            <p:cNvPr id="36" name="Group 35"/>
            <p:cNvGrpSpPr/>
            <p:nvPr/>
          </p:nvGrpSpPr>
          <p:grpSpPr>
            <a:xfrm>
              <a:off x="1170254" y="2293265"/>
              <a:ext cx="4670523" cy="146256"/>
              <a:chOff x="1170254" y="2293265"/>
              <a:chExt cx="4670523" cy="146256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1322963" y="2373549"/>
                <a:ext cx="4517814" cy="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/>
              <p:cNvSpPr/>
              <p:nvPr/>
            </p:nvSpPr>
            <p:spPr>
              <a:xfrm>
                <a:off x="1170254" y="2293265"/>
                <a:ext cx="172164" cy="14625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Oval 48"/>
            <p:cNvSpPr/>
            <p:nvPr/>
          </p:nvSpPr>
          <p:spPr>
            <a:xfrm>
              <a:off x="5816833" y="2290025"/>
              <a:ext cx="172164" cy="14625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881503" y="1821837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30565" y="1721782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65320" y="2734519"/>
            <a:ext cx="778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7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 rot="20997442">
            <a:off x="2039508" y="4674707"/>
            <a:ext cx="6146160" cy="374487"/>
            <a:chOff x="1170254" y="2290025"/>
            <a:chExt cx="4818743" cy="149496"/>
          </a:xfrm>
          <a:solidFill>
            <a:schemeClr val="accent1">
              <a:lumMod val="75000"/>
            </a:schemeClr>
          </a:solidFill>
        </p:grpSpPr>
        <p:grpSp>
          <p:nvGrpSpPr>
            <p:cNvPr id="53" name="Group 52"/>
            <p:cNvGrpSpPr/>
            <p:nvPr/>
          </p:nvGrpSpPr>
          <p:grpSpPr>
            <a:xfrm>
              <a:off x="1170254" y="2293265"/>
              <a:ext cx="4670523" cy="146256"/>
              <a:chOff x="1170254" y="2293265"/>
              <a:chExt cx="4670523" cy="146256"/>
            </a:xfrm>
            <a:grpFill/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322963" y="2373549"/>
                <a:ext cx="4517814" cy="0"/>
              </a:xfrm>
              <a:prstGeom prst="line">
                <a:avLst/>
              </a:prstGeom>
              <a:grpFill/>
              <a:ln w="762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/>
              <p:cNvSpPr/>
              <p:nvPr/>
            </p:nvSpPr>
            <p:spPr>
              <a:xfrm>
                <a:off x="1170254" y="2293265"/>
                <a:ext cx="172164" cy="146256"/>
              </a:xfrm>
              <a:prstGeom prst="ellipse">
                <a:avLst/>
              </a:pr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Oval 53"/>
            <p:cNvSpPr/>
            <p:nvPr/>
          </p:nvSpPr>
          <p:spPr>
            <a:xfrm>
              <a:off x="5816833" y="2290025"/>
              <a:ext cx="172164" cy="146256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852813" y="4640795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028881" y="3756439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Q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sp>
        <p:nvSpPr>
          <p:cNvPr id="61" name="文本框 5">
            <a:extLst>
              <a:ext uri="{FF2B5EF4-FFF2-40B4-BE49-F238E27FC236}">
                <a16:creationId xmlns:a16="http://schemas.microsoft.com/office/drawing/2014/main" id="{E08F74DD-B8B5-446D-9B3E-B46ABAF014F4}"/>
              </a:ext>
            </a:extLst>
          </p:cNvPr>
          <p:cNvSpPr txBox="1"/>
          <p:nvPr/>
        </p:nvSpPr>
        <p:spPr>
          <a:xfrm>
            <a:off x="1868516" y="5396233"/>
            <a:ext cx="1164589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 thẳng PQ dài ...... cm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121796" y="5338225"/>
            <a:ext cx="778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33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81 -0.0044 L -0.06654 0.608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-0.09844 -0.4314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50" grpId="0"/>
      <p:bldP spid="51" grpId="0"/>
      <p:bldP spid="38" grpId="0"/>
      <p:bldP spid="57" grpId="0"/>
      <p:bldP spid="58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AF038A5A-7482-490A-872F-8D39DA9242CB}"/>
              </a:ext>
            </a:extLst>
          </p:cNvPr>
          <p:cNvSpPr/>
          <p:nvPr/>
        </p:nvSpPr>
        <p:spPr>
          <a:xfrm rot="21147058">
            <a:off x="4961679" y="779091"/>
            <a:ext cx="746676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Tạm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biệt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nhé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!</a:t>
            </a:r>
            <a:endParaRPr kumimoji="0" lang="zh-CN" altLang="en-US" sz="13800" b="1" i="0" u="none" strike="noStrike" kern="1200" cap="none" spc="0" normalizeH="0" baseline="0" noProof="0" dirty="0">
              <a:ln w="38100">
                <a:solidFill>
                  <a:srgbClr val="450016"/>
                </a:solidFill>
              </a:ln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Soup of Justice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98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25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>
                <a:ln w="38100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3409EA-88A3-4BB0-9D83-E554AE4DB65E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+mn-cs"/>
                <a:sym typeface="+mn-ea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+mn-cs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472" t="23827" r="30972" b="20123"/>
          <a:stretch/>
        </p:blipFill>
        <p:spPr>
          <a:xfrm>
            <a:off x="1003900" y="1517223"/>
            <a:ext cx="10576910" cy="50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>
                <a:ln w="38100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3409EA-88A3-4BB0-9D83-E554AE4DB65E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+mn-cs"/>
                <a:sym typeface="+mn-ea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+mn-cs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026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774359" y="1858640"/>
            <a:ext cx="5280321" cy="314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411212" y="1132737"/>
            <a:ext cx="5140707" cy="229626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3 điểm: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Điểm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Điểm 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Điểm 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399864" y="2164080"/>
            <a:ext cx="696136" cy="426720"/>
          </a:xfrm>
          <a:prstGeom prst="rightArrow">
            <a:avLst/>
          </a:prstGeom>
          <a:solidFill>
            <a:srgbClr val="00B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50499" y="3826686"/>
            <a:ext cx="4839744" cy="839907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Nối điểm B và C, ta được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6154521" y="4034697"/>
            <a:ext cx="696136" cy="426720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53912" y="3363309"/>
            <a:ext cx="148466" cy="126124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6559" y="3371883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314690" y="3379075"/>
            <a:ext cx="148466" cy="1261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416757" y="3358058"/>
            <a:ext cx="148466" cy="1261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7337" y="3358058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63599" y="3389822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367903" y="3410608"/>
            <a:ext cx="2116262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1486558" y="5505779"/>
            <a:ext cx="9612365" cy="8399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Nối điểm B và C, ta được đoạn thẳng BC.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13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1" grpId="0" animBg="1"/>
      <p:bldP spid="52" grpId="0" animBg="1"/>
      <p:bldP spid="8" grpId="0" animBg="1"/>
      <p:bldP spid="10" grpId="0"/>
      <p:bldP spid="35" grpId="0" animBg="1"/>
      <p:bldP spid="36" grpId="0" animBg="1"/>
      <p:bldP spid="37" grpId="0"/>
      <p:bldP spid="38" grpId="0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1" y="546101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>
                <a:ln w="38100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LIÊN HỆ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13" y="3843267"/>
            <a:ext cx="3174500" cy="2909959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1A9D879C-E661-4B3C-A883-F5A9F62153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105" y="2552707"/>
            <a:ext cx="4826945" cy="48269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94" y="254000"/>
            <a:ext cx="5913894" cy="4196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4778" y="1651768"/>
            <a:ext cx="5169221" cy="2455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ví dụ về điểm, đoạn thẳng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9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>
                <a:ln w="38100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3409EA-88A3-4BB0-9D83-E554AE4DB65E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+mn-cs"/>
                <a:sym typeface="+mn-ea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+mn-cs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D49FEE-6C76-4A55-BB78-5013130B135A}"/>
              </a:ext>
            </a:extLst>
          </p:cNvPr>
          <p:cNvSpPr txBox="1"/>
          <p:nvPr/>
        </p:nvSpPr>
        <p:spPr>
          <a:xfrm>
            <a:off x="1154417" y="1202310"/>
            <a:ext cx="973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 tìm các ví dụ về điểm, đoạn thẳng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2" descr="Rèm vải giá rẻ màu kem chống nắng sang trọng - Remcuav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349">
            <a:off x="1058091" y="2122206"/>
            <a:ext cx="4258770" cy="425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ư vấn đầu tư trường học: Hướng dẫn lựa chọn bảng dùng trong trường phổ  thông - Tư vấn đầu tư trường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902" y="2499257"/>
            <a:ext cx="5077427" cy="34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57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>
                <a:ln w="38100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23" name="文本框 17">
            <a:extLst>
              <a:ext uri="{FF2B5EF4-FFF2-40B4-BE49-F238E27FC236}">
                <a16:creationId xmlns:a16="http://schemas.microsoft.com/office/drawing/2014/main" id="{F88CF9E4-E457-4C5F-939C-C87B6A7F7B01}"/>
              </a:ext>
            </a:extLst>
          </p:cNvPr>
          <p:cNvSpPr txBox="1"/>
          <p:nvPr/>
        </p:nvSpPr>
        <p:spPr>
          <a:xfrm>
            <a:off x="333675" y="1986923"/>
            <a:ext cx="11524649" cy="36379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 thường được kí hiệu bằng dấu chấm và tên điểm được viết bằng chữ in hoa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Đoạn thẳng nối hai điểm lại với nhau. Tên đoạn thẳng được viết bằng chữ in hoa.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3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968" y="1984126"/>
            <a:ext cx="359085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941428" y="1210860"/>
            <a:ext cx="1067955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tên các điểm trong hình vẽ.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tên các đoạn thẳng trong hình vẽ.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EE542D-754A-4105-B688-AD55C7905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68" y="33497"/>
            <a:ext cx="2835797" cy="2835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94" y="352030"/>
            <a:ext cx="1981372" cy="1024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0416" t="35185" r="24861" b="32963"/>
          <a:stretch/>
        </p:blipFill>
        <p:spPr>
          <a:xfrm>
            <a:off x="512174" y="2616200"/>
            <a:ext cx="11406776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4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290</Words>
  <Application>Microsoft Office PowerPoint</Application>
  <PresentationFormat>Widescreen</PresentationFormat>
  <Paragraphs>56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#9Slide03 Bebas Neue Bold</vt:lpstr>
      <vt:lpstr>#9Slide07 HoneyCream</vt:lpstr>
      <vt:lpstr>#9Slide07 IcielKoni</vt:lpstr>
      <vt:lpstr>SVN-Dancing Script</vt:lpstr>
      <vt:lpstr>Wingdings</vt:lpstr>
      <vt:lpstr>字魂151号-联盟综艺体</vt:lpstr>
      <vt:lpstr>UTM Avo</vt:lpstr>
      <vt:lpstr>等线</vt:lpstr>
      <vt:lpstr>Cambria</vt:lpstr>
      <vt:lpstr>等线 Light</vt:lpstr>
      <vt:lpstr>#9Slide07 IcielSoup of Justice</vt:lpstr>
      <vt:lpstr>SVN-Newton</vt:lpstr>
      <vt:lpstr>Arial</vt:lpstr>
      <vt:lpstr>Times New Roman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Windows User</cp:lastModifiedBy>
  <cp:revision>2</cp:revision>
  <dcterms:created xsi:type="dcterms:W3CDTF">2022-11-13T04:16:37Z</dcterms:created>
  <dcterms:modified xsi:type="dcterms:W3CDTF">2022-11-15T22:30:14Z</dcterms:modified>
</cp:coreProperties>
</file>