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609" r:id="rId3"/>
    <p:sldId id="646" r:id="rId4"/>
    <p:sldId id="607" r:id="rId5"/>
    <p:sldId id="643" r:id="rId6"/>
    <p:sldId id="630" r:id="rId7"/>
    <p:sldId id="633" r:id="rId8"/>
    <p:sldId id="632" r:id="rId9"/>
    <p:sldId id="635" r:id="rId10"/>
    <p:sldId id="638" r:id="rId11"/>
    <p:sldId id="610" r:id="rId12"/>
    <p:sldId id="644" r:id="rId13"/>
    <p:sldId id="647" r:id="rId14"/>
    <p:sldId id="648" r:id="rId15"/>
    <p:sldId id="649" r:id="rId16"/>
    <p:sldId id="618" r:id="rId17"/>
    <p:sldId id="629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433</Words>
  <Application>Microsoft Office PowerPoint</Application>
  <PresentationFormat>Widescreen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等线 Light</vt:lpstr>
      <vt:lpstr>思源黑体 CN Medium</vt:lpstr>
      <vt:lpstr>Arial</vt:lpstr>
      <vt:lpstr>Calibri</vt:lpstr>
      <vt:lpstr>Cambria</vt:lpstr>
      <vt:lpstr>Times New Roman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2023-10-05T14:31:30Z</dcterms:created>
  <dcterms:modified xsi:type="dcterms:W3CDTF">2023-10-10T12:22:41Z</dcterms:modified>
</cp:coreProperties>
</file>