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77" r:id="rId8"/>
    <p:sldId id="262" r:id="rId9"/>
    <p:sldId id="266" r:id="rId10"/>
    <p:sldId id="278" r:id="rId11"/>
    <p:sldId id="264" r:id="rId12"/>
    <p:sldId id="281" r:id="rId13"/>
    <p:sldId id="279" r:id="rId14"/>
    <p:sldId id="265" r:id="rId15"/>
    <p:sldId id="280" r:id="rId16"/>
    <p:sldId id="267" r:id="rId17"/>
    <p:sldId id="268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F6211-094C-4B11-AC53-14D01F5BBD4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42F7C-14CE-4DCD-B903-E7EFFA138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7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5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40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8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24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1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30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863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0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2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8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6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81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8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1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9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01CA8C-32CA-4278-848C-86E7BBF9F0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2330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5B951-49C0-47C1-AF0C-08362482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EC9057-EA61-43A4-8F34-CE55ECE9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85BEF-492D-4A34-B4AA-8D7AE5E2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7E8A24-5AC3-44AD-95B8-294DD673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472273-5255-4D2F-84D1-7F333864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228" y="38695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513847" y="-21175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469726" y="20644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233482" y="4836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407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1" grpId="0"/>
      <p:bldP spid="3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2678AE7-252A-4E94-899E-2F2CBD8F2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F6A003-1578-4D12-90B2-797FF40E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395364-BC08-497D-927D-58BCBE2B9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967D9D-C8CF-4E32-AC91-4835F8FE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1B28FF-5784-4C88-958E-DF117351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9943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026292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2676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844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911AE6-8F03-4537-84F8-F41E0EB7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D5A8E9-18F5-4882-8DF6-E1C0CF13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9FA888-4BAE-49C6-A5BE-7FEDBC25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B2711A-2653-4528-A60D-B0CF7D56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561D9-952B-43D7-9362-47668F33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4590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231ACA-575B-432A-BE2A-D5CB4212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365C01-E19B-41CF-A1B1-0F9EB8A1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644304-14D0-402D-88FA-B12B4B44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752C33-ED55-4C77-83BA-FD0C0555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6DA6F0-E471-44C8-BE97-9E22B84C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F53B38-4938-42CA-B9F5-2BECFF83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84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EA79D-70A0-4651-B4C1-0DC0A662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FE0A45-C1B3-4A79-94EA-AFDE75C84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8AFC83-BE2B-4D7A-919E-D316C40C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CC8D0D-AC80-4CE4-8CF4-C1950D199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CA6155-B081-4FD2-AC13-49E01BBE5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1BBB7B-1438-441F-8A06-D1178695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F232D1-33A2-428C-87C2-1DCA55FB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568BD1-23D1-4798-9AB7-CFE605D9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111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A13B5-23E1-4A81-88FE-51EC946A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BBE9CF-6E63-408F-B175-B1E4739E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F79F36-236D-483E-88D6-0F8B8101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C9BFAE-4DE2-40C7-B8F1-3BB98D7B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209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9A4C8AC-57AD-418B-82AD-452BC994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23BB56-5271-4DF1-B511-DE820D68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E80EC-D837-47A0-A7E4-DCE24F31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436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1F2B64-6F4F-4470-918A-2089840A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DA7D6-7BE7-4C30-BAE4-214B7A344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4F83F5-C69E-4C2D-8EE2-4FE19C698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2E79B3-1D1D-436C-B426-F1D5C0B6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32CE3D-0EEF-45F2-B742-A3D8908A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13CA39-202B-4D2F-8DE7-DD71A760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6488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417CC-8850-4C54-BEF5-7BC91363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6CBEDD-257F-4B6E-96A0-F191D99AA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85275-C4BC-4B5E-B944-5BB5EDF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A51A07-D22B-4610-B93C-6D9148C9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257A6A-010D-4581-B8C2-4B8CBAFB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344FE-6EF1-498B-8658-84A5DA43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4859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8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65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IdnGNbsEotQ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BE8E36-86A3-421E-9905-3BDE2CD6D200}"/>
              </a:ext>
            </a:extLst>
          </p:cNvPr>
          <p:cNvGrpSpPr/>
          <p:nvPr/>
        </p:nvGrpSpPr>
        <p:grpSpPr>
          <a:xfrm>
            <a:off x="-1" y="-2"/>
            <a:ext cx="12312739" cy="3633893"/>
            <a:chOff x="-1" y="-2"/>
            <a:chExt cx="12312739" cy="36338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71263D-2D90-4442-AB97-A13476277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2"/>
            <a:stretch/>
          </p:blipFill>
          <p:spPr>
            <a:xfrm>
              <a:off x="0" y="-1"/>
              <a:ext cx="12192000" cy="3339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4F1EBB6-456C-4C10-B678-BBBCFCFA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9"/>
            <a:stretch/>
          </p:blipFill>
          <p:spPr>
            <a:xfrm>
              <a:off x="0" y="236112"/>
              <a:ext cx="12312738" cy="30003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3AEB63-2863-42B5-9D71-E9FDFFEBE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89"/>
            <a:stretch/>
          </p:blipFill>
          <p:spPr>
            <a:xfrm>
              <a:off x="-1" y="-2"/>
              <a:ext cx="12192000" cy="36338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3" y="3763828"/>
            <a:ext cx="12192001" cy="3261849"/>
            <a:chOff x="-2" y="3737702"/>
            <a:chExt cx="12192001" cy="326184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763307" y="4323535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6754887" y="4629287"/>
              <a:ext cx="1795410" cy="231469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9733848" y="3737702"/>
              <a:ext cx="2458151" cy="25652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167" y1="97743" x2="4167" y2="97743"/>
                        <a14:foregroundMark x1="34375" y1="95833" x2="34375" y2="95833"/>
                        <a14:foregroundMark x1="34549" y1="96528" x2="34549" y2="96528"/>
                        <a14:foregroundMark x1="3819" y1="97743" x2="3819" y2="97743"/>
                        <a14:foregroundMark x1="90451" y1="92535" x2="90451" y2="92535"/>
                        <a14:foregroundMark x1="76389" y1="71354" x2="76389" y2="71354"/>
                        <a14:foregroundMark x1="69271" y1="71007" x2="69271" y2="71007"/>
                        <a14:foregroundMark x1="67014" y1="71354" x2="67014" y2="71354"/>
                        <a14:foregroundMark x1="62674" y1="70660" x2="62674" y2="70660"/>
                        <a14:foregroundMark x1="64757" y1="69271" x2="65625" y2="75347"/>
                        <a14:foregroundMark x1="22049" y1="96701" x2="27778" y2="97917"/>
                        <a14:foregroundMark x1="85069" y1="92014" x2="91840" y2="99653"/>
                        <a14:foregroundMark x1="18750" y1="21007" x2="19271" y2="21007"/>
                        <a14:foregroundMark x1="868" y1="34028" x2="47569" y2="521"/>
                        <a14:foregroundMark x1="53646" y1="1215" x2="97917" y2="33333"/>
                        <a14:foregroundMark x1="76563" y1="3646" x2="79861" y2="13715"/>
                        <a14:foregroundMark x1="82292" y1="6424" x2="85764" y2="24653"/>
                        <a14:foregroundMark x1="74132" y1="5208" x2="75174" y2="15799"/>
                        <a14:foregroundMark x1="87847" y1="10938" x2="88715" y2="16146"/>
                        <a14:foregroundMark x1="38368" y1="97222" x2="45313" y2="97743"/>
                        <a14:foregroundMark x1="5556" y1="95833" x2="4514" y2="96528"/>
                        <a14:foregroundMark x1="93750" y1="87847" x2="99132" y2="98264"/>
                        <a14:foregroundMark x1="92361" y1="88368" x2="75521" y2="97396"/>
                        <a14:foregroundMark x1="78993" y1="69444" x2="78993" y2="75000"/>
                        <a14:foregroundMark x1="694" y1="95486" x2="3993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8" y="4323535"/>
            <a:ext cx="2423598" cy="2423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7143" y="505466"/>
            <a:ext cx="6297714" cy="70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30926" y="1605119"/>
            <a:ext cx="13253853" cy="2706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1666" y="4077089"/>
            <a:ext cx="33591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934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68D6AB8-8DE6-4786-B75E-8785CE3E1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62" y="1254560"/>
            <a:ext cx="4044229" cy="404422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7F7564A5-FAEA-4A43-9308-DF8317CC6052}"/>
              </a:ext>
            </a:extLst>
          </p:cNvPr>
          <p:cNvGrpSpPr/>
          <p:nvPr/>
        </p:nvGrpSpPr>
        <p:grpSpPr>
          <a:xfrm>
            <a:off x="1680755" y="286790"/>
            <a:ext cx="8830491" cy="1293815"/>
            <a:chOff x="4343092" y="286791"/>
            <a:chExt cx="3505815" cy="637637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24EAFDA-3EF4-4208-9B08-C6780FB9E103}"/>
                </a:ext>
              </a:extLst>
            </p:cNvPr>
            <p:cNvSpPr/>
            <p:nvPr/>
          </p:nvSpPr>
          <p:spPr>
            <a:xfrm>
              <a:off x="4540249" y="367212"/>
              <a:ext cx="31115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Heavy" panose="020B0A00000000000000" pitchFamily="34" charset="-122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A426798-F8DF-4C88-BB46-F90F06C3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4343092" y="286791"/>
              <a:ext cx="394315" cy="637637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BECED47-C05D-4DC0-ADF8-7230BBF71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7454592" y="286791"/>
              <a:ext cx="394315" cy="637637"/>
            </a:xfrm>
            <a:prstGeom prst="rect">
              <a:avLst/>
            </a:prstGeom>
          </p:spPr>
        </p:pic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7960069-6280-4E86-8164-A4FA3C5EFAAA}"/>
                </a:ext>
              </a:extLst>
            </p:cNvPr>
            <p:cNvCxnSpPr/>
            <p:nvPr/>
          </p:nvCxnSpPr>
          <p:spPr>
            <a:xfrm>
              <a:off x="4737407" y="808547"/>
              <a:ext cx="2717185" cy="0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6">
            <a:extLst>
              <a:ext uri="{FF2B5EF4-FFF2-40B4-BE49-F238E27FC236}">
                <a16:creationId xmlns:a16="http://schemas.microsoft.com/office/drawing/2014/main" id="{360034C3-54A7-4F8E-9DD8-97F4F5525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3" y="4087367"/>
            <a:ext cx="2770633" cy="27706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33144" y="1885801"/>
            <a:ext cx="7091907" cy="1548621"/>
            <a:chOff x="3933144" y="1885801"/>
            <a:chExt cx="7091907" cy="1548621"/>
          </a:xfrm>
        </p:grpSpPr>
        <p:grpSp>
          <p:nvGrpSpPr>
            <p:cNvPr id="3" name="Group 2"/>
            <p:cNvGrpSpPr/>
            <p:nvPr/>
          </p:nvGrpSpPr>
          <p:grpSpPr>
            <a:xfrm>
              <a:off x="3933144" y="1885801"/>
              <a:ext cx="7091907" cy="1548621"/>
              <a:chOff x="3867830" y="1884111"/>
              <a:chExt cx="8059866" cy="1905487"/>
            </a:xfrm>
          </p:grpSpPr>
          <p:sp>
            <p:nvSpPr>
              <p:cNvPr id="37" name="ïSḷiḍe">
                <a:extLst>
                  <a:ext uri="{FF2B5EF4-FFF2-40B4-BE49-F238E27FC236}">
                    <a16:creationId xmlns:a16="http://schemas.microsoft.com/office/drawing/2014/main" id="{0812BDCD-26B8-4FCE-81F9-BF8F45000578}"/>
                  </a:ext>
                </a:extLst>
              </p:cNvPr>
              <p:cNvSpPr/>
              <p:nvPr/>
            </p:nvSpPr>
            <p:spPr>
              <a:xfrm>
                <a:off x="4033810" y="2078210"/>
                <a:ext cx="7696635" cy="1517290"/>
              </a:xfrm>
              <a:prstGeom prst="roundRect">
                <a:avLst>
                  <a:gd name="adj" fmla="val 8620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  <a:round/>
                <a:headEnd/>
                <a:tailEnd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53" name="ïSḷiḍe">
                <a:extLst>
                  <a:ext uri="{FF2B5EF4-FFF2-40B4-BE49-F238E27FC236}">
                    <a16:creationId xmlns:a16="http://schemas.microsoft.com/office/drawing/2014/main" id="{0812BDCD-26B8-4FCE-81F9-BF8F45000578}"/>
                  </a:ext>
                </a:extLst>
              </p:cNvPr>
              <p:cNvSpPr/>
              <p:nvPr/>
            </p:nvSpPr>
            <p:spPr>
              <a:xfrm>
                <a:off x="3867830" y="1884111"/>
                <a:ext cx="8059866" cy="1905487"/>
              </a:xfrm>
              <a:prstGeom prst="roundRect">
                <a:avLst>
                  <a:gd name="adj" fmla="val 8620"/>
                </a:avLst>
              </a:prstGeom>
              <a:noFill/>
              <a:ln w="28575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24417" y="2055623"/>
              <a:ext cx="6309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cắt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73961" y="4114005"/>
            <a:ext cx="7148267" cy="1550247"/>
            <a:chOff x="2673961" y="4114005"/>
            <a:chExt cx="7148267" cy="1550247"/>
          </a:xfrm>
        </p:grpSpPr>
        <p:grpSp>
          <p:nvGrpSpPr>
            <p:cNvPr id="2" name="Group 1"/>
            <p:cNvGrpSpPr/>
            <p:nvPr/>
          </p:nvGrpSpPr>
          <p:grpSpPr>
            <a:xfrm>
              <a:off x="2673961" y="4114005"/>
              <a:ext cx="7148267" cy="1550247"/>
              <a:chOff x="2570499" y="4093104"/>
              <a:chExt cx="7122141" cy="1905487"/>
            </a:xfrm>
          </p:grpSpPr>
          <p:sp>
            <p:nvSpPr>
              <p:cNvPr id="38" name="ïSḷiḍe">
                <a:extLst>
                  <a:ext uri="{FF2B5EF4-FFF2-40B4-BE49-F238E27FC236}">
                    <a16:creationId xmlns:a16="http://schemas.microsoft.com/office/drawing/2014/main" id="{0812BDCD-26B8-4FCE-81F9-BF8F45000578}"/>
                  </a:ext>
                </a:extLst>
              </p:cNvPr>
              <p:cNvSpPr/>
              <p:nvPr/>
            </p:nvSpPr>
            <p:spPr>
              <a:xfrm>
                <a:off x="2742092" y="4270724"/>
                <a:ext cx="6755903" cy="1517290"/>
              </a:xfrm>
              <a:prstGeom prst="roundRect">
                <a:avLst>
                  <a:gd name="adj" fmla="val 8620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  <a:round/>
                <a:headEnd/>
                <a:tailEnd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54" name="ïSḷiḍe">
                <a:extLst>
                  <a:ext uri="{FF2B5EF4-FFF2-40B4-BE49-F238E27FC236}">
                    <a16:creationId xmlns:a16="http://schemas.microsoft.com/office/drawing/2014/main" id="{0812BDCD-26B8-4FCE-81F9-BF8F45000578}"/>
                  </a:ext>
                </a:extLst>
              </p:cNvPr>
              <p:cNvSpPr/>
              <p:nvPr/>
            </p:nvSpPr>
            <p:spPr>
              <a:xfrm>
                <a:off x="2570499" y="4093104"/>
                <a:ext cx="7122141" cy="1905487"/>
              </a:xfrm>
              <a:prstGeom prst="roundRect">
                <a:avLst>
                  <a:gd name="adj" fmla="val 8620"/>
                </a:avLst>
              </a:prstGeom>
              <a:noFill/>
              <a:ln w="28575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846183" y="4272354"/>
              <a:ext cx="65450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1558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ỢP XƯỚNG YOUNG HIT YOUNG BEAT TẠI LỄ TRAO GIẢI LIÊN HOAN PHIM TOÀN QUỐC VỀ AN TOÀN GIAO THÔNG 📢🎵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5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815378" y="1334852"/>
            <a:ext cx="5230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https://www.youtube.com/watch?v=IdnGNbsEotQ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607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6799" y="583262"/>
            <a:ext cx="602337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07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62" y="0"/>
            <a:ext cx="2291738" cy="229173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74790" y="-132045"/>
            <a:ext cx="5601048" cy="1620386"/>
            <a:chOff x="0" y="634496"/>
            <a:chExt cx="5601048" cy="1620386"/>
          </a:xfrm>
        </p:grpSpPr>
        <p:sp>
          <p:nvSpPr>
            <p:cNvPr id="33" name="TextBox 32"/>
            <p:cNvSpPr txBox="1"/>
            <p:nvPr/>
          </p:nvSpPr>
          <p:spPr>
            <a:xfrm>
              <a:off x="942017" y="1255109"/>
              <a:ext cx="4659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0" y="634496"/>
              <a:ext cx="5435507" cy="1620386"/>
              <a:chOff x="491899" y="435974"/>
              <a:chExt cx="4119290" cy="1393325"/>
            </a:xfrm>
          </p:grpSpPr>
          <p:pic>
            <p:nvPicPr>
              <p:cNvPr id="35" name="图片 36">
                <a:extLst>
                  <a:ext uri="{FF2B5EF4-FFF2-40B4-BE49-F238E27FC236}">
                    <a16:creationId xmlns:a16="http://schemas.microsoft.com/office/drawing/2014/main" id="{67E10A86-EB3B-4400-8E5F-E25777FE0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86" t="48986" r="21159" b="19922"/>
              <a:stretch/>
            </p:blipFill>
            <p:spPr>
              <a:xfrm>
                <a:off x="491899" y="435974"/>
                <a:ext cx="923379" cy="1393325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953589" y="822960"/>
                <a:ext cx="3657600" cy="849086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65" y="1755513"/>
            <a:ext cx="5178993" cy="3357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5" name="Group 44"/>
          <p:cNvGrpSpPr/>
          <p:nvPr/>
        </p:nvGrpSpPr>
        <p:grpSpPr>
          <a:xfrm>
            <a:off x="5526258" y="-103951"/>
            <a:ext cx="5638443" cy="1620386"/>
            <a:chOff x="0" y="634496"/>
            <a:chExt cx="5638443" cy="1620386"/>
          </a:xfrm>
        </p:grpSpPr>
        <p:sp>
          <p:nvSpPr>
            <p:cNvPr id="46" name="TextBox 45"/>
            <p:cNvSpPr txBox="1"/>
            <p:nvPr/>
          </p:nvSpPr>
          <p:spPr>
            <a:xfrm>
              <a:off x="979412" y="1001772"/>
              <a:ext cx="46590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0" y="634496"/>
              <a:ext cx="5435507" cy="1620386"/>
              <a:chOff x="491899" y="435974"/>
              <a:chExt cx="4119290" cy="1393325"/>
            </a:xfrm>
          </p:grpSpPr>
          <p:pic>
            <p:nvPicPr>
              <p:cNvPr id="48" name="图片 36">
                <a:extLst>
                  <a:ext uri="{FF2B5EF4-FFF2-40B4-BE49-F238E27FC236}">
                    <a16:creationId xmlns:a16="http://schemas.microsoft.com/office/drawing/2014/main" id="{67E10A86-EB3B-4400-8E5F-E25777FE0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86" t="48986" r="21159" b="19922"/>
              <a:stretch/>
            </p:blipFill>
            <p:spPr>
              <a:xfrm>
                <a:off x="491899" y="435974"/>
                <a:ext cx="923379" cy="1393325"/>
              </a:xfrm>
              <a:prstGeom prst="rect">
                <a:avLst/>
              </a:prstGeom>
            </p:spPr>
          </p:pic>
          <p:sp>
            <p:nvSpPr>
              <p:cNvPr id="49" name="Rounded Rectangle 48"/>
              <p:cNvSpPr/>
              <p:nvPr/>
            </p:nvSpPr>
            <p:spPr>
              <a:xfrm>
                <a:off x="953589" y="822960"/>
                <a:ext cx="3657600" cy="849086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975" y="1598346"/>
            <a:ext cx="2386947" cy="2426609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FF62790B-4C73-4386-90E6-3AC3EA7F1D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8"/>
          <a:stretch/>
        </p:blipFill>
        <p:spPr>
          <a:xfrm>
            <a:off x="-648262" y="4394770"/>
            <a:ext cx="7191662" cy="267601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279775" y="4218878"/>
            <a:ext cx="5583349" cy="1186840"/>
            <a:chOff x="4824238" y="4022611"/>
            <a:chExt cx="6997648" cy="1395045"/>
          </a:xfrm>
        </p:grpSpPr>
        <p:sp>
          <p:nvSpPr>
            <p:cNvPr id="52" name="Rounded Rectangle 51"/>
            <p:cNvSpPr/>
            <p:nvPr/>
          </p:nvSpPr>
          <p:spPr>
            <a:xfrm>
              <a:off x="4824238" y="4023359"/>
              <a:ext cx="6997648" cy="1394297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53077" y="4022611"/>
              <a:ext cx="6968809" cy="1266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/>
          <a:srcRect l="9950" r="3860"/>
          <a:stretch/>
        </p:blipFill>
        <p:spPr>
          <a:xfrm>
            <a:off x="7877975" y="1598346"/>
            <a:ext cx="2386947" cy="242660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6302785" y="4211891"/>
            <a:ext cx="5583349" cy="719104"/>
            <a:chOff x="4824238" y="4022611"/>
            <a:chExt cx="6997648" cy="1395045"/>
          </a:xfrm>
        </p:grpSpPr>
        <p:sp>
          <p:nvSpPr>
            <p:cNvPr id="56" name="Rounded Rectangle 55"/>
            <p:cNvSpPr/>
            <p:nvPr/>
          </p:nvSpPr>
          <p:spPr>
            <a:xfrm>
              <a:off x="4824238" y="4023359"/>
              <a:ext cx="6997648" cy="1394297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853077" y="4022611"/>
              <a:ext cx="6968809" cy="687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cấm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311" y="1598345"/>
            <a:ext cx="2434863" cy="2426609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314289" y="4211891"/>
            <a:ext cx="5583349" cy="1186840"/>
            <a:chOff x="4824238" y="4022611"/>
            <a:chExt cx="6997648" cy="1395045"/>
          </a:xfrm>
        </p:grpSpPr>
        <p:sp>
          <p:nvSpPr>
            <p:cNvPr id="60" name="Rounded Rectangle 59"/>
            <p:cNvSpPr/>
            <p:nvPr/>
          </p:nvSpPr>
          <p:spPr>
            <a:xfrm>
              <a:off x="4824238" y="4023359"/>
              <a:ext cx="6997648" cy="1394297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853077" y="4022611"/>
              <a:ext cx="6968809" cy="1266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4116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8A6871-7119-4903-90CE-EB9831F7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22" y="380568"/>
            <a:ext cx="6096012" cy="609601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56442" y="1358536"/>
            <a:ext cx="6057900" cy="2994055"/>
            <a:chOff x="5441950" y="1146144"/>
            <a:chExt cx="6057900" cy="2994055"/>
          </a:xfrm>
        </p:grpSpPr>
        <p:sp>
          <p:nvSpPr>
            <p:cNvPr id="30" name="Cloud 29"/>
            <p:cNvSpPr/>
            <p:nvPr/>
          </p:nvSpPr>
          <p:spPr>
            <a:xfrm>
              <a:off x="5441950" y="1146144"/>
              <a:ext cx="6057900" cy="299405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51550" y="1618387"/>
              <a:ext cx="48387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6591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60034C3-54A7-4F8E-9DD8-97F4F5525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35" y="1631488"/>
            <a:ext cx="4477237" cy="44772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7571" y="1990543"/>
            <a:ext cx="6843893" cy="1277914"/>
            <a:chOff x="707571" y="1990543"/>
            <a:chExt cx="6843893" cy="1277914"/>
          </a:xfrm>
        </p:grpSpPr>
        <p:grpSp>
          <p:nvGrpSpPr>
            <p:cNvPr id="3" name="Group 2"/>
            <p:cNvGrpSpPr/>
            <p:nvPr/>
          </p:nvGrpSpPr>
          <p:grpSpPr>
            <a:xfrm>
              <a:off x="707571" y="2038614"/>
              <a:ext cx="6843893" cy="1229843"/>
              <a:chOff x="418011" y="2312125"/>
              <a:chExt cx="5366757" cy="982431"/>
            </a:xfrm>
          </p:grpSpPr>
          <p:grpSp>
            <p:nvGrpSpPr>
              <p:cNvPr id="22" name="îṥḻïḓé">
                <a:extLst>
                  <a:ext uri="{FF2B5EF4-FFF2-40B4-BE49-F238E27FC236}">
                    <a16:creationId xmlns:a16="http://schemas.microsoft.com/office/drawing/2014/main" id="{BD1BC5AD-204B-4C77-A4A5-463B85F28CC5}"/>
                  </a:ext>
                </a:extLst>
              </p:cNvPr>
              <p:cNvGrpSpPr/>
              <p:nvPr/>
            </p:nvGrpSpPr>
            <p:grpSpPr>
              <a:xfrm>
                <a:off x="5365443" y="2379356"/>
                <a:ext cx="419325" cy="847968"/>
                <a:chOff x="3922263" y="2079128"/>
                <a:chExt cx="419325" cy="693058"/>
              </a:xfrm>
            </p:grpSpPr>
            <p:sp>
              <p:nvSpPr>
                <p:cNvPr id="25" name="ïṥľiḍe">
                  <a:extLst>
                    <a:ext uri="{FF2B5EF4-FFF2-40B4-BE49-F238E27FC236}">
                      <a16:creationId xmlns:a16="http://schemas.microsoft.com/office/drawing/2014/main" id="{4538CF3C-D8E1-4C8E-BC39-D1300948A6A3}"/>
                    </a:ext>
                  </a:extLst>
                </p:cNvPr>
                <p:cNvSpPr/>
                <p:nvPr/>
              </p:nvSpPr>
              <p:spPr>
                <a:xfrm>
                  <a:off x="3922263" y="2079128"/>
                  <a:ext cx="105878" cy="69305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F0502020204030204"/>
                    <a:cs typeface="+mn-cs"/>
                  </a:endParaRPr>
                </a:p>
              </p:txBody>
            </p:sp>
            <p:sp>
              <p:nvSpPr>
                <p:cNvPr id="26" name="ïsľïďe">
                  <a:extLst>
                    <a:ext uri="{FF2B5EF4-FFF2-40B4-BE49-F238E27FC236}">
                      <a16:creationId xmlns:a16="http://schemas.microsoft.com/office/drawing/2014/main" id="{C9FEFEED-F5A9-44C0-BAD5-CF1CECD741DB}"/>
                    </a:ext>
                  </a:extLst>
                </p:cNvPr>
                <p:cNvSpPr/>
                <p:nvPr/>
              </p:nvSpPr>
              <p:spPr>
                <a:xfrm>
                  <a:off x="4181502" y="2345614"/>
                  <a:ext cx="160086" cy="160086"/>
                </a:xfrm>
                <a:prstGeom prst="chevron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5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F0502020204030204"/>
                    <a:cs typeface="+mn-cs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418011" y="2312125"/>
                <a:ext cx="4807132" cy="982431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758734" y="1990543"/>
              <a:ext cx="6027911" cy="127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7379" y="4050308"/>
            <a:ext cx="6843893" cy="1277914"/>
            <a:chOff x="707571" y="1990543"/>
            <a:chExt cx="6843893" cy="1277914"/>
          </a:xfrm>
        </p:grpSpPr>
        <p:grpSp>
          <p:nvGrpSpPr>
            <p:cNvPr id="34" name="Group 33"/>
            <p:cNvGrpSpPr/>
            <p:nvPr/>
          </p:nvGrpSpPr>
          <p:grpSpPr>
            <a:xfrm>
              <a:off x="707571" y="2038614"/>
              <a:ext cx="6843893" cy="1229843"/>
              <a:chOff x="418011" y="2312125"/>
              <a:chExt cx="5366757" cy="982431"/>
            </a:xfrm>
          </p:grpSpPr>
          <p:grpSp>
            <p:nvGrpSpPr>
              <p:cNvPr id="36" name="îṥḻïḓé">
                <a:extLst>
                  <a:ext uri="{FF2B5EF4-FFF2-40B4-BE49-F238E27FC236}">
                    <a16:creationId xmlns:a16="http://schemas.microsoft.com/office/drawing/2014/main" id="{BD1BC5AD-204B-4C77-A4A5-463B85F28CC5}"/>
                  </a:ext>
                </a:extLst>
              </p:cNvPr>
              <p:cNvGrpSpPr/>
              <p:nvPr/>
            </p:nvGrpSpPr>
            <p:grpSpPr>
              <a:xfrm>
                <a:off x="5365443" y="2379356"/>
                <a:ext cx="419325" cy="847968"/>
                <a:chOff x="3922263" y="2079128"/>
                <a:chExt cx="419325" cy="693058"/>
              </a:xfrm>
            </p:grpSpPr>
            <p:sp>
              <p:nvSpPr>
                <p:cNvPr id="38" name="ïṥľiḍe">
                  <a:extLst>
                    <a:ext uri="{FF2B5EF4-FFF2-40B4-BE49-F238E27FC236}">
                      <a16:creationId xmlns:a16="http://schemas.microsoft.com/office/drawing/2014/main" id="{4538CF3C-D8E1-4C8E-BC39-D1300948A6A3}"/>
                    </a:ext>
                  </a:extLst>
                </p:cNvPr>
                <p:cNvSpPr/>
                <p:nvPr/>
              </p:nvSpPr>
              <p:spPr>
                <a:xfrm>
                  <a:off x="3922263" y="2079128"/>
                  <a:ext cx="105878" cy="69305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F0502020204030204"/>
                    <a:cs typeface="+mn-cs"/>
                  </a:endParaRPr>
                </a:p>
              </p:txBody>
            </p:sp>
            <p:sp>
              <p:nvSpPr>
                <p:cNvPr id="39" name="ïsľïďe">
                  <a:extLst>
                    <a:ext uri="{FF2B5EF4-FFF2-40B4-BE49-F238E27FC236}">
                      <a16:creationId xmlns:a16="http://schemas.microsoft.com/office/drawing/2014/main" id="{C9FEFEED-F5A9-44C0-BAD5-CF1CECD741DB}"/>
                    </a:ext>
                  </a:extLst>
                </p:cNvPr>
                <p:cNvSpPr/>
                <p:nvPr/>
              </p:nvSpPr>
              <p:spPr>
                <a:xfrm>
                  <a:off x="4181502" y="2345614"/>
                  <a:ext cx="160086" cy="160086"/>
                </a:xfrm>
                <a:prstGeom prst="chevron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5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F0502020204030204"/>
                    <a:cs typeface="+mn-cs"/>
                  </a:endParaRPr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418011" y="2312125"/>
                <a:ext cx="4807132" cy="982431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758734" y="1990543"/>
              <a:ext cx="6027911" cy="127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theo.</a:t>
              </a:r>
              <a:endPara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50" y="85224"/>
            <a:ext cx="983370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7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14" name="图片 6">
            <a:extLst>
              <a:ext uri="{FF2B5EF4-FFF2-40B4-BE49-F238E27FC236}">
                <a16:creationId xmlns:a16="http://schemas.microsoft.com/office/drawing/2014/main" id="{99CA6309-1FE0-4121-A2BA-1E8239BF3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29" y="1408743"/>
            <a:ext cx="4450296" cy="4450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838" y="1019722"/>
            <a:ext cx="8644877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39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0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BFEA110-56A8-4D51-8720-9EF7517BD039}"/>
              </a:ext>
            </a:extLst>
          </p:cNvPr>
          <p:cNvGrpSpPr/>
          <p:nvPr/>
        </p:nvGrpSpPr>
        <p:grpSpPr>
          <a:xfrm>
            <a:off x="1397726" y="670858"/>
            <a:ext cx="9183188" cy="923270"/>
            <a:chOff x="2705100" y="3585508"/>
            <a:chExt cx="6781800" cy="92327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CFA0C3B-3EE0-467C-8147-6EBBD2427BE7}"/>
                </a:ext>
              </a:extLst>
            </p:cNvPr>
            <p:cNvCxnSpPr/>
            <p:nvPr/>
          </p:nvCxnSpPr>
          <p:spPr>
            <a:xfrm>
              <a:off x="2705100" y="3585508"/>
              <a:ext cx="6781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7E83EF4-E89C-4F01-A02B-5FB37140F8FD}"/>
                </a:ext>
              </a:extLst>
            </p:cNvPr>
            <p:cNvCxnSpPr/>
            <p:nvPr/>
          </p:nvCxnSpPr>
          <p:spPr>
            <a:xfrm>
              <a:off x="2705100" y="4508778"/>
              <a:ext cx="6781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iṣļíḑê">
            <a:extLst>
              <a:ext uri="{FF2B5EF4-FFF2-40B4-BE49-F238E27FC236}">
                <a16:creationId xmlns:a16="http://schemas.microsoft.com/office/drawing/2014/main" id="{4DA1A4F2-DA07-4C9A-89E5-84F6DFFBE497}"/>
              </a:ext>
            </a:extLst>
          </p:cNvPr>
          <p:cNvSpPr/>
          <p:nvPr/>
        </p:nvSpPr>
        <p:spPr>
          <a:xfrm>
            <a:off x="922469" y="1789313"/>
            <a:ext cx="3667630" cy="289020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DotDot"/>
            <a:round/>
            <a:headEnd/>
            <a:tailEnd/>
          </a:ln>
          <a:effectLst>
            <a:outerShdw blurRad="635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E276239-53B7-4C5B-B059-7BBDC05C78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8" r="67118"/>
          <a:stretch/>
        </p:blipFill>
        <p:spPr>
          <a:xfrm>
            <a:off x="343996" y="3829075"/>
            <a:ext cx="2595976" cy="3346809"/>
          </a:xfrm>
          <a:prstGeom prst="rect">
            <a:avLst/>
          </a:prstGeom>
        </p:spPr>
      </p:pic>
      <p:sp>
        <p:nvSpPr>
          <p:cNvPr id="51" name="iṣļíḑê">
            <a:extLst>
              <a:ext uri="{FF2B5EF4-FFF2-40B4-BE49-F238E27FC236}">
                <a16:creationId xmlns:a16="http://schemas.microsoft.com/office/drawing/2014/main" id="{4DA1A4F2-DA07-4C9A-89E5-84F6DFFBE497}"/>
              </a:ext>
            </a:extLst>
          </p:cNvPr>
          <p:cNvSpPr/>
          <p:nvPr/>
        </p:nvSpPr>
        <p:spPr>
          <a:xfrm>
            <a:off x="5176736" y="1789313"/>
            <a:ext cx="5943928" cy="36230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Dot"/>
            <a:round/>
            <a:headEnd/>
            <a:tailEnd/>
          </a:ln>
          <a:effectLst>
            <a:outerShdw blurRad="635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AD36DC53-C9F2-431B-92E7-14EC5D661D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9" t="52988"/>
          <a:stretch/>
        </p:blipFill>
        <p:spPr>
          <a:xfrm>
            <a:off x="9448800" y="4429965"/>
            <a:ext cx="2740663" cy="28600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8429" y="1959252"/>
            <a:ext cx="3352800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1919918"/>
            <a:ext cx="5511800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143" y="648889"/>
            <a:ext cx="629771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231" y="583261"/>
            <a:ext cx="602337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39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5576CB-94ED-4D1E-99AB-0F568E0CD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46" y="3536959"/>
            <a:ext cx="3513937" cy="35139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4536" y="1944334"/>
            <a:ext cx="55671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Lái xe trên đường giao thông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thuộc biển báo là không an toàn.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 tam giác sơn màu vàng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 báo nguy hiểm lại càng khắc ghi.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 tròn vành đỏ nói gì?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 là biển cấm không đi ngược chiều.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 tên dù chỉ hướng nào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một gạch chéo đi vào phạt nhanh.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9528" y="35170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nhật sơn màu xanh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biển chỉ dẫn rành rành đường đi.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đường quốc lộ phẳng lì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 vàng hai vạch không đi chèn vào.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vào thì sẽ làm sao?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Lấn làn chèn vạch lẽ nào được tha.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gần hay đi đường xa</a:t>
            </a:r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 trọng pháp luật mới là văn minh.</a:t>
            </a:r>
          </a:p>
          <a:p>
            <a:pPr algn="just"/>
            <a:br>
              <a:rPr lang="vi-VN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图片 6">
            <a:extLst>
              <a:ext uri="{FF2B5EF4-FFF2-40B4-BE49-F238E27FC236}">
                <a16:creationId xmlns:a16="http://schemas.microsoft.com/office/drawing/2014/main" id="{99CA6309-1FE0-4121-A2BA-1E8239BF3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407704"/>
            <a:ext cx="4450296" cy="4450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3" y="351709"/>
            <a:ext cx="4639458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7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C7C404-E057-453D-9CF4-2934EF581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1428751"/>
            <a:ext cx="4724400" cy="4724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41950" y="850900"/>
            <a:ext cx="6057900" cy="3289300"/>
            <a:chOff x="5441950" y="850900"/>
            <a:chExt cx="6057900" cy="3289300"/>
          </a:xfrm>
        </p:grpSpPr>
        <p:sp>
          <p:nvSpPr>
            <p:cNvPr id="2" name="Cloud 1"/>
            <p:cNvSpPr/>
            <p:nvPr/>
          </p:nvSpPr>
          <p:spPr>
            <a:xfrm>
              <a:off x="5441950" y="850900"/>
              <a:ext cx="6057900" cy="32893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51550" y="1618387"/>
              <a:ext cx="48387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8538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316" y="525204"/>
            <a:ext cx="602337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82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717800" y="0"/>
            <a:ext cx="9398000" cy="1774026"/>
            <a:chOff x="2717800" y="66674"/>
            <a:chExt cx="9398000" cy="1774026"/>
          </a:xfrm>
        </p:grpSpPr>
        <p:grpSp>
          <p:nvGrpSpPr>
            <p:cNvPr id="38" name="Group 37"/>
            <p:cNvGrpSpPr/>
            <p:nvPr/>
          </p:nvGrpSpPr>
          <p:grpSpPr>
            <a:xfrm>
              <a:off x="2717800" y="66674"/>
              <a:ext cx="9398000" cy="1774026"/>
              <a:chOff x="2794000" y="-118663"/>
              <a:chExt cx="9398000" cy="1774026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2794000" y="146050"/>
                <a:ext cx="9017000" cy="1377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prstDash val="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F48B43E-E607-4122-8315-D84BE9657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17974" y="-118663"/>
                <a:ext cx="1774026" cy="1774026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2717800" y="324342"/>
              <a:ext cx="78613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Ghép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60400" y="1825960"/>
            <a:ext cx="9016999" cy="4965366"/>
            <a:chOff x="660400" y="1825960"/>
            <a:chExt cx="9016999" cy="496536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400" y="1825960"/>
              <a:ext cx="9016999" cy="49653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1" name="Rectangle 50"/>
            <p:cNvSpPr/>
            <p:nvPr/>
          </p:nvSpPr>
          <p:spPr>
            <a:xfrm>
              <a:off x="5003800" y="2591314"/>
              <a:ext cx="4445000" cy="1041400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003800" y="4077303"/>
              <a:ext cx="4445000" cy="1041400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003800" y="5575478"/>
              <a:ext cx="4445000" cy="1041400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003800" y="2594110"/>
            <a:ext cx="444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80168" y="4328765"/>
            <a:ext cx="2455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168899" y="5803790"/>
            <a:ext cx="4324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394" y="3837723"/>
            <a:ext cx="1432684" cy="14387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6394" y="2322901"/>
            <a:ext cx="1432684" cy="144487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6394" y="5346449"/>
            <a:ext cx="1432684" cy="1444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59" y="306981"/>
            <a:ext cx="21398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80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700231B-6217-41D3-8DCD-7C4D54C0D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57" y="152726"/>
            <a:ext cx="4696321" cy="46963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76636" y="418010"/>
            <a:ext cx="6057900" cy="2994055"/>
            <a:chOff x="5441950" y="1146144"/>
            <a:chExt cx="6057900" cy="2994055"/>
          </a:xfrm>
        </p:grpSpPr>
        <p:sp>
          <p:nvSpPr>
            <p:cNvPr id="33" name="Cloud 32"/>
            <p:cNvSpPr/>
            <p:nvPr/>
          </p:nvSpPr>
          <p:spPr>
            <a:xfrm>
              <a:off x="5441950" y="1146144"/>
              <a:ext cx="6057900" cy="299405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51550" y="1618387"/>
              <a:ext cx="48387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67498" y="3565361"/>
            <a:ext cx="7419703" cy="2207622"/>
            <a:chOff x="4402183" y="4023360"/>
            <a:chExt cx="7419703" cy="2207622"/>
          </a:xfrm>
        </p:grpSpPr>
        <p:sp>
          <p:nvSpPr>
            <p:cNvPr id="2" name="Rounded Rectangle 1"/>
            <p:cNvSpPr/>
            <p:nvPr/>
          </p:nvSpPr>
          <p:spPr>
            <a:xfrm>
              <a:off x="4402183" y="4023360"/>
              <a:ext cx="7419703" cy="2207622"/>
            </a:xfrm>
            <a:prstGeom prst="roundRect">
              <a:avLst/>
            </a:prstGeom>
            <a:solidFill>
              <a:schemeClr val="bg1"/>
            </a:solidFill>
            <a:ln w="38100">
              <a:prstDash val="lgDashDot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696321" y="4219230"/>
              <a:ext cx="696881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5" name="图片 24">
            <a:extLst>
              <a:ext uri="{FF2B5EF4-FFF2-40B4-BE49-F238E27FC236}">
                <a16:creationId xmlns:a16="http://schemas.microsoft.com/office/drawing/2014/main" id="{FF62790B-4C73-4386-90E6-3AC3EA7F1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8"/>
          <a:stretch/>
        </p:blipFill>
        <p:spPr>
          <a:xfrm>
            <a:off x="-932986" y="4434975"/>
            <a:ext cx="9586766" cy="26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9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513" y="407245"/>
            <a:ext cx="602337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23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4D42"/>
      </a:accent1>
      <a:accent2>
        <a:srgbClr val="DE3520"/>
      </a:accent2>
      <a:accent3>
        <a:srgbClr val="880B00"/>
      </a:accent3>
      <a:accent4>
        <a:srgbClr val="AA2F32"/>
      </a:accent4>
      <a:accent5>
        <a:srgbClr val="F2E3A6"/>
      </a:accent5>
      <a:accent6>
        <a:srgbClr val="257655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94D42"/>
    </a:accent1>
    <a:accent2>
      <a:srgbClr val="DE3520"/>
    </a:accent2>
    <a:accent3>
      <a:srgbClr val="880B00"/>
    </a:accent3>
    <a:accent4>
      <a:srgbClr val="AA2F32"/>
    </a:accent4>
    <a:accent5>
      <a:srgbClr val="F2E3A6"/>
    </a:accent5>
    <a:accent6>
      <a:srgbClr val="257655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94D42"/>
    </a:accent1>
    <a:accent2>
      <a:srgbClr val="DE3520"/>
    </a:accent2>
    <a:accent3>
      <a:srgbClr val="880B00"/>
    </a:accent3>
    <a:accent4>
      <a:srgbClr val="AA2F32"/>
    </a:accent4>
    <a:accent5>
      <a:srgbClr val="F2E3A6"/>
    </a:accent5>
    <a:accent6>
      <a:srgbClr val="257655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511</Words>
  <Application>Microsoft Office PowerPoint</Application>
  <PresentationFormat>Widescreen</PresentationFormat>
  <Paragraphs>49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#9Slide05 Aphrodite Pro</vt:lpstr>
      <vt:lpstr>#9Slide07 Altus</vt:lpstr>
      <vt:lpstr>#9Slide07 HoneyCream</vt:lpstr>
      <vt:lpstr>Arial</vt:lpstr>
      <vt:lpstr>Calibri</vt:lpstr>
      <vt:lpstr>Cambria</vt:lpstr>
      <vt:lpstr>SVN-Dancing Script</vt:lpstr>
      <vt:lpstr>SVN-Newton</vt:lpstr>
      <vt:lpstr>Times New Roman</vt:lpstr>
      <vt:lpstr>UTM Avo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Cảm Nguyễn MNT</cp:keywords>
  <cp:lastModifiedBy>Windows User</cp:lastModifiedBy>
  <cp:revision>29</cp:revision>
  <dcterms:created xsi:type="dcterms:W3CDTF">2022-11-26T00:20:20Z</dcterms:created>
  <dcterms:modified xsi:type="dcterms:W3CDTF">2022-11-28T09:38:33Z</dcterms:modified>
</cp:coreProperties>
</file>