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4" r:id="rId3"/>
  </p:sldMasterIdLst>
  <p:notesMasterIdLst>
    <p:notesMasterId r:id="rId21"/>
  </p:notesMasterIdLst>
  <p:sldIdLst>
    <p:sldId id="416" r:id="rId4"/>
    <p:sldId id="542" r:id="rId5"/>
    <p:sldId id="544" r:id="rId6"/>
    <p:sldId id="545" r:id="rId7"/>
    <p:sldId id="427" r:id="rId8"/>
    <p:sldId id="431" r:id="rId9"/>
    <p:sldId id="428" r:id="rId10"/>
    <p:sldId id="435" r:id="rId11"/>
    <p:sldId id="548" r:id="rId12"/>
    <p:sldId id="429" r:id="rId13"/>
    <p:sldId id="432" r:id="rId14"/>
    <p:sldId id="549" r:id="rId15"/>
    <p:sldId id="436" r:id="rId16"/>
    <p:sldId id="433" r:id="rId17"/>
    <p:sldId id="546" r:id="rId18"/>
    <p:sldId id="547" r:id="rId19"/>
    <p:sldId id="317" r:id="rId20"/>
  </p:sldIdLst>
  <p:sldSz cx="12192000" cy="6858000"/>
  <p:notesSz cx="6858000" cy="9144000"/>
  <p:embeddedFontLst>
    <p:embeddedFont>
      <p:font typeface="#9Slide05 Lobster" panose="02000506000000020003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#9Slide07 Itim" panose="00000500000000000000" pitchFamily="2" charset="-34"/>
      <p:regular r:id="rId24"/>
    </p:embeddedFont>
    <p:embeddedFont>
      <p:font typeface="#9Slide07 Koni" pitchFamily="2" charset="0"/>
      <p:bold r:id="rId25"/>
    </p:embeddedFont>
    <p:embeddedFont>
      <p:font typeface="#9Slide07 SFU Rhythm" panose="00000400000000000000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Fredoka One" panose="02000000000000000000" pitchFamily="2" charset="0"/>
      <p:regular r:id="rId37"/>
    </p:embeddedFont>
    <p:embeddedFont>
      <p:font typeface="M PLUS Rounded 1c" panose="020B0604020202020204" charset="0"/>
      <p:regular r:id="rId38"/>
      <p:bold r:id="rId39"/>
    </p:embeddedFont>
    <p:embeddedFont>
      <p:font typeface="SVN-Dancing Script" panose="02040603050506020204" pitchFamily="18" charset="0"/>
      <p:regular r:id="rId40"/>
    </p:embeddedFont>
    <p:embeddedFont>
      <p:font typeface="SVN-Newton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77" d="100"/>
          <a:sy n="77" d="100"/>
        </p:scale>
        <p:origin x="6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857A0-AB51-4D22-8406-67DE78769A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DC308-EEE4-45C0-919B-87CDDB960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0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9367-9D84-5085-E1B7-15289CAEE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6B939-0557-8A23-D38B-35C2EEFA8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9A6FC-DE9A-7158-73E3-E4A36ADD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4C17D-2619-44B0-A4F4-1EA279FE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FA4B9-7D32-FE16-8863-FBBDBAA0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464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518-C75C-5ADF-9995-014D8738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42DCB-FB65-0631-EBEB-4AD65BEAC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92C4-CB72-365B-814D-F2797C26A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E072D-DF8E-E942-EDAC-89C3F2AB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EDD17-0519-C351-50E0-96C90BFC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9962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774E9-F089-553A-02CD-D5FE2F2DD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60ADA-B7D8-DB34-823F-6CA6B566C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03FE2-BB43-31E4-5735-9F0C2EB8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6A710-0D5B-0E87-0CAD-0CF5D86A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F503F-FACC-8AD7-534B-6603308A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786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012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78408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47004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786511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DED3-9414-71A7-7E42-121A7749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EDF63-247B-6A78-0751-F07FD0E95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032FC-4EE5-B05B-DF33-E510A089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723BC-3A44-8614-0FFC-2031858B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6B19C-D9DE-96A4-C552-32E423D0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105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B742-192C-D151-DF2C-01EED4CF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B26E8-352F-44C7-B125-96202C3EC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C97D6-7CE5-9153-8C8D-B1C653FF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6F39B-5DB6-8F39-1EF5-E2FB55EB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7C1AC-9B2B-E7B9-2E99-908BC23D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109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7589-3478-A241-0376-72FCB742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447B4-0CA7-A8A7-981B-3798C6B89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7492E-0C85-1CC4-C96A-BE8209089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22E6B-C7A5-9199-49EC-37C247EB5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D1AA9-39A6-CDD0-A95C-A730E600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360BA-431B-4CA3-FFD6-790E3293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463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73BB-221D-D39F-B618-6285D6B4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8CAD1-91EE-62D3-34E0-E7E58D667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A4DB3-4FBB-C2EE-03FC-A0CDF249A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2DD63B-B9B9-9EC2-8C05-3FC8A06DB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249439-663B-7C66-6A94-29C7F8B3B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21B68-257F-768F-A4AA-E36E1A01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F5352-199A-C5B8-378F-5937CF52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1E8AED-51D9-C0FE-9DFC-D76E9B20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521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FCBB5-7273-08E3-22D1-98589BFC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F3ABE-105D-D529-6375-2DB8B193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3D140-E789-0C97-8EE0-9A136E74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9D27A-23D7-7739-8825-FED587B5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8307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5C3BA-2BE9-5FDF-95D2-F795F315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3DFDA5-5A64-E040-31A4-1F0D3FD7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E56D3-1933-AF2C-338B-33A670AD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0396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C2AD9-FA35-23A5-121B-4059AFF5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32EC-B2C0-BE82-3DC4-4A1573A5C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5176B-0DB2-33BF-ACB1-BF21A1EFE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616DA-8CBC-8754-013B-152F61C7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1F8A-EB65-11E5-2AF4-93177120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38199-21EE-C65B-DCA0-DEA119CA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52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1A4C-BB54-14BE-3945-073C9D6C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A67AD7-D2E0-DF60-05D5-47D21FA16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D5D2B-F398-60C1-E726-D5AAFDEC8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D3FB7-90A8-E5DE-604A-D30C381A7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93688-0A6A-1B01-484F-17459B2D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D7BAF-E1F9-DD15-135C-73CEB8B3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89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2ECB3-75CA-2498-60D2-DB07B77D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17AFE-26A7-BB22-9F2D-38B7F4395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D710D-7F5A-F842-2348-C73EF49EA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FF385-A801-4407-ACB7-03B957A2DBE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3E1F0-8896-76E0-2D6F-C044B9DD4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1AB7B-3304-DA76-AF69-9BD923774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4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 userDrawn="1"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73" name="矩形 7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9" name="组合 108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直接连接符 109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7" name="组合 86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直接连接符 87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直接连接符 75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圆角矩形 69"/>
          <p:cNvSpPr/>
          <p:nvPr userDrawn="1"/>
        </p:nvSpPr>
        <p:spPr>
          <a:xfrm>
            <a:off x="702888" y="640342"/>
            <a:ext cx="10786223" cy="57894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 userDrawn="1"/>
        </p:nvSpPr>
        <p:spPr>
          <a:xfrm>
            <a:off x="827314" y="784471"/>
            <a:ext cx="10560382" cy="55054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507964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5" y="750354"/>
            <a:ext cx="9959138" cy="52510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-36517" y="-26407"/>
            <a:ext cx="12192000" cy="2086430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8"/>
          <a:stretch/>
        </p:blipFill>
        <p:spPr>
          <a:xfrm>
            <a:off x="1170692" y="4285821"/>
            <a:ext cx="8781306" cy="2579943"/>
          </a:xfrm>
          <a:prstGeom prst="rect">
            <a:avLst/>
          </a:prstGeom>
        </p:spPr>
      </p:pic>
      <p:pic>
        <p:nvPicPr>
          <p:cNvPr id="132" name="图片 1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28252" r="55842" b="49248"/>
          <a:stretch/>
        </p:blipFill>
        <p:spPr>
          <a:xfrm>
            <a:off x="1870373" y="3231453"/>
            <a:ext cx="1162050" cy="1371600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5" t="8565" r="6268" b="65185"/>
          <a:stretch/>
        </p:blipFill>
        <p:spPr>
          <a:xfrm>
            <a:off x="8929184" y="1393249"/>
            <a:ext cx="1517084" cy="1456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E9194E-01A3-5270-59E9-83245E19D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723" y="2448400"/>
            <a:ext cx="10484040" cy="2092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611FB-6347-6228-ED06-DFCB95224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737" y="1432112"/>
            <a:ext cx="10890413" cy="959672"/>
          </a:xfrm>
          <a:prstGeom prst="rect">
            <a:avLst/>
          </a:prstGeom>
        </p:spPr>
      </p:pic>
      <p:pic>
        <p:nvPicPr>
          <p:cNvPr id="20" name="Picture 19" descr="A picture containing items&#10;&#10;Description automatically generated">
            <a:extLst>
              <a:ext uri="{FF2B5EF4-FFF2-40B4-BE49-F238E27FC236}">
                <a16:creationId xmlns:a16="http://schemas.microsoft.com/office/drawing/2014/main" id="{8E4DA50F-B6A3-06F5-FF4B-20BA419CB0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9259064" y="4374558"/>
            <a:ext cx="1960531" cy="2896277"/>
          </a:xfrm>
          <a:prstGeom prst="rect">
            <a:avLst/>
          </a:prstGeom>
        </p:spPr>
      </p:pic>
      <p:pic>
        <p:nvPicPr>
          <p:cNvPr id="21" name="Picture 20" descr="A picture containing items&#10;&#10;Description automatically generated">
            <a:extLst>
              <a:ext uri="{FF2B5EF4-FFF2-40B4-BE49-F238E27FC236}">
                <a16:creationId xmlns:a16="http://schemas.microsoft.com/office/drawing/2014/main" id="{E4C2198E-1630-0E17-262E-6AB167ADB0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-274293" y="2299668"/>
            <a:ext cx="2318006" cy="2679005"/>
          </a:xfrm>
          <a:prstGeom prst="rect">
            <a:avLst/>
          </a:prstGeom>
        </p:spPr>
      </p:pic>
      <p:pic>
        <p:nvPicPr>
          <p:cNvPr id="22" name="Picture 21" descr="A picture containing items&#10;&#10;Description automatically generated">
            <a:extLst>
              <a:ext uri="{FF2B5EF4-FFF2-40B4-BE49-F238E27FC236}">
                <a16:creationId xmlns:a16="http://schemas.microsoft.com/office/drawing/2014/main" id="{43D4D7E7-01C7-93F6-DB43-41C5D7A480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63116" y="4394645"/>
            <a:ext cx="2080147" cy="2679005"/>
          </a:xfrm>
          <a:prstGeom prst="rect">
            <a:avLst/>
          </a:prstGeom>
        </p:spPr>
      </p:pic>
      <p:pic>
        <p:nvPicPr>
          <p:cNvPr id="23" name="Picture 22" descr="A picture containing items&#10;&#10;Description automatically generated">
            <a:extLst>
              <a:ext uri="{FF2B5EF4-FFF2-40B4-BE49-F238E27FC236}">
                <a16:creationId xmlns:a16="http://schemas.microsoft.com/office/drawing/2014/main" id="{01D90C95-14DC-EFC0-F7B6-548DFB027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473351" y="1471910"/>
            <a:ext cx="1765613" cy="2600225"/>
          </a:xfrm>
          <a:prstGeom prst="rect">
            <a:avLst/>
          </a:prstGeom>
        </p:spPr>
      </p:pic>
      <p:pic>
        <p:nvPicPr>
          <p:cNvPr id="24" name="Picture 23" descr="A picture containing items&#10;&#10;Description automatically generated">
            <a:extLst>
              <a:ext uri="{FF2B5EF4-FFF2-40B4-BE49-F238E27FC236}">
                <a16:creationId xmlns:a16="http://schemas.microsoft.com/office/drawing/2014/main" id="{91BC50BB-8C7A-A0C2-4C7E-C3079CD93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10184768" y="3208833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Thực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hành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FC098-6A8A-C2AA-707F-574DAC31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55" y="939488"/>
            <a:ext cx="8767863" cy="497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717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55DF87-2445-6927-EF4F-166E5E37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88" y="1079770"/>
            <a:ext cx="8647624" cy="49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9203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 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273868" y="2605276"/>
            <a:ext cx="10101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7 Koni" pitchFamily="2" charset="0"/>
                <a:cs typeface="Arial" panose="020B0604020202020204" pitchFamily="34" charset="0"/>
              </a:rPr>
              <a:t>Chia sẻ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77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34297EA4-BECC-F411-B296-D022B96BA45D}"/>
              </a:ext>
            </a:extLst>
          </p:cNvPr>
          <p:cNvSpPr txBox="1"/>
          <p:nvPr/>
        </p:nvSpPr>
        <p:spPr>
          <a:xfrm>
            <a:off x="6505576" y="1246820"/>
            <a:ext cx="4983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những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loại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hàng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hóa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nào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 Mua ở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Khi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mua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hàng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hóa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cần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lưu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ý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điều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̀? Vì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sao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97F25-0AE4-FF7D-5832-DD9B8EF9AA9A}"/>
              </a:ext>
            </a:extLst>
          </p:cNvPr>
          <p:cNvGrpSpPr/>
          <p:nvPr/>
        </p:nvGrpSpPr>
        <p:grpSpPr>
          <a:xfrm>
            <a:off x="-572242" y="867509"/>
            <a:ext cx="7910887" cy="6269392"/>
            <a:chOff x="-830149" y="323206"/>
            <a:chExt cx="8343900" cy="621158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70BA9D5B-3D56-22E4-B0FA-3A7B3071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0149" y="323206"/>
              <a:ext cx="8343900" cy="62115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7A944B-20C9-DCAD-AA18-7978A660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26" y="3595963"/>
              <a:ext cx="6240350" cy="840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43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6C6F64-C465-20BC-2257-A1B14BADC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524" y="1088406"/>
            <a:ext cx="9860951" cy="4892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39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1">
            <a:extLst>
              <a:ext uri="{FF2B5EF4-FFF2-40B4-BE49-F238E27FC236}">
                <a16:creationId xmlns:a16="http://schemas.microsoft.com/office/drawing/2014/main" id="{BF87DC76-89E3-03B3-10AA-B0910A0CD704}"/>
              </a:ext>
            </a:extLst>
          </p:cNvPr>
          <p:cNvSpPr/>
          <p:nvPr/>
        </p:nvSpPr>
        <p:spPr>
          <a:xfrm>
            <a:off x="820615" y="867509"/>
            <a:ext cx="6260123" cy="4665784"/>
          </a:xfrm>
          <a:prstGeom prst="roundRect">
            <a:avLst>
              <a:gd name="adj" fmla="val 530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gradFill>
              <a:gsLst>
                <a:gs pos="0">
                  <a:srgbClr val="67BF58"/>
                </a:gs>
                <a:gs pos="53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054A3-46D8-EB55-F03D-677A5D00B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5" y="3429000"/>
            <a:ext cx="4260061" cy="32985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BC28AA-6A64-767E-7F50-AA8A2CC8CD99}"/>
              </a:ext>
            </a:extLst>
          </p:cNvPr>
          <p:cNvGrpSpPr/>
          <p:nvPr/>
        </p:nvGrpSpPr>
        <p:grpSpPr>
          <a:xfrm>
            <a:off x="6204153" y="1924312"/>
            <a:ext cx="5987847" cy="5464706"/>
            <a:chOff x="6204153" y="1924312"/>
            <a:chExt cx="5987847" cy="54647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603696-CB52-BB0F-903C-280E5A515C1D}"/>
                </a:ext>
              </a:extLst>
            </p:cNvPr>
            <p:cNvGrpSpPr/>
            <p:nvPr/>
          </p:nvGrpSpPr>
          <p:grpSpPr>
            <a:xfrm>
              <a:off x="7318770" y="4271543"/>
              <a:ext cx="4260060" cy="1728220"/>
              <a:chOff x="-684070" y="804606"/>
              <a:chExt cx="5441359" cy="38276556"/>
            </a:xfrm>
          </p:grpSpPr>
          <p:sp>
            <p:nvSpPr>
              <p:cNvPr id="7" name="文本框 48">
                <a:extLst>
                  <a:ext uri="{FF2B5EF4-FFF2-40B4-BE49-F238E27FC236}">
                    <a16:creationId xmlns:a16="http://schemas.microsoft.com/office/drawing/2014/main" id="{39C17E8C-CA79-B4A7-B26B-DD17CD268D74}"/>
                  </a:ext>
                </a:extLst>
              </p:cNvPr>
              <p:cNvSpPr txBox="1"/>
              <p:nvPr/>
            </p:nvSpPr>
            <p:spPr>
              <a:xfrm>
                <a:off x="-684070" y="1324878"/>
                <a:ext cx="5441359" cy="37756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1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Dặn</a:t>
                </a:r>
                <a:r>
                  <a:rPr kumimoji="0" lang="en-US" altLang="zh-CN" sz="8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 </a:t>
                </a:r>
                <a:r>
                  <a:rPr kumimoji="0" lang="en-US" altLang="zh-CN" sz="8000" b="1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dò</a:t>
                </a:r>
                <a:endParaRPr kumimoji="0" lang="zh-CN" alt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Lobster" panose="02000506000000020003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8" name="文本框 39">
                <a:extLst>
                  <a:ext uri="{FF2B5EF4-FFF2-40B4-BE49-F238E27FC236}">
                    <a16:creationId xmlns:a16="http://schemas.microsoft.com/office/drawing/2014/main" id="{877BC322-1738-70A7-80DE-BB79D2B31D66}"/>
                  </a:ext>
                </a:extLst>
              </p:cNvPr>
              <p:cNvSpPr txBox="1"/>
              <p:nvPr/>
            </p:nvSpPr>
            <p:spPr>
              <a:xfrm>
                <a:off x="-684070" y="804606"/>
                <a:ext cx="5441359" cy="37756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1" i="0" u="none" strike="noStrike" kern="1200" cap="none" spc="0" normalizeH="0" baseline="0" noProof="0" dirty="0" err="1">
                    <a:ln w="38100">
                      <a:noFill/>
                    </a:ln>
                    <a:gradFill flip="none" rotWithShape="1">
                      <a:gsLst>
                        <a:gs pos="80000">
                          <a:srgbClr val="F96B89"/>
                        </a:gs>
                        <a:gs pos="24000">
                          <a:srgbClr val="67BF58"/>
                        </a:gs>
                        <a:gs pos="42000">
                          <a:srgbClr val="FFCE45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Dặn</a:t>
                </a:r>
                <a:r>
                  <a:rPr kumimoji="0" lang="en-US" altLang="zh-CN" sz="8000" b="1" i="0" u="none" strike="noStrike" kern="1200" cap="none" spc="0" normalizeH="0" baseline="0" noProof="0" dirty="0">
                    <a:ln w="38100">
                      <a:noFill/>
                    </a:ln>
                    <a:gradFill flip="none" rotWithShape="1">
                      <a:gsLst>
                        <a:gs pos="80000">
                          <a:srgbClr val="F96B89"/>
                        </a:gs>
                        <a:gs pos="24000">
                          <a:srgbClr val="67BF58"/>
                        </a:gs>
                        <a:gs pos="42000">
                          <a:srgbClr val="FFCE45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 </a:t>
                </a:r>
                <a:r>
                  <a:rPr kumimoji="0" lang="en-US" altLang="zh-CN" sz="8000" b="1" i="0" u="none" strike="noStrike" kern="1200" cap="none" spc="0" normalizeH="0" baseline="0" noProof="0" dirty="0" err="1">
                    <a:ln w="38100">
                      <a:noFill/>
                    </a:ln>
                    <a:gradFill flip="none" rotWithShape="1">
                      <a:gsLst>
                        <a:gs pos="80000">
                          <a:srgbClr val="F96B89"/>
                        </a:gs>
                        <a:gs pos="24000">
                          <a:srgbClr val="67BF58"/>
                        </a:gs>
                        <a:gs pos="42000">
                          <a:srgbClr val="FFCE45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dò</a:t>
                </a:r>
                <a:endParaRPr kumimoji="0" lang="zh-CN" altLang="en-US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Lobster" panose="02000506000000020003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0BEB3E50-FD18-F5FD-2D19-C50278CD0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1" t="68770"/>
            <a:stretch/>
          </p:blipFill>
          <p:spPr>
            <a:xfrm flipH="1">
              <a:off x="6204153" y="1924312"/>
              <a:ext cx="5987847" cy="5464706"/>
            </a:xfrm>
            <a:prstGeom prst="rect">
              <a:avLst/>
            </a:prstGeom>
          </p:spPr>
        </p:pic>
      </p:grpSp>
      <p:pic>
        <p:nvPicPr>
          <p:cNvPr id="9" name="图片 19">
            <a:extLst>
              <a:ext uri="{FF2B5EF4-FFF2-40B4-BE49-F238E27FC236}">
                <a16:creationId xmlns:a16="http://schemas.microsoft.com/office/drawing/2014/main" id="{90917EC9-A2F0-24E0-C527-5018C23CE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8770" y="-500613"/>
            <a:ext cx="3810000" cy="3810000"/>
          </a:xfrm>
          <a:prstGeom prst="rect">
            <a:avLst/>
          </a:prstGeom>
          <a:effectLst>
            <a:outerShdw blurRad="279400" dir="18900000" sy="23000" kx="-1200000" algn="b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83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138CAAC7-C0FD-FEF6-0D45-6E8981E5D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D87E0-08F5-61E4-A2EE-853F4229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957" y="229264"/>
            <a:ext cx="8500581" cy="28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1873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, room, colorful&#10;&#10;Description automatically generated">
            <a:extLst>
              <a:ext uri="{FF2B5EF4-FFF2-40B4-BE49-F238E27FC236}">
                <a16:creationId xmlns:a16="http://schemas.microsoft.com/office/drawing/2014/main" id="{8AB996E7-B8CA-E6CB-B18F-31C3299EE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CE2B5-0A29-276C-915C-5CB8473F9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6" y="2520683"/>
            <a:ext cx="4764179" cy="38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6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108C81-4206-B8DF-A91E-8D55B1076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0369E21-5A05-EE0F-2E72-A2A894D4A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28999"/>
            <a:ext cx="12192000" cy="3420533"/>
          </a:xfrm>
          <a:prstGeom prst="rect">
            <a:avLst/>
          </a:prstGeom>
        </p:spPr>
      </p:pic>
      <p:pic>
        <p:nvPicPr>
          <p:cNvPr id="4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BC19C93D-8698-B8DF-5E61-77DA022F91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192" y="145125"/>
            <a:ext cx="11474228" cy="625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373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2DA1497D-9A02-4452-927C-798125AAA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CEA40-5AF0-FE24-7C9D-DC30ABA78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8" t="-8871" r="22302" b="-5169"/>
          <a:stretch/>
        </p:blipFill>
        <p:spPr>
          <a:xfrm>
            <a:off x="2369704" y="-187745"/>
            <a:ext cx="7452592" cy="19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Hoạt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động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 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045457" y="2640837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61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3726CE03-40A8-7CE6-F4A5-227F29232639}"/>
              </a:ext>
            </a:extLst>
          </p:cNvPr>
          <p:cNvSpPr txBox="1"/>
          <p:nvPr/>
        </p:nvSpPr>
        <p:spPr>
          <a:xfrm>
            <a:off x="-2166666" y="1107493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̀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dùng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tập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BF7743-7005-E334-B4B7-FCA5A1F3E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" y="1769048"/>
            <a:ext cx="5996334" cy="499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0">
            <a:extLst>
              <a:ext uri="{FF2B5EF4-FFF2-40B4-BE49-F238E27FC236}">
                <a16:creationId xmlns:a16="http://schemas.microsoft.com/office/drawing/2014/main" id="{85A34ADB-225A-91D3-1D9C-0A45DB5455C5}"/>
              </a:ext>
            </a:extLst>
          </p:cNvPr>
          <p:cNvSpPr txBox="1"/>
          <p:nvPr/>
        </p:nvSpPr>
        <p:spPr>
          <a:xfrm>
            <a:off x="3994626" y="1107493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Thực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phẩm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3682D64E-E218-404A-20C4-FD5F8E6DF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51263"/>
            <a:ext cx="5511117" cy="324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97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19C3E83-97F6-501A-B0F2-E8BAB77F7133}"/>
              </a:ext>
            </a:extLst>
          </p:cNvPr>
          <p:cNvSpPr txBox="1"/>
          <p:nvPr/>
        </p:nvSpPr>
        <p:spPr>
          <a:xfrm>
            <a:off x="-1919661" y="1061817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̀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dùng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đình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83E79E-1104-9D50-B35E-271E03BFF3CA}"/>
              </a:ext>
            </a:extLst>
          </p:cNvPr>
          <p:cNvSpPr txBox="1"/>
          <p:nvPr/>
        </p:nvSpPr>
        <p:spPr>
          <a:xfrm>
            <a:off x="7113853" y="1107983"/>
            <a:ext cx="4300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Bô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̣ thẻ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các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loại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mệnh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tiền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8E642B9B-901D-8DB8-777A-02C41A421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6716"/>
          <a:stretch/>
        </p:blipFill>
        <p:spPr>
          <a:xfrm>
            <a:off x="776681" y="1769703"/>
            <a:ext cx="5791200" cy="40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Kỹ năng cơ bản khi chơi Cờ Tỷ Phú Việt Nam">
            <a:extLst>
              <a:ext uri="{FF2B5EF4-FFF2-40B4-BE49-F238E27FC236}">
                <a16:creationId xmlns:a16="http://schemas.microsoft.com/office/drawing/2014/main" id="{0F159BFC-41F5-1FA2-CB2F-07AEB25C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92" y="2477588"/>
            <a:ext cx="4617300" cy="30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408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34297EA4-BECC-F411-B296-D022B96BA45D}"/>
              </a:ext>
            </a:extLst>
          </p:cNvPr>
          <p:cNvSpPr txBox="1"/>
          <p:nvPr/>
        </p:nvSpPr>
        <p:spPr>
          <a:xfrm>
            <a:off x="6709807" y="2026302"/>
            <a:ext cx="50132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Khi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chơ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̣,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em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cần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chú ý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điều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̀?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97F25-0AE4-FF7D-5832-DD9B8EF9AA9A}"/>
              </a:ext>
            </a:extLst>
          </p:cNvPr>
          <p:cNvGrpSpPr/>
          <p:nvPr/>
        </p:nvGrpSpPr>
        <p:grpSpPr>
          <a:xfrm>
            <a:off x="-830149" y="323206"/>
            <a:ext cx="8343900" cy="6211587"/>
            <a:chOff x="-830149" y="323206"/>
            <a:chExt cx="8343900" cy="621158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70BA9D5B-3D56-22E4-B0FA-3A7B3071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0149" y="323206"/>
              <a:ext cx="8343900" cy="62115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7A944B-20C9-DCAD-AA18-7978A660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26" y="3595963"/>
              <a:ext cx="6240350" cy="840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12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 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273868" y="2367171"/>
            <a:ext cx="10101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Thực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hành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bày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sản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phẩm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mua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bán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hàng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hóa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43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132</Words>
  <Application>Microsoft Office PowerPoint</Application>
  <PresentationFormat>Widescreen</PresentationFormat>
  <Paragraphs>26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SVN-Dancing Script</vt:lpstr>
      <vt:lpstr>字魂20号-石头体</vt:lpstr>
      <vt:lpstr>#9Slide07 SFU Rhythm</vt:lpstr>
      <vt:lpstr>Times New Roman</vt:lpstr>
      <vt:lpstr>Calibri Light</vt:lpstr>
      <vt:lpstr>Fredoka One</vt:lpstr>
      <vt:lpstr>#9Slide07 HoneyCream</vt:lpstr>
      <vt:lpstr>SVN-Newton</vt:lpstr>
      <vt:lpstr>#9Slide07 Itim</vt:lpstr>
      <vt:lpstr>Calibri</vt:lpstr>
      <vt:lpstr>UTM Avo</vt:lpstr>
      <vt:lpstr>M PLUS Rounded 1c</vt:lpstr>
      <vt:lpstr>Arial</vt:lpstr>
      <vt:lpstr>思源黑体 CN Bold</vt:lpstr>
      <vt:lpstr>思源黑体 CN</vt:lpstr>
      <vt:lpstr>#9Slide05 Lobster</vt:lpstr>
      <vt:lpstr>Cambria</vt:lpstr>
      <vt:lpstr>#9Slide07 Koni</vt:lpstr>
      <vt:lpstr>Office Theme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Windows User</cp:lastModifiedBy>
  <cp:revision>2</cp:revision>
  <dcterms:created xsi:type="dcterms:W3CDTF">2022-11-05T04:45:23Z</dcterms:created>
  <dcterms:modified xsi:type="dcterms:W3CDTF">2022-11-07T07:35:04Z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2022-11-05T05:44:32Z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4fccd522-044e-4ec1-a9d9-c0183f045d52</vt:lpwstr>
  </property>
  <property fmtid="{D5CDD505-2E9C-101B-9397-08002B2CF9AE}" pid="8" name="MSIP_Label_defa4170-0d19-0005-0004-bc88714345d2_ContentBits">
    <vt:lpwstr>0</vt:lpwstr>
  </property>
</Properties>
</file>