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3" r:id="rId2"/>
  </p:sldMasterIdLst>
  <p:notesMasterIdLst>
    <p:notesMasterId r:id="rId20"/>
  </p:notesMasterIdLst>
  <p:sldIdLst>
    <p:sldId id="257" r:id="rId3"/>
    <p:sldId id="258" r:id="rId4"/>
    <p:sldId id="259" r:id="rId5"/>
    <p:sldId id="277" r:id="rId6"/>
    <p:sldId id="261" r:id="rId7"/>
    <p:sldId id="292" r:id="rId8"/>
    <p:sldId id="260" r:id="rId9"/>
    <p:sldId id="293" r:id="rId10"/>
    <p:sldId id="264" r:id="rId11"/>
    <p:sldId id="279" r:id="rId12"/>
    <p:sldId id="262" r:id="rId13"/>
    <p:sldId id="281" r:id="rId14"/>
    <p:sldId id="284" r:id="rId15"/>
    <p:sldId id="286" r:id="rId16"/>
    <p:sldId id="266" r:id="rId17"/>
    <p:sldId id="276" r:id="rId18"/>
    <p:sldId id="294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</p:embeddedFont>
    <p:embeddedFont>
      <p:font typeface="#9Slide07 Altus" pitchFamily="2" charset="0"/>
      <p:regular r:id="rId22"/>
    </p:embeddedFont>
    <p:embeddedFont>
      <p:font typeface="#9Slide07 HoneyCream" pitchFamily="2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Fredoka One" panose="02000000000000000000" pitchFamily="2" charset="0"/>
      <p:regular r:id="rId32"/>
    </p:embeddedFont>
    <p:embeddedFont>
      <p:font typeface="SVN-Dancing Script" panose="02040603050506020204" pitchFamily="18" charset="0"/>
      <p:regular r:id="rId33"/>
    </p:embeddedFont>
    <p:embeddedFont>
      <p:font typeface="SVN-Newton" panose="02040603050506020204" pitchFamily="18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5152"/>
    <a:srgbClr val="FF3399"/>
    <a:srgbClr val="CC66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84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4805FE-F4D4-4D17-9B80-D28EA5706590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71751A-940C-49CC-AB0D-ADBFF9123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30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573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004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994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531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992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860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986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782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715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698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823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69FCC19-648C-4142-B9A1-A9E64E2A45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4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AC8F9D-49A7-4AA8-A8C9-392FCAAE6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E25FA3-1968-48B0-883F-CEA845A0AE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A41F4C-471E-4BA6-A1F7-78B82C961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16CC2F-9285-4268-AAE0-C2C96A648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BEB5D2-FC21-4A2D-AB04-7E6CC359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25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2DED9DA-DA2A-4B54-B058-BC643ECA4C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6DB16F-F08C-4593-A1D9-B561BC348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9CFBDC-5BEE-4F30-915B-4AA50783E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93206B-1E0E-480C-9676-254A387D6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45BA2E-CE84-41E0-8A18-BFB330050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15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6C90AA8-62D6-4509-9DAF-365D1D2930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" t="1807" r="1807" b="1807"/>
          <a:stretch/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0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490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8282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493D3D-637C-41BC-9826-98691430B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E5073D-11FF-42B4-AEC6-55A802B76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DB6008-5EE2-4EF5-B3DA-2CF56F297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FFB976-2F0D-490F-B501-F0B351037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B2DADA-1A50-4E36-8A16-4BB823542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64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52A03B-7ECA-4201-8AEA-2CB4DF7D6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F8515B8-ECE8-44C1-81BA-6445C900C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B3A2B5-F123-4F82-8307-1F928826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303145-2991-47CD-B27E-82A3A2243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5F8529-04E6-444D-8D36-F648A7D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07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B0107F-53A3-4B1C-A466-F60477526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BF4E8B-CDC7-4C2A-A214-284A25FA1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77C9D5B-4CE3-42C3-BB09-4E03235C5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8360F8-F802-4E51-8599-9A7B6C6D3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565D8A-F51D-4B0C-8C20-BC8064F17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DA600BF-17DA-4B5B-852A-9CD23AE02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24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F0704-B13E-4FD6-AF64-F1213A24F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131B8AF-9E40-4AEB-A36B-41C0C948A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C5D65BA-E219-4A10-8432-E1ED99FF80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518669C-F477-4A20-9308-CC3C11E00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1AC1A3C-4B8A-4A83-A4A8-02F57E7B68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282C579-AC89-4C07-9667-09C18FC35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6A11463-E5B2-4AF0-9732-C209F1FB4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07CA73C-46AE-4527-8A36-0AFE57535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03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D9E88A-8C1C-480E-953D-4DAFAA4DB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E4E40D1-9B55-42D2-8B88-E7DD848FC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30C04E3-E0DA-487E-8671-F3676DE6C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DA1C2D8-7F01-4FF6-A911-D72C716B3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11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DAF2DA7-FA78-4710-9A90-15144C8F9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BBE594B-E5C1-4FA5-BDF5-67E49A27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B2B562-7D04-46A5-895E-C90E0A79B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10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05F47A-C648-4237-96FD-CB26659F4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99918D-5968-460A-851A-65D137B0A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310012D-FD34-4448-BD0C-C7657D711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3ED09E7-B185-487E-A08A-9FB13D53F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BA2F33D-9063-4712-BBA9-DD12237DF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9DCDB0-30B5-439B-9837-F1C8EAB01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88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B24054-3BDA-4F02-B238-1687619F4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D3DEFA1-C3A8-43A2-9AFC-BD6C54CBE7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80CDED-B9C0-46CA-8125-E3711DF8F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681251-32D2-4A1D-AC4B-8D84D5363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479E90-1DFF-4E61-ABAD-9BFC01C6E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3C3C80-6BC8-434D-990B-9893C7B06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25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EF64B45-E398-4E1E-B54B-C3295C78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2C21241-F35E-455A-A21E-6537FC45C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9DAE28-48B1-40EC-B483-253BF6986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01C6E3-9CE3-48AE-9D8F-61BA46A252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DA1A2-6665-4A3D-BAF5-97F101D55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556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02658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www.youtube.com/watch?v=rCLutpTBV74&amp;t=19s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0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hyperlink" Target="https://www.youtube.com/watch?v=3yvv_bMrWLk" TargetMode="External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8078208-366D-4279-86A4-0D3AA3F4AD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3091" b="61043"/>
          <a:stretch/>
        </p:blipFill>
        <p:spPr>
          <a:xfrm>
            <a:off x="-685801" y="-255756"/>
            <a:ext cx="3067051" cy="257632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CB5D3A-14BC-41DF-AF2E-50776821CB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8125"/>
          <a:stretch/>
        </p:blipFill>
        <p:spPr>
          <a:xfrm>
            <a:off x="0" y="4110598"/>
            <a:ext cx="3657600" cy="304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C5374B8-131F-4ED9-BB99-203564BC33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5" t="50000"/>
          <a:stretch/>
        </p:blipFill>
        <p:spPr>
          <a:xfrm>
            <a:off x="9966542" y="1032405"/>
            <a:ext cx="2349500" cy="19579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404" y="4189755"/>
            <a:ext cx="1802022" cy="266824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6ACFE73-416B-42F6-A591-07203E63DE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50" y="2596002"/>
            <a:ext cx="4210050" cy="59551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4831" y="130266"/>
            <a:ext cx="9376461" cy="18289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210" y="1616799"/>
            <a:ext cx="11187130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2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1E648CCA-7AA7-4F71-82EE-F1BDD0F28FD9}"/>
              </a:ext>
            </a:extLst>
          </p:cNvPr>
          <p:cNvGrpSpPr/>
          <p:nvPr/>
        </p:nvGrpSpPr>
        <p:grpSpPr>
          <a:xfrm>
            <a:off x="1250577" y="-1176617"/>
            <a:ext cx="10340788" cy="9527898"/>
            <a:chOff x="1630363" y="-1257299"/>
            <a:chExt cx="8858250" cy="952789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3085120-D086-4956-A7EE-C0CDA7A76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-1257299"/>
              <a:ext cx="8858250" cy="88582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DC8241E-A800-4783-BDCC-BC608EFF3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4859" y="2854407"/>
              <a:ext cx="3829050" cy="5416192"/>
            </a:xfrm>
            <a:prstGeom prst="rect">
              <a:avLst/>
            </a:prstGeom>
          </p:spPr>
        </p:pic>
      </p:grpSp>
      <p:grpSp>
        <p:nvGrpSpPr>
          <p:cNvPr id="7" name="组合 33">
            <a:extLst>
              <a:ext uri="{FF2B5EF4-FFF2-40B4-BE49-F238E27FC236}">
                <a16:creationId xmlns:a16="http://schemas.microsoft.com/office/drawing/2014/main" id="{C86D2C10-973A-4675-9B5C-84D3F3AFF9AF}"/>
              </a:ext>
            </a:extLst>
          </p:cNvPr>
          <p:cNvGrpSpPr/>
          <p:nvPr/>
        </p:nvGrpSpPr>
        <p:grpSpPr>
          <a:xfrm>
            <a:off x="30277" y="-151692"/>
            <a:ext cx="7169540" cy="1993432"/>
            <a:chOff x="-128660" y="-171467"/>
            <a:chExt cx="7169540" cy="1993432"/>
          </a:xfrm>
        </p:grpSpPr>
        <p:sp>
          <p:nvSpPr>
            <p:cNvPr id="8" name="îşļiḓê">
              <a:extLst>
                <a:ext uri="{FF2B5EF4-FFF2-40B4-BE49-F238E27FC236}">
                  <a16:creationId xmlns:a16="http://schemas.microsoft.com/office/drawing/2014/main" id="{10219DEA-3A44-44A4-81D1-C53ECBF9DE52}"/>
                </a:ext>
              </a:extLst>
            </p:cNvPr>
            <p:cNvSpPr txBox="1"/>
            <p:nvPr/>
          </p:nvSpPr>
          <p:spPr bwMode="auto">
            <a:xfrm>
              <a:off x="1231618" y="385733"/>
              <a:ext cx="5809262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Kết</a:t>
              </a:r>
              <a:r>
                <a:rPr kumimoji="0" lang="en-US" altLang="zh-CN" sz="48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8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luận</a:t>
              </a:r>
              <a:r>
                <a:rPr kumimoji="0" lang="en-US" altLang="zh-CN" sz="48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: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B504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  <p:cxnSp>
          <p:nvCxnSpPr>
            <p:cNvPr id="11" name="直接箭头连接符 32">
              <a:extLst>
                <a:ext uri="{FF2B5EF4-FFF2-40B4-BE49-F238E27FC236}">
                  <a16:creationId xmlns:a16="http://schemas.microsoft.com/office/drawing/2014/main" id="{3901B6B9-3973-4A49-B155-4689427B051E}"/>
                </a:ext>
              </a:extLst>
            </p:cNvPr>
            <p:cNvCxnSpPr/>
            <p:nvPr/>
          </p:nvCxnSpPr>
          <p:spPr>
            <a:xfrm flipV="1">
              <a:off x="971550" y="1031966"/>
              <a:ext cx="5011239" cy="2790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图片 29">
              <a:extLst>
                <a:ext uri="{FF2B5EF4-FFF2-40B4-BE49-F238E27FC236}">
                  <a16:creationId xmlns:a16="http://schemas.microsoft.com/office/drawing/2014/main" id="{C092B24C-E38A-4CF7-AC8D-9D0185DFD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2738041" y="2050746"/>
            <a:ext cx="7126988" cy="2569970"/>
            <a:chOff x="2578232" y="2283077"/>
            <a:chExt cx="7126988" cy="2569970"/>
          </a:xfrm>
        </p:grpSpPr>
        <p:sp>
          <p:nvSpPr>
            <p:cNvPr id="3" name="Rectangle 2"/>
            <p:cNvSpPr/>
            <p:nvPr/>
          </p:nvSpPr>
          <p:spPr>
            <a:xfrm>
              <a:off x="2578232" y="2283077"/>
              <a:ext cx="7126988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vi-VN" sz="4000" b="1" dirty="0">
                  <a:ln w="38100">
                    <a:solidFill>
                      <a:schemeClr val="bg1"/>
                    </a:solidFill>
                  </a:ln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 cuộc sống xảy ra nhiều tình huống bất ngờ nhưng có thể xử lí rất đơn giản</a:t>
              </a:r>
              <a:r>
                <a:rPr lang="en-US" sz="4000" b="1" dirty="0">
                  <a:ln w="38100">
                    <a:solidFill>
                      <a:schemeClr val="bg1"/>
                    </a:solidFill>
                  </a:ln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000" b="1" dirty="0">
                  <a:ln w="38100">
                    <a:solidFill>
                      <a:schemeClr val="bg1"/>
                    </a:solidFill>
                  </a:ln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 em cũng làm được. </a:t>
              </a:r>
              <a:endParaRPr lang="en-US" sz="4000" b="1" dirty="0">
                <a:ln w="38100">
                  <a:solidFill>
                    <a:schemeClr val="bg1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578232" y="2298502"/>
              <a:ext cx="7126988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vi-VN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 cuộc sống xảy ra nhiều tình huống bất ngờ nhưng có thể xử lí rất đơn giản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 em cũng làm được. </a:t>
              </a:r>
              <a:endPara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558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27">
            <a:extLst>
              <a:ext uri="{FF2B5EF4-FFF2-40B4-BE49-F238E27FC236}">
                <a16:creationId xmlns:a16="http://schemas.microsoft.com/office/drawing/2014/main" id="{4FD509B6-5E41-4D9C-B718-5DC44D29B688}"/>
              </a:ext>
            </a:extLst>
          </p:cNvPr>
          <p:cNvGrpSpPr/>
          <p:nvPr/>
        </p:nvGrpSpPr>
        <p:grpSpPr>
          <a:xfrm>
            <a:off x="-128660" y="-171467"/>
            <a:ext cx="3721591" cy="1993432"/>
            <a:chOff x="-128660" y="-171467"/>
            <a:chExt cx="3721591" cy="1993432"/>
          </a:xfrm>
        </p:grpSpPr>
        <p:cxnSp>
          <p:nvCxnSpPr>
            <p:cNvPr id="16" name="直接箭头连接符 29">
              <a:extLst>
                <a:ext uri="{FF2B5EF4-FFF2-40B4-BE49-F238E27FC236}">
                  <a16:creationId xmlns:a16="http://schemas.microsoft.com/office/drawing/2014/main" id="{37EC25E5-C15B-402C-A147-9EF3F76D9E51}"/>
                </a:ext>
              </a:extLst>
            </p:cNvPr>
            <p:cNvCxnSpPr/>
            <p:nvPr/>
          </p:nvCxnSpPr>
          <p:spPr>
            <a:xfrm>
              <a:off x="971550" y="1059869"/>
              <a:ext cx="262138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图片 30">
              <a:extLst>
                <a:ext uri="{FF2B5EF4-FFF2-40B4-BE49-F238E27FC236}">
                  <a16:creationId xmlns:a16="http://schemas.microsoft.com/office/drawing/2014/main" id="{C2644FAB-2FB4-4AFD-A604-9A7F6D53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9D1691F-F80E-8E88-5C21-C61D910CB7F4}"/>
              </a:ext>
            </a:extLst>
          </p:cNvPr>
          <p:cNvSpPr txBox="1"/>
          <p:nvPr/>
        </p:nvSpPr>
        <p:spPr>
          <a:xfrm>
            <a:off x="1318966" y="162860"/>
            <a:ext cx="5374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524436" y="2156292"/>
            <a:ext cx="2877670" cy="423261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4849732" y="1086190"/>
            <a:ext cx="5998997" cy="2232379"/>
            <a:chOff x="3111905" y="2642792"/>
            <a:chExt cx="5490832" cy="2232379"/>
          </a:xfrm>
        </p:grpSpPr>
        <p:sp>
          <p:nvSpPr>
            <p:cNvPr id="21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5" y="2642792"/>
              <a:ext cx="5490832" cy="2010004"/>
            </a:xfrm>
            <a:prstGeom prst="wedgeRoundRectCallout">
              <a:avLst>
                <a:gd name="adj1" fmla="val -73306"/>
                <a:gd name="adj2" fmla="val 37535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3286566" y="2813068"/>
              <a:ext cx="5311573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cuộc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xử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lí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696900" y="3677801"/>
            <a:ext cx="8185818" cy="1862388"/>
            <a:chOff x="408637" y="5325035"/>
            <a:chExt cx="3222070" cy="1862388"/>
          </a:xfrm>
        </p:grpSpPr>
        <p:sp>
          <p:nvSpPr>
            <p:cNvPr id="24" name="Rounded Rectangle 23"/>
            <p:cNvSpPr/>
            <p:nvPr/>
          </p:nvSpPr>
          <p:spPr>
            <a:xfrm>
              <a:off x="408637" y="5325035"/>
              <a:ext cx="3222070" cy="18623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08637" y="5432928"/>
              <a:ext cx="322207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bơm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mực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may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quệt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mực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đổ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khăn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giấy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thấm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mực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lau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sạch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466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>
            <a:extLst>
              <a:ext uri="{FF2B5EF4-FFF2-40B4-BE49-F238E27FC236}">
                <a16:creationId xmlns:a16="http://schemas.microsoft.com/office/drawing/2014/main" id="{4FD509B6-5E41-4D9C-B718-5DC44D29B688}"/>
              </a:ext>
            </a:extLst>
          </p:cNvPr>
          <p:cNvGrpSpPr/>
          <p:nvPr/>
        </p:nvGrpSpPr>
        <p:grpSpPr>
          <a:xfrm>
            <a:off x="-128660" y="-171467"/>
            <a:ext cx="3721591" cy="1993432"/>
            <a:chOff x="-128660" y="-171467"/>
            <a:chExt cx="3721591" cy="1993432"/>
          </a:xfrm>
        </p:grpSpPr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37EC25E5-C15B-402C-A147-9EF3F76D9E51}"/>
                </a:ext>
              </a:extLst>
            </p:cNvPr>
            <p:cNvCxnSpPr/>
            <p:nvPr/>
          </p:nvCxnSpPr>
          <p:spPr>
            <a:xfrm>
              <a:off x="971550" y="1059869"/>
              <a:ext cx="262138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644FAB-2FB4-4AFD-A604-9A7F6D53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9D1691F-F80E-8E88-5C21-C61D910CB7F4}"/>
              </a:ext>
            </a:extLst>
          </p:cNvPr>
          <p:cNvSpPr txBox="1"/>
          <p:nvPr/>
        </p:nvSpPr>
        <p:spPr>
          <a:xfrm>
            <a:off x="1318966" y="162860"/>
            <a:ext cx="5374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Mảnh vỡ thủy tinh - Tập 3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550" y="1243474"/>
            <a:ext cx="9787160" cy="5505277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4" name="Rectangle 3"/>
          <p:cNvSpPr/>
          <p:nvPr/>
        </p:nvSpPr>
        <p:spPr>
          <a:xfrm>
            <a:off x="5944750" y="640583"/>
            <a:ext cx="5917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https://www.youtube.com/watch?v=rCLutpTBV74&amp;t=19s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0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1E648CCA-7AA7-4F71-82EE-F1BDD0F28FD9}"/>
              </a:ext>
            </a:extLst>
          </p:cNvPr>
          <p:cNvGrpSpPr/>
          <p:nvPr/>
        </p:nvGrpSpPr>
        <p:grpSpPr>
          <a:xfrm>
            <a:off x="1603469" y="-1243852"/>
            <a:ext cx="8858250" cy="9127935"/>
            <a:chOff x="1630363" y="-1257299"/>
            <a:chExt cx="8858250" cy="912793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3085120-D086-4956-A7EE-C0CDA7A76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-1257299"/>
              <a:ext cx="8858250" cy="88582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DC8241E-A800-4783-BDCC-BC608EFF3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0237" y="2454444"/>
              <a:ext cx="3829050" cy="541619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4458" y="2018580"/>
            <a:ext cx="6279424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2327462" y="507603"/>
            <a:ext cx="8699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đổi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mẹ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huống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68" b="92593" l="9609" r="98577">
                        <a14:backgroundMark x1="30605" y1="55556" x2="30605" y2="55556"/>
                        <a14:backgroundMark x1="27936" y1="14815" x2="37722" y2="71895"/>
                        <a14:backgroundMark x1="18149" y1="37255" x2="21530" y2="81481"/>
                        <a14:backgroundMark x1="27580" y1="31155" x2="30605" y2="89760"/>
                        <a14:backgroundMark x1="26335" y1="11329" x2="10676" y2="59041"/>
                        <a14:backgroundMark x1="25089" y1="7625" x2="15302" y2="30719"/>
                        <a14:backgroundMark x1="34164" y1="11329" x2="68683" y2="8061"/>
                        <a14:backgroundMark x1="70641" y1="12854" x2="88256" y2="63834"/>
                        <a14:backgroundMark x1="66370" y1="27233" x2="90747" y2="16122"/>
                        <a14:backgroundMark x1="73488" y1="6536" x2="87544" y2="19608"/>
                        <a14:backgroundMark x1="90747" y1="4575" x2="92171" y2="14379"/>
                        <a14:backgroundMark x1="92705" y1="14379" x2="89858" y2="68627"/>
                        <a14:backgroundMark x1="89858" y1="71024" x2="89858" y2="82135"/>
                        <a14:backgroundMark x1="70641" y1="45969" x2="87544" y2="48366"/>
                        <a14:backgroundMark x1="64769" y1="28322" x2="72242" y2="41176"/>
                        <a14:backgroundMark x1="82918" y1="60349" x2="85587" y2="83878"/>
                        <a14:backgroundMark x1="40391" y1="57952" x2="41281" y2="68192"/>
                        <a14:backgroundMark x1="43238" y1="75381" x2="43238" y2="8540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7025" y="3500309"/>
            <a:ext cx="3653983" cy="2984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4" b="98475" l="9964" r="89858">
                        <a14:foregroundMark x1="32918" y1="61874" x2="38434" y2="77778"/>
                        <a14:foregroundMark x1="50178" y1="59041" x2="56762" y2="90196"/>
                        <a14:foregroundMark x1="53737" y1="54684" x2="62278" y2="75817"/>
                        <a14:foregroundMark x1="55694" y1="47930" x2="55694" y2="80610"/>
                        <a14:foregroundMark x1="26157" y1="56645" x2="26157" y2="56645"/>
                        <a14:foregroundMark x1="51779" y1="57516" x2="50890" y2="69063"/>
                        <a14:foregroundMark x1="46975" y1="67538" x2="47331" y2="78649"/>
                        <a14:foregroundMark x1="48577" y1="54248" x2="40747" y2="74292"/>
                        <a14:foregroundMark x1="52491" y1="61874" x2="67438" y2="60349"/>
                        <a14:foregroundMark x1="60320" y1="60349" x2="61566" y2="67102"/>
                        <a14:foregroundMark x1="52491" y1="79085" x2="50178" y2="862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4765" y="1524498"/>
            <a:ext cx="3653983" cy="298430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967149" y="2296458"/>
            <a:ext cx="6428735" cy="3427058"/>
            <a:chOff x="604087" y="5373252"/>
            <a:chExt cx="3222070" cy="1862388"/>
          </a:xfrm>
        </p:grpSpPr>
        <p:sp>
          <p:nvSpPr>
            <p:cNvPr id="23" name="Rounded Rectangle 22"/>
            <p:cNvSpPr/>
            <p:nvPr/>
          </p:nvSpPr>
          <p:spPr>
            <a:xfrm>
              <a:off x="604087" y="5373252"/>
              <a:ext cx="3222070" cy="18623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64744" y="5400255"/>
              <a:ext cx="2965963" cy="12544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 algn="just">
                <a:buFontTx/>
                <a:buChar char="-"/>
              </a:pP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mệt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57200" indent="-457200" algn="just">
                <a:buFontTx/>
                <a:buChar char="-"/>
              </a:pP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Bỗng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bụng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đau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quằn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quại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57200" indent="-457200" algn="just">
                <a:buFontTx/>
                <a:buChar char="-"/>
              </a:pP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ngã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đau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5" name="图片 12">
            <a:extLst>
              <a:ext uri="{FF2B5EF4-FFF2-40B4-BE49-F238E27FC236}">
                <a16:creationId xmlns:a16="http://schemas.microsoft.com/office/drawing/2014/main" id="{FC5374B8-131F-4ED9-BB99-203564BC33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5" t="50000"/>
          <a:stretch/>
        </p:blipFill>
        <p:spPr>
          <a:xfrm>
            <a:off x="160845" y="3746994"/>
            <a:ext cx="3886200" cy="3238500"/>
          </a:xfrm>
          <a:prstGeom prst="rect">
            <a:avLst/>
          </a:prstGeom>
        </p:spPr>
      </p:pic>
      <p:pic>
        <p:nvPicPr>
          <p:cNvPr id="26" name="图片 6">
            <a:extLst>
              <a:ext uri="{FF2B5EF4-FFF2-40B4-BE49-F238E27FC236}">
                <a16:creationId xmlns:a16="http://schemas.microsoft.com/office/drawing/2014/main" id="{48078208-366D-4279-86A4-0D3AA3F4AD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3091" b="61043"/>
          <a:stretch/>
        </p:blipFill>
        <p:spPr>
          <a:xfrm>
            <a:off x="-478411" y="-177204"/>
            <a:ext cx="3067051" cy="257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8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2F6DBA83-EA6D-4B11-B55F-7C302622D1E9}"/>
              </a:ext>
            </a:extLst>
          </p:cNvPr>
          <p:cNvGrpSpPr/>
          <p:nvPr/>
        </p:nvGrpSpPr>
        <p:grpSpPr>
          <a:xfrm>
            <a:off x="6441141" y="1821965"/>
            <a:ext cx="5077758" cy="1305545"/>
            <a:chOff x="6353174" y="2507455"/>
            <a:chExt cx="5165725" cy="873162"/>
          </a:xfrm>
        </p:grpSpPr>
        <p:sp>
          <p:nvSpPr>
            <p:cNvPr id="9" name="i$ḻíďè">
              <a:extLst>
                <a:ext uri="{FF2B5EF4-FFF2-40B4-BE49-F238E27FC236}">
                  <a16:creationId xmlns:a16="http://schemas.microsoft.com/office/drawing/2014/main" id="{2F303940-7602-49FC-A723-177F7DC4DB68}"/>
                </a:ext>
              </a:extLst>
            </p:cNvPr>
            <p:cNvSpPr/>
            <p:nvPr/>
          </p:nvSpPr>
          <p:spPr>
            <a:xfrm flipH="1">
              <a:off x="6353174" y="2507455"/>
              <a:ext cx="5165725" cy="873162"/>
            </a:xfrm>
            <a:prstGeom prst="homePlate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14" name="îṣḷïďé">
              <a:extLst>
                <a:ext uri="{FF2B5EF4-FFF2-40B4-BE49-F238E27FC236}">
                  <a16:creationId xmlns:a16="http://schemas.microsoft.com/office/drawing/2014/main" id="{46B8A53C-0313-41AC-B6F8-08F494039685}"/>
                </a:ext>
              </a:extLst>
            </p:cNvPr>
            <p:cNvSpPr/>
            <p:nvPr/>
          </p:nvSpPr>
          <p:spPr bwMode="auto">
            <a:xfrm>
              <a:off x="6806887" y="2757575"/>
              <a:ext cx="439254" cy="372922"/>
            </a:xfrm>
            <a:custGeom>
              <a:avLst/>
              <a:gdLst>
                <a:gd name="connsiteX0" fmla="*/ 282755 w 591091"/>
                <a:gd name="connsiteY0" fmla="*/ 187347 h 501829"/>
                <a:gd name="connsiteX1" fmla="*/ 308576 w 591091"/>
                <a:gd name="connsiteY1" fmla="*/ 187347 h 501829"/>
                <a:gd name="connsiteX2" fmla="*/ 308576 w 591091"/>
                <a:gd name="connsiteY2" fmla="*/ 210541 h 501829"/>
                <a:gd name="connsiteX3" fmla="*/ 346017 w 591091"/>
                <a:gd name="connsiteY3" fmla="*/ 218917 h 501829"/>
                <a:gd name="connsiteX4" fmla="*/ 338916 w 591091"/>
                <a:gd name="connsiteY4" fmla="*/ 248554 h 501829"/>
                <a:gd name="connsiteX5" fmla="*/ 301475 w 591091"/>
                <a:gd name="connsiteY5" fmla="*/ 239534 h 501829"/>
                <a:gd name="connsiteX6" fmla="*/ 278882 w 591091"/>
                <a:gd name="connsiteY6" fmla="*/ 253708 h 501829"/>
                <a:gd name="connsiteX7" fmla="*/ 309867 w 591091"/>
                <a:gd name="connsiteY7" fmla="*/ 276258 h 501829"/>
                <a:gd name="connsiteX8" fmla="*/ 353763 w 591091"/>
                <a:gd name="connsiteY8" fmla="*/ 324580 h 501829"/>
                <a:gd name="connsiteX9" fmla="*/ 307285 w 591091"/>
                <a:gd name="connsiteY9" fmla="*/ 372901 h 501829"/>
                <a:gd name="connsiteX10" fmla="*/ 307285 w 591091"/>
                <a:gd name="connsiteY10" fmla="*/ 399317 h 501829"/>
                <a:gd name="connsiteX11" fmla="*/ 281464 w 591091"/>
                <a:gd name="connsiteY11" fmla="*/ 399317 h 501829"/>
                <a:gd name="connsiteX12" fmla="*/ 281464 w 591091"/>
                <a:gd name="connsiteY12" fmla="*/ 374834 h 501829"/>
                <a:gd name="connsiteX13" fmla="*/ 237568 w 591091"/>
                <a:gd name="connsiteY13" fmla="*/ 363881 h 501829"/>
                <a:gd name="connsiteX14" fmla="*/ 245314 w 591091"/>
                <a:gd name="connsiteY14" fmla="*/ 332956 h 501829"/>
                <a:gd name="connsiteX15" fmla="*/ 288565 w 591091"/>
                <a:gd name="connsiteY15" fmla="*/ 344553 h 501829"/>
                <a:gd name="connsiteX16" fmla="*/ 313740 w 591091"/>
                <a:gd name="connsiteY16" fmla="*/ 328446 h 501829"/>
                <a:gd name="connsiteX17" fmla="*/ 285983 w 591091"/>
                <a:gd name="connsiteY17" fmla="*/ 305896 h 501829"/>
                <a:gd name="connsiteX18" fmla="*/ 238859 w 591091"/>
                <a:gd name="connsiteY18" fmla="*/ 258218 h 501829"/>
                <a:gd name="connsiteX19" fmla="*/ 282755 w 591091"/>
                <a:gd name="connsiteY19" fmla="*/ 212474 h 501829"/>
                <a:gd name="connsiteX20" fmla="*/ 295666 w 591091"/>
                <a:gd name="connsiteY20" fmla="*/ 151161 h 501829"/>
                <a:gd name="connsiteX21" fmla="*/ 151700 w 591091"/>
                <a:gd name="connsiteY21" fmla="*/ 294909 h 501829"/>
                <a:gd name="connsiteX22" fmla="*/ 295666 w 591091"/>
                <a:gd name="connsiteY22" fmla="*/ 438657 h 501829"/>
                <a:gd name="connsiteX23" fmla="*/ 439631 w 591091"/>
                <a:gd name="connsiteY23" fmla="*/ 294909 h 501829"/>
                <a:gd name="connsiteX24" fmla="*/ 295666 w 591091"/>
                <a:gd name="connsiteY24" fmla="*/ 151161 h 501829"/>
                <a:gd name="connsiteX25" fmla="*/ 295423 w 591091"/>
                <a:gd name="connsiteY25" fmla="*/ 0 h 501829"/>
                <a:gd name="connsiteX26" fmla="*/ 309223 w 591091"/>
                <a:gd name="connsiteY26" fmla="*/ 4834 h 501829"/>
                <a:gd name="connsiteX27" fmla="*/ 415744 w 591091"/>
                <a:gd name="connsiteY27" fmla="*/ 86700 h 501829"/>
                <a:gd name="connsiteX28" fmla="*/ 415744 w 591091"/>
                <a:gd name="connsiteY28" fmla="*/ 21594 h 501829"/>
                <a:gd name="connsiteX29" fmla="*/ 437694 w 591091"/>
                <a:gd name="connsiteY29" fmla="*/ 322 h 501829"/>
                <a:gd name="connsiteX30" fmla="*/ 459644 w 591091"/>
                <a:gd name="connsiteY30" fmla="*/ 21594 h 501829"/>
                <a:gd name="connsiteX31" fmla="*/ 459644 w 591091"/>
                <a:gd name="connsiteY31" fmla="*/ 120219 h 501829"/>
                <a:gd name="connsiteX32" fmla="*/ 582305 w 591091"/>
                <a:gd name="connsiteY32" fmla="*/ 214977 h 501829"/>
                <a:gd name="connsiteX33" fmla="*/ 586825 w 591091"/>
                <a:gd name="connsiteY33" fmla="*/ 245919 h 501829"/>
                <a:gd name="connsiteX34" fmla="*/ 569394 w 591091"/>
                <a:gd name="connsiteY34" fmla="*/ 254298 h 501829"/>
                <a:gd name="connsiteX35" fmla="*/ 555836 w 591091"/>
                <a:gd name="connsiteY35" fmla="*/ 249786 h 501829"/>
                <a:gd name="connsiteX36" fmla="*/ 529367 w 591091"/>
                <a:gd name="connsiteY36" fmla="*/ 229159 h 501829"/>
                <a:gd name="connsiteX37" fmla="*/ 529367 w 591091"/>
                <a:gd name="connsiteY37" fmla="*/ 479912 h 501829"/>
                <a:gd name="connsiteX38" fmla="*/ 507418 w 591091"/>
                <a:gd name="connsiteY38" fmla="*/ 501829 h 501829"/>
                <a:gd name="connsiteX39" fmla="*/ 81331 w 591091"/>
                <a:gd name="connsiteY39" fmla="*/ 501829 h 501829"/>
                <a:gd name="connsiteX40" fmla="*/ 59381 w 591091"/>
                <a:gd name="connsiteY40" fmla="*/ 479912 h 501829"/>
                <a:gd name="connsiteX41" fmla="*/ 59381 w 591091"/>
                <a:gd name="connsiteY41" fmla="*/ 231092 h 501829"/>
                <a:gd name="connsiteX42" fmla="*/ 35495 w 591091"/>
                <a:gd name="connsiteY42" fmla="*/ 249786 h 501829"/>
                <a:gd name="connsiteX43" fmla="*/ 4506 w 591091"/>
                <a:gd name="connsiteY43" fmla="*/ 245919 h 501829"/>
                <a:gd name="connsiteX44" fmla="*/ 8380 w 591091"/>
                <a:gd name="connsiteY44" fmla="*/ 214977 h 501829"/>
                <a:gd name="connsiteX45" fmla="*/ 282108 w 591091"/>
                <a:gd name="connsiteY45" fmla="*/ 4834 h 501829"/>
                <a:gd name="connsiteX46" fmla="*/ 295423 w 591091"/>
                <a:gd name="connsiteY46" fmla="*/ 0 h 50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591091" h="501829">
                  <a:moveTo>
                    <a:pt x="282755" y="187347"/>
                  </a:moveTo>
                  <a:lnTo>
                    <a:pt x="308576" y="187347"/>
                  </a:lnTo>
                  <a:lnTo>
                    <a:pt x="308576" y="210541"/>
                  </a:lnTo>
                  <a:cubicBezTo>
                    <a:pt x="326005" y="211186"/>
                    <a:pt x="337625" y="215051"/>
                    <a:pt x="346017" y="218917"/>
                  </a:cubicBezTo>
                  <a:lnTo>
                    <a:pt x="338916" y="248554"/>
                  </a:lnTo>
                  <a:cubicBezTo>
                    <a:pt x="331815" y="245333"/>
                    <a:pt x="320196" y="239534"/>
                    <a:pt x="301475" y="239534"/>
                  </a:cubicBezTo>
                  <a:cubicBezTo>
                    <a:pt x="284046" y="239534"/>
                    <a:pt x="278882" y="246621"/>
                    <a:pt x="278882" y="253708"/>
                  </a:cubicBezTo>
                  <a:cubicBezTo>
                    <a:pt x="278882" y="262728"/>
                    <a:pt x="287919" y="267883"/>
                    <a:pt x="309867" y="276258"/>
                  </a:cubicBezTo>
                  <a:cubicBezTo>
                    <a:pt x="340852" y="287211"/>
                    <a:pt x="353763" y="301386"/>
                    <a:pt x="353763" y="324580"/>
                  </a:cubicBezTo>
                  <a:cubicBezTo>
                    <a:pt x="353763" y="347774"/>
                    <a:pt x="336979" y="367747"/>
                    <a:pt x="307285" y="372901"/>
                  </a:cubicBezTo>
                  <a:lnTo>
                    <a:pt x="307285" y="399317"/>
                  </a:lnTo>
                  <a:lnTo>
                    <a:pt x="281464" y="399317"/>
                  </a:lnTo>
                  <a:lnTo>
                    <a:pt x="281464" y="374834"/>
                  </a:lnTo>
                  <a:cubicBezTo>
                    <a:pt x="264035" y="374190"/>
                    <a:pt x="247251" y="369036"/>
                    <a:pt x="237568" y="363881"/>
                  </a:cubicBezTo>
                  <a:lnTo>
                    <a:pt x="245314" y="332956"/>
                  </a:lnTo>
                  <a:cubicBezTo>
                    <a:pt x="256288" y="339398"/>
                    <a:pt x="271781" y="344553"/>
                    <a:pt x="288565" y="344553"/>
                  </a:cubicBezTo>
                  <a:cubicBezTo>
                    <a:pt x="303412" y="344553"/>
                    <a:pt x="313740" y="338754"/>
                    <a:pt x="313740" y="328446"/>
                  </a:cubicBezTo>
                  <a:cubicBezTo>
                    <a:pt x="313740" y="318781"/>
                    <a:pt x="305348" y="312338"/>
                    <a:pt x="285983" y="305896"/>
                  </a:cubicBezTo>
                  <a:cubicBezTo>
                    <a:pt x="258225" y="296876"/>
                    <a:pt x="238859" y="283346"/>
                    <a:pt x="238859" y="258218"/>
                  </a:cubicBezTo>
                  <a:cubicBezTo>
                    <a:pt x="238859" y="235668"/>
                    <a:pt x="254997" y="217628"/>
                    <a:pt x="282755" y="212474"/>
                  </a:cubicBezTo>
                  <a:close/>
                  <a:moveTo>
                    <a:pt x="295666" y="151161"/>
                  </a:moveTo>
                  <a:cubicBezTo>
                    <a:pt x="216258" y="151161"/>
                    <a:pt x="151700" y="215622"/>
                    <a:pt x="151700" y="294909"/>
                  </a:cubicBezTo>
                  <a:cubicBezTo>
                    <a:pt x="151700" y="374196"/>
                    <a:pt x="216258" y="438657"/>
                    <a:pt x="295666" y="438657"/>
                  </a:cubicBezTo>
                  <a:cubicBezTo>
                    <a:pt x="375073" y="438657"/>
                    <a:pt x="439631" y="374196"/>
                    <a:pt x="439631" y="294909"/>
                  </a:cubicBezTo>
                  <a:cubicBezTo>
                    <a:pt x="439631" y="215622"/>
                    <a:pt x="375073" y="151161"/>
                    <a:pt x="295666" y="151161"/>
                  </a:cubicBezTo>
                  <a:close/>
                  <a:moveTo>
                    <a:pt x="295423" y="0"/>
                  </a:moveTo>
                  <a:cubicBezTo>
                    <a:pt x="300185" y="0"/>
                    <a:pt x="305026" y="1611"/>
                    <a:pt x="309223" y="4834"/>
                  </a:cubicBezTo>
                  <a:lnTo>
                    <a:pt x="415744" y="86700"/>
                  </a:lnTo>
                  <a:lnTo>
                    <a:pt x="415744" y="21594"/>
                  </a:lnTo>
                  <a:cubicBezTo>
                    <a:pt x="415744" y="9991"/>
                    <a:pt x="425428" y="322"/>
                    <a:pt x="437694" y="322"/>
                  </a:cubicBezTo>
                  <a:cubicBezTo>
                    <a:pt x="449960" y="322"/>
                    <a:pt x="459644" y="9991"/>
                    <a:pt x="459644" y="21594"/>
                  </a:cubicBezTo>
                  <a:lnTo>
                    <a:pt x="459644" y="120219"/>
                  </a:lnTo>
                  <a:lnTo>
                    <a:pt x="582305" y="214977"/>
                  </a:lnTo>
                  <a:cubicBezTo>
                    <a:pt x="591989" y="222068"/>
                    <a:pt x="593926" y="236249"/>
                    <a:pt x="586825" y="245919"/>
                  </a:cubicBezTo>
                  <a:cubicBezTo>
                    <a:pt x="582305" y="251075"/>
                    <a:pt x="575850" y="254298"/>
                    <a:pt x="569394" y="254298"/>
                  </a:cubicBezTo>
                  <a:cubicBezTo>
                    <a:pt x="564229" y="254298"/>
                    <a:pt x="559710" y="252365"/>
                    <a:pt x="555836" y="249786"/>
                  </a:cubicBezTo>
                  <a:lnTo>
                    <a:pt x="529367" y="229159"/>
                  </a:lnTo>
                  <a:lnTo>
                    <a:pt x="529367" y="479912"/>
                  </a:lnTo>
                  <a:cubicBezTo>
                    <a:pt x="529367" y="492160"/>
                    <a:pt x="519038" y="501829"/>
                    <a:pt x="507418" y="501829"/>
                  </a:cubicBezTo>
                  <a:lnTo>
                    <a:pt x="81331" y="501829"/>
                  </a:lnTo>
                  <a:cubicBezTo>
                    <a:pt x="69065" y="501829"/>
                    <a:pt x="59381" y="492160"/>
                    <a:pt x="59381" y="479912"/>
                  </a:cubicBezTo>
                  <a:lnTo>
                    <a:pt x="59381" y="231092"/>
                  </a:lnTo>
                  <a:lnTo>
                    <a:pt x="35495" y="249786"/>
                  </a:lnTo>
                  <a:cubicBezTo>
                    <a:pt x="25811" y="256877"/>
                    <a:pt x="11608" y="254943"/>
                    <a:pt x="4506" y="245919"/>
                  </a:cubicBezTo>
                  <a:cubicBezTo>
                    <a:pt x="-2595" y="236249"/>
                    <a:pt x="-1304" y="222068"/>
                    <a:pt x="8380" y="214977"/>
                  </a:cubicBezTo>
                  <a:lnTo>
                    <a:pt x="282108" y="4834"/>
                  </a:lnTo>
                  <a:cubicBezTo>
                    <a:pt x="285982" y="1611"/>
                    <a:pt x="290662" y="0"/>
                    <a:pt x="295423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CFB5626A-0861-46FF-9C5B-DF22517002C1}"/>
              </a:ext>
            </a:extLst>
          </p:cNvPr>
          <p:cNvGrpSpPr/>
          <p:nvPr/>
        </p:nvGrpSpPr>
        <p:grpSpPr>
          <a:xfrm>
            <a:off x="6441141" y="3676343"/>
            <a:ext cx="5077758" cy="1305545"/>
            <a:chOff x="6353174" y="3631405"/>
            <a:chExt cx="5165725" cy="873162"/>
          </a:xfrm>
        </p:grpSpPr>
        <p:sp>
          <p:nvSpPr>
            <p:cNvPr id="10" name="işľïdé">
              <a:extLst>
                <a:ext uri="{FF2B5EF4-FFF2-40B4-BE49-F238E27FC236}">
                  <a16:creationId xmlns:a16="http://schemas.microsoft.com/office/drawing/2014/main" id="{8C4411DE-C172-453E-B396-3E643D5B07FF}"/>
                </a:ext>
              </a:extLst>
            </p:cNvPr>
            <p:cNvSpPr/>
            <p:nvPr/>
          </p:nvSpPr>
          <p:spPr>
            <a:xfrm flipH="1">
              <a:off x="6353174" y="3631405"/>
              <a:ext cx="5165725" cy="873162"/>
            </a:xfrm>
            <a:prstGeom prst="homePlate">
              <a:avLst/>
            </a:prstGeom>
            <a:noFill/>
            <a:ln w="19050">
              <a:solidFill>
                <a:schemeClr val="accent2"/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16" name="îsḻíḍê">
              <a:extLst>
                <a:ext uri="{FF2B5EF4-FFF2-40B4-BE49-F238E27FC236}">
                  <a16:creationId xmlns:a16="http://schemas.microsoft.com/office/drawing/2014/main" id="{50F0D6C5-0D4D-43F9-B1EE-C1F5E604992A}"/>
                </a:ext>
              </a:extLst>
            </p:cNvPr>
            <p:cNvSpPr/>
            <p:nvPr/>
          </p:nvSpPr>
          <p:spPr bwMode="auto">
            <a:xfrm>
              <a:off x="6810692" y="3867901"/>
              <a:ext cx="417536" cy="400170"/>
            </a:xfrm>
            <a:custGeom>
              <a:avLst/>
              <a:gdLst>
                <a:gd name="connsiteX0" fmla="*/ 413212 w 608062"/>
                <a:gd name="connsiteY0" fmla="*/ 336089 h 582771"/>
                <a:gd name="connsiteX1" fmla="*/ 402712 w 608062"/>
                <a:gd name="connsiteY1" fmla="*/ 339771 h 582771"/>
                <a:gd name="connsiteX2" fmla="*/ 396155 w 608062"/>
                <a:gd name="connsiteY2" fmla="*/ 353117 h 582771"/>
                <a:gd name="connsiteX3" fmla="*/ 396155 w 608062"/>
                <a:gd name="connsiteY3" fmla="*/ 364468 h 582771"/>
                <a:gd name="connsiteX4" fmla="*/ 413212 w 608062"/>
                <a:gd name="connsiteY4" fmla="*/ 381496 h 582771"/>
                <a:gd name="connsiteX5" fmla="*/ 424584 w 608062"/>
                <a:gd name="connsiteY5" fmla="*/ 381496 h 582771"/>
                <a:gd name="connsiteX6" fmla="*/ 441641 w 608062"/>
                <a:gd name="connsiteY6" fmla="*/ 364468 h 582771"/>
                <a:gd name="connsiteX7" fmla="*/ 441641 w 608062"/>
                <a:gd name="connsiteY7" fmla="*/ 353117 h 582771"/>
                <a:gd name="connsiteX8" fmla="*/ 424584 w 608062"/>
                <a:gd name="connsiteY8" fmla="*/ 336089 h 582771"/>
                <a:gd name="connsiteX9" fmla="*/ 416081 w 608062"/>
                <a:gd name="connsiteY9" fmla="*/ 336089 h 582771"/>
                <a:gd name="connsiteX10" fmla="*/ 370339 w 608062"/>
                <a:gd name="connsiteY10" fmla="*/ 285620 h 582771"/>
                <a:gd name="connsiteX11" fmla="*/ 523596 w 608062"/>
                <a:gd name="connsiteY11" fmla="*/ 285620 h 582771"/>
                <a:gd name="connsiteX12" fmla="*/ 561757 w 608062"/>
                <a:gd name="connsiteY12" fmla="*/ 285620 h 582771"/>
                <a:gd name="connsiteX13" fmla="*/ 572360 w 608062"/>
                <a:gd name="connsiteY13" fmla="*/ 285620 h 582771"/>
                <a:gd name="connsiteX14" fmla="*/ 573026 w 608062"/>
                <a:gd name="connsiteY14" fmla="*/ 285620 h 582771"/>
                <a:gd name="connsiteX15" fmla="*/ 573948 w 608062"/>
                <a:gd name="connsiteY15" fmla="*/ 285620 h 582771"/>
                <a:gd name="connsiteX16" fmla="*/ 585012 w 608062"/>
                <a:gd name="connsiteY16" fmla="*/ 287461 h 582771"/>
                <a:gd name="connsiteX17" fmla="*/ 596947 w 608062"/>
                <a:gd name="connsiteY17" fmla="*/ 294568 h 582771"/>
                <a:gd name="connsiteX18" fmla="*/ 608062 w 608062"/>
                <a:gd name="connsiteY18" fmla="*/ 319726 h 582771"/>
                <a:gd name="connsiteX19" fmla="*/ 608062 w 608062"/>
                <a:gd name="connsiteY19" fmla="*/ 395609 h 582771"/>
                <a:gd name="connsiteX20" fmla="*/ 596947 w 608062"/>
                <a:gd name="connsiteY20" fmla="*/ 420767 h 582771"/>
                <a:gd name="connsiteX21" fmla="*/ 585012 w 608062"/>
                <a:gd name="connsiteY21" fmla="*/ 427874 h 582771"/>
                <a:gd name="connsiteX22" fmla="*/ 573948 w 608062"/>
                <a:gd name="connsiteY22" fmla="*/ 429715 h 582771"/>
                <a:gd name="connsiteX23" fmla="*/ 573026 w 608062"/>
                <a:gd name="connsiteY23" fmla="*/ 429715 h 582771"/>
                <a:gd name="connsiteX24" fmla="*/ 370339 w 608062"/>
                <a:gd name="connsiteY24" fmla="*/ 429715 h 582771"/>
                <a:gd name="connsiteX25" fmla="*/ 336174 w 608062"/>
                <a:gd name="connsiteY25" fmla="*/ 395609 h 582771"/>
                <a:gd name="connsiteX26" fmla="*/ 336174 w 608062"/>
                <a:gd name="connsiteY26" fmla="*/ 357821 h 582771"/>
                <a:gd name="connsiteX27" fmla="*/ 336174 w 608062"/>
                <a:gd name="connsiteY27" fmla="*/ 347287 h 582771"/>
                <a:gd name="connsiteX28" fmla="*/ 336174 w 608062"/>
                <a:gd name="connsiteY28" fmla="*/ 336703 h 582771"/>
                <a:gd name="connsiteX29" fmla="*/ 336174 w 608062"/>
                <a:gd name="connsiteY29" fmla="*/ 319726 h 582771"/>
                <a:gd name="connsiteX30" fmla="*/ 370339 w 608062"/>
                <a:gd name="connsiteY30" fmla="*/ 285620 h 582771"/>
                <a:gd name="connsiteX31" fmla="*/ 34208 w 608062"/>
                <a:gd name="connsiteY31" fmla="*/ 134822 h 582771"/>
                <a:gd name="connsiteX32" fmla="*/ 54539 w 608062"/>
                <a:gd name="connsiteY32" fmla="*/ 134822 h 582771"/>
                <a:gd name="connsiteX33" fmla="*/ 60633 w 608062"/>
                <a:gd name="connsiteY33" fmla="*/ 134822 h 582771"/>
                <a:gd name="connsiteX34" fmla="*/ 93407 w 608062"/>
                <a:gd name="connsiteY34" fmla="*/ 134822 h 582771"/>
                <a:gd name="connsiteX35" fmla="*/ 132327 w 608062"/>
                <a:gd name="connsiteY35" fmla="*/ 134822 h 582771"/>
                <a:gd name="connsiteX36" fmla="*/ 429142 w 608062"/>
                <a:gd name="connsiteY36" fmla="*/ 134822 h 582771"/>
                <a:gd name="connsiteX37" fmla="*/ 509900 w 608062"/>
                <a:gd name="connsiteY37" fmla="*/ 134822 h 582771"/>
                <a:gd name="connsiteX38" fmla="*/ 520501 w 608062"/>
                <a:gd name="connsiteY38" fmla="*/ 134822 h 582771"/>
                <a:gd name="connsiteX39" fmla="*/ 531101 w 608062"/>
                <a:gd name="connsiteY39" fmla="*/ 134822 h 582771"/>
                <a:gd name="connsiteX40" fmla="*/ 538885 w 608062"/>
                <a:gd name="connsiteY40" fmla="*/ 134822 h 582771"/>
                <a:gd name="connsiteX41" fmla="*/ 572940 w 608062"/>
                <a:gd name="connsiteY41" fmla="*/ 168926 h 582771"/>
                <a:gd name="connsiteX42" fmla="*/ 572940 w 608062"/>
                <a:gd name="connsiteY42" fmla="*/ 261982 h 582771"/>
                <a:gd name="connsiteX43" fmla="*/ 565719 w 608062"/>
                <a:gd name="connsiteY43" fmla="*/ 261982 h 582771"/>
                <a:gd name="connsiteX44" fmla="*/ 555119 w 608062"/>
                <a:gd name="connsiteY44" fmla="*/ 261982 h 582771"/>
                <a:gd name="connsiteX45" fmla="*/ 544518 w 608062"/>
                <a:gd name="connsiteY45" fmla="*/ 261982 h 582771"/>
                <a:gd name="connsiteX46" fmla="*/ 370301 w 608062"/>
                <a:gd name="connsiteY46" fmla="*/ 261982 h 582771"/>
                <a:gd name="connsiteX47" fmla="*/ 363388 w 608062"/>
                <a:gd name="connsiteY47" fmla="*/ 262391 h 582771"/>
                <a:gd name="connsiteX48" fmla="*/ 328770 w 608062"/>
                <a:gd name="connsiteY48" fmla="*/ 279468 h 582771"/>
                <a:gd name="connsiteX49" fmla="*/ 312331 w 608062"/>
                <a:gd name="connsiteY49" fmla="*/ 319861 h 582771"/>
                <a:gd name="connsiteX50" fmla="*/ 312331 w 608062"/>
                <a:gd name="connsiteY50" fmla="*/ 343279 h 582771"/>
                <a:gd name="connsiteX51" fmla="*/ 312331 w 608062"/>
                <a:gd name="connsiteY51" fmla="*/ 353863 h 582771"/>
                <a:gd name="connsiteX52" fmla="*/ 312331 w 608062"/>
                <a:gd name="connsiteY52" fmla="*/ 364446 h 582771"/>
                <a:gd name="connsiteX53" fmla="*/ 312331 w 608062"/>
                <a:gd name="connsiteY53" fmla="*/ 395636 h 582771"/>
                <a:gd name="connsiteX54" fmla="*/ 370352 w 608062"/>
                <a:gd name="connsiteY54" fmla="*/ 453617 h 582771"/>
                <a:gd name="connsiteX55" fmla="*/ 572940 w 608062"/>
                <a:gd name="connsiteY55" fmla="*/ 453617 h 582771"/>
                <a:gd name="connsiteX56" fmla="*/ 572940 w 608062"/>
                <a:gd name="connsiteY56" fmla="*/ 548719 h 582771"/>
                <a:gd name="connsiteX57" fmla="*/ 538783 w 608062"/>
                <a:gd name="connsiteY57" fmla="*/ 582771 h 582771"/>
                <a:gd name="connsiteX58" fmla="*/ 34157 w 608062"/>
                <a:gd name="connsiteY58" fmla="*/ 582771 h 582771"/>
                <a:gd name="connsiteX59" fmla="*/ 0 w 608062"/>
                <a:gd name="connsiteY59" fmla="*/ 548719 h 582771"/>
                <a:gd name="connsiteX60" fmla="*/ 0 w 608062"/>
                <a:gd name="connsiteY60" fmla="*/ 211875 h 582771"/>
                <a:gd name="connsiteX61" fmla="*/ 0 w 608062"/>
                <a:gd name="connsiteY61" fmla="*/ 173016 h 582771"/>
                <a:gd name="connsiteX62" fmla="*/ 0 w 608062"/>
                <a:gd name="connsiteY62" fmla="*/ 168926 h 582771"/>
                <a:gd name="connsiteX63" fmla="*/ 1229 w 608062"/>
                <a:gd name="connsiteY63" fmla="*/ 159978 h 582771"/>
                <a:gd name="connsiteX64" fmla="*/ 7528 w 608062"/>
                <a:gd name="connsiteY64" fmla="*/ 147656 h 582771"/>
                <a:gd name="connsiteX65" fmla="*/ 34208 w 608062"/>
                <a:gd name="connsiteY65" fmla="*/ 134822 h 582771"/>
                <a:gd name="connsiteX66" fmla="*/ 459702 w 608062"/>
                <a:gd name="connsiteY66" fmla="*/ 46827 h 582771"/>
                <a:gd name="connsiteX67" fmla="*/ 492623 w 608062"/>
                <a:gd name="connsiteY67" fmla="*/ 71966 h 582771"/>
                <a:gd name="connsiteX68" fmla="*/ 503273 w 608062"/>
                <a:gd name="connsiteY68" fmla="*/ 110900 h 582771"/>
                <a:gd name="connsiteX69" fmla="*/ 417257 w 608062"/>
                <a:gd name="connsiteY69" fmla="*/ 110900 h 582771"/>
                <a:gd name="connsiteX70" fmla="*/ 219882 w 608062"/>
                <a:gd name="connsiteY70" fmla="*/ 110900 h 582771"/>
                <a:gd name="connsiteX71" fmla="*/ 393757 w 608062"/>
                <a:gd name="connsiteY71" fmla="*/ 63586 h 582771"/>
                <a:gd name="connsiteX72" fmla="*/ 450691 w 608062"/>
                <a:gd name="connsiteY72" fmla="*/ 48053 h 582771"/>
                <a:gd name="connsiteX73" fmla="*/ 459702 w 608062"/>
                <a:gd name="connsiteY73" fmla="*/ 46827 h 582771"/>
                <a:gd name="connsiteX74" fmla="*/ 351961 w 608062"/>
                <a:gd name="connsiteY74" fmla="*/ 1805 h 582771"/>
                <a:gd name="connsiteX75" fmla="*/ 371657 w 608062"/>
                <a:gd name="connsiteY75" fmla="*/ 18993 h 582771"/>
                <a:gd name="connsiteX76" fmla="*/ 384511 w 608062"/>
                <a:gd name="connsiteY76" fmla="*/ 44858 h 582771"/>
                <a:gd name="connsiteX77" fmla="*/ 142137 w 608062"/>
                <a:gd name="connsiteY77" fmla="*/ 110900 h 582771"/>
                <a:gd name="connsiteX78" fmla="*/ 108953 w 608062"/>
                <a:gd name="connsiteY78" fmla="*/ 110900 h 582771"/>
                <a:gd name="connsiteX79" fmla="*/ 325927 w 608062"/>
                <a:gd name="connsiteY79" fmla="*/ 3556 h 582771"/>
                <a:gd name="connsiteX80" fmla="*/ 351961 w 608062"/>
                <a:gd name="connsiteY80" fmla="*/ 1805 h 582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08062" h="582771">
                  <a:moveTo>
                    <a:pt x="413212" y="336089"/>
                  </a:moveTo>
                  <a:cubicBezTo>
                    <a:pt x="409268" y="336089"/>
                    <a:pt x="405631" y="337521"/>
                    <a:pt x="402712" y="339771"/>
                  </a:cubicBezTo>
                  <a:cubicBezTo>
                    <a:pt x="398665" y="342839"/>
                    <a:pt x="396155" y="347696"/>
                    <a:pt x="396155" y="353117"/>
                  </a:cubicBezTo>
                  <a:lnTo>
                    <a:pt x="396155" y="364468"/>
                  </a:lnTo>
                  <a:cubicBezTo>
                    <a:pt x="396155" y="373877"/>
                    <a:pt x="403787" y="381496"/>
                    <a:pt x="413212" y="381496"/>
                  </a:cubicBezTo>
                  <a:lnTo>
                    <a:pt x="424584" y="381496"/>
                  </a:lnTo>
                  <a:cubicBezTo>
                    <a:pt x="434009" y="381496"/>
                    <a:pt x="441641" y="373877"/>
                    <a:pt x="441641" y="364468"/>
                  </a:cubicBezTo>
                  <a:lnTo>
                    <a:pt x="441641" y="353117"/>
                  </a:lnTo>
                  <a:cubicBezTo>
                    <a:pt x="441641" y="343708"/>
                    <a:pt x="434009" y="336089"/>
                    <a:pt x="424584" y="336089"/>
                  </a:cubicBezTo>
                  <a:lnTo>
                    <a:pt x="416081" y="336089"/>
                  </a:lnTo>
                  <a:close/>
                  <a:moveTo>
                    <a:pt x="370339" y="285620"/>
                  </a:moveTo>
                  <a:lnTo>
                    <a:pt x="523596" y="285620"/>
                  </a:lnTo>
                  <a:lnTo>
                    <a:pt x="561757" y="285620"/>
                  </a:lnTo>
                  <a:lnTo>
                    <a:pt x="572360" y="285620"/>
                  </a:lnTo>
                  <a:lnTo>
                    <a:pt x="573026" y="285620"/>
                  </a:lnTo>
                  <a:lnTo>
                    <a:pt x="573948" y="285620"/>
                  </a:lnTo>
                  <a:cubicBezTo>
                    <a:pt x="577841" y="285620"/>
                    <a:pt x="581529" y="286336"/>
                    <a:pt x="585012" y="287461"/>
                  </a:cubicBezTo>
                  <a:cubicBezTo>
                    <a:pt x="589520" y="289046"/>
                    <a:pt x="593515" y="291449"/>
                    <a:pt x="596947" y="294568"/>
                  </a:cubicBezTo>
                  <a:cubicBezTo>
                    <a:pt x="603759" y="300756"/>
                    <a:pt x="608062" y="309755"/>
                    <a:pt x="608062" y="319726"/>
                  </a:cubicBezTo>
                  <a:lnTo>
                    <a:pt x="608062" y="395609"/>
                  </a:lnTo>
                  <a:cubicBezTo>
                    <a:pt x="608062" y="405580"/>
                    <a:pt x="603759" y="414579"/>
                    <a:pt x="596947" y="420767"/>
                  </a:cubicBezTo>
                  <a:cubicBezTo>
                    <a:pt x="593515" y="423886"/>
                    <a:pt x="589520" y="426340"/>
                    <a:pt x="585012" y="427874"/>
                  </a:cubicBezTo>
                  <a:cubicBezTo>
                    <a:pt x="581529" y="428999"/>
                    <a:pt x="577841" y="429715"/>
                    <a:pt x="573948" y="429715"/>
                  </a:cubicBezTo>
                  <a:lnTo>
                    <a:pt x="573026" y="429715"/>
                  </a:lnTo>
                  <a:lnTo>
                    <a:pt x="370339" y="429715"/>
                  </a:lnTo>
                  <a:cubicBezTo>
                    <a:pt x="351489" y="429715"/>
                    <a:pt x="336174" y="414426"/>
                    <a:pt x="336174" y="395609"/>
                  </a:cubicBezTo>
                  <a:lnTo>
                    <a:pt x="336174" y="357821"/>
                  </a:lnTo>
                  <a:lnTo>
                    <a:pt x="336174" y="347287"/>
                  </a:lnTo>
                  <a:lnTo>
                    <a:pt x="336174" y="336703"/>
                  </a:lnTo>
                  <a:lnTo>
                    <a:pt x="336174" y="319726"/>
                  </a:lnTo>
                  <a:cubicBezTo>
                    <a:pt x="336174" y="300909"/>
                    <a:pt x="351489" y="285620"/>
                    <a:pt x="370339" y="285620"/>
                  </a:cubicBezTo>
                  <a:close/>
                  <a:moveTo>
                    <a:pt x="34208" y="134822"/>
                  </a:moveTo>
                  <a:lnTo>
                    <a:pt x="54539" y="134822"/>
                  </a:lnTo>
                  <a:lnTo>
                    <a:pt x="60633" y="134822"/>
                  </a:lnTo>
                  <a:lnTo>
                    <a:pt x="93407" y="134822"/>
                  </a:lnTo>
                  <a:lnTo>
                    <a:pt x="132327" y="134822"/>
                  </a:lnTo>
                  <a:lnTo>
                    <a:pt x="429142" y="134822"/>
                  </a:lnTo>
                  <a:lnTo>
                    <a:pt x="509900" y="134822"/>
                  </a:lnTo>
                  <a:lnTo>
                    <a:pt x="520501" y="134822"/>
                  </a:lnTo>
                  <a:lnTo>
                    <a:pt x="531101" y="134822"/>
                  </a:lnTo>
                  <a:lnTo>
                    <a:pt x="538885" y="134822"/>
                  </a:lnTo>
                  <a:cubicBezTo>
                    <a:pt x="557730" y="134822"/>
                    <a:pt x="572991" y="150110"/>
                    <a:pt x="572940" y="168926"/>
                  </a:cubicBezTo>
                  <a:lnTo>
                    <a:pt x="572940" y="261982"/>
                  </a:lnTo>
                  <a:lnTo>
                    <a:pt x="565719" y="261982"/>
                  </a:lnTo>
                  <a:lnTo>
                    <a:pt x="555119" y="261982"/>
                  </a:lnTo>
                  <a:lnTo>
                    <a:pt x="544518" y="261982"/>
                  </a:lnTo>
                  <a:lnTo>
                    <a:pt x="370301" y="261982"/>
                  </a:lnTo>
                  <a:cubicBezTo>
                    <a:pt x="367945" y="261982"/>
                    <a:pt x="365641" y="262084"/>
                    <a:pt x="363388" y="262391"/>
                  </a:cubicBezTo>
                  <a:cubicBezTo>
                    <a:pt x="349868" y="263925"/>
                    <a:pt x="337783" y="270214"/>
                    <a:pt x="328770" y="279468"/>
                  </a:cubicBezTo>
                  <a:cubicBezTo>
                    <a:pt x="318579" y="289899"/>
                    <a:pt x="312331" y="304164"/>
                    <a:pt x="312331" y="319861"/>
                  </a:cubicBezTo>
                  <a:lnTo>
                    <a:pt x="312331" y="343279"/>
                  </a:lnTo>
                  <a:lnTo>
                    <a:pt x="312331" y="353863"/>
                  </a:lnTo>
                  <a:lnTo>
                    <a:pt x="312331" y="364446"/>
                  </a:lnTo>
                  <a:lnTo>
                    <a:pt x="312331" y="395636"/>
                  </a:lnTo>
                  <a:cubicBezTo>
                    <a:pt x="312331" y="427643"/>
                    <a:pt x="338346" y="453617"/>
                    <a:pt x="370352" y="453617"/>
                  </a:cubicBezTo>
                  <a:lnTo>
                    <a:pt x="572940" y="453617"/>
                  </a:lnTo>
                  <a:lnTo>
                    <a:pt x="572940" y="548719"/>
                  </a:lnTo>
                  <a:cubicBezTo>
                    <a:pt x="572940" y="567534"/>
                    <a:pt x="557628" y="582771"/>
                    <a:pt x="538783" y="582771"/>
                  </a:cubicBezTo>
                  <a:lnTo>
                    <a:pt x="34157" y="582771"/>
                  </a:lnTo>
                  <a:cubicBezTo>
                    <a:pt x="15312" y="582771"/>
                    <a:pt x="0" y="567534"/>
                    <a:pt x="0" y="548719"/>
                  </a:cubicBezTo>
                  <a:lnTo>
                    <a:pt x="0" y="211875"/>
                  </a:lnTo>
                  <a:lnTo>
                    <a:pt x="0" y="173016"/>
                  </a:lnTo>
                  <a:lnTo>
                    <a:pt x="0" y="168926"/>
                  </a:lnTo>
                  <a:cubicBezTo>
                    <a:pt x="0" y="165858"/>
                    <a:pt x="461" y="162841"/>
                    <a:pt x="1229" y="159978"/>
                  </a:cubicBezTo>
                  <a:cubicBezTo>
                    <a:pt x="2458" y="155427"/>
                    <a:pt x="4660" y="151235"/>
                    <a:pt x="7528" y="147656"/>
                  </a:cubicBezTo>
                  <a:cubicBezTo>
                    <a:pt x="13776" y="139782"/>
                    <a:pt x="23403" y="134822"/>
                    <a:pt x="34208" y="134822"/>
                  </a:cubicBezTo>
                  <a:close/>
                  <a:moveTo>
                    <a:pt x="459702" y="46827"/>
                  </a:moveTo>
                  <a:cubicBezTo>
                    <a:pt x="474755" y="46827"/>
                    <a:pt x="488527" y="56739"/>
                    <a:pt x="492623" y="71966"/>
                  </a:cubicBezTo>
                  <a:lnTo>
                    <a:pt x="503273" y="110900"/>
                  </a:lnTo>
                  <a:lnTo>
                    <a:pt x="417257" y="110900"/>
                  </a:lnTo>
                  <a:lnTo>
                    <a:pt x="219882" y="110900"/>
                  </a:lnTo>
                  <a:lnTo>
                    <a:pt x="393757" y="63586"/>
                  </a:lnTo>
                  <a:lnTo>
                    <a:pt x="450691" y="48053"/>
                  </a:lnTo>
                  <a:cubicBezTo>
                    <a:pt x="453712" y="47236"/>
                    <a:pt x="456732" y="46827"/>
                    <a:pt x="459702" y="46827"/>
                  </a:cubicBezTo>
                  <a:close/>
                  <a:moveTo>
                    <a:pt x="351961" y="1805"/>
                  </a:moveTo>
                  <a:cubicBezTo>
                    <a:pt x="360237" y="4604"/>
                    <a:pt x="367458" y="10559"/>
                    <a:pt x="371657" y="18993"/>
                  </a:cubicBezTo>
                  <a:lnTo>
                    <a:pt x="384511" y="44858"/>
                  </a:lnTo>
                  <a:lnTo>
                    <a:pt x="142137" y="110900"/>
                  </a:lnTo>
                  <a:lnTo>
                    <a:pt x="108953" y="110900"/>
                  </a:lnTo>
                  <a:lnTo>
                    <a:pt x="325927" y="3556"/>
                  </a:lnTo>
                  <a:cubicBezTo>
                    <a:pt x="334351" y="-636"/>
                    <a:pt x="343684" y="-993"/>
                    <a:pt x="351961" y="18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FFFFFF"/>
              </a:solidFill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:lc="http://schemas.openxmlformats.org/drawingml/2006/lockedCanvas" xmlns="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96692CB6-4678-4A84-9D03-5369AA5B6BD3}"/>
              </a:ext>
            </a:extLst>
          </p:cNvPr>
          <p:cNvGrpSpPr/>
          <p:nvPr/>
        </p:nvGrpSpPr>
        <p:grpSpPr>
          <a:xfrm>
            <a:off x="-128660" y="-171467"/>
            <a:ext cx="4215194" cy="1993432"/>
            <a:chOff x="-128660" y="-171467"/>
            <a:chExt cx="4215194" cy="1993432"/>
          </a:xfrm>
        </p:grpSpPr>
        <p:sp>
          <p:nvSpPr>
            <p:cNvPr id="29" name="îşļiḓê">
              <a:extLst>
                <a:ext uri="{FF2B5EF4-FFF2-40B4-BE49-F238E27FC236}">
                  <a16:creationId xmlns:a16="http://schemas.microsoft.com/office/drawing/2014/main" id="{2B1E0B52-3EEF-4ED7-B540-CFAE64398E32}"/>
                </a:ext>
              </a:extLst>
            </p:cNvPr>
            <p:cNvSpPr txBox="1"/>
            <p:nvPr/>
          </p:nvSpPr>
          <p:spPr bwMode="auto">
            <a:xfrm>
              <a:off x="1371170" y="383444"/>
              <a:ext cx="2715364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Dặn</a:t>
              </a:r>
              <a:r>
                <a:rPr kumimoji="0" lang="en-US" altLang="zh-CN" sz="54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54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dò</a:t>
              </a:r>
              <a:endPara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AB504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3820D7FE-6804-4D68-9998-4F9DD620EAB6}"/>
                </a:ext>
              </a:extLst>
            </p:cNvPr>
            <p:cNvCxnSpPr/>
            <p:nvPr/>
          </p:nvCxnSpPr>
          <p:spPr>
            <a:xfrm>
              <a:off x="971550" y="1059869"/>
              <a:ext cx="262138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9C9DBED3-982C-4863-B6B7-363DDA76C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AB5D8A48-EFC6-4FC5-86EE-3C06B7CE74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57" y="1059869"/>
            <a:ext cx="6096012" cy="609601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573861" y="1970766"/>
            <a:ext cx="3850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518716" y="3790506"/>
            <a:ext cx="40001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9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8078208-366D-4279-86A4-0D3AA3F4AD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3091" b="61043"/>
          <a:stretch/>
        </p:blipFill>
        <p:spPr>
          <a:xfrm>
            <a:off x="-1" y="0"/>
            <a:ext cx="3067051" cy="257632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CB5D3A-14BC-41DF-AF2E-50776821CB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8125"/>
          <a:stretch/>
        </p:blipFill>
        <p:spPr>
          <a:xfrm>
            <a:off x="0" y="4356100"/>
            <a:ext cx="3200400" cy="2667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C5374B8-131F-4ED9-BB99-203564BC33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5" t="50000"/>
          <a:stretch/>
        </p:blipFill>
        <p:spPr>
          <a:xfrm>
            <a:off x="8305800" y="3232150"/>
            <a:ext cx="3886200" cy="3238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713" y="2407678"/>
            <a:ext cx="950448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1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8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30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3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510835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4" y="1626441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6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>
            <a:extLst>
              <a:ext uri="{FF2B5EF4-FFF2-40B4-BE49-F238E27FC236}">
                <a16:creationId xmlns:a16="http://schemas.microsoft.com/office/drawing/2014/main" id="{2F9F1C5B-049C-42A7-9577-8E7C54FADA50}"/>
              </a:ext>
            </a:extLst>
          </p:cNvPr>
          <p:cNvSpPr txBox="1"/>
          <p:nvPr/>
        </p:nvSpPr>
        <p:spPr>
          <a:xfrm>
            <a:off x="1385047" y="1988385"/>
            <a:ext cx="4285941" cy="2556627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858E2F26-DC15-4849-98EE-BC214F42C700}"/>
              </a:ext>
            </a:extLst>
          </p:cNvPr>
          <p:cNvSpPr txBox="1"/>
          <p:nvPr/>
        </p:nvSpPr>
        <p:spPr>
          <a:xfrm>
            <a:off x="6148977" y="1988385"/>
            <a:ext cx="4285941" cy="2556627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7E246343-752C-48F8-8263-9EB2A1912AFE}"/>
              </a:ext>
            </a:extLst>
          </p:cNvPr>
          <p:cNvGrpSpPr/>
          <p:nvPr/>
        </p:nvGrpSpPr>
        <p:grpSpPr>
          <a:xfrm>
            <a:off x="904872" y="1232827"/>
            <a:ext cx="10382256" cy="24473"/>
            <a:chOff x="723894" y="1232827"/>
            <a:chExt cx="10382256" cy="24473"/>
          </a:xfrm>
        </p:grpSpPr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A5F70A1D-9091-469A-BBB4-FD0E38BF8608}"/>
                </a:ext>
              </a:extLst>
            </p:cNvPr>
            <p:cNvCxnSpPr>
              <a:stCxn id="33" idx="3"/>
            </p:cNvCxnSpPr>
            <p:nvPr/>
          </p:nvCxnSpPr>
          <p:spPr>
            <a:xfrm>
              <a:off x="7061200" y="1232827"/>
              <a:ext cx="4044950" cy="24473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5B186ECE-F93B-4E35-8D67-59097FB25B9F}"/>
                </a:ext>
              </a:extLst>
            </p:cNvPr>
            <p:cNvCxnSpPr/>
            <p:nvPr/>
          </p:nvCxnSpPr>
          <p:spPr>
            <a:xfrm>
              <a:off x="723894" y="1232827"/>
              <a:ext cx="4044950" cy="24473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9AEEB985-BA18-4723-B186-947FFAA7BC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3091" b="61043"/>
          <a:stretch/>
        </p:blipFill>
        <p:spPr>
          <a:xfrm>
            <a:off x="1278838" y="-43982"/>
            <a:ext cx="1930400" cy="16215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8776" y="2171694"/>
            <a:ext cx="40691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HS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ngờ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32141" y="1986605"/>
            <a:ext cx="40086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xảy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2446" y="147355"/>
            <a:ext cx="7919390" cy="171312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5EE489C-5BCC-91DF-FB29-F2AB1EFD59D0}"/>
              </a:ext>
            </a:extLst>
          </p:cNvPr>
          <p:cNvGrpSpPr/>
          <p:nvPr/>
        </p:nvGrpSpPr>
        <p:grpSpPr>
          <a:xfrm>
            <a:off x="723894" y="2171694"/>
            <a:ext cx="6096012" cy="6096012"/>
            <a:chOff x="723894" y="2171694"/>
            <a:chExt cx="6096012" cy="6096012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36302E4-1132-458B-B575-F2CFA0740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894" y="2171694"/>
              <a:ext cx="6096012" cy="6096012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5CA4B6D-B55C-843B-24C4-D31DD44FFD7D}"/>
                </a:ext>
              </a:extLst>
            </p:cNvPr>
            <p:cNvSpPr/>
            <p:nvPr/>
          </p:nvSpPr>
          <p:spPr>
            <a:xfrm>
              <a:off x="1108953" y="5527897"/>
              <a:ext cx="1263493" cy="680936"/>
            </a:xfrm>
            <a:prstGeom prst="roundRect">
              <a:avLst/>
            </a:prstGeom>
            <a:solidFill>
              <a:srgbClr val="4F51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6179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1E648CCA-7AA7-4F71-82EE-F1BDD0F28FD9}"/>
              </a:ext>
            </a:extLst>
          </p:cNvPr>
          <p:cNvGrpSpPr/>
          <p:nvPr/>
        </p:nvGrpSpPr>
        <p:grpSpPr>
          <a:xfrm>
            <a:off x="1630363" y="-1257299"/>
            <a:ext cx="8858250" cy="9127935"/>
            <a:chOff x="1630363" y="-1257299"/>
            <a:chExt cx="8858250" cy="912793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3085120-D086-4956-A7EE-C0CDA7A76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-1257299"/>
              <a:ext cx="8858250" cy="88582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DC8241E-A800-4783-BDCC-BC608EFF3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0237" y="2454444"/>
              <a:ext cx="3829050" cy="541619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952" y="2104666"/>
            <a:ext cx="9949534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5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OKI_ Xử lí khi bị ngạt khói_ Kỹ năng sống - Kỹ năng sống tiểu họ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4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5861260" y="111169"/>
            <a:ext cx="5256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https://www.youtube.com/watch?v=3yvv_bMrWLk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56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C2644FAB-2FB4-4AFD-A604-9A7F6D53E0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919" y="-114213"/>
            <a:ext cx="1993432" cy="199343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240741" y="174813"/>
            <a:ext cx="8471647" cy="3572394"/>
            <a:chOff x="1358537" y="1496585"/>
            <a:chExt cx="4576775" cy="3017103"/>
          </a:xfrm>
        </p:grpSpPr>
        <p:sp>
          <p:nvSpPr>
            <p:cNvPr id="2" name="Cloud 1"/>
            <p:cNvSpPr/>
            <p:nvPr/>
          </p:nvSpPr>
          <p:spPr>
            <a:xfrm>
              <a:off x="1358537" y="1496585"/>
              <a:ext cx="4424375" cy="2864703"/>
            </a:xfrm>
            <a:prstGeom prst="cloud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loud 36"/>
            <p:cNvSpPr/>
            <p:nvPr/>
          </p:nvSpPr>
          <p:spPr>
            <a:xfrm>
              <a:off x="1533130" y="1648985"/>
              <a:ext cx="4402182" cy="2864703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4857BD9-3E3C-CC8A-33A2-E34492F4F6CF}"/>
              </a:ext>
            </a:extLst>
          </p:cNvPr>
          <p:cNvSpPr txBox="1"/>
          <p:nvPr/>
        </p:nvSpPr>
        <p:spPr>
          <a:xfrm>
            <a:off x="4316727" y="1020182"/>
            <a:ext cx="66428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ngờ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video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2FC5795-417F-40E6-B728-5E1A3C9EDB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97" y="2436562"/>
            <a:ext cx="4791524" cy="5090022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FC5374B8-131F-4ED9-BB99-203564BC33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5" t="50000"/>
          <a:stretch/>
        </p:blipFill>
        <p:spPr>
          <a:xfrm>
            <a:off x="8371324" y="3594806"/>
            <a:ext cx="38862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0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1E648CCA-7AA7-4F71-82EE-F1BDD0F28FD9}"/>
              </a:ext>
            </a:extLst>
          </p:cNvPr>
          <p:cNvGrpSpPr/>
          <p:nvPr/>
        </p:nvGrpSpPr>
        <p:grpSpPr>
          <a:xfrm>
            <a:off x="1630363" y="-1257299"/>
            <a:ext cx="8858250" cy="9127935"/>
            <a:chOff x="1630363" y="-1257299"/>
            <a:chExt cx="8858250" cy="912793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3085120-D086-4956-A7EE-C0CDA7A76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-1257299"/>
              <a:ext cx="8858250" cy="88582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DC8241E-A800-4783-BDCC-BC608EFF3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0237" y="2454444"/>
              <a:ext cx="3829050" cy="541619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721" y="2161330"/>
            <a:ext cx="9949534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C86D2C10-973A-4675-9B5C-84D3F3AFF9AF}"/>
              </a:ext>
            </a:extLst>
          </p:cNvPr>
          <p:cNvGrpSpPr/>
          <p:nvPr/>
        </p:nvGrpSpPr>
        <p:grpSpPr>
          <a:xfrm>
            <a:off x="30277" y="-151692"/>
            <a:ext cx="7169540" cy="1993432"/>
            <a:chOff x="-128660" y="-171467"/>
            <a:chExt cx="7169540" cy="1993432"/>
          </a:xfrm>
        </p:grpSpPr>
        <p:sp>
          <p:nvSpPr>
            <p:cNvPr id="31" name="îşļiḓê">
              <a:extLst>
                <a:ext uri="{FF2B5EF4-FFF2-40B4-BE49-F238E27FC236}">
                  <a16:creationId xmlns:a16="http://schemas.microsoft.com/office/drawing/2014/main" id="{10219DEA-3A44-44A4-81D1-C53ECBF9DE52}"/>
                </a:ext>
              </a:extLst>
            </p:cNvPr>
            <p:cNvSpPr txBox="1"/>
            <p:nvPr/>
          </p:nvSpPr>
          <p:spPr bwMode="auto">
            <a:xfrm>
              <a:off x="1231618" y="385733"/>
              <a:ext cx="5809262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Xử</a:t>
              </a:r>
              <a:r>
                <a:rPr kumimoji="0" lang="en-US" altLang="zh-CN" sz="48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8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lí</a:t>
              </a:r>
              <a:r>
                <a:rPr kumimoji="0" lang="en-US" altLang="zh-CN" sz="48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8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tình</a:t>
              </a:r>
              <a:r>
                <a:rPr kumimoji="0" lang="en-US" altLang="zh-CN" sz="48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8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huống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B504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3901B6B9-3973-4A49-B155-4689427B051E}"/>
                </a:ext>
              </a:extLst>
            </p:cNvPr>
            <p:cNvCxnSpPr/>
            <p:nvPr/>
          </p:nvCxnSpPr>
          <p:spPr>
            <a:xfrm flipV="1">
              <a:off x="971550" y="1031966"/>
              <a:ext cx="5011239" cy="2790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C092B24C-E38A-4CF7-AC8D-9D0185DFD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AA12103-CB53-4DE6-8E3B-BA73B0A42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36" y="1682979"/>
            <a:ext cx="3550784" cy="3284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AA13D5-636B-404D-9125-92C89C8DB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2222" y="1682979"/>
            <a:ext cx="3599689" cy="3268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40E40B-9BA1-45AC-AD5E-B5B60EA884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4713" y="1682980"/>
            <a:ext cx="3550784" cy="3268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" name="Group 3"/>
          <p:cNvGrpSpPr/>
          <p:nvPr/>
        </p:nvGrpSpPr>
        <p:grpSpPr>
          <a:xfrm>
            <a:off x="878541" y="5325035"/>
            <a:ext cx="10434918" cy="1169894"/>
            <a:chOff x="878541" y="5325035"/>
            <a:chExt cx="10434918" cy="1169894"/>
          </a:xfrm>
        </p:grpSpPr>
        <p:sp>
          <p:nvSpPr>
            <p:cNvPr id="2" name="Rounded Rectangle 1"/>
            <p:cNvSpPr/>
            <p:nvPr/>
          </p:nvSpPr>
          <p:spPr>
            <a:xfrm>
              <a:off x="878541" y="5325035"/>
              <a:ext cx="10434918" cy="1169894"/>
            </a:xfrm>
            <a:prstGeom prst="roundRect">
              <a:avLst/>
            </a:prstGeom>
            <a:solidFill>
              <a:schemeClr val="bg1"/>
            </a:solidFill>
            <a:ln w="28575">
              <a:prstDash val="dash"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72183" y="5554348"/>
              <a:ext cx="102197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2,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quyết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510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C86D2C10-973A-4675-9B5C-84D3F3AFF9AF}"/>
              </a:ext>
            </a:extLst>
          </p:cNvPr>
          <p:cNvGrpSpPr/>
          <p:nvPr/>
        </p:nvGrpSpPr>
        <p:grpSpPr>
          <a:xfrm>
            <a:off x="30277" y="-151692"/>
            <a:ext cx="7169540" cy="1993432"/>
            <a:chOff x="-128660" y="-171467"/>
            <a:chExt cx="7169540" cy="1993432"/>
          </a:xfrm>
        </p:grpSpPr>
        <p:sp>
          <p:nvSpPr>
            <p:cNvPr id="31" name="îşļiḓê">
              <a:extLst>
                <a:ext uri="{FF2B5EF4-FFF2-40B4-BE49-F238E27FC236}">
                  <a16:creationId xmlns:a16="http://schemas.microsoft.com/office/drawing/2014/main" id="{10219DEA-3A44-44A4-81D1-C53ECBF9DE52}"/>
                </a:ext>
              </a:extLst>
            </p:cNvPr>
            <p:cNvSpPr txBox="1"/>
            <p:nvPr/>
          </p:nvSpPr>
          <p:spPr bwMode="auto">
            <a:xfrm>
              <a:off x="1231618" y="385733"/>
              <a:ext cx="5809262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Xử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lí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tình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huống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B504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3901B6B9-3973-4A49-B155-4689427B051E}"/>
                </a:ext>
              </a:extLst>
            </p:cNvPr>
            <p:cNvCxnSpPr/>
            <p:nvPr/>
          </p:nvCxnSpPr>
          <p:spPr>
            <a:xfrm flipV="1">
              <a:off x="971550" y="1031966"/>
              <a:ext cx="5011239" cy="2790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C092B24C-E38A-4CF7-AC8D-9D0185DFD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AA12103-CB53-4DE6-8E3B-BA73B0A42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36" y="1682979"/>
            <a:ext cx="3550784" cy="3284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AA13D5-636B-404D-9125-92C89C8DB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2222" y="1682979"/>
            <a:ext cx="3599689" cy="3268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40E40B-9BA1-45AC-AD5E-B5B60EA884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4713" y="1682980"/>
            <a:ext cx="3550784" cy="3268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408637" y="5325035"/>
            <a:ext cx="3222070" cy="1169894"/>
            <a:chOff x="408637" y="5325035"/>
            <a:chExt cx="3222070" cy="1169894"/>
          </a:xfrm>
        </p:grpSpPr>
        <p:sp>
          <p:nvSpPr>
            <p:cNvPr id="15" name="Rounded Rectangle 14"/>
            <p:cNvSpPr/>
            <p:nvPr/>
          </p:nvSpPr>
          <p:spPr>
            <a:xfrm>
              <a:off x="408637" y="5325035"/>
              <a:ext cx="3222070" cy="11698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89147" y="5556039"/>
              <a:ext cx="266104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CC66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4000" b="1" dirty="0">
                  <a:solidFill>
                    <a:srgbClr val="CC66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C66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giẻ</a:t>
              </a:r>
              <a:r>
                <a:rPr lang="en-US" sz="4000" b="1" dirty="0">
                  <a:solidFill>
                    <a:srgbClr val="CC66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CC66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lau</a:t>
              </a:r>
              <a:endParaRPr lang="en-US" sz="4000" b="1" dirty="0">
                <a:solidFill>
                  <a:srgbClr val="CC66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488853" y="5325035"/>
            <a:ext cx="3222070" cy="1169894"/>
            <a:chOff x="4488853" y="5325035"/>
            <a:chExt cx="3222070" cy="1169894"/>
          </a:xfrm>
        </p:grpSpPr>
        <p:sp>
          <p:nvSpPr>
            <p:cNvPr id="16" name="Rounded Rectangle 15"/>
            <p:cNvSpPr/>
            <p:nvPr/>
          </p:nvSpPr>
          <p:spPr>
            <a:xfrm>
              <a:off x="4488853" y="5325035"/>
              <a:ext cx="3222070" cy="11698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75000"/>
                </a:schemeClr>
              </a:solidFill>
              <a:prstDash val="dash"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793440" y="5554348"/>
              <a:ext cx="261289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Cởi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bớt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áo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336324" y="5325035"/>
            <a:ext cx="3687562" cy="1169894"/>
            <a:chOff x="8336324" y="5325035"/>
            <a:chExt cx="3687562" cy="1169894"/>
          </a:xfrm>
        </p:grpSpPr>
        <p:sp>
          <p:nvSpPr>
            <p:cNvPr id="17" name="Rounded Rectangle 16"/>
            <p:cNvSpPr/>
            <p:nvPr/>
          </p:nvSpPr>
          <p:spPr>
            <a:xfrm>
              <a:off x="8569070" y="5325035"/>
              <a:ext cx="3222070" cy="11698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3399"/>
              </a:solidFill>
              <a:prstDash val="dash"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336324" y="5325035"/>
              <a:ext cx="368756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33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 cúi xuống</a:t>
              </a:r>
              <a:r>
                <a:rPr lang="en-US" sz="3200" b="1" dirty="0">
                  <a:solidFill>
                    <a:srgbClr val="FF33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vi-VN" sz="3200" b="1" dirty="0">
                  <a:solidFill>
                    <a:srgbClr val="FF33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chườm lạnh ngay</a:t>
              </a:r>
              <a:endParaRPr lang="en-US" sz="32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838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3">
            <a:extLst>
              <a:ext uri="{FF2B5EF4-FFF2-40B4-BE49-F238E27FC236}">
                <a16:creationId xmlns:a16="http://schemas.microsoft.com/office/drawing/2014/main" id="{2CE4D5B8-5FEC-4AFD-A43A-0E2B1BC9A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5" y="1199656"/>
            <a:ext cx="5040859" cy="5150224"/>
          </a:xfrm>
          <a:prstGeom prst="rect">
            <a:avLst/>
          </a:prstGeom>
        </p:spPr>
      </p:pic>
      <p:grpSp>
        <p:nvGrpSpPr>
          <p:cNvPr id="5" name="组合 33">
            <a:extLst>
              <a:ext uri="{FF2B5EF4-FFF2-40B4-BE49-F238E27FC236}">
                <a16:creationId xmlns:a16="http://schemas.microsoft.com/office/drawing/2014/main" id="{C86D2C10-973A-4675-9B5C-84D3F3AFF9AF}"/>
              </a:ext>
            </a:extLst>
          </p:cNvPr>
          <p:cNvGrpSpPr/>
          <p:nvPr/>
        </p:nvGrpSpPr>
        <p:grpSpPr>
          <a:xfrm>
            <a:off x="30277" y="-151692"/>
            <a:ext cx="7169540" cy="1993432"/>
            <a:chOff x="-128660" y="-171467"/>
            <a:chExt cx="7169540" cy="1993432"/>
          </a:xfrm>
        </p:grpSpPr>
        <p:sp>
          <p:nvSpPr>
            <p:cNvPr id="6" name="îşļiḓê">
              <a:extLst>
                <a:ext uri="{FF2B5EF4-FFF2-40B4-BE49-F238E27FC236}">
                  <a16:creationId xmlns:a16="http://schemas.microsoft.com/office/drawing/2014/main" id="{10219DEA-3A44-44A4-81D1-C53ECBF9DE52}"/>
                </a:ext>
              </a:extLst>
            </p:cNvPr>
            <p:cNvSpPr txBox="1"/>
            <p:nvPr/>
          </p:nvSpPr>
          <p:spPr bwMode="auto">
            <a:xfrm>
              <a:off x="1231618" y="385733"/>
              <a:ext cx="5809262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Xử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lí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tình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huống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B504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  <p:cxnSp>
          <p:nvCxnSpPr>
            <p:cNvPr id="7" name="直接箭头连接符 32">
              <a:extLst>
                <a:ext uri="{FF2B5EF4-FFF2-40B4-BE49-F238E27FC236}">
                  <a16:creationId xmlns:a16="http://schemas.microsoft.com/office/drawing/2014/main" id="{3901B6B9-3973-4A49-B155-4689427B051E}"/>
                </a:ext>
              </a:extLst>
            </p:cNvPr>
            <p:cNvCxnSpPr/>
            <p:nvPr/>
          </p:nvCxnSpPr>
          <p:spPr>
            <a:xfrm flipV="1">
              <a:off x="971550" y="1031966"/>
              <a:ext cx="5011239" cy="2790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图片 29">
              <a:extLst>
                <a:ext uri="{FF2B5EF4-FFF2-40B4-BE49-F238E27FC236}">
                  <a16:creationId xmlns:a16="http://schemas.microsoft.com/office/drawing/2014/main" id="{C092B24C-E38A-4CF7-AC8D-9D0185DFD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5950574" y="1051741"/>
            <a:ext cx="4714755" cy="2730260"/>
            <a:chOff x="1881225" y="3110624"/>
            <a:chExt cx="4714755" cy="662484"/>
          </a:xfrm>
        </p:grpSpPr>
        <p:sp>
          <p:nvSpPr>
            <p:cNvPr id="10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881225" y="3110624"/>
              <a:ext cx="4714755" cy="662484"/>
            </a:xfrm>
            <a:prstGeom prst="wedgeRoundRectCallout">
              <a:avLst>
                <a:gd name="adj1" fmla="val -77806"/>
                <a:gd name="adj2" fmla="val 30508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2197506" y="3206622"/>
              <a:ext cx="4082191" cy="470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Vì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sao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em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lại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lựa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chọn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những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solidFill>
                    <a:srgbClr val="FF3399"/>
                  </a:solidFill>
                  <a:latin typeface="Cambria" panose="02040503050406030204" pitchFamily="18" charset="0"/>
                </a:rPr>
                <a:t>h </a:t>
              </a:r>
              <a:r>
                <a:rPr lang="en-US" sz="4000" b="1" dirty="0" err="1">
                  <a:solidFill>
                    <a:srgbClr val="FF3399"/>
                  </a:solidFill>
                  <a:latin typeface="Cambria" panose="02040503050406030204" pitchFamily="18" charset="0"/>
                </a:rPr>
                <a:t>xử</a:t>
              </a:r>
              <a:r>
                <a:rPr lang="en-US" sz="4000" b="1" dirty="0">
                  <a:solidFill>
                    <a:srgbClr val="FF339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3399"/>
                  </a:solidFill>
                  <a:latin typeface="Cambria" panose="02040503050406030204" pitchFamily="18" charset="0"/>
                </a:rPr>
                <a:t>lí</a:t>
              </a:r>
              <a:r>
                <a:rPr lang="en-US" sz="4000" b="1" dirty="0">
                  <a:solidFill>
                    <a:srgbClr val="FF339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3399"/>
                  </a:solidFill>
                  <a:latin typeface="Cambria" panose="02040503050406030204" pitchFamily="18" charset="0"/>
                </a:rPr>
                <a:t>đó</a:t>
              </a:r>
              <a:r>
                <a:rPr lang="en-US" sz="4000" b="1" dirty="0">
                  <a:solidFill>
                    <a:srgbClr val="FF3399"/>
                  </a:solidFill>
                  <a:latin typeface="Cambria" panose="02040503050406030204" pitchFamily="18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13" name="图片 3">
            <a:extLst>
              <a:ext uri="{FF2B5EF4-FFF2-40B4-BE49-F238E27FC236}">
                <a16:creationId xmlns:a16="http://schemas.microsoft.com/office/drawing/2014/main" id="{D1A26990-4CE2-4E89-A600-14D40B1455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952" y="3565838"/>
            <a:ext cx="3884048" cy="329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1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5A700"/>
      </a:accent1>
      <a:accent2>
        <a:srgbClr val="D87780"/>
      </a:accent2>
      <a:accent3>
        <a:srgbClr val="057993"/>
      </a:accent3>
      <a:accent4>
        <a:srgbClr val="8EE6DA"/>
      </a:accent4>
      <a:accent5>
        <a:srgbClr val="AB504B"/>
      </a:accent5>
      <a:accent6>
        <a:srgbClr val="B28936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思源黑体 CN Normal"/>
        <a:cs typeface=""/>
      </a:majorFont>
      <a:minorFont>
        <a:latin typeface="Arial" panose="020F0502020204030204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340</Words>
  <Application>Microsoft Office PowerPoint</Application>
  <PresentationFormat>Widescreen</PresentationFormat>
  <Paragraphs>43</Paragraphs>
  <Slides>17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等线</vt:lpstr>
      <vt:lpstr>#9Slide07 Altus</vt:lpstr>
      <vt:lpstr>Cambria</vt:lpstr>
      <vt:lpstr>M PLUS Rounded 1c</vt:lpstr>
      <vt:lpstr>Fredoka One</vt:lpstr>
      <vt:lpstr>#9Slide07 HoneyCream</vt:lpstr>
      <vt:lpstr>Arial</vt:lpstr>
      <vt:lpstr>Calibri</vt:lpstr>
      <vt:lpstr>UTM Avo</vt:lpstr>
      <vt:lpstr>Times New Roman</vt:lpstr>
      <vt:lpstr>SVN-Dancing Script</vt:lpstr>
      <vt:lpstr>思源黑体 CN Heavy</vt:lpstr>
      <vt:lpstr>SVN-Newton</vt:lpstr>
      <vt:lpstr>字魂37号-波纹乖乖体</vt:lpstr>
      <vt:lpstr>Office 主题​​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Cảm Nguyễn</dc:creator>
  <cp:keywords>Măng Non Team</cp:keywords>
  <cp:lastModifiedBy>Windows User</cp:lastModifiedBy>
  <cp:revision>31</cp:revision>
  <dcterms:created xsi:type="dcterms:W3CDTF">2022-10-07T03:38:35Z</dcterms:created>
  <dcterms:modified xsi:type="dcterms:W3CDTF">2022-11-15T15:01:05Z</dcterms:modified>
</cp:coreProperties>
</file>