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32"/>
  </p:notesMasterIdLst>
  <p:sldIdLst>
    <p:sldId id="7635" r:id="rId6"/>
    <p:sldId id="425" r:id="rId7"/>
    <p:sldId id="426" r:id="rId8"/>
    <p:sldId id="296" r:id="rId9"/>
    <p:sldId id="441"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40" r:id="rId26"/>
    <p:sldId id="334" r:id="rId27"/>
    <p:sldId id="336" r:id="rId28"/>
    <p:sldId id="335" r:id="rId29"/>
    <p:sldId id="424"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1096"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5</a:t>
            </a:fld>
            <a:endParaRPr lang="en-US"/>
          </a:p>
        </p:txBody>
      </p:sp>
    </p:spTree>
    <p:extLst>
      <p:ext uri="{BB962C8B-B14F-4D97-AF65-F5344CB8AC3E}">
        <p14:creationId xmlns:p14="http://schemas.microsoft.com/office/powerpoint/2010/main" val="11169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226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935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CD8D7-0808-49F1-B7EF-B1B58E366B2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6009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25</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26</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1390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11/5/2024</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2000" r="-22000" b="-27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8CFBB27-BE8B-80EB-543D-AD15B702FD1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7851" y="438150"/>
            <a:ext cx="1552575" cy="1552575"/>
          </a:xfrm>
          <a:prstGeom prst="rect">
            <a:avLst/>
          </a:prstGeom>
        </p:spPr>
      </p:pic>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11/5/2024</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2.png"/><Relationship Id="rId5" Type="http://schemas.openxmlformats.org/officeDocument/2006/relationships/slideLayout" Target="../slideLayouts/slideLayout23.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8.jp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33.png"/><Relationship Id="rId5" Type="http://schemas.openxmlformats.org/officeDocument/2006/relationships/slideLayout" Target="../slideLayouts/slideLayout23.xml"/><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31.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32.png"/><Relationship Id="rId5" Type="http://schemas.openxmlformats.org/officeDocument/2006/relationships/slideLayout" Target="../slideLayouts/slideLayout23.xm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30.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D0E159-F25A-719F-707F-41C8F1013E3C}"/>
              </a:ext>
            </a:extLst>
          </p:cNvPr>
          <p:cNvSpPr>
            <a:spLocks noGrp="1"/>
          </p:cNvSpPr>
          <p:nvPr>
            <p:ph type="title"/>
          </p:nvPr>
        </p:nvSpPr>
        <p:spPr/>
        <p:txBody>
          <a:bodyPr/>
          <a:lstStyle/>
          <a:p>
            <a:r>
              <a:rPr lang="en-US" dirty="0" err="1"/>
              <a:t>mmmmmmmmmmmmmmmmmm</a:t>
            </a:r>
            <a:endParaRPr lang="en-US" dirty="0"/>
          </a:p>
        </p:txBody>
      </p:sp>
      <p:sp>
        <p:nvSpPr>
          <p:cNvPr id="3" name="Chỗ dành sẵn cho Nội dung 2">
            <a:extLst>
              <a:ext uri="{FF2B5EF4-FFF2-40B4-BE49-F238E27FC236}">
                <a16:creationId xmlns:a16="http://schemas.microsoft.com/office/drawing/2014/main" id="{D7577A7A-FDC1-FEA4-2CFB-91A4DD2A10D9}"/>
              </a:ext>
            </a:extLst>
          </p:cNvPr>
          <p:cNvSpPr>
            <a:spLocks noGrp="1"/>
          </p:cNvSpPr>
          <p:nvPr>
            <p:ph idx="1"/>
          </p:nvPr>
        </p:nvSpPr>
        <p:spPr/>
        <p:txBody>
          <a:bodyPr/>
          <a:lstStyle/>
          <a:p>
            <a:endParaRPr lang="en-US"/>
          </a:p>
        </p:txBody>
      </p:sp>
      <p:grpSp>
        <p:nvGrpSpPr>
          <p:cNvPr id="4" name="Group 5">
            <a:extLst>
              <a:ext uri="{FF2B5EF4-FFF2-40B4-BE49-F238E27FC236}">
                <a16:creationId xmlns:a16="http://schemas.microsoft.com/office/drawing/2014/main" id="{E4CACA97-8419-1AA8-2ADE-4B8EBFC175CF}"/>
              </a:ext>
            </a:extLst>
          </p:cNvPr>
          <p:cNvGrpSpPr/>
          <p:nvPr/>
        </p:nvGrpSpPr>
        <p:grpSpPr>
          <a:xfrm>
            <a:off x="-192231" y="-95120"/>
            <a:ext cx="12593781" cy="6928131"/>
            <a:chOff x="-128614" y="0"/>
            <a:chExt cx="12512843" cy="6858001"/>
          </a:xfrm>
        </p:grpSpPr>
        <p:pic>
          <p:nvPicPr>
            <p:cNvPr id="5" name="Picture 27">
              <a:extLst>
                <a:ext uri="{FF2B5EF4-FFF2-40B4-BE49-F238E27FC236}">
                  <a16:creationId xmlns:a16="http://schemas.microsoft.com/office/drawing/2014/main" id="{9A042BE3-7B6A-A3A1-4B35-AEA1FF0B7D26}"/>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6" name="Picture 25">
              <a:extLst>
                <a:ext uri="{FF2B5EF4-FFF2-40B4-BE49-F238E27FC236}">
                  <a16:creationId xmlns:a16="http://schemas.microsoft.com/office/drawing/2014/main" id="{BE320D2E-3F01-1262-256C-8A9FFC14BB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8" name="TextBox 3">
            <a:extLst>
              <a:ext uri="{FF2B5EF4-FFF2-40B4-BE49-F238E27FC236}">
                <a16:creationId xmlns:a16="http://schemas.microsoft.com/office/drawing/2014/main" id="{A0982A78-C6DE-4562-8174-B7DEACA70708}"/>
              </a:ext>
            </a:extLst>
          </p:cNvPr>
          <p:cNvSpPr>
            <a:spLocks noChangeArrowheads="1"/>
          </p:cNvSpPr>
          <p:nvPr/>
        </p:nvSpPr>
        <p:spPr bwMode="auto">
          <a:xfrm>
            <a:off x="447161" y="1234025"/>
            <a:ext cx="1123405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lnSpc>
                <a:spcPct val="100000"/>
              </a:lnSpc>
              <a:spcBef>
                <a:spcPct val="0"/>
              </a:spcBef>
              <a:buFontTx/>
              <a:buNone/>
            </a:pPr>
            <a:r>
              <a:rPr lang="en-US" sz="6000" b="1" i="1" dirty="0">
                <a:solidFill>
                  <a:srgbClr val="C00000"/>
                </a:solidFill>
                <a:latin typeface="Times New Roman" panose="02020603050405020304" pitchFamily="18" charset="0"/>
                <a:sym typeface="Times New Roman" panose="02020603050405020304" pitchFamily="18" charset="0"/>
              </a:rPr>
              <a:t>NHIỆT LIỆT CHÀO MỪNG CÁC THẦY CÔ GIÁO ĐẾN DỰ GIỜ</a:t>
            </a:r>
          </a:p>
          <a:p>
            <a:pPr algn="ctr" eaLnBrk="1" hangingPunct="1">
              <a:lnSpc>
                <a:spcPct val="100000"/>
              </a:lnSpc>
              <a:spcBef>
                <a:spcPct val="0"/>
              </a:spcBef>
              <a:buFontTx/>
              <a:buNone/>
            </a:pPr>
            <a:r>
              <a:rPr lang="en-US" altLang="en-US" sz="6000" b="1" i="1" dirty="0">
                <a:solidFill>
                  <a:srgbClr val="C00000"/>
                </a:solidFill>
                <a:latin typeface="Times New Roman" panose="02020603050405020304" pitchFamily="18" charset="0"/>
                <a:sym typeface="Times New Roman" panose="02020603050405020304" pitchFamily="18" charset="0"/>
              </a:rPr>
              <a:t>LỚP 4</a:t>
            </a:r>
            <a:endParaRPr lang="vi-VN" altLang="en-US" sz="6000" i="1" dirty="0">
              <a:latin typeface="Arial" panose="020B0604020202020204" pitchFamily="34" charset="0"/>
            </a:endParaRPr>
          </a:p>
        </p:txBody>
      </p:sp>
      <p:sp>
        <p:nvSpPr>
          <p:cNvPr id="7" name="Hộp Văn bản 6">
            <a:extLst>
              <a:ext uri="{FF2B5EF4-FFF2-40B4-BE49-F238E27FC236}">
                <a16:creationId xmlns:a16="http://schemas.microsoft.com/office/drawing/2014/main" id="{405C1BA4-D274-6AD0-AE82-D76C4CCE6DE9}"/>
              </a:ext>
            </a:extLst>
          </p:cNvPr>
          <p:cNvSpPr txBox="1"/>
          <p:nvPr/>
        </p:nvSpPr>
        <p:spPr>
          <a:xfrm>
            <a:off x="3563342" y="4340475"/>
            <a:ext cx="4626428" cy="954107"/>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MÔN: </a:t>
            </a: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Việt</a:t>
            </a:r>
            <a:endParaRPr lang="en-US" sz="3600" b="1"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GV: PHẠM THÚY HIỀN</a:t>
            </a:r>
          </a:p>
        </p:txBody>
      </p:sp>
      <p:sp>
        <p:nvSpPr>
          <p:cNvPr id="9" name="Hộp Văn bản 8">
            <a:extLst>
              <a:ext uri="{FF2B5EF4-FFF2-40B4-BE49-F238E27FC236}">
                <a16:creationId xmlns:a16="http://schemas.microsoft.com/office/drawing/2014/main" id="{562CED3E-C279-A9BD-9E91-F22513B6C30F}"/>
              </a:ext>
            </a:extLst>
          </p:cNvPr>
          <p:cNvSpPr txBox="1"/>
          <p:nvPr/>
        </p:nvSpPr>
        <p:spPr>
          <a:xfrm>
            <a:off x="1516828" y="24989"/>
            <a:ext cx="8719457"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PHÒNG GD&amp;ĐT QUẬN LONG BIÊN</a:t>
            </a:r>
          </a:p>
          <a:p>
            <a:pPr algn="ctr"/>
            <a:r>
              <a:rPr lang="en-US" sz="2400" dirty="0">
                <a:latin typeface="Times New Roman" panose="02020603050405020304" pitchFamily="18" charset="0"/>
                <a:cs typeface="Times New Roman" panose="02020603050405020304" pitchFamily="18" charset="0"/>
              </a:rPr>
              <a:t>TRƯỜNG TIỂU HỌC LÝ THƯỜNG KIỆT</a:t>
            </a:r>
          </a:p>
        </p:txBody>
      </p:sp>
    </p:spTree>
    <p:extLst>
      <p:ext uri="{BB962C8B-B14F-4D97-AF65-F5344CB8AC3E}">
        <p14:creationId xmlns:p14="http://schemas.microsoft.com/office/powerpoint/2010/main" val="4185306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830997"/>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cách</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nào</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84836" y="2021521"/>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a16="http://schemas.microsoft.com/office/drawing/2014/main" id="{098B1F0E-849E-5612-6DEC-284271FAC461}"/>
              </a:ext>
            </a:extLst>
          </p:cNvPr>
          <p:cNvSpPr txBox="1"/>
          <p:nvPr/>
        </p:nvSpPr>
        <p:spPr>
          <a:xfrm>
            <a:off x="7077076" y="1763512"/>
            <a:ext cx="806852" cy="646331"/>
          </a:xfrm>
          <a:prstGeom prst="rect">
            <a:avLst/>
          </a:prstGeom>
          <a:noFill/>
        </p:spPr>
        <p:txBody>
          <a:bodyPr wrap="square" rtlCol="0">
            <a:spAutoFit/>
          </a:bodyPr>
          <a:lstStyle/>
          <a:p>
            <a:r>
              <a:rPr lang="en-US" sz="3600" dirty="0">
                <a:solidFill>
                  <a:schemeClr val="accent1">
                    <a:lumMod val="50000"/>
                  </a:schemeClr>
                </a:solidFill>
                <a:latin typeface=".VnBahamasB" panose="020BE200000000000000" pitchFamily="34" charset="0"/>
              </a:rPr>
              <a:t>A</a:t>
            </a:r>
          </a:p>
        </p:txBody>
      </p:sp>
      <p:sp>
        <p:nvSpPr>
          <p:cNvPr id="3" name="Hộp Văn bản 2">
            <a:extLst>
              <a:ext uri="{FF2B5EF4-FFF2-40B4-BE49-F238E27FC236}">
                <a16:creationId xmlns:a16="http://schemas.microsoft.com/office/drawing/2014/main" id="{411A0E42-7F49-B690-9083-70F7E06543C7}"/>
              </a:ext>
            </a:extLst>
          </p:cNvPr>
          <p:cNvSpPr txBox="1"/>
          <p:nvPr/>
        </p:nvSpPr>
        <p:spPr>
          <a:xfrm>
            <a:off x="8252158" y="3268567"/>
            <a:ext cx="806852" cy="646331"/>
          </a:xfrm>
          <a:prstGeom prst="rect">
            <a:avLst/>
          </a:prstGeom>
          <a:noFill/>
        </p:spPr>
        <p:txBody>
          <a:bodyPr wrap="square" rtlCol="0">
            <a:spAutoFit/>
          </a:bodyPr>
          <a:lstStyle/>
          <a:p>
            <a:r>
              <a:rPr lang="en-US" sz="3600" dirty="0">
                <a:solidFill>
                  <a:schemeClr val="accent1">
                    <a:lumMod val="50000"/>
                  </a:schemeClr>
                </a:solidFill>
                <a:latin typeface=".VnBahamasB" panose="020BE200000000000000" pitchFamily="34" charset="0"/>
              </a:rPr>
              <a:t>B</a:t>
            </a:r>
          </a:p>
        </p:txBody>
      </p:sp>
      <p:sp>
        <p:nvSpPr>
          <p:cNvPr id="4" name="Hộp Văn bản 3">
            <a:extLst>
              <a:ext uri="{FF2B5EF4-FFF2-40B4-BE49-F238E27FC236}">
                <a16:creationId xmlns:a16="http://schemas.microsoft.com/office/drawing/2014/main" id="{FBE6B496-14BE-EC43-0340-DD64905410B6}"/>
              </a:ext>
            </a:extLst>
          </p:cNvPr>
          <p:cNvSpPr txBox="1"/>
          <p:nvPr/>
        </p:nvSpPr>
        <p:spPr>
          <a:xfrm>
            <a:off x="9316076" y="4744134"/>
            <a:ext cx="806852" cy="646331"/>
          </a:xfrm>
          <a:prstGeom prst="rect">
            <a:avLst/>
          </a:prstGeom>
          <a:noFill/>
        </p:spPr>
        <p:txBody>
          <a:bodyPr wrap="square" rtlCol="0">
            <a:spAutoFit/>
          </a:bodyPr>
          <a:lstStyle/>
          <a:p>
            <a:r>
              <a:rPr lang="en-US" sz="3600" dirty="0">
                <a:solidFill>
                  <a:schemeClr val="accent1">
                    <a:lumMod val="50000"/>
                  </a:schemeClr>
                </a:solidFill>
                <a:latin typeface=".VnBahamasB" panose="020BE200000000000000" pitchFamily="34" charset="0"/>
              </a:rPr>
              <a:t>C</a:t>
            </a:r>
          </a:p>
        </p:txBody>
      </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a:t>
            </a:r>
            <a:endParaRPr lang="en-US" sz="3200" i="1">
              <a:solidFill>
                <a:schemeClr val="bg1">
                  <a:lumMod val="10000"/>
                </a:schemeClr>
              </a:solidFill>
            </a:endParaRPr>
          </a:p>
          <a:p>
            <a:pPr marL="457200" indent="-457200" algn="just">
              <a:buFont typeface="Arial" panose="020B0604020202020204" pitchFamily="34" charset="0"/>
              <a:buChar char="•"/>
            </a:pPr>
            <a:r>
              <a:rPr lang="vi-VN" sz="3200" i="1">
                <a:solidFill>
                  <a:schemeClr val="bg1">
                    <a:lumMod val="10000"/>
                  </a:schemeClr>
                </a:solidFill>
              </a:rPr>
              <a:t>Từ </a:t>
            </a:r>
            <a:r>
              <a:rPr lang="vi-VN" sz="3200" i="1" dirty="0">
                <a:solidFill>
                  <a:schemeClr val="bg1">
                    <a:lumMod val="10000"/>
                  </a:schemeClr>
                </a:solidFill>
              </a:rPr>
              <a:t>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7F70EDA3-8EE4-AA8B-EAC1-B879AB2359BE}"/>
              </a:ext>
            </a:extLst>
          </p:cNvPr>
          <p:cNvSpPr/>
          <p:nvPr/>
        </p:nvSpPr>
        <p:spPr>
          <a:xfrm>
            <a:off x="208343" y="98385"/>
            <a:ext cx="11736729" cy="666123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20ADFD15-CED4-575E-2A60-43EE124A90F4}"/>
              </a:ext>
            </a:extLst>
          </p:cNvPr>
          <p:cNvSpPr txBox="1"/>
          <p:nvPr/>
        </p:nvSpPr>
        <p:spPr>
          <a:xfrm>
            <a:off x="937547" y="1805651"/>
            <a:ext cx="10278319" cy="2554545"/>
          </a:xfrm>
          <a:prstGeom prst="rect">
            <a:avLst/>
          </a:prstGeom>
          <a:noFill/>
        </p:spPr>
        <p:txBody>
          <a:bodyPr wrap="square" rtlCol="0">
            <a:spAutoFit/>
          </a:bodyPr>
          <a:lstStyle/>
          <a:p>
            <a:pPr algn="ctr"/>
            <a:r>
              <a:rPr lang="en-US" sz="8000" b="1" dirty="0" err="1">
                <a:latin typeface="Times New Roman" panose="02020603050405020304" pitchFamily="18" charset="0"/>
                <a:cs typeface="Times New Roman" panose="02020603050405020304" pitchFamily="18" charset="0"/>
              </a:rPr>
              <a:t>Trò</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chơi</a:t>
            </a:r>
            <a:endParaRPr lang="en-US" sz="8000" b="1" dirty="0">
              <a:latin typeface="Times New Roman" panose="02020603050405020304" pitchFamily="18" charset="0"/>
              <a:cs typeface="Times New Roman" panose="02020603050405020304" pitchFamily="18" charset="0"/>
            </a:endParaRPr>
          </a:p>
          <a:p>
            <a:pPr algn="ctr"/>
            <a:r>
              <a:rPr lang="en-US" sz="8000" b="1" dirty="0">
                <a:solidFill>
                  <a:srgbClr val="FF0000"/>
                </a:solidFill>
                <a:latin typeface="Times New Roman" panose="02020603050405020304" pitchFamily="18" charset="0"/>
                <a:cs typeface="Times New Roman" panose="02020603050405020304" pitchFamily="18" charset="0"/>
              </a:rPr>
              <a:t>AI NHANH AI ĐÚNG</a:t>
            </a:r>
          </a:p>
        </p:txBody>
      </p:sp>
    </p:spTree>
    <p:extLst>
      <p:ext uri="{BB962C8B-B14F-4D97-AF65-F5344CB8AC3E}">
        <p14:creationId xmlns:p14="http://schemas.microsoft.com/office/powerpoint/2010/main" val="2549456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7">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688468" y="138073"/>
              <a:ext cx="8020947" cy="13033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1.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Bài</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văn</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kể</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lại</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một</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câu</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chuyện</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gồm</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mấy</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phần</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đó</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là</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những</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phần</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nào</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a:t>
              </a:r>
            </a:p>
          </p:txBody>
        </p:sp>
      </p:grpSp>
      <p:pic>
        <p:nvPicPr>
          <p:cNvPr id="6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53557" y="5252483"/>
            <a:ext cx="1455841" cy="1455841"/>
          </a:xfrm>
          <a:prstGeom prst="rect">
            <a:avLst/>
          </a:prstGeom>
        </p:spPr>
      </p:pic>
      <p:pic>
        <p:nvPicPr>
          <p:cNvPr id="66"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7593" y="3370999"/>
            <a:ext cx="1245280" cy="1245280"/>
          </a:xfrm>
          <a:prstGeom prst="rect">
            <a:avLst/>
          </a:prstGeom>
        </p:spPr>
      </p:pic>
      <p:pic>
        <p:nvPicPr>
          <p:cNvPr id="6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5807" y="1608487"/>
            <a:ext cx="1245280" cy="1245280"/>
          </a:xfrm>
          <a:prstGeom prst="rect">
            <a:avLst/>
          </a:prstGeom>
        </p:spPr>
      </p:pic>
      <p:pic>
        <p:nvPicPr>
          <p:cNvPr id="2" name="Picture 1">
            <a:extLst>
              <a:ext uri="{FF2B5EF4-FFF2-40B4-BE49-F238E27FC236}">
                <a16:creationId xmlns:a16="http://schemas.microsoft.com/office/drawing/2014/main" id="{8B1D9F60-D7DA-78FD-0E15-2B646F0518E2}"/>
              </a:ext>
            </a:extLst>
          </p:cNvPr>
          <p:cNvPicPr>
            <a:picLocks noChangeAspect="1"/>
          </p:cNvPicPr>
          <p:nvPr/>
        </p:nvPicPr>
        <p:blipFill>
          <a:blip r:embed="rId15"/>
          <a:stretch>
            <a:fillRect/>
          </a:stretch>
        </p:blipFill>
        <p:spPr>
          <a:xfrm>
            <a:off x="-2124991" y="-237139"/>
            <a:ext cx="2056115" cy="2923189"/>
          </a:xfrm>
          <a:prstGeom prst="rect">
            <a:avLst/>
          </a:prstGeom>
        </p:spPr>
      </p:pic>
      <p:pic>
        <p:nvPicPr>
          <p:cNvPr id="3" name="Picture 2">
            <a:extLst>
              <a:ext uri="{FF2B5EF4-FFF2-40B4-BE49-F238E27FC236}">
                <a16:creationId xmlns:a16="http://schemas.microsoft.com/office/drawing/2014/main" id="{331130AB-CBC7-B0A3-CCE2-A273026DF92B}"/>
              </a:ext>
            </a:extLst>
          </p:cNvPr>
          <p:cNvPicPr>
            <a:picLocks noChangeAspect="1"/>
          </p:cNvPicPr>
          <p:nvPr/>
        </p:nvPicPr>
        <p:blipFill>
          <a:blip r:embed="rId15"/>
          <a:stretch>
            <a:fillRect/>
          </a:stretch>
        </p:blipFill>
        <p:spPr>
          <a:xfrm flipV="1">
            <a:off x="10750345" y="-795216"/>
            <a:ext cx="1420673" cy="718509"/>
          </a:xfrm>
          <a:prstGeom prst="rect">
            <a:avLst/>
          </a:prstGeom>
        </p:spPr>
      </p:pic>
      <p:grpSp>
        <p:nvGrpSpPr>
          <p:cNvPr id="27" name="Nhóm 26">
            <a:extLst>
              <a:ext uri="{FF2B5EF4-FFF2-40B4-BE49-F238E27FC236}">
                <a16:creationId xmlns:a16="http://schemas.microsoft.com/office/drawing/2014/main" id="{EBF4CF08-C362-ABA4-EBD2-2E9BBFED7F94}"/>
              </a:ext>
            </a:extLst>
          </p:cNvPr>
          <p:cNvGrpSpPr/>
          <p:nvPr/>
        </p:nvGrpSpPr>
        <p:grpSpPr>
          <a:xfrm>
            <a:off x="568413" y="2248331"/>
            <a:ext cx="10651522" cy="1132097"/>
            <a:chOff x="568413" y="2248331"/>
            <a:chExt cx="10651522"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778476" y="2248331"/>
              <a:ext cx="10441459" cy="1132097"/>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TextBox 40">
                <a:extLst>
                  <a:ext uri="{FF2B5EF4-FFF2-40B4-BE49-F238E27FC236}">
                    <a16:creationId xmlns:a16="http://schemas.microsoft.com/office/drawing/2014/main" id="{1FC9217A-F002-4CBC-34C1-FD13B89B137E}"/>
                  </a:ext>
                </a:extLst>
              </p:cNvPr>
              <p:cNvSpPr txBox="1"/>
              <p:nvPr/>
            </p:nvSpPr>
            <p:spPr>
              <a:xfrm>
                <a:off x="396638" y="314849"/>
                <a:ext cx="8325899" cy="11403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phần</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Mở</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thân</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kết</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0" name="Hộp Văn bản 9">
              <a:extLst>
                <a:ext uri="{FF2B5EF4-FFF2-40B4-BE49-F238E27FC236}">
                  <a16:creationId xmlns:a16="http://schemas.microsoft.com/office/drawing/2014/main" id="{B5B73B8C-425B-9949-654F-DA28F13FF750}"/>
                </a:ext>
              </a:extLst>
            </p:cNvPr>
            <p:cNvSpPr txBox="1"/>
            <p:nvPr/>
          </p:nvSpPr>
          <p:spPr>
            <a:xfrm>
              <a:off x="568413" y="2414269"/>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A</a:t>
              </a:r>
            </a:p>
          </p:txBody>
        </p:sp>
      </p:grpSp>
      <p:grpSp>
        <p:nvGrpSpPr>
          <p:cNvPr id="28" name="Nhóm 27">
            <a:extLst>
              <a:ext uri="{FF2B5EF4-FFF2-40B4-BE49-F238E27FC236}">
                <a16:creationId xmlns:a16="http://schemas.microsoft.com/office/drawing/2014/main" id="{A68EEF26-3A85-4988-7DAA-7074A18B8913}"/>
              </a:ext>
            </a:extLst>
          </p:cNvPr>
          <p:cNvGrpSpPr/>
          <p:nvPr/>
        </p:nvGrpSpPr>
        <p:grpSpPr>
          <a:xfrm>
            <a:off x="570058" y="3745191"/>
            <a:ext cx="10789920" cy="1151596"/>
            <a:chOff x="570058" y="3745191"/>
            <a:chExt cx="10789920" cy="1151596"/>
          </a:xfrm>
        </p:grpSpPr>
        <p:grpSp>
          <p:nvGrpSpPr>
            <p:cNvPr id="44" name="Group 43">
              <a:extLst>
                <a:ext uri="{FF2B5EF4-FFF2-40B4-BE49-F238E27FC236}">
                  <a16:creationId xmlns:a16="http://schemas.microsoft.com/office/drawing/2014/main" id="{A494FD56-6031-30C1-EBD3-D8BFA61ED704}"/>
                </a:ext>
              </a:extLst>
            </p:cNvPr>
            <p:cNvGrpSpPr/>
            <p:nvPr/>
          </p:nvGrpSpPr>
          <p:grpSpPr>
            <a:xfrm>
              <a:off x="832022" y="3745191"/>
              <a:ext cx="10527956" cy="1132097"/>
              <a:chOff x="335021" y="23792"/>
              <a:chExt cx="8572280" cy="1553496"/>
            </a:xfrm>
          </p:grpSpPr>
          <p:sp>
            <p:nvSpPr>
              <p:cNvPr id="47"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TextBox 45">
                <a:extLst>
                  <a:ext uri="{FF2B5EF4-FFF2-40B4-BE49-F238E27FC236}">
                    <a16:creationId xmlns:a16="http://schemas.microsoft.com/office/drawing/2014/main" id="{1FC9217A-F002-4CBC-34C1-FD13B89B137E}"/>
                  </a:ext>
                </a:extLst>
              </p:cNvPr>
              <p:cNvSpPr txBox="1"/>
              <p:nvPr/>
            </p:nvSpPr>
            <p:spPr>
              <a:xfrm>
                <a:off x="1463556" y="314849"/>
                <a:ext cx="7036315" cy="11403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phần</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Mở</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kết</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1" name="Hộp Văn bản 10">
              <a:extLst>
                <a:ext uri="{FF2B5EF4-FFF2-40B4-BE49-F238E27FC236}">
                  <a16:creationId xmlns:a16="http://schemas.microsoft.com/office/drawing/2014/main" id="{34EF2389-069A-C8C4-B291-29FC7F9B027D}"/>
                </a:ext>
              </a:extLst>
            </p:cNvPr>
            <p:cNvSpPr txBox="1"/>
            <p:nvPr/>
          </p:nvSpPr>
          <p:spPr>
            <a:xfrm>
              <a:off x="570058" y="3973457"/>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B</a:t>
              </a:r>
            </a:p>
          </p:txBody>
        </p:sp>
      </p:grpSp>
      <p:grpSp>
        <p:nvGrpSpPr>
          <p:cNvPr id="29" name="Nhóm 28">
            <a:extLst>
              <a:ext uri="{FF2B5EF4-FFF2-40B4-BE49-F238E27FC236}">
                <a16:creationId xmlns:a16="http://schemas.microsoft.com/office/drawing/2014/main" id="{97F425B7-AC4F-EB0D-AF70-E241C988A9F7}"/>
              </a:ext>
            </a:extLst>
          </p:cNvPr>
          <p:cNvGrpSpPr/>
          <p:nvPr/>
        </p:nvGrpSpPr>
        <p:grpSpPr>
          <a:xfrm>
            <a:off x="602692" y="5266552"/>
            <a:ext cx="10518388" cy="1133501"/>
            <a:chOff x="602692" y="5266552"/>
            <a:chExt cx="10518388" cy="1133501"/>
          </a:xfrm>
        </p:grpSpPr>
        <p:grpSp>
          <p:nvGrpSpPr>
            <p:cNvPr id="49" name="Group 48">
              <a:extLst>
                <a:ext uri="{FF2B5EF4-FFF2-40B4-BE49-F238E27FC236}">
                  <a16:creationId xmlns:a16="http://schemas.microsoft.com/office/drawing/2014/main" id="{A494FD56-6031-30C1-EBD3-D8BFA61ED704}"/>
                </a:ext>
              </a:extLst>
            </p:cNvPr>
            <p:cNvGrpSpPr/>
            <p:nvPr/>
          </p:nvGrpSpPr>
          <p:grpSpPr>
            <a:xfrm>
              <a:off x="832021" y="5266552"/>
              <a:ext cx="10289059" cy="1132097"/>
              <a:chOff x="335021" y="23792"/>
              <a:chExt cx="8572280" cy="1553496"/>
            </a:xfrm>
          </p:grpSpPr>
          <p:sp>
            <p:nvSpPr>
              <p:cNvPr id="5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TextBox 50">
                <a:extLst>
                  <a:ext uri="{FF2B5EF4-FFF2-40B4-BE49-F238E27FC236}">
                    <a16:creationId xmlns:a16="http://schemas.microsoft.com/office/drawing/2014/main" id="{1FC9217A-F002-4CBC-34C1-FD13B89B137E}"/>
                  </a:ext>
                </a:extLst>
              </p:cNvPr>
              <p:cNvSpPr txBox="1"/>
              <p:nvPr/>
            </p:nvSpPr>
            <p:spPr>
              <a:xfrm>
                <a:off x="1463556" y="314849"/>
                <a:ext cx="7036315" cy="11403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phần</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Mở</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thân</a:t>
                </a:r>
                <a:r>
                  <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bài</a:t>
                </a:r>
                <a:endParaRPr kumimoji="0" lang="en-US"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6" name="Hộp Văn bản 25">
              <a:extLst>
                <a:ext uri="{FF2B5EF4-FFF2-40B4-BE49-F238E27FC236}">
                  <a16:creationId xmlns:a16="http://schemas.microsoft.com/office/drawing/2014/main" id="{987D80AF-CEA5-5260-D158-DD7FC58BF40B}"/>
                </a:ext>
              </a:extLst>
            </p:cNvPr>
            <p:cNvSpPr txBox="1"/>
            <p:nvPr/>
          </p:nvSpPr>
          <p:spPr>
            <a:xfrm>
              <a:off x="602692" y="5476723"/>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C</a:t>
              </a:r>
            </a:p>
          </p:txBody>
        </p:sp>
      </p:grpSp>
      <p:sp>
        <p:nvSpPr>
          <p:cNvPr id="62" name="Heart 61">
            <a:extLst>
              <a:ext uri="{FF2B5EF4-FFF2-40B4-BE49-F238E27FC236}">
                <a16:creationId xmlns:a16="http://schemas.microsoft.com/office/drawing/2014/main" id="{94A1073B-8735-C9FD-82B4-5134F8259DE3}"/>
              </a:ext>
            </a:extLst>
          </p:cNvPr>
          <p:cNvSpPr/>
          <p:nvPr/>
        </p:nvSpPr>
        <p:spPr>
          <a:xfrm>
            <a:off x="10411990" y="2355749"/>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sp>
        <p:nvSpPr>
          <p:cNvPr id="64" name="Multiplication Sign 196">
            <a:extLst>
              <a:ext uri="{FF2B5EF4-FFF2-40B4-BE49-F238E27FC236}">
                <a16:creationId xmlns:a16="http://schemas.microsoft.com/office/drawing/2014/main" id="{D554B4FB-F835-8BE1-744C-2F706F204CC5}"/>
              </a:ext>
            </a:extLst>
          </p:cNvPr>
          <p:cNvSpPr/>
          <p:nvPr/>
        </p:nvSpPr>
        <p:spPr>
          <a:xfrm>
            <a:off x="10545436" y="357886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sp>
        <p:nvSpPr>
          <p:cNvPr id="65" name="Multiplication Sign 196">
            <a:extLst>
              <a:ext uri="{FF2B5EF4-FFF2-40B4-BE49-F238E27FC236}">
                <a16:creationId xmlns:a16="http://schemas.microsoft.com/office/drawing/2014/main" id="{D554B4FB-F835-8BE1-744C-2F706F204CC5}"/>
              </a:ext>
            </a:extLst>
          </p:cNvPr>
          <p:cNvSpPr/>
          <p:nvPr/>
        </p:nvSpPr>
        <p:spPr>
          <a:xfrm>
            <a:off x="9998096" y="520752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spTree>
    <p:extLst>
      <p:ext uri="{BB962C8B-B14F-4D97-AF65-F5344CB8AC3E}">
        <p14:creationId xmlns:p14="http://schemas.microsoft.com/office/powerpoint/2010/main" val="168032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63" presetClass="path" presetSubtype="0" repeatCount="indefinite" autoRev="1" fill="hold" nodeType="withEffect">
                                  <p:stCondLst>
                                    <p:cond delay="0"/>
                                  </p:stCondLst>
                                  <p:childTnLst>
                                    <p:animMotion origin="layout" path="M -3.125E-6 -1.11022E-16 L 0.1556 0.00301 " pathEditMode="relative" rAng="0" ptsTypes="AA">
                                      <p:cBhvr>
                                        <p:cTn id="15" dur="5250" fill="hold"/>
                                        <p:tgtEl>
                                          <p:spTgt spid="17"/>
                                        </p:tgtEl>
                                        <p:attrNameLst>
                                          <p:attrName>ppt_x</p:attrName>
                                          <p:attrName>ppt_y</p:attrName>
                                        </p:attrNameLst>
                                      </p:cBhvr>
                                      <p:rCtr x="7773" y="139"/>
                                    </p:animMotion>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par>
                                <p:cTn id="19" presetID="63" presetClass="path" presetSubtype="0" repeatCount="indefinite" autoRev="1" fill="hold" nodeType="withEffect">
                                  <p:stCondLst>
                                    <p:cond delay="0"/>
                                  </p:stCondLst>
                                  <p:childTnLst>
                                    <p:animMotion origin="layout" path="M 3.33333E-6 0 L 0.09752 0 " pathEditMode="relative" rAng="0" ptsTypes="AA">
                                      <p:cBhvr>
                                        <p:cTn id="20" dur="5950" spd="-100000" fill="hold"/>
                                        <p:tgtEl>
                                          <p:spTgt spid="15"/>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63" presetClass="path" presetSubtype="0" repeatCount="indefinite" autoRev="1" fill="hold" nodeType="withEffect">
                                  <p:stCondLst>
                                    <p:cond delay="0"/>
                                  </p:stCondLst>
                                  <p:childTnLst>
                                    <p:animMotion origin="layout" path="M -3.54167E-6 4.81481E-6 L -0.04922 0.00509 " pathEditMode="relative" rAng="0" ptsTypes="AA">
                                      <p:cBhvr>
                                        <p:cTn id="25" dur="5950" fill="hold"/>
                                        <p:tgtEl>
                                          <p:spTgt spid="16"/>
                                        </p:tgtEl>
                                        <p:attrNameLst>
                                          <p:attrName>ppt_x</p:attrName>
                                          <p:attrName>ppt_y</p:attrName>
                                        </p:attrNameLst>
                                      </p:cBhvr>
                                      <p:rCtr x="-2461" y="255"/>
                                    </p:animMotion>
                                  </p:childTnLst>
                                </p:cTn>
                              </p:par>
                              <p:par>
                                <p:cTn id="26" presetID="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1500" fill="hold"/>
                                        <p:tgtEl>
                                          <p:spTgt spid="18"/>
                                        </p:tgtEl>
                                        <p:attrNameLst>
                                          <p:attrName>ppt_x</p:attrName>
                                        </p:attrNameLst>
                                      </p:cBhvr>
                                      <p:tavLst>
                                        <p:tav tm="0">
                                          <p:val>
                                            <p:strVal val="0-#ppt_w/2"/>
                                          </p:val>
                                        </p:tav>
                                        <p:tav tm="100000">
                                          <p:val>
                                            <p:strVal val="#ppt_x"/>
                                          </p:val>
                                        </p:tav>
                                      </p:tavLst>
                                    </p:anim>
                                    <p:anim calcmode="lin" valueType="num">
                                      <p:cBhvr additive="base">
                                        <p:cTn id="29" dur="11500" fill="hold"/>
                                        <p:tgtEl>
                                          <p:spTgt spid="18"/>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par>
                                <p:cTn id="33" presetID="63" presetClass="path" presetSubtype="0" repeatCount="indefinite" autoRev="1" fill="hold" nodeType="withEffect">
                                  <p:stCondLst>
                                    <p:cond delay="0"/>
                                  </p:stCondLst>
                                  <p:childTnLst>
                                    <p:animMotion origin="layout" path="M -2.08333E-6 2.22222E-6 L -0.04922 0.00509 " pathEditMode="relative" rAng="0" ptsTypes="AA">
                                      <p:cBhvr>
                                        <p:cTn id="34" dur="5950" fill="hold"/>
                                        <p:tgtEl>
                                          <p:spTgt spid="19"/>
                                        </p:tgtEl>
                                        <p:attrNameLst>
                                          <p:attrName>ppt_x</p:attrName>
                                          <p:attrName>ppt_y</p:attrName>
                                        </p:attrNameLst>
                                      </p:cBhvr>
                                      <p:rCtr x="-2461" y="255"/>
                                    </p:animMotion>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par>
                                <p:cTn id="38" presetID="63" presetClass="path" presetSubtype="0" repeatCount="indefinite" autoRev="1" fill="hold" nodeType="withEffect">
                                  <p:stCondLst>
                                    <p:cond delay="0"/>
                                  </p:stCondLst>
                                  <p:childTnLst>
                                    <p:animMotion origin="layout" path="M 4.58333E-6 3.7037E-7 L -0.04922 0.00509 " pathEditMode="relative" rAng="0" ptsTypes="AA">
                                      <p:cBhvr>
                                        <p:cTn id="39" dur="5950" fill="hold"/>
                                        <p:tgtEl>
                                          <p:spTgt spid="20"/>
                                        </p:tgtEl>
                                        <p:attrNameLst>
                                          <p:attrName>ppt_x</p:attrName>
                                          <p:attrName>ppt_y</p:attrName>
                                        </p:attrNameLst>
                                      </p:cBhvr>
                                      <p:rCtr x="-2461" y="2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3"/>
                </p:tgtEl>
              </p:cMediaNode>
            </p:audio>
            <p:audio>
              <p:cMediaNode vol="80000">
                <p:cTn id="41" fill="hold" display="0">
                  <p:stCondLst>
                    <p:cond delay="indefinite"/>
                  </p:stCondLst>
                  <p:endCondLst>
                    <p:cond evt="onStopAudio" delay="0">
                      <p:tgtEl>
                        <p:sldTgt/>
                      </p:tgtEl>
                    </p:cond>
                  </p:endCondLst>
                </p:cTn>
                <p:tgtEl>
                  <p:spTgt spid="66"/>
                </p:tgtEl>
              </p:cMediaNode>
            </p:audio>
            <p:audio>
              <p:cMediaNode vol="80000">
                <p:cTn id="42" fill="hold" display="0">
                  <p:stCondLst>
                    <p:cond delay="indefinite"/>
                  </p:stCondLst>
                  <p:endCondLst>
                    <p:cond evt="onStopAudio" delay="0">
                      <p:tgtEl>
                        <p:sldTgt/>
                      </p:tgtEl>
                    </p:cond>
                  </p:endCondLst>
                </p:cTn>
                <p:tgtEl>
                  <p:spTgt spid="67"/>
                </p:tgtEl>
              </p:cMediaNode>
            </p:audio>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par>
                                <p:cTn id="49" presetID="2" presetClass="mediacall" presetSubtype="0" fill="hold" nodeType="withEffect">
                                  <p:stCondLst>
                                    <p:cond delay="0"/>
                                  </p:stCondLst>
                                  <p:childTnLst>
                                    <p:cmd type="call" cmd="togglePause">
                                      <p:cBhvr>
                                        <p:cTn id="50" dur="1" fill="hold"/>
                                        <p:tgtEl>
                                          <p:spTgt spid="63"/>
                                        </p:tgtEl>
                                      </p:cBhvr>
                                    </p:cmd>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2" presetClass="mediacall" presetSubtype="0" fill="hold" nodeType="withEffect">
                                  <p:stCondLst>
                                    <p:cond delay="0"/>
                                  </p:stCondLst>
                                  <p:childTnLst>
                                    <p:cmd type="call" cmd="togglePause">
                                      <p:cBhvr>
                                        <p:cTn id="58" dur="1" fill="hold"/>
                                        <p:tgtEl>
                                          <p:spTgt spid="67"/>
                                        </p:tgtEl>
                                      </p:cBhvr>
                                    </p:cmd>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66"/>
                                        </p:tgtEl>
                                      </p:cBhvr>
                                    </p:cmd>
                                  </p:childTnLst>
                                </p:cTn>
                              </p:par>
                              <p:par>
                                <p:cTn id="64" presetID="10" presetClass="entr" presetSubtype="0" fill="hold" grpId="0"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500"/>
                                        <p:tgtEl>
                                          <p:spTgt spid="65"/>
                                        </p:tgtEl>
                                      </p:cBhvr>
                                    </p:animEffect>
                                  </p:childTnLst>
                                </p:cTn>
                              </p:par>
                            </p:childTnLst>
                          </p:cTn>
                        </p:par>
                      </p:childTnLst>
                    </p:cTn>
                  </p:par>
                </p:childTnLst>
              </p:cTn>
              <p:nextCondLst>
                <p:cond evt="onClick" delay="0">
                  <p:tgtEl>
                    <p:spTgt spid="29"/>
                  </p:tgtEl>
                </p:cond>
              </p:nextCondLst>
            </p:seq>
          </p:childTnLst>
        </p:cTn>
      </p:par>
    </p:tnLst>
    <p:bldLst>
      <p:bldP spid="62" grpId="0" animBg="1"/>
      <p:bldP spid="64" grpId="0" animBg="1"/>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pic>
        <p:nvPicPr>
          <p:cNvPr id="12" name="图片 11"/>
          <p:cNvPicPr>
            <a:picLocks noChangeAspect="1"/>
          </p:cNvPicPr>
          <p:nvPr/>
        </p:nvPicPr>
        <p:blipFill rotWithShape="1">
          <a:blip r:embed="rId13">
            <a:extLst>
              <a:ext uri="{28A0092B-C50C-407E-A947-70E740481C1C}">
                <a14:useLocalDpi xmlns:a14="http://schemas.microsoft.com/office/drawing/2010/main" val="0"/>
              </a:ext>
            </a:extLst>
          </a:blip>
          <a:srcRect l="4074" r="4074"/>
          <a:stretch/>
        </p:blipFill>
        <p:spPr>
          <a:xfrm>
            <a:off x="0" y="-15680"/>
            <a:ext cx="12192000" cy="6858000"/>
          </a:xfrm>
          <a:prstGeom prst="rect">
            <a:avLst/>
          </a:prstGeom>
        </p:spPr>
      </p:pic>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870900"/>
            <a:chOff x="335021" y="23792"/>
            <a:chExt cx="8572280" cy="1553496"/>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B050"/>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518715" y="227062"/>
              <a:ext cx="7036315" cy="11500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2.Nội dung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phần</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Kết</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bài</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trong</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Bài</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văn</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kể</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lại</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một</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câu</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chuyện</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là</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 </a:t>
              </a:r>
              <a:r>
                <a:rPr kumimoji="0" lang="en-US" sz="42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a:sym typeface="Arial"/>
                </a:rPr>
                <a:t>gì</a:t>
              </a:r>
              <a:r>
                <a:rPr kumimoji="0" lang="en-US" sz="4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71"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53557" y="5252483"/>
            <a:ext cx="1455841" cy="1455841"/>
          </a:xfrm>
          <a:prstGeom prst="rect">
            <a:avLst/>
          </a:prstGeom>
        </p:spPr>
      </p:pic>
      <p:pic>
        <p:nvPicPr>
          <p:cNvPr id="7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7593" y="3370999"/>
            <a:ext cx="1245280" cy="1245280"/>
          </a:xfrm>
          <a:prstGeom prst="rect">
            <a:avLst/>
          </a:prstGeom>
        </p:spPr>
      </p:pic>
      <p:pic>
        <p:nvPicPr>
          <p:cNvPr id="73"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5807" y="1608487"/>
            <a:ext cx="1245280" cy="1245280"/>
          </a:xfrm>
          <a:prstGeom prst="rect">
            <a:avLst/>
          </a:prstGeom>
        </p:spPr>
      </p:pic>
      <p:pic>
        <p:nvPicPr>
          <p:cNvPr id="3" name="Picture 2">
            <a:extLst>
              <a:ext uri="{FF2B5EF4-FFF2-40B4-BE49-F238E27FC236}">
                <a16:creationId xmlns:a16="http://schemas.microsoft.com/office/drawing/2014/main" id="{4FACDA12-BFD4-9DB0-600A-BF3564860D4E}"/>
              </a:ext>
            </a:extLst>
          </p:cNvPr>
          <p:cNvPicPr>
            <a:picLocks noChangeAspect="1"/>
          </p:cNvPicPr>
          <p:nvPr/>
        </p:nvPicPr>
        <p:blipFill>
          <a:blip r:embed="rId15"/>
          <a:stretch>
            <a:fillRect/>
          </a:stretch>
        </p:blipFill>
        <p:spPr>
          <a:xfrm>
            <a:off x="-2124991" y="-237139"/>
            <a:ext cx="2056115" cy="2923189"/>
          </a:xfrm>
          <a:prstGeom prst="rect">
            <a:avLst/>
          </a:prstGeom>
        </p:spPr>
      </p:pic>
      <p:pic>
        <p:nvPicPr>
          <p:cNvPr id="4" name="Picture 3">
            <a:extLst>
              <a:ext uri="{FF2B5EF4-FFF2-40B4-BE49-F238E27FC236}">
                <a16:creationId xmlns:a16="http://schemas.microsoft.com/office/drawing/2014/main" id="{6F3940CF-DB1D-B90F-3D3A-28D93F4AE68C}"/>
              </a:ext>
            </a:extLst>
          </p:cNvPr>
          <p:cNvPicPr>
            <a:picLocks noChangeAspect="1"/>
          </p:cNvPicPr>
          <p:nvPr/>
        </p:nvPicPr>
        <p:blipFill>
          <a:blip r:embed="rId15"/>
          <a:stretch>
            <a:fillRect/>
          </a:stretch>
        </p:blipFill>
        <p:spPr>
          <a:xfrm flipV="1">
            <a:off x="10750345" y="-795216"/>
            <a:ext cx="1420673" cy="718509"/>
          </a:xfrm>
          <a:prstGeom prst="rect">
            <a:avLst/>
          </a:prstGeom>
        </p:spPr>
      </p:pic>
      <p:grpSp>
        <p:nvGrpSpPr>
          <p:cNvPr id="28" name="Nhóm 27">
            <a:extLst>
              <a:ext uri="{FF2B5EF4-FFF2-40B4-BE49-F238E27FC236}">
                <a16:creationId xmlns:a16="http://schemas.microsoft.com/office/drawing/2014/main" id="{D35A2C8C-60F0-CD2D-E1C3-DAC3780B9FF8}"/>
              </a:ext>
            </a:extLst>
          </p:cNvPr>
          <p:cNvGrpSpPr/>
          <p:nvPr/>
        </p:nvGrpSpPr>
        <p:grpSpPr>
          <a:xfrm>
            <a:off x="641365" y="5091135"/>
            <a:ext cx="10887060" cy="1299629"/>
            <a:chOff x="602692" y="5100424"/>
            <a:chExt cx="10887060" cy="1299629"/>
          </a:xfrm>
        </p:grpSpPr>
        <p:grpSp>
          <p:nvGrpSpPr>
            <p:cNvPr id="49" name="Group 48">
              <a:extLst>
                <a:ext uri="{FF2B5EF4-FFF2-40B4-BE49-F238E27FC236}">
                  <a16:creationId xmlns:a16="http://schemas.microsoft.com/office/drawing/2014/main" id="{A494FD56-6031-30C1-EBD3-D8BFA61ED704}"/>
                </a:ext>
              </a:extLst>
            </p:cNvPr>
            <p:cNvGrpSpPr/>
            <p:nvPr/>
          </p:nvGrpSpPr>
          <p:grpSpPr>
            <a:xfrm>
              <a:off x="629284" y="5100424"/>
              <a:ext cx="10860468" cy="1200329"/>
              <a:chOff x="684494" y="-67333"/>
              <a:chExt cx="8572280" cy="1647128"/>
            </a:xfrm>
          </p:grpSpPr>
          <p:sp>
            <p:nvSpPr>
              <p:cNvPr id="52" name="Google Shape;2105;p47">
                <a:extLst>
                  <a:ext uri="{FF2B5EF4-FFF2-40B4-BE49-F238E27FC236}">
                    <a16:creationId xmlns:a16="http://schemas.microsoft.com/office/drawing/2014/main" id="{DA3FBF7E-E84E-7E93-863D-5C618E6F7EFA}"/>
                  </a:ext>
                </a:extLst>
              </p:cNvPr>
              <p:cNvSpPr/>
              <p:nvPr/>
            </p:nvSpPr>
            <p:spPr>
              <a:xfrm>
                <a:off x="684494" y="-924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TextBox 50">
                <a:extLst>
                  <a:ext uri="{FF2B5EF4-FFF2-40B4-BE49-F238E27FC236}">
                    <a16:creationId xmlns:a16="http://schemas.microsoft.com/office/drawing/2014/main" id="{1FC9217A-F002-4CBC-34C1-FD13B89B137E}"/>
                  </a:ext>
                </a:extLst>
              </p:cNvPr>
              <p:cNvSpPr txBox="1"/>
              <p:nvPr/>
            </p:nvSpPr>
            <p:spPr>
              <a:xfrm>
                <a:off x="1500302" y="-67333"/>
                <a:ext cx="7036315" cy="1647128"/>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Kể</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lại</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câu</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chuyện</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theo</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trình</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diễn</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sự</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việc</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10" name="Hộp Văn bản 9">
              <a:extLst>
                <a:ext uri="{FF2B5EF4-FFF2-40B4-BE49-F238E27FC236}">
                  <a16:creationId xmlns:a16="http://schemas.microsoft.com/office/drawing/2014/main" id="{A8DD44C6-6FD2-407F-7344-30B1BAAC8222}"/>
                </a:ext>
              </a:extLst>
            </p:cNvPr>
            <p:cNvSpPr txBox="1"/>
            <p:nvPr/>
          </p:nvSpPr>
          <p:spPr>
            <a:xfrm>
              <a:off x="602692" y="5476723"/>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C</a:t>
              </a:r>
            </a:p>
          </p:txBody>
        </p:sp>
      </p:grpSp>
      <p:grpSp>
        <p:nvGrpSpPr>
          <p:cNvPr id="11" name="Nhóm 10">
            <a:extLst>
              <a:ext uri="{FF2B5EF4-FFF2-40B4-BE49-F238E27FC236}">
                <a16:creationId xmlns:a16="http://schemas.microsoft.com/office/drawing/2014/main" id="{83539818-4386-0E15-242A-A71DB7C58082}"/>
              </a:ext>
            </a:extLst>
          </p:cNvPr>
          <p:cNvGrpSpPr/>
          <p:nvPr/>
        </p:nvGrpSpPr>
        <p:grpSpPr>
          <a:xfrm>
            <a:off x="548556" y="2354584"/>
            <a:ext cx="10979869" cy="1124909"/>
            <a:chOff x="548556" y="2354584"/>
            <a:chExt cx="10979869" cy="1124909"/>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548556" y="2354584"/>
              <a:ext cx="10979869" cy="1124909"/>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TextBox 40">
                <a:extLst>
                  <a:ext uri="{FF2B5EF4-FFF2-40B4-BE49-F238E27FC236}">
                    <a16:creationId xmlns:a16="http://schemas.microsoft.com/office/drawing/2014/main" id="{1FC9217A-F002-4CBC-34C1-FD13B89B137E}"/>
                  </a:ext>
                </a:extLst>
              </p:cNvPr>
              <p:cNvSpPr txBox="1"/>
              <p:nvPr/>
            </p:nvSpPr>
            <p:spPr>
              <a:xfrm>
                <a:off x="1474848" y="142466"/>
                <a:ext cx="7036315" cy="724364"/>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Giới</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thiệu</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về</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câu</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chuyện</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6" name="Hộp Văn bản 5">
              <a:extLst>
                <a:ext uri="{FF2B5EF4-FFF2-40B4-BE49-F238E27FC236}">
                  <a16:creationId xmlns:a16="http://schemas.microsoft.com/office/drawing/2014/main" id="{CAD86F54-5B97-693B-BC38-D2E61C9393EA}"/>
                </a:ext>
              </a:extLst>
            </p:cNvPr>
            <p:cNvSpPr txBox="1"/>
            <p:nvPr/>
          </p:nvSpPr>
          <p:spPr>
            <a:xfrm>
              <a:off x="568413" y="2414269"/>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A</a:t>
              </a:r>
            </a:p>
          </p:txBody>
        </p:sp>
      </p:grpSp>
      <p:sp>
        <p:nvSpPr>
          <p:cNvPr id="70" name="Multiplication Sign 196">
            <a:extLst>
              <a:ext uri="{FF2B5EF4-FFF2-40B4-BE49-F238E27FC236}">
                <a16:creationId xmlns:a16="http://schemas.microsoft.com/office/drawing/2014/main" id="{D554B4FB-F835-8BE1-744C-2F706F204CC5}"/>
              </a:ext>
            </a:extLst>
          </p:cNvPr>
          <p:cNvSpPr/>
          <p:nvPr/>
        </p:nvSpPr>
        <p:spPr>
          <a:xfrm>
            <a:off x="10206557" y="4896787"/>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27" name="Nhóm 26">
            <a:extLst>
              <a:ext uri="{FF2B5EF4-FFF2-40B4-BE49-F238E27FC236}">
                <a16:creationId xmlns:a16="http://schemas.microsoft.com/office/drawing/2014/main" id="{FA1CBC38-5F75-C748-2445-4B2C52F282A8}"/>
              </a:ext>
            </a:extLst>
          </p:cNvPr>
          <p:cNvGrpSpPr/>
          <p:nvPr/>
        </p:nvGrpSpPr>
        <p:grpSpPr>
          <a:xfrm>
            <a:off x="570058" y="3756476"/>
            <a:ext cx="11035736" cy="1140311"/>
            <a:chOff x="570058" y="3756476"/>
            <a:chExt cx="11035736" cy="1140311"/>
          </a:xfrm>
        </p:grpSpPr>
        <p:grpSp>
          <p:nvGrpSpPr>
            <p:cNvPr id="44" name="Group 43">
              <a:extLst>
                <a:ext uri="{FF2B5EF4-FFF2-40B4-BE49-F238E27FC236}">
                  <a16:creationId xmlns:a16="http://schemas.microsoft.com/office/drawing/2014/main" id="{A494FD56-6031-30C1-EBD3-D8BFA61ED704}"/>
                </a:ext>
              </a:extLst>
            </p:cNvPr>
            <p:cNvGrpSpPr/>
            <p:nvPr/>
          </p:nvGrpSpPr>
          <p:grpSpPr>
            <a:xfrm>
              <a:off x="597207" y="3756476"/>
              <a:ext cx="11008587" cy="1132097"/>
              <a:chOff x="335021" y="23792"/>
              <a:chExt cx="8572280" cy="1553497"/>
            </a:xfrm>
          </p:grpSpPr>
          <p:sp>
            <p:nvSpPr>
              <p:cNvPr id="47" name="Google Shape;2105;p47">
                <a:extLst>
                  <a:ext uri="{FF2B5EF4-FFF2-40B4-BE49-F238E27FC236}">
                    <a16:creationId xmlns:a16="http://schemas.microsoft.com/office/drawing/2014/main" id="{DA3FBF7E-E84E-7E93-863D-5C618E6F7EFA}"/>
                  </a:ext>
                </a:extLst>
              </p:cNvPr>
              <p:cNvSpPr/>
              <p:nvPr/>
            </p:nvSpPr>
            <p:spPr>
              <a:xfrm>
                <a:off x="335021" y="23792"/>
                <a:ext cx="8572280" cy="1553497"/>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TextBox 45">
                <a:extLst>
                  <a:ext uri="{FF2B5EF4-FFF2-40B4-BE49-F238E27FC236}">
                    <a16:creationId xmlns:a16="http://schemas.microsoft.com/office/drawing/2014/main" id="{1FC9217A-F002-4CBC-34C1-FD13B89B137E}"/>
                  </a:ext>
                </a:extLst>
              </p:cNvPr>
              <p:cNvSpPr txBox="1"/>
              <p:nvPr/>
            </p:nvSpPr>
            <p:spPr>
              <a:xfrm>
                <a:off x="787861" y="151601"/>
                <a:ext cx="7036315" cy="886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suy</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nghĩ</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cảm</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xúc</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về</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câu</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chuyện</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r>
                  <a:rPr kumimoji="0" lang="vi-VN" sz="36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Hộp Văn bản 6">
              <a:extLst>
                <a:ext uri="{FF2B5EF4-FFF2-40B4-BE49-F238E27FC236}">
                  <a16:creationId xmlns:a16="http://schemas.microsoft.com/office/drawing/2014/main" id="{EF3211CD-CFE6-89BC-4F87-586CE4D4E7B9}"/>
                </a:ext>
              </a:extLst>
            </p:cNvPr>
            <p:cNvSpPr txBox="1"/>
            <p:nvPr/>
          </p:nvSpPr>
          <p:spPr>
            <a:xfrm>
              <a:off x="570058" y="3973457"/>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B</a:t>
              </a:r>
            </a:p>
          </p:txBody>
        </p:sp>
      </p:grpSp>
      <p:sp>
        <p:nvSpPr>
          <p:cNvPr id="69" name="Multiplication Sign 196">
            <a:extLst>
              <a:ext uri="{FF2B5EF4-FFF2-40B4-BE49-F238E27FC236}">
                <a16:creationId xmlns:a16="http://schemas.microsoft.com/office/drawing/2014/main" id="{D554B4FB-F835-8BE1-744C-2F706F204CC5}"/>
              </a:ext>
            </a:extLst>
          </p:cNvPr>
          <p:cNvSpPr/>
          <p:nvPr/>
        </p:nvSpPr>
        <p:spPr>
          <a:xfrm>
            <a:off x="10013654" y="209306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68" name="Heart 67">
            <a:extLst>
              <a:ext uri="{FF2B5EF4-FFF2-40B4-BE49-F238E27FC236}">
                <a16:creationId xmlns:a16="http://schemas.microsoft.com/office/drawing/2014/main" id="{94A1073B-8735-C9FD-82B4-5134F8259DE3}"/>
              </a:ext>
            </a:extLst>
          </p:cNvPr>
          <p:cNvSpPr/>
          <p:nvPr/>
        </p:nvSpPr>
        <p:spPr>
          <a:xfrm>
            <a:off x="10235184" y="3762390"/>
            <a:ext cx="1322281" cy="1103068"/>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368149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63" presetClass="path" presetSubtype="0" repeatCount="indefinite" autoRev="1" fill="hold" nodeType="withEffect">
                                  <p:stCondLst>
                                    <p:cond delay="0"/>
                                  </p:stCondLst>
                                  <p:childTnLst>
                                    <p:animMotion origin="layout" path="M -3.125E-6 -1.11022E-16 L 0.1556 0.00301 " pathEditMode="relative" rAng="0" ptsTypes="AA">
                                      <p:cBhvr>
                                        <p:cTn id="15" dur="5250" fill="hold"/>
                                        <p:tgtEl>
                                          <p:spTgt spid="17"/>
                                        </p:tgtEl>
                                        <p:attrNameLst>
                                          <p:attrName>ppt_x</p:attrName>
                                          <p:attrName>ppt_y</p:attrName>
                                        </p:attrNameLst>
                                      </p:cBhvr>
                                      <p:rCtr x="7773" y="139"/>
                                    </p:animMotion>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par>
                                <p:cTn id="19" presetID="63" presetClass="path" presetSubtype="0" repeatCount="indefinite" autoRev="1" fill="hold" nodeType="withEffect">
                                  <p:stCondLst>
                                    <p:cond delay="0"/>
                                  </p:stCondLst>
                                  <p:childTnLst>
                                    <p:animMotion origin="layout" path="M 3.33333E-6 0 L 0.09752 0 " pathEditMode="relative" rAng="0" ptsTypes="AA">
                                      <p:cBhvr>
                                        <p:cTn id="20" dur="5950" spd="-100000" fill="hold"/>
                                        <p:tgtEl>
                                          <p:spTgt spid="15"/>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63" presetClass="path" presetSubtype="0" repeatCount="indefinite" autoRev="1" fill="hold" nodeType="withEffect">
                                  <p:stCondLst>
                                    <p:cond delay="0"/>
                                  </p:stCondLst>
                                  <p:childTnLst>
                                    <p:animMotion origin="layout" path="M -3.54167E-6 4.81481E-6 L -0.04922 0.00509 " pathEditMode="relative" rAng="0" ptsTypes="AA">
                                      <p:cBhvr>
                                        <p:cTn id="25" dur="5950" fill="hold"/>
                                        <p:tgtEl>
                                          <p:spTgt spid="16"/>
                                        </p:tgtEl>
                                        <p:attrNameLst>
                                          <p:attrName>ppt_x</p:attrName>
                                          <p:attrName>ppt_y</p:attrName>
                                        </p:attrNameLst>
                                      </p:cBhvr>
                                      <p:rCtr x="-2461" y="255"/>
                                    </p:animMotion>
                                  </p:childTnLst>
                                </p:cTn>
                              </p:par>
                              <p:par>
                                <p:cTn id="26" presetID="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1500" fill="hold"/>
                                        <p:tgtEl>
                                          <p:spTgt spid="18"/>
                                        </p:tgtEl>
                                        <p:attrNameLst>
                                          <p:attrName>ppt_x</p:attrName>
                                        </p:attrNameLst>
                                      </p:cBhvr>
                                      <p:tavLst>
                                        <p:tav tm="0">
                                          <p:val>
                                            <p:strVal val="0-#ppt_w/2"/>
                                          </p:val>
                                        </p:tav>
                                        <p:tav tm="100000">
                                          <p:val>
                                            <p:strVal val="#ppt_x"/>
                                          </p:val>
                                        </p:tav>
                                      </p:tavLst>
                                    </p:anim>
                                    <p:anim calcmode="lin" valueType="num">
                                      <p:cBhvr additive="base">
                                        <p:cTn id="29" dur="11500" fill="hold"/>
                                        <p:tgtEl>
                                          <p:spTgt spid="18"/>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par>
                                <p:cTn id="33" presetID="63" presetClass="path" presetSubtype="0" repeatCount="indefinite" autoRev="1" fill="hold" nodeType="withEffect">
                                  <p:stCondLst>
                                    <p:cond delay="0"/>
                                  </p:stCondLst>
                                  <p:childTnLst>
                                    <p:animMotion origin="layout" path="M -2.08333E-6 2.22222E-6 L -0.04922 0.00509 " pathEditMode="relative" rAng="0" ptsTypes="AA">
                                      <p:cBhvr>
                                        <p:cTn id="34" dur="5950" fill="hold"/>
                                        <p:tgtEl>
                                          <p:spTgt spid="19"/>
                                        </p:tgtEl>
                                        <p:attrNameLst>
                                          <p:attrName>ppt_x</p:attrName>
                                          <p:attrName>ppt_y</p:attrName>
                                        </p:attrNameLst>
                                      </p:cBhvr>
                                      <p:rCtr x="-2461" y="255"/>
                                    </p:animMotion>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par>
                                <p:cTn id="38" presetID="63" presetClass="path" presetSubtype="0" repeatCount="indefinite" autoRev="1" fill="hold" nodeType="withEffect">
                                  <p:stCondLst>
                                    <p:cond delay="0"/>
                                  </p:stCondLst>
                                  <p:childTnLst>
                                    <p:animMotion origin="layout" path="M 4.58333E-6 3.7037E-7 L -0.04922 0.00509 " pathEditMode="relative" rAng="0" ptsTypes="AA">
                                      <p:cBhvr>
                                        <p:cTn id="39" dur="5950" fill="hold"/>
                                        <p:tgtEl>
                                          <p:spTgt spid="20"/>
                                        </p:tgtEl>
                                        <p:attrNameLst>
                                          <p:attrName>ppt_x</p:attrName>
                                          <p:attrName>ppt_y</p:attrName>
                                        </p:attrNameLst>
                                      </p:cBhvr>
                                      <p:rCtr x="-2461" y="2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71"/>
                </p:tgtEl>
              </p:cMediaNode>
            </p:audio>
            <p:audio>
              <p:cMediaNode vol="80000">
                <p:cTn id="41" fill="hold" display="0">
                  <p:stCondLst>
                    <p:cond delay="indefinite"/>
                  </p:stCondLst>
                  <p:endCondLst>
                    <p:cond evt="onStopAudio" delay="0">
                      <p:tgtEl>
                        <p:sldTgt/>
                      </p:tgtEl>
                    </p:cond>
                  </p:endCondLst>
                </p:cTn>
                <p:tgtEl>
                  <p:spTgt spid="72"/>
                </p:tgtEl>
              </p:cMediaNode>
            </p:audio>
            <p:audio>
              <p:cMediaNode vol="80000">
                <p:cTn id="42" fill="hold" display="0">
                  <p:stCondLst>
                    <p:cond delay="indefinite"/>
                  </p:stCondLst>
                  <p:endCondLst>
                    <p:cond evt="onStopAudio" delay="0">
                      <p:tgtEl>
                        <p:sldTgt/>
                      </p:tgtEl>
                    </p:cond>
                  </p:endCondLst>
                </p:cTn>
                <p:tgtEl>
                  <p:spTgt spid="73"/>
                </p:tgtEl>
              </p:cMediaNode>
            </p:audio>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par>
                                <p:cTn id="49" presetID="2" presetClass="mediacall" presetSubtype="0" fill="hold" nodeType="withEffect">
                                  <p:stCondLst>
                                    <p:cond delay="0"/>
                                  </p:stCondLst>
                                  <p:childTnLst>
                                    <p:cmd type="call" cmd="togglePause">
                                      <p:cBhvr>
                                        <p:cTn id="50" dur="1" fill="hold"/>
                                        <p:tgtEl>
                                          <p:spTgt spid="73"/>
                                        </p:tgtEl>
                                      </p:cBhvr>
                                    </p:cmd>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7"/>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childTnLst>
                                </p:cTn>
                              </p:par>
                              <p:par>
                                <p:cTn id="57" presetID="2" presetClass="mediacall" presetSubtype="0" fill="hold" nodeType="withEffect">
                                  <p:stCondLst>
                                    <p:cond delay="0"/>
                                  </p:stCondLst>
                                  <p:childTnLst>
                                    <p:cmd type="call" cmd="togglePause">
                                      <p:cBhvr>
                                        <p:cTn id="58" dur="1" fill="hold"/>
                                        <p:tgtEl>
                                          <p:spTgt spid="71"/>
                                        </p:tgtEl>
                                      </p:cBhvr>
                                    </p:cmd>
                                  </p:child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72"/>
                                        </p:tgtEl>
                                      </p:cBhvr>
                                    </p:cmd>
                                  </p:childTnLst>
                                </p:cTn>
                              </p:par>
                              <p:par>
                                <p:cTn id="64" presetID="10" presetClass="entr" presetSubtype="0"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childTnLst>
                    </p:cTn>
                  </p:par>
                </p:childTnLst>
              </p:cTn>
              <p:nextCondLst>
                <p:cond evt="onClick" delay="0">
                  <p:tgtEl>
                    <p:spTgt spid="28"/>
                  </p:tgtEl>
                </p:cond>
              </p:nextCondLst>
            </p:seq>
          </p:childTnLst>
        </p:cTn>
      </p:par>
    </p:tnLst>
    <p:bldLst>
      <p:bldP spid="70" grpId="0" animBg="1"/>
      <p:bldP spid="69"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7">
            <a:extLst>
              <a:ext uri="{28A0092B-C50C-407E-A947-70E740481C1C}">
                <a14:useLocalDpi xmlns:a14="http://schemas.microsoft.com/office/drawing/2010/main" val="0"/>
              </a:ext>
            </a:extLst>
          </a:blip>
          <a:srcRect l="4074" r="4074"/>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AD07F7E-1C9F-4475-982E-E2A483C791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0269" y="5441865"/>
            <a:ext cx="1546334" cy="1546334"/>
          </a:xfrm>
          <a:prstGeom prst="rect">
            <a:avLst/>
          </a:prstGeom>
        </p:spPr>
      </p:pic>
      <p:pic>
        <p:nvPicPr>
          <p:cNvPr id="16" name="图片 15">
            <a:extLst>
              <a:ext uri="{FF2B5EF4-FFF2-40B4-BE49-F238E27FC236}">
                <a16:creationId xmlns:a16="http://schemas.microsoft.com/office/drawing/2014/main" id="{2A715F77-DF64-4201-81F3-12F1FF45A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0037" y="5885778"/>
            <a:ext cx="835331" cy="835331"/>
          </a:xfrm>
          <a:prstGeom prst="rect">
            <a:avLst/>
          </a:prstGeom>
        </p:spPr>
      </p:pic>
      <p:pic>
        <p:nvPicPr>
          <p:cNvPr id="17" name="图片 16">
            <a:extLst>
              <a:ext uri="{FF2B5EF4-FFF2-40B4-BE49-F238E27FC236}">
                <a16:creationId xmlns:a16="http://schemas.microsoft.com/office/drawing/2014/main" id="{A181037B-11BE-4180-A779-4A1E5628F0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8222" y="5168544"/>
            <a:ext cx="1498600" cy="1498600"/>
          </a:xfrm>
          <a:prstGeom prst="rect">
            <a:avLst/>
          </a:prstGeom>
        </p:spPr>
      </p:pic>
      <p:pic>
        <p:nvPicPr>
          <p:cNvPr id="18" name="图片 17">
            <a:extLst>
              <a:ext uri="{FF2B5EF4-FFF2-40B4-BE49-F238E27FC236}">
                <a16:creationId xmlns:a16="http://schemas.microsoft.com/office/drawing/2014/main" id="{FD51F806-0E00-4876-A434-3E44179212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4636" y="5581222"/>
            <a:ext cx="1406977" cy="1406977"/>
          </a:xfrm>
          <a:prstGeom prst="rect">
            <a:avLst/>
          </a:prstGeom>
        </p:spPr>
      </p:pic>
      <p:pic>
        <p:nvPicPr>
          <p:cNvPr id="19" name="图片 18">
            <a:extLst>
              <a:ext uri="{FF2B5EF4-FFF2-40B4-BE49-F238E27FC236}">
                <a16:creationId xmlns:a16="http://schemas.microsoft.com/office/drawing/2014/main" id="{2A715F77-DF64-4201-81F3-12F1FF45A9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37549" y="-262777"/>
            <a:ext cx="1509054" cy="1509054"/>
          </a:xfrm>
          <a:prstGeom prst="rect">
            <a:avLst/>
          </a:prstGeom>
        </p:spPr>
      </p:pic>
      <p:pic>
        <p:nvPicPr>
          <p:cNvPr id="20" name="图片 19">
            <a:extLst>
              <a:ext uri="{FF2B5EF4-FFF2-40B4-BE49-F238E27FC236}">
                <a16:creationId xmlns:a16="http://schemas.microsoft.com/office/drawing/2014/main" id="{2A715F77-DF64-4201-81F3-12F1FF45A9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8222" y="-286374"/>
            <a:ext cx="1665125" cy="1665125"/>
          </a:xfrm>
          <a:prstGeom prst="rect">
            <a:avLst/>
          </a:prstGeom>
        </p:spPr>
      </p:pic>
      <p:grpSp>
        <p:nvGrpSpPr>
          <p:cNvPr id="21" name="Group 20">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22" name="Group 2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3" name="TextBox 22">
              <a:extLst>
                <a:ext uri="{FF2B5EF4-FFF2-40B4-BE49-F238E27FC236}">
                  <a16:creationId xmlns:a16="http://schemas.microsoft.com/office/drawing/2014/main" id="{1FC9217A-F002-4CBC-34C1-FD13B89B137E}"/>
                </a:ext>
              </a:extLst>
            </p:cNvPr>
            <p:cNvSpPr txBox="1"/>
            <p:nvPr/>
          </p:nvSpPr>
          <p:spPr>
            <a:xfrm>
              <a:off x="1709353" y="352905"/>
              <a:ext cx="6655040" cy="8944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3.Nội dung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câu</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chuyện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trong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bài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văn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kể</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lại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một</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câu</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chuyện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được</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kể</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theo</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trình</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tự</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nào</a:t>
              </a: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68"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53557" y="5252483"/>
            <a:ext cx="1455841" cy="1455841"/>
          </a:xfrm>
          <a:prstGeom prst="rect">
            <a:avLst/>
          </a:prstGeom>
        </p:spPr>
      </p:pic>
      <p:pic>
        <p:nvPicPr>
          <p:cNvPr id="6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7593" y="3370999"/>
            <a:ext cx="1245280" cy="1245280"/>
          </a:xfrm>
          <a:prstGeom prst="rect">
            <a:avLst/>
          </a:prstGeom>
        </p:spPr>
      </p:pic>
      <p:pic>
        <p:nvPicPr>
          <p:cNvPr id="70"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85807" y="1608487"/>
            <a:ext cx="1245280" cy="1245280"/>
          </a:xfrm>
          <a:prstGeom prst="rect">
            <a:avLst/>
          </a:prstGeom>
        </p:spPr>
      </p:pic>
      <p:pic>
        <p:nvPicPr>
          <p:cNvPr id="6" name="Picture 5">
            <a:extLst>
              <a:ext uri="{FF2B5EF4-FFF2-40B4-BE49-F238E27FC236}">
                <a16:creationId xmlns:a16="http://schemas.microsoft.com/office/drawing/2014/main" id="{50E0E1CA-1A58-DF83-BABF-70DF59D0E0D6}"/>
              </a:ext>
            </a:extLst>
          </p:cNvPr>
          <p:cNvPicPr>
            <a:picLocks noChangeAspect="1"/>
          </p:cNvPicPr>
          <p:nvPr/>
        </p:nvPicPr>
        <p:blipFill>
          <a:blip r:embed="rId15"/>
          <a:stretch>
            <a:fillRect/>
          </a:stretch>
        </p:blipFill>
        <p:spPr>
          <a:xfrm>
            <a:off x="-2124991" y="-237139"/>
            <a:ext cx="2056115" cy="2923189"/>
          </a:xfrm>
          <a:prstGeom prst="rect">
            <a:avLst/>
          </a:prstGeom>
        </p:spPr>
      </p:pic>
      <p:pic>
        <p:nvPicPr>
          <p:cNvPr id="7" name="Picture 6">
            <a:extLst>
              <a:ext uri="{FF2B5EF4-FFF2-40B4-BE49-F238E27FC236}">
                <a16:creationId xmlns:a16="http://schemas.microsoft.com/office/drawing/2014/main" id="{75D76862-D12E-0F7E-1A6B-69890D14E000}"/>
              </a:ext>
            </a:extLst>
          </p:cNvPr>
          <p:cNvPicPr>
            <a:picLocks noChangeAspect="1"/>
          </p:cNvPicPr>
          <p:nvPr/>
        </p:nvPicPr>
        <p:blipFill>
          <a:blip r:embed="rId15"/>
          <a:stretch>
            <a:fillRect/>
          </a:stretch>
        </p:blipFill>
        <p:spPr>
          <a:xfrm flipV="1">
            <a:off x="10750345" y="-795216"/>
            <a:ext cx="1420673" cy="718509"/>
          </a:xfrm>
          <a:prstGeom prst="rect">
            <a:avLst/>
          </a:prstGeom>
        </p:spPr>
      </p:pic>
      <p:grpSp>
        <p:nvGrpSpPr>
          <p:cNvPr id="14" name="Nhóm 13">
            <a:extLst>
              <a:ext uri="{FF2B5EF4-FFF2-40B4-BE49-F238E27FC236}">
                <a16:creationId xmlns:a16="http://schemas.microsoft.com/office/drawing/2014/main" id="{988E1C4A-68EE-42E6-A5C5-E603E2C05426}"/>
              </a:ext>
            </a:extLst>
          </p:cNvPr>
          <p:cNvGrpSpPr/>
          <p:nvPr/>
        </p:nvGrpSpPr>
        <p:grpSpPr>
          <a:xfrm>
            <a:off x="1011872" y="2260469"/>
            <a:ext cx="9754950" cy="1132097"/>
            <a:chOff x="1011872" y="2260469"/>
            <a:chExt cx="9754950"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011872" y="2260469"/>
              <a:ext cx="9754950" cy="1132097"/>
              <a:chOff x="-27304" y="23792"/>
              <a:chExt cx="8934605"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effectLst/>
                  <a:uLnTx/>
                  <a:uFillTx/>
                  <a:latin typeface="Cambria" panose="02040503050406030204" pitchFamily="18" charset="0"/>
                  <a:ea typeface="Cambria" panose="02040503050406030204" pitchFamily="18" charset="0"/>
                  <a:cs typeface="Arial"/>
                  <a:sym typeface="Arial"/>
                </a:endParaRPr>
              </a:p>
            </p:txBody>
          </p:sp>
          <p:sp>
            <p:nvSpPr>
              <p:cNvPr id="41" name="TextBox 40">
                <a:extLst>
                  <a:ext uri="{FF2B5EF4-FFF2-40B4-BE49-F238E27FC236}">
                    <a16:creationId xmlns:a16="http://schemas.microsoft.com/office/drawing/2014/main" id="{1FC9217A-F002-4CBC-34C1-FD13B89B137E}"/>
                  </a:ext>
                </a:extLst>
              </p:cNvPr>
              <p:cNvSpPr txBox="1"/>
              <p:nvPr/>
            </p:nvSpPr>
            <p:spPr>
              <a:xfrm>
                <a:off x="-27304" y="230380"/>
                <a:ext cx="7975100" cy="1140318"/>
              </a:xfrm>
              <a:prstGeom prst="rect">
                <a:avLst/>
              </a:prstGeom>
              <a:noFill/>
            </p:spPr>
            <p:txBody>
              <a:bodyPr wrap="square" rtlCol="0">
                <a:spAutoFit/>
              </a:bodyPr>
              <a:lstStyle/>
              <a:p>
                <a:pPr lvl="0" algn="ctr" defTabSz="1219170">
                  <a:buClr>
                    <a:srgbClr val="000000"/>
                  </a:buClr>
                  <a:defRPr/>
                </a:pP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Trình</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tự</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không</a:t>
                </a:r>
                <a:r>
                  <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rPr>
                  <a:t> </a:t>
                </a:r>
                <a:r>
                  <a:rPr kumimoji="0" lang="en-US" sz="48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Arial"/>
                    <a:sym typeface="Arial"/>
                  </a:rPr>
                  <a:t>gian</a:t>
                </a:r>
                <a:endPar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endParaRPr>
              </a:p>
            </p:txBody>
          </p:sp>
        </p:grpSp>
        <p:sp>
          <p:nvSpPr>
            <p:cNvPr id="10" name="Hộp Văn bản 9">
              <a:extLst>
                <a:ext uri="{FF2B5EF4-FFF2-40B4-BE49-F238E27FC236}">
                  <a16:creationId xmlns:a16="http://schemas.microsoft.com/office/drawing/2014/main" id="{7F418335-4A9A-B942-C617-0CF07666D885}"/>
                </a:ext>
              </a:extLst>
            </p:cNvPr>
            <p:cNvSpPr txBox="1"/>
            <p:nvPr/>
          </p:nvSpPr>
          <p:spPr>
            <a:xfrm>
              <a:off x="1336943" y="2434451"/>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A</a:t>
              </a:r>
            </a:p>
          </p:txBody>
        </p:sp>
      </p:grpSp>
      <p:grpSp>
        <p:nvGrpSpPr>
          <p:cNvPr id="26" name="Nhóm 25">
            <a:extLst>
              <a:ext uri="{FF2B5EF4-FFF2-40B4-BE49-F238E27FC236}">
                <a16:creationId xmlns:a16="http://schemas.microsoft.com/office/drawing/2014/main" id="{36BC6CE6-0BCB-5E56-124C-B5105273165B}"/>
              </a:ext>
            </a:extLst>
          </p:cNvPr>
          <p:cNvGrpSpPr/>
          <p:nvPr/>
        </p:nvGrpSpPr>
        <p:grpSpPr>
          <a:xfrm>
            <a:off x="1178748" y="3756476"/>
            <a:ext cx="9588074" cy="1160493"/>
            <a:chOff x="1178748" y="3756476"/>
            <a:chExt cx="9588074" cy="1160493"/>
          </a:xfrm>
        </p:grpSpPr>
        <p:grpSp>
          <p:nvGrpSpPr>
            <p:cNvPr id="44" name="Group 43">
              <a:extLst>
                <a:ext uri="{FF2B5EF4-FFF2-40B4-BE49-F238E27FC236}">
                  <a16:creationId xmlns:a16="http://schemas.microsoft.com/office/drawing/2014/main" id="{A494FD56-6031-30C1-EBD3-D8BFA61ED704}"/>
                </a:ext>
              </a:extLst>
            </p:cNvPr>
            <p:cNvGrpSpPr/>
            <p:nvPr/>
          </p:nvGrpSpPr>
          <p:grpSpPr>
            <a:xfrm>
              <a:off x="1178748" y="3756476"/>
              <a:ext cx="9588074" cy="1132097"/>
              <a:chOff x="125539" y="23792"/>
              <a:chExt cx="8781762" cy="1553496"/>
            </a:xfrm>
          </p:grpSpPr>
          <p:sp>
            <p:nvSpPr>
              <p:cNvPr id="47"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effectLst/>
                  <a:uLnTx/>
                  <a:uFillTx/>
                  <a:latin typeface="Cambria" panose="02040503050406030204" pitchFamily="18" charset="0"/>
                  <a:ea typeface="Cambria" panose="02040503050406030204" pitchFamily="18" charset="0"/>
                  <a:cs typeface="Arial"/>
                  <a:sym typeface="Arial"/>
                </a:endParaRPr>
              </a:p>
            </p:txBody>
          </p:sp>
          <p:sp>
            <p:nvSpPr>
              <p:cNvPr id="46" name="TextBox 45">
                <a:extLst>
                  <a:ext uri="{FF2B5EF4-FFF2-40B4-BE49-F238E27FC236}">
                    <a16:creationId xmlns:a16="http://schemas.microsoft.com/office/drawing/2014/main" id="{1FC9217A-F002-4CBC-34C1-FD13B89B137E}"/>
                  </a:ext>
                </a:extLst>
              </p:cNvPr>
              <p:cNvSpPr txBox="1"/>
              <p:nvPr/>
            </p:nvSpPr>
            <p:spPr>
              <a:xfrm>
                <a:off x="125539" y="246433"/>
                <a:ext cx="7036315" cy="1140318"/>
              </a:xfrm>
              <a:prstGeom prst="rect">
                <a:avLst/>
              </a:prstGeom>
              <a:noFill/>
            </p:spPr>
            <p:txBody>
              <a:bodyPr wrap="square" rtlCol="0">
                <a:spAutoFit/>
              </a:bodyPr>
              <a:lstStyle/>
              <a:p>
                <a:pPr lvl="0" algn="ctr" defTabSz="1219170">
                  <a:buClr>
                    <a:srgbClr val="000000"/>
                  </a:buClr>
                  <a:defRPr/>
                </a:pPr>
                <a:r>
                  <a:rPr lang="en-US" sz="4800" b="1" kern="0" dirty="0" err="1">
                    <a:latin typeface="Cambria" panose="02040503050406030204" pitchFamily="18" charset="0"/>
                    <a:ea typeface="Cambria" panose="02040503050406030204" pitchFamily="18" charset="0"/>
                    <a:cs typeface="Arial"/>
                    <a:sym typeface="Arial"/>
                  </a:rPr>
                  <a:t>Trình</a:t>
                </a:r>
                <a:r>
                  <a:rPr lang="en-US" sz="4800" b="1" kern="0" dirty="0">
                    <a:latin typeface="Cambria" panose="02040503050406030204" pitchFamily="18" charset="0"/>
                    <a:ea typeface="Cambria" panose="02040503050406030204" pitchFamily="18" charset="0"/>
                    <a:cs typeface="Arial"/>
                    <a:sym typeface="Arial"/>
                  </a:rPr>
                  <a:t> </a:t>
                </a:r>
                <a:r>
                  <a:rPr lang="en-US" sz="4800" b="1" kern="0" dirty="0" err="1">
                    <a:latin typeface="Cambria" panose="02040503050406030204" pitchFamily="18" charset="0"/>
                    <a:ea typeface="Cambria" panose="02040503050406030204" pitchFamily="18" charset="0"/>
                    <a:cs typeface="Arial"/>
                    <a:sym typeface="Arial"/>
                  </a:rPr>
                  <a:t>tự</a:t>
                </a:r>
                <a:r>
                  <a:rPr lang="en-US" sz="4800" b="1" kern="0" dirty="0">
                    <a:latin typeface="Cambria" panose="02040503050406030204" pitchFamily="18" charset="0"/>
                    <a:ea typeface="Cambria" panose="02040503050406030204" pitchFamily="18" charset="0"/>
                    <a:cs typeface="Arial"/>
                    <a:sym typeface="Arial"/>
                  </a:rPr>
                  <a:t> </a:t>
                </a:r>
                <a:r>
                  <a:rPr lang="en-US" sz="4800" b="1" kern="0" dirty="0" err="1">
                    <a:latin typeface="Cambria" panose="02040503050406030204" pitchFamily="18" charset="0"/>
                    <a:ea typeface="Cambria" panose="02040503050406030204" pitchFamily="18" charset="0"/>
                    <a:cs typeface="Arial"/>
                    <a:sym typeface="Arial"/>
                  </a:rPr>
                  <a:t>thời</a:t>
                </a:r>
                <a:r>
                  <a:rPr lang="en-US" sz="4800" b="1" kern="0" dirty="0">
                    <a:latin typeface="Cambria" panose="02040503050406030204" pitchFamily="18" charset="0"/>
                    <a:ea typeface="Cambria" panose="02040503050406030204" pitchFamily="18" charset="0"/>
                    <a:cs typeface="Arial"/>
                    <a:sym typeface="Arial"/>
                  </a:rPr>
                  <a:t> </a:t>
                </a:r>
                <a:r>
                  <a:rPr lang="en-US" sz="4800" b="1" kern="0" dirty="0" err="1">
                    <a:latin typeface="Cambria" panose="02040503050406030204" pitchFamily="18" charset="0"/>
                    <a:ea typeface="Cambria" panose="02040503050406030204" pitchFamily="18" charset="0"/>
                    <a:cs typeface="Arial"/>
                    <a:sym typeface="Arial"/>
                  </a:rPr>
                  <a:t>gian</a:t>
                </a:r>
                <a:endPar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endParaRPr>
              </a:p>
            </p:txBody>
          </p:sp>
        </p:grpSp>
        <p:sp>
          <p:nvSpPr>
            <p:cNvPr id="11" name="Hộp Văn bản 10">
              <a:extLst>
                <a:ext uri="{FF2B5EF4-FFF2-40B4-BE49-F238E27FC236}">
                  <a16:creationId xmlns:a16="http://schemas.microsoft.com/office/drawing/2014/main" id="{7ABFA050-E68E-11C2-F16D-88E88AC8A526}"/>
                </a:ext>
              </a:extLst>
            </p:cNvPr>
            <p:cNvSpPr txBox="1"/>
            <p:nvPr/>
          </p:nvSpPr>
          <p:spPr>
            <a:xfrm>
              <a:off x="1338588" y="3993639"/>
              <a:ext cx="647690" cy="923330"/>
            </a:xfrm>
            <a:prstGeom prst="rect">
              <a:avLst/>
            </a:prstGeom>
            <a:noFill/>
          </p:spPr>
          <p:txBody>
            <a:bodyPr wrap="square" rtlCol="0">
              <a:spAutoFit/>
            </a:bodyPr>
            <a:lstStyle/>
            <a:p>
              <a:r>
                <a:rPr lang="en-US" sz="5400" dirty="0">
                  <a:solidFill>
                    <a:srgbClr val="FF0000"/>
                  </a:solidFill>
                  <a:latin typeface=".VnBahamasB" panose="020BE200000000000000" pitchFamily="34" charset="0"/>
                </a:rPr>
                <a:t>B</a:t>
              </a:r>
            </a:p>
          </p:txBody>
        </p:sp>
      </p:grpSp>
      <p:sp>
        <p:nvSpPr>
          <p:cNvPr id="66" name="Multiplication Sign 196">
            <a:extLst>
              <a:ext uri="{FF2B5EF4-FFF2-40B4-BE49-F238E27FC236}">
                <a16:creationId xmlns:a16="http://schemas.microsoft.com/office/drawing/2014/main" id="{D554B4FB-F835-8BE1-744C-2F706F204CC5}"/>
              </a:ext>
            </a:extLst>
          </p:cNvPr>
          <p:cNvSpPr/>
          <p:nvPr/>
        </p:nvSpPr>
        <p:spPr>
          <a:xfrm>
            <a:off x="9945941" y="209306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65" name="Heart 64">
            <a:extLst>
              <a:ext uri="{FF2B5EF4-FFF2-40B4-BE49-F238E27FC236}">
                <a16:creationId xmlns:a16="http://schemas.microsoft.com/office/drawing/2014/main" id="{94A1073B-8735-C9FD-82B4-5134F8259DE3}"/>
              </a:ext>
            </a:extLst>
          </p:cNvPr>
          <p:cNvSpPr/>
          <p:nvPr/>
        </p:nvSpPr>
        <p:spPr>
          <a:xfrm>
            <a:off x="10167471" y="3762390"/>
            <a:ext cx="1322281" cy="1103068"/>
          </a:xfrm>
          <a:prstGeom prst="hear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32702919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par>
                                <p:cTn id="12" presetID="63" presetClass="path" presetSubtype="0" repeatCount="indefinite" autoRev="1" fill="hold" nodeType="withEffect">
                                  <p:stCondLst>
                                    <p:cond delay="0"/>
                                  </p:stCondLst>
                                  <p:childTnLst>
                                    <p:animMotion origin="layout" path="M -3.125E-6 -1.11022E-16 L 0.1556 0.00301 " pathEditMode="relative" rAng="0" ptsTypes="AA">
                                      <p:cBhvr>
                                        <p:cTn id="13" dur="5250" fill="hold"/>
                                        <p:tgtEl>
                                          <p:spTgt spid="17"/>
                                        </p:tgtEl>
                                        <p:attrNameLst>
                                          <p:attrName>ppt_x</p:attrName>
                                          <p:attrName>ppt_y</p:attrName>
                                        </p:attrNameLst>
                                      </p:cBhvr>
                                      <p:rCtr x="7773" y="139"/>
                                    </p:animMotion>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par>
                                <p:cTn id="17" presetID="63" presetClass="path" presetSubtype="0" repeatCount="indefinite" autoRev="1" fill="hold" nodeType="withEffect">
                                  <p:stCondLst>
                                    <p:cond delay="0"/>
                                  </p:stCondLst>
                                  <p:childTnLst>
                                    <p:animMotion origin="layout" path="M 3.33333E-6 0 L 0.09752 0 " pathEditMode="relative" rAng="0" ptsTypes="AA">
                                      <p:cBhvr>
                                        <p:cTn id="18" dur="5950" spd="-100000" fill="hold"/>
                                        <p:tgtEl>
                                          <p:spTgt spid="15"/>
                                        </p:tgtEl>
                                        <p:attrNameLst>
                                          <p:attrName>ppt_x</p:attrName>
                                          <p:attrName>ppt_y</p:attrName>
                                        </p:attrNameLst>
                                      </p:cBhvr>
                                      <p:rCtr x="4870" y="0"/>
                                    </p:animMotion>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63" presetClass="path" presetSubtype="0" repeatCount="indefinite" autoRev="1" fill="hold" nodeType="withEffect">
                                  <p:stCondLst>
                                    <p:cond delay="0"/>
                                  </p:stCondLst>
                                  <p:childTnLst>
                                    <p:animMotion origin="layout" path="M -3.54167E-6 4.81481E-6 L -0.04922 0.00509 " pathEditMode="relative" rAng="0" ptsTypes="AA">
                                      <p:cBhvr>
                                        <p:cTn id="23" dur="5950" fill="hold"/>
                                        <p:tgtEl>
                                          <p:spTgt spid="16"/>
                                        </p:tgtEl>
                                        <p:attrNameLst>
                                          <p:attrName>ppt_x</p:attrName>
                                          <p:attrName>ppt_y</p:attrName>
                                        </p:attrNameLst>
                                      </p:cBhvr>
                                      <p:rCtr x="-2461" y="255"/>
                                    </p:animMotion>
                                  </p:childTnLst>
                                </p:cTn>
                              </p:par>
                              <p:par>
                                <p:cTn id="24" presetID="2" presetClass="entr" presetSubtype="8" fill="hold" nodeType="withEffect">
                                  <p:stCondLst>
                                    <p:cond delay="1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11500" fill="hold"/>
                                        <p:tgtEl>
                                          <p:spTgt spid="18"/>
                                        </p:tgtEl>
                                        <p:attrNameLst>
                                          <p:attrName>ppt_x</p:attrName>
                                        </p:attrNameLst>
                                      </p:cBhvr>
                                      <p:tavLst>
                                        <p:tav tm="0">
                                          <p:val>
                                            <p:strVal val="0-#ppt_w/2"/>
                                          </p:val>
                                        </p:tav>
                                        <p:tav tm="100000">
                                          <p:val>
                                            <p:strVal val="#ppt_x"/>
                                          </p:val>
                                        </p:tav>
                                      </p:tavLst>
                                    </p:anim>
                                    <p:anim calcmode="lin" valueType="num">
                                      <p:cBhvr additive="base">
                                        <p:cTn id="27" dur="11500" fill="hold"/>
                                        <p:tgtEl>
                                          <p:spTgt spid="18"/>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par>
                                <p:cTn id="31" presetID="63" presetClass="path" presetSubtype="0" repeatCount="indefinite" autoRev="1" fill="hold" nodeType="withEffect">
                                  <p:stCondLst>
                                    <p:cond delay="0"/>
                                  </p:stCondLst>
                                  <p:childTnLst>
                                    <p:animMotion origin="layout" path="M -2.08333E-6 2.22222E-6 L -0.04922 0.00509 " pathEditMode="relative" rAng="0" ptsTypes="AA">
                                      <p:cBhvr>
                                        <p:cTn id="32" dur="5950" fill="hold"/>
                                        <p:tgtEl>
                                          <p:spTgt spid="19"/>
                                        </p:tgtEl>
                                        <p:attrNameLst>
                                          <p:attrName>ppt_x</p:attrName>
                                          <p:attrName>ppt_y</p:attrName>
                                        </p:attrNameLst>
                                      </p:cBhvr>
                                      <p:rCtr x="-2461" y="255"/>
                                    </p:animMotion>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par>
                                <p:cTn id="36" presetID="63" presetClass="path" presetSubtype="0" repeatCount="indefinite" autoRev="1" fill="hold" nodeType="withEffect">
                                  <p:stCondLst>
                                    <p:cond delay="0"/>
                                  </p:stCondLst>
                                  <p:childTnLst>
                                    <p:animMotion origin="layout" path="M 4.58333E-6 3.7037E-7 L -0.04922 0.00509 " pathEditMode="relative" rAng="0" ptsTypes="AA">
                                      <p:cBhvr>
                                        <p:cTn id="37" dur="5950" fill="hold"/>
                                        <p:tgtEl>
                                          <p:spTgt spid="20"/>
                                        </p:tgtEl>
                                        <p:attrNameLst>
                                          <p:attrName>ppt_x</p:attrName>
                                          <p:attrName>ppt_y</p:attrName>
                                        </p:attrNameLst>
                                      </p:cBhvr>
                                      <p:rCtr x="-2461" y="2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8"/>
                </p:tgtEl>
              </p:cMediaNode>
            </p:audio>
            <p:audio>
              <p:cMediaNode vol="80000">
                <p:cTn id="39" fill="hold" display="0">
                  <p:stCondLst>
                    <p:cond delay="indefinite"/>
                  </p:stCondLst>
                  <p:endCondLst>
                    <p:cond evt="onStopAudio" delay="0">
                      <p:tgtEl>
                        <p:sldTgt/>
                      </p:tgtEl>
                    </p:cond>
                  </p:endCondLst>
                </p:cTn>
                <p:tgtEl>
                  <p:spTgt spid="69"/>
                </p:tgtEl>
              </p:cMediaNode>
            </p:audio>
            <p:audio>
              <p:cMediaNode vol="80000">
                <p:cTn id="40" fill="hold" display="0">
                  <p:stCondLst>
                    <p:cond delay="indefinite"/>
                  </p:stCondLst>
                  <p:endCondLst>
                    <p:cond evt="onStopAudio" delay="0">
                      <p:tgtEl>
                        <p:sldTgt/>
                      </p:tgtEl>
                    </p:cond>
                  </p:endCondLst>
                </p:cTn>
                <p:tgtEl>
                  <p:spTgt spid="70"/>
                </p:tgtEl>
              </p:cMediaNode>
            </p:audio>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2" presetClass="mediacall" presetSubtype="0" fill="hold" nodeType="withEffect">
                                  <p:stCondLst>
                                    <p:cond delay="0"/>
                                  </p:stCondLst>
                                  <p:childTnLst>
                                    <p:cmd type="call" cmd="togglePause">
                                      <p:cBhvr>
                                        <p:cTn id="48" dur="1" fill="hold"/>
                                        <p:tgtEl>
                                          <p:spTgt spid="70"/>
                                        </p:tgtEl>
                                      </p:cBhvr>
                                    </p:cmd>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2" presetClass="mediacall" presetSubtype="0" fill="hold" nodeType="withEffect">
                                  <p:stCondLst>
                                    <p:cond delay="0"/>
                                  </p:stCondLst>
                                  <p:childTnLst>
                                    <p:cmd type="call" cmd="togglePause">
                                      <p:cBhvr>
                                        <p:cTn id="56" dur="1" fill="hold"/>
                                        <p:tgtEl>
                                          <p:spTgt spid="68"/>
                                        </p:tgtEl>
                                      </p:cBhvr>
                                    </p:cmd>
                                  </p:childTnLst>
                                </p:cTn>
                              </p:par>
                            </p:childTnLst>
                          </p:cTn>
                        </p:par>
                      </p:childTnLst>
                    </p:cTn>
                  </p:par>
                </p:childTnLst>
              </p:cTn>
              <p:nextCondLst>
                <p:cond evt="onClick" delay="0">
                  <p:tgtEl>
                    <p:spTgt spid="26"/>
                  </p:tgtEl>
                </p:cond>
              </p:nextCondLst>
            </p:seq>
          </p:childTnLst>
        </p:cTn>
      </p:par>
    </p:tnLst>
    <p:bldLst>
      <p:bldP spid="66"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1119B41A-8BFA-050F-4E9B-43FC59A14835}"/>
              </a:ext>
            </a:extLst>
          </p:cNvPr>
          <p:cNvPicPr>
            <a:picLocks noChangeAspect="1"/>
          </p:cNvPicPr>
          <p:nvPr/>
        </p:nvPicPr>
        <p:blipFill>
          <a:blip r:embed="rId3"/>
          <a:stretch>
            <a:fillRect/>
          </a:stretch>
        </p:blipFill>
        <p:spPr>
          <a:xfrm>
            <a:off x="3313341" y="172157"/>
            <a:ext cx="4974767" cy="1255885"/>
          </a:xfrm>
          <a:prstGeom prst="rect">
            <a:avLst/>
          </a:prstGeom>
        </p:spPr>
      </p:pic>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1"/>
            <p:extLst>
              <p:ext uri="{DAA4B4D4-6D71-4841-9C94-3DE7FCFB9230}">
                <p14:media xmlns:p14="http://schemas.microsoft.com/office/powerpoint/2010/main" r:embed="rId2">
                  <p14:trim end="13895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Bài</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hát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vừa</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rồi</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về</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những</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gì</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08634" y="3305544"/>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a:solidFill>
                  <a:srgbClr val="212529"/>
                </a:solidFill>
                <a:latin typeface="Calibri" panose="020F0502020204030204" pitchFamily="34" charset="0"/>
                <a:cs typeface="Calibri" panose="020F0502020204030204" pitchFamily="34" charset="0"/>
                <a:sym typeface="Arial"/>
              </a:rPr>
              <a:t>Em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những</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nào</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sp>
        <p:nvSpPr>
          <p:cNvPr id="3" name="Hộp Văn bản 2">
            <a:extLst>
              <a:ext uri="{FF2B5EF4-FFF2-40B4-BE49-F238E27FC236}">
                <a16:creationId xmlns:a16="http://schemas.microsoft.com/office/drawing/2014/main" id="{83BBE906-4C17-4A6F-936A-ACA0CCB713C3}"/>
              </a:ext>
            </a:extLst>
          </p:cNvPr>
          <p:cNvSpPr txBox="1"/>
          <p:nvPr/>
        </p:nvSpPr>
        <p:spPr>
          <a:xfrm>
            <a:off x="2507607" y="2089827"/>
            <a:ext cx="5475479" cy="3046988"/>
          </a:xfrm>
          <a:prstGeom prst="rect">
            <a:avLst/>
          </a:prstGeom>
          <a:noFill/>
        </p:spPr>
        <p:txBody>
          <a:bodyPr wrap="square" rtlCol="0">
            <a:spAutoFit/>
          </a:bodyPr>
          <a:lstStyle/>
          <a:p>
            <a:r>
              <a:rPr lang="en-US" sz="9600" b="1" dirty="0">
                <a:solidFill>
                  <a:srgbClr val="0070C0"/>
                </a:solidFill>
                <a:latin typeface="ADLaM Display" panose="02010000000000000000" pitchFamily="2" charset="0"/>
                <a:ea typeface="ADLaM Display" panose="02010000000000000000" pitchFamily="2" charset="0"/>
                <a:cs typeface="ADLaM Display" panose="02010000000000000000" pitchFamily="2" charset="0"/>
              </a:rPr>
              <a:t>KHÁM</a:t>
            </a:r>
          </a:p>
          <a:p>
            <a:r>
              <a:rPr lang="en-US" sz="9600" b="1" dirty="0">
                <a:solidFill>
                  <a:srgbClr val="0070C0"/>
                </a:solidFill>
                <a:latin typeface="ADLaM Display" panose="02010000000000000000" pitchFamily="2" charset="0"/>
                <a:ea typeface="ADLaM Display" panose="02010000000000000000" pitchFamily="2" charset="0"/>
                <a:cs typeface="ADLaM Display" panose="02010000000000000000" pitchFamily="2" charset="0"/>
              </a:rPr>
              <a:t>PHÁ</a:t>
            </a:r>
          </a:p>
        </p:txBody>
      </p:sp>
    </p:spTree>
    <p:extLst>
      <p:ext uri="{BB962C8B-B14F-4D97-AF65-F5344CB8AC3E}">
        <p14:creationId xmlns:p14="http://schemas.microsoft.com/office/powerpoint/2010/main" val="2589350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1533</Words>
  <Application>Microsoft Office PowerPoint</Application>
  <PresentationFormat>Màn hình rộng</PresentationFormat>
  <Paragraphs>124</Paragraphs>
  <Slides>26</Slides>
  <Notes>8</Notes>
  <HiddenSlides>0</HiddenSlides>
  <MMClips>10</MMClips>
  <ScaleCrop>false</ScaleCrop>
  <HeadingPairs>
    <vt:vector size="6" baseType="variant">
      <vt:variant>
        <vt:lpstr>Phông được Dùng</vt:lpstr>
      </vt:variant>
      <vt:variant>
        <vt:i4>18</vt:i4>
      </vt:variant>
      <vt:variant>
        <vt:lpstr>Chủ đề</vt:lpstr>
      </vt:variant>
      <vt:variant>
        <vt:i4>5</vt:i4>
      </vt:variant>
      <vt:variant>
        <vt:lpstr>Tiêu đề Bản chiếu</vt:lpstr>
      </vt:variant>
      <vt:variant>
        <vt:i4>26</vt:i4>
      </vt:variant>
    </vt:vector>
  </HeadingPairs>
  <TitlesOfParts>
    <vt:vector size="49" baseType="lpstr">
      <vt:lpstr>等线</vt:lpstr>
      <vt:lpstr>#9Slide05 Aphrodite Pro</vt:lpstr>
      <vt:lpstr>#9Slide07 Altus</vt:lpstr>
      <vt:lpstr>#9Slide07 HoneyCream</vt:lpstr>
      <vt:lpstr>.VnBahamasB</vt:lpstr>
      <vt:lpstr>ADLaM Display</vt:lpstr>
      <vt:lpstr>Arial</vt:lpstr>
      <vt:lpstr>Baloo</vt:lpstr>
      <vt:lpstr>Calibri</vt:lpstr>
      <vt:lpstr>Calibri Light</vt:lpstr>
      <vt:lpstr>Cambria</vt:lpstr>
      <vt:lpstr>Livvic</vt:lpstr>
      <vt:lpstr>Roboto Condensed Light</vt:lpstr>
      <vt:lpstr>Rubik</vt:lpstr>
      <vt:lpstr>SVN-Newton</vt:lpstr>
      <vt:lpstr>Tahoma</vt:lpstr>
      <vt:lpstr>Times New Roman</vt:lpstr>
      <vt:lpstr>Wingdings</vt:lpstr>
      <vt:lpstr>1_Office Theme</vt:lpstr>
      <vt:lpstr>2_Office Theme</vt:lpstr>
      <vt:lpstr>Kawaii Pastel by Slidesgo</vt:lpstr>
      <vt:lpstr>3_Office Theme</vt:lpstr>
      <vt:lpstr>4_Office Theme</vt:lpstr>
      <vt:lpstr>mmmmmmmmmmmmmmmmmm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phamthuyhien18@gmail.com</cp:lastModifiedBy>
  <cp:revision>45</cp:revision>
  <dcterms:created xsi:type="dcterms:W3CDTF">2023-08-03T13:43:21Z</dcterms:created>
  <dcterms:modified xsi:type="dcterms:W3CDTF">2024-11-05T22:54:36Z</dcterms:modified>
</cp:coreProperties>
</file>