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71" r:id="rId2"/>
    <p:sldMasterId id="2147483677" r:id="rId3"/>
  </p:sldMasterIdLst>
  <p:notesMasterIdLst>
    <p:notesMasterId r:id="rId18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25" autoAdjust="0"/>
    <p:restoredTop sz="90927" autoAdjust="0"/>
  </p:normalViewPr>
  <p:slideViewPr>
    <p:cSldViewPr showGuides="1">
      <p:cViewPr varScale="1">
        <p:scale>
          <a:sx n="88" d="100"/>
          <a:sy n="88" d="100"/>
        </p:scale>
        <p:origin x="210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EADD6-249A-4BEA-B226-79C9AAB7D8D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0EB14-DCB6-4B39-ACD4-4BD09304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8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E43E2-970B-4647-8800-A5CB4E41C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38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E43E2-970B-4647-8800-A5CB4E41C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068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E43E2-970B-4647-8800-A5CB4E41C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39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E43E2-970B-4647-8800-A5CB4E41C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721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3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33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603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09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7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8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4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48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79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025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8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555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392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36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81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0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6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30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 smtClean="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5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6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7.mp3"/><Relationship Id="rId7" Type="http://schemas.openxmlformats.org/officeDocument/2006/relationships/image" Target="../media/image25.jp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10" Type="http://schemas.openxmlformats.org/officeDocument/2006/relationships/slide" Target="slide8.xml"/><Relationship Id="rId4" Type="http://schemas.openxmlformats.org/officeDocument/2006/relationships/audio" Target="../media/media7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8.mp3"/><Relationship Id="rId7" Type="http://schemas.openxmlformats.org/officeDocument/2006/relationships/image" Target="../media/image25.jp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3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8.mp3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media" Target="../media/media6.mp4"/><Relationship Id="rId7" Type="http://schemas.openxmlformats.org/officeDocument/2006/relationships/image" Target="../media/image25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4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video" Target="../media/media6.mp4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8" Type="http://schemas.openxmlformats.org/officeDocument/2006/relationships/image" Target="../media/image34.png"/><Relationship Id="rId26" Type="http://schemas.openxmlformats.org/officeDocument/2006/relationships/image" Target="../media/image37.png"/><Relationship Id="rId21" Type="http://schemas.openxmlformats.org/officeDocument/2006/relationships/image" Target="../media/image42.svg"/><Relationship Id="rId17" Type="http://schemas.openxmlformats.org/officeDocument/2006/relationships/image" Target="../media/image70.svg"/><Relationship Id="rId25" Type="http://schemas.openxmlformats.org/officeDocument/2006/relationships/image" Target="../media/image24.svg"/><Relationship Id="rId2" Type="http://schemas.openxmlformats.org/officeDocument/2006/relationships/image" Target="../media/image3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24" Type="http://schemas.openxmlformats.org/officeDocument/2006/relationships/image" Target="../media/image36.pn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14" Type="http://schemas.openxmlformats.org/officeDocument/2006/relationships/image" Target="../media/image32.png"/><Relationship Id="rId22" Type="http://schemas.openxmlformats.org/officeDocument/2006/relationships/image" Target="../media/image35.png"/><Relationship Id="rId27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slide" Target="slide11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3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slide" Target="slide10.xml"/><Relationship Id="rId2" Type="http://schemas.openxmlformats.org/officeDocument/2006/relationships/audio" Target="../media/media4.mp3"/><Relationship Id="rId16" Type="http://schemas.openxmlformats.org/officeDocument/2006/relationships/image" Target="../media/image21.png"/><Relationship Id="rId20" Type="http://schemas.openxmlformats.org/officeDocument/2006/relationships/slide" Target="slide12.xml"/><Relationship Id="rId29" Type="http://schemas.openxmlformats.org/officeDocument/2006/relationships/image" Target="../media/image24.png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NULL"/><Relationship Id="rId15" Type="http://schemas.openxmlformats.org/officeDocument/2006/relationships/image" Target="../media/image20.png"/><Relationship Id="rId28" Type="http://schemas.openxmlformats.org/officeDocument/2006/relationships/image" Target="NULL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31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NULL"/><Relationship Id="rId14" Type="http://schemas.openxmlformats.org/officeDocument/2006/relationships/slide" Target="slide9.xml"/><Relationship Id="rId30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6.mp4"/><Relationship Id="rId7" Type="http://schemas.openxmlformats.org/officeDocument/2006/relationships/image" Target="../media/image25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video" Target="../media/media6.mp4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15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0468" y="717630"/>
            <a:ext cx="11692647" cy="592636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prstDash val="dashDot"/>
          </a:ln>
          <a:effectLst>
            <a:outerShdw blurRad="215900" dist="50800" dir="7080000" sx="1000" sy="1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865" y="852808"/>
            <a:ext cx="10685649" cy="249299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mbria" panose="02040503050406030204" pitchFamily="18" charset="0"/>
                <a:cs typeface="+mn-cs"/>
              </a:rPr>
              <a:t>: 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SVNVanilla Daisy Pro" panose="00000500000000000000" pitchFamily="2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 ví dụ về vật cản ánh sáng có ứng dụng trong đời  sống hằng ngày mà em biết?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ĐỒNG HỒ ĐẾM NGƯỢC 10s - MP4 - Phan L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6658" y="4109357"/>
            <a:ext cx="2018716" cy="1140279"/>
          </a:xfrm>
          <a:prstGeom prst="rect">
            <a:avLst/>
          </a:prstGeom>
        </p:spPr>
      </p:pic>
      <p:pic>
        <p:nvPicPr>
          <p:cNvPr id="5" name="Câu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1115" y="968829"/>
            <a:ext cx="304800" cy="304800"/>
          </a:xfrm>
          <a:prstGeom prst="rect">
            <a:avLst/>
          </a:prstGeom>
        </p:spPr>
      </p:pic>
      <p:sp>
        <p:nvSpPr>
          <p:cNvPr id="8" name="Oval 7">
            <a:hlinkClick r:id="rId10" action="ppaction://hlinksldjump"/>
          </p:cNvPr>
          <p:cNvSpPr/>
          <p:nvPr/>
        </p:nvSpPr>
        <p:spPr>
          <a:xfrm>
            <a:off x="11266714" y="6115787"/>
            <a:ext cx="332014" cy="348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523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0468" y="717630"/>
            <a:ext cx="11692647" cy="592636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prstDash val="dashDot"/>
          </a:ln>
          <a:effectLst>
            <a:outerShdw blurRad="215900" dist="50800" dir="7080000" sx="1000" sy="1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6244" y="937549"/>
            <a:ext cx="7926424" cy="249299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mbria" panose="02040503050406030204" pitchFamily="18" charset="0"/>
                <a:cs typeface="+mn-cs"/>
              </a:rPr>
              <a:t>: 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SVNVanilla Daisy Pro" panose="00000500000000000000" pitchFamily="2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 sao khi ánh sáng mặt trời chiếu sau lưng em (Hình 8) thì em thấy bóng của mình đổ về phía trước mặt</a:t>
            </a:r>
            <a:r>
              <a:rPr kumimoji="0" lang="vi-VN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8444" y="1254078"/>
            <a:ext cx="3054361" cy="4352921"/>
          </a:xfrm>
          <a:prstGeom prst="rect">
            <a:avLst/>
          </a:prstGeom>
        </p:spPr>
      </p:pic>
      <p:pic>
        <p:nvPicPr>
          <p:cNvPr id="8" name="ĐỒNG HỒ ĐẾM NGƯỢC 10s - MP4 - Phan L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47744" y="4316185"/>
            <a:ext cx="2018716" cy="1140279"/>
          </a:xfrm>
          <a:prstGeom prst="rect">
            <a:avLst/>
          </a:prstGeom>
        </p:spPr>
      </p:pic>
      <p:pic>
        <p:nvPicPr>
          <p:cNvPr id="3" name="Câu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2257" y="937549"/>
            <a:ext cx="304800" cy="304800"/>
          </a:xfrm>
          <a:prstGeom prst="rect">
            <a:avLst/>
          </a:prstGeom>
        </p:spPr>
      </p:pic>
      <p:sp>
        <p:nvSpPr>
          <p:cNvPr id="9" name="Oval 8">
            <a:hlinkClick r:id="rId11" action="ppaction://hlinksldjump"/>
          </p:cNvPr>
          <p:cNvSpPr/>
          <p:nvPr/>
        </p:nvSpPr>
        <p:spPr>
          <a:xfrm>
            <a:off x="11266714" y="6115787"/>
            <a:ext cx="332014" cy="348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0468" y="422032"/>
            <a:ext cx="11692647" cy="622196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prstDash val="dashDot"/>
          </a:ln>
          <a:effectLst>
            <a:outerShdw blurRad="215900" dist="50800" dir="7080000" sx="1000" sy="1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863" y="422032"/>
            <a:ext cx="11201133" cy="193899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mbria" panose="02040503050406030204" pitchFamily="18" charset="0"/>
                <a:cs typeface="+mn-cs"/>
              </a:rPr>
              <a:t> 4: 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SVNVanilla Daisy Pro" panose="00000500000000000000" pitchFamily="2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bỗng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sầm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ít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199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146" name="Picture 2" descr="5h chiều bầu trời Hà Nội bất ngờ tối sầm, người đi đường vội vàng về nhà  trong cơn mưa giờ cao điể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80" y="2664514"/>
            <a:ext cx="5045006" cy="336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âu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9863" y="647700"/>
            <a:ext cx="304800" cy="304800"/>
          </a:xfrm>
          <a:prstGeom prst="rect">
            <a:avLst/>
          </a:prstGeom>
        </p:spPr>
      </p:pic>
      <p:pic>
        <p:nvPicPr>
          <p:cNvPr id="8" name="ĐỒNG HỒ ĐẾM NGƯỢC 10s - MP4 - Phan Linh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40916" y="3445328"/>
            <a:ext cx="2018716" cy="1140279"/>
          </a:xfrm>
          <a:prstGeom prst="rect">
            <a:avLst/>
          </a:prstGeom>
        </p:spPr>
      </p:pic>
      <p:sp>
        <p:nvSpPr>
          <p:cNvPr id="9" name="Oval 8">
            <a:hlinkClick r:id="rId11" action="ppaction://hlinksldjump"/>
          </p:cNvPr>
          <p:cNvSpPr/>
          <p:nvPr/>
        </p:nvSpPr>
        <p:spPr>
          <a:xfrm>
            <a:off x="11130642" y="6213759"/>
            <a:ext cx="332014" cy="348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50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50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101" y="1981200"/>
            <a:ext cx="5429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RẠP CHIẾU BÓNG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ap ITC" panose="04040A07060A02020202" pitchFamily="82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7413" y="2911928"/>
            <a:ext cx="30171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kerman" panose="04090605060D06020702" pitchFamily="82" charset="0"/>
                <a:ea typeface="+mn-ea"/>
                <a:cs typeface="+mn-cs"/>
              </a:rPr>
              <a:t>LỚP 4A2</a:t>
            </a:r>
            <a:endParaRPr kumimoji="0" lang="en-US" sz="5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kerman" panose="04090605060D0602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155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flipH="1">
            <a:off x="11595798" y="6240288"/>
            <a:ext cx="1192405" cy="463954"/>
          </a:xfrm>
          <a:custGeom>
            <a:avLst/>
            <a:gdLst/>
            <a:ahLst/>
            <a:cxnLst/>
            <a:rect l="l" t="t" r="r" b="b"/>
            <a:pathLst>
              <a:path w="1788607" h="695931">
                <a:moveTo>
                  <a:pt x="1788608" y="0"/>
                </a:moveTo>
                <a:lnTo>
                  <a:pt x="0" y="0"/>
                </a:lnTo>
                <a:lnTo>
                  <a:pt x="0" y="695931"/>
                </a:lnTo>
                <a:lnTo>
                  <a:pt x="1788608" y="695931"/>
                </a:lnTo>
                <a:lnTo>
                  <a:pt x="1788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79745" y="6522876"/>
            <a:ext cx="877393" cy="561532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314">
            <a:off x="10468540" y="3533079"/>
            <a:ext cx="434997" cy="433416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5800" y="2696534"/>
            <a:ext cx="479401" cy="462022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564670" y="2951549"/>
            <a:ext cx="1007558" cy="414015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21758" y="6172200"/>
            <a:ext cx="1007558" cy="414015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6"/>
          <a:srcRect l="10289" t="39314" r="7047"/>
          <a:stretch/>
        </p:blipFill>
        <p:spPr>
          <a:xfrm>
            <a:off x="-50799" y="-25400"/>
            <a:ext cx="12242800" cy="3196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2696534"/>
            <a:ext cx="11663875" cy="32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18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5" y="706944"/>
            <a:ext cx="11564398" cy="53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99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0"/>
            <a:ext cx="6836230" cy="683623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4929" y="1398815"/>
            <a:ext cx="1317172" cy="12899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4929" y="3328309"/>
            <a:ext cx="1317172" cy="12899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5" name="Down Arrow 4"/>
          <p:cNvSpPr/>
          <p:nvPr/>
        </p:nvSpPr>
        <p:spPr>
          <a:xfrm rot="5400000">
            <a:off x="2679654" y="81641"/>
            <a:ext cx="1736269" cy="379367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1397" y="1701478"/>
            <a:ext cx="27058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 PHÁT SÁNG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50953" y="3105152"/>
            <a:ext cx="3898993" cy="1736269"/>
            <a:chOff x="1698171" y="3105153"/>
            <a:chExt cx="3898993" cy="1736269"/>
          </a:xfrm>
        </p:grpSpPr>
        <p:sp>
          <p:nvSpPr>
            <p:cNvPr id="7" name="Down Arrow 6"/>
            <p:cNvSpPr/>
            <p:nvPr/>
          </p:nvSpPr>
          <p:spPr>
            <a:xfrm rot="5400000">
              <a:off x="2726872" y="2076452"/>
              <a:ext cx="1736269" cy="3793671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04999" y="3711677"/>
              <a:ext cx="36921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 ĐƯỢC CHIẾU SÁNG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giao_vien_dua_ra_mot_so_vat_hoc_sinh_gio_bang_11a0e093-48af-4a23-99ce-14f6db56c0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71" y="63735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0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38" y="182301"/>
            <a:ext cx="11199323" cy="6675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840"/>
            <a:ext cx="2448322" cy="24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18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3" y="560782"/>
            <a:ext cx="11858017" cy="57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on Soo Yeon- Smile Smile Smile (Piano Tutori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8956" y="1159329"/>
            <a:ext cx="4098471" cy="4098471"/>
          </a:xfrm>
          <a:prstGeom prst="rect">
            <a:avLst/>
          </a:prstGeom>
        </p:spPr>
      </p:pic>
      <p:pic>
        <p:nvPicPr>
          <p:cNvPr id="4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272" y="357528"/>
            <a:ext cx="3999290" cy="22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66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1" y="632570"/>
            <a:ext cx="12045639" cy="55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7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F1DF27-5929-453E-9ACE-27CA07959B1F}"/>
              </a:ext>
            </a:extLst>
          </p:cNvPr>
          <p:cNvGrpSpPr/>
          <p:nvPr/>
        </p:nvGrpSpPr>
        <p:grpSpPr>
          <a:xfrm>
            <a:off x="0" y="152400"/>
            <a:ext cx="12192000" cy="6724811"/>
            <a:chOff x="0" y="152400"/>
            <a:chExt cx="12192000" cy="672481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6FAA211-B15B-456A-80D4-E303F19A0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0" y="6382185"/>
              <a:ext cx="12192000" cy="495026"/>
            </a:xfrm>
            <a:prstGeom prst="rect">
              <a:avLst/>
            </a:prstGeom>
          </p:spPr>
        </p:pic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FA5A64B-05DD-477D-AABD-80C801AAB5E9}"/>
                </a:ext>
              </a:extLst>
            </p:cNvPr>
            <p:cNvSpPr/>
            <p:nvPr/>
          </p:nvSpPr>
          <p:spPr>
            <a:xfrm>
              <a:off x="1945275" y="749752"/>
              <a:ext cx="8341726" cy="6108247"/>
            </a:xfrm>
            <a:prstGeom prst="rect">
              <a:avLst/>
            </a:prstGeom>
            <a:noFill/>
            <a:ln w="57150">
              <a:solidFill>
                <a:srgbClr val="F8A8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D09A96EF-4E07-4B09-A839-5A9CBFCCC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90B865-037B-4A9C-93D4-38E3A4770B2D}"/>
              </a:ext>
            </a:extLst>
          </p:cNvPr>
          <p:cNvGrpSpPr/>
          <p:nvPr/>
        </p:nvGrpSpPr>
        <p:grpSpPr>
          <a:xfrm>
            <a:off x="-1184659" y="-6201678"/>
            <a:ext cx="14523816" cy="5749725"/>
            <a:chOff x="-990599" y="571500"/>
            <a:chExt cx="14523816" cy="574972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8E366E0-9AE1-43CD-B463-1C19A3D4C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5C63BC9-1B16-4FCF-8FB7-61CA29E47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6BFC6-E908-4B96-BE8A-2E10C4FBFEE3}"/>
              </a:ext>
            </a:extLst>
          </p:cNvPr>
          <p:cNvGrpSpPr>
            <a:grpSpLocks noChangeAspect="1"/>
          </p:cNvGrpSpPr>
          <p:nvPr/>
        </p:nvGrpSpPr>
        <p:grpSpPr>
          <a:xfrm>
            <a:off x="3753119" y="1390372"/>
            <a:ext cx="1497606" cy="1711108"/>
            <a:chOff x="8580980" y="4648200"/>
            <a:chExt cx="1776442" cy="202969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5AEF38F-F9BE-4180-8093-BC67773D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2474" t="1732" r="-34" b="-1732"/>
            <a:stretch/>
          </p:blipFill>
          <p:spPr>
            <a:xfrm>
              <a:off x="8783815" y="4648200"/>
              <a:ext cx="1573607" cy="183744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65E68AE-CEAA-477D-AFFB-BF5E346E33C9}"/>
                </a:ext>
              </a:extLst>
            </p:cNvPr>
            <p:cNvGrpSpPr/>
            <p:nvPr/>
          </p:nvGrpSpPr>
          <p:grpSpPr>
            <a:xfrm>
              <a:off x="8580980" y="4648200"/>
              <a:ext cx="655703" cy="2029695"/>
              <a:chOff x="8580980" y="4648200"/>
              <a:chExt cx="655703" cy="2029695"/>
            </a:xfrm>
          </p:grpSpPr>
          <p:sp>
            <p:nvSpPr>
              <p:cNvPr id="19" name="Freeform 4">
                <a:extLst>
                  <a:ext uri="{FF2B5EF4-FFF2-40B4-BE49-F238E27FC236}">
                    <a16:creationId xmlns:a16="http://schemas.microsoft.com/office/drawing/2014/main" id="{EBCFD741-1BA6-43E6-B22F-BC58970A2BA6}"/>
                  </a:ext>
                </a:extLst>
              </p:cNvPr>
              <p:cNvSpPr/>
              <p:nvPr/>
            </p:nvSpPr>
            <p:spPr>
              <a:xfrm>
                <a:off x="8580980" y="4648200"/>
                <a:ext cx="655703" cy="1816367"/>
              </a:xfrm>
              <a:custGeom>
                <a:avLst/>
                <a:gdLst/>
                <a:ahLst/>
                <a:cxnLst/>
                <a:rect l="l" t="t" r="r" b="b"/>
                <a:pathLst>
                  <a:path w="287473" h="1306696">
                    <a:moveTo>
                      <a:pt x="0" y="0"/>
                    </a:moveTo>
                    <a:lnTo>
                      <a:pt x="287473" y="0"/>
                    </a:lnTo>
                    <a:lnTo>
                      <a:pt x="287473" y="1306696"/>
                    </a:lnTo>
                    <a:lnTo>
                      <a:pt x="0" y="13066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71C402F-6F3B-4961-90A1-E04E576645C4}"/>
                  </a:ext>
                </a:extLst>
              </p:cNvPr>
              <p:cNvSpPr/>
              <p:nvPr/>
            </p:nvSpPr>
            <p:spPr>
              <a:xfrm rot="1856779">
                <a:off x="8593315" y="5136409"/>
                <a:ext cx="381000" cy="457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214D92C-5C72-45E3-840F-C809280DC8F6}"/>
                  </a:ext>
                </a:extLst>
              </p:cNvPr>
              <p:cNvSpPr/>
              <p:nvPr/>
            </p:nvSpPr>
            <p:spPr>
              <a:xfrm rot="19916461">
                <a:off x="8640956" y="5865728"/>
                <a:ext cx="381000" cy="81216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F9B01F-4FE9-4F24-8750-C847B2A06895}"/>
              </a:ext>
            </a:extLst>
          </p:cNvPr>
          <p:cNvGrpSpPr>
            <a:grpSpLocks noChangeAspect="1"/>
          </p:cNvGrpSpPr>
          <p:nvPr/>
        </p:nvGrpSpPr>
        <p:grpSpPr>
          <a:xfrm>
            <a:off x="2732514" y="1299437"/>
            <a:ext cx="1348965" cy="1686863"/>
            <a:chOff x="7006019" y="4566276"/>
            <a:chExt cx="1600126" cy="200093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925C0A-B7EA-4539-8C5D-46EACB2FC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48957"/>
            <a:stretch/>
          </p:blipFill>
          <p:spPr>
            <a:xfrm>
              <a:off x="7006019" y="4637661"/>
              <a:ext cx="1395442" cy="1837444"/>
            </a:xfrm>
            <a:prstGeom prst="rect">
              <a:avLst/>
            </a:prstGeom>
          </p:spPr>
        </p:pic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89B983F5-9A7C-47A0-A640-84F4E7B559B5}"/>
                </a:ext>
              </a:extLst>
            </p:cNvPr>
            <p:cNvSpPr/>
            <p:nvPr/>
          </p:nvSpPr>
          <p:spPr>
            <a:xfrm>
              <a:off x="7950442" y="4729770"/>
              <a:ext cx="655703" cy="1837443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9ECB8A6-A8CB-4892-A311-7E249489BA91}"/>
                </a:ext>
              </a:extLst>
            </p:cNvPr>
            <p:cNvSpPr/>
            <p:nvPr/>
          </p:nvSpPr>
          <p:spPr>
            <a:xfrm>
              <a:off x="8137074" y="4566276"/>
              <a:ext cx="427580" cy="58804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136309-F182-40DE-812C-A00DC1D6AF2B}"/>
                </a:ext>
              </a:extLst>
            </p:cNvPr>
            <p:cNvSpPr/>
            <p:nvPr/>
          </p:nvSpPr>
          <p:spPr>
            <a:xfrm>
              <a:off x="8265099" y="5548544"/>
              <a:ext cx="242732" cy="5880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7D3FC3-CF9F-4487-8822-3103E88A5E7C}"/>
                </a:ext>
              </a:extLst>
            </p:cNvPr>
            <p:cNvSpPr/>
            <p:nvPr/>
          </p:nvSpPr>
          <p:spPr>
            <a:xfrm rot="15139832">
              <a:off x="8291994" y="6163031"/>
              <a:ext cx="242732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0048CE1-524C-44E7-87BC-69E14390AEF4}"/>
                </a:ext>
              </a:extLst>
            </p:cNvPr>
            <p:cNvSpPr/>
            <p:nvPr/>
          </p:nvSpPr>
          <p:spPr>
            <a:xfrm rot="15139832">
              <a:off x="8076971" y="5759456"/>
              <a:ext cx="325517" cy="1569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hlinkClick r:id="rId14" action="ppaction://hlinksldjump"/>
            <a:extLst>
              <a:ext uri="{FF2B5EF4-FFF2-40B4-BE49-F238E27FC236}">
                <a16:creationId xmlns:a16="http://schemas.microsoft.com/office/drawing/2014/main" id="{2573E488-0EDC-46BC-8E1B-77020955E0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4185" y="1324527"/>
            <a:ext cx="2514868" cy="162683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83595F2B-7023-4615-953E-E4F5B679CAA3}"/>
              </a:ext>
            </a:extLst>
          </p:cNvPr>
          <p:cNvGrpSpPr>
            <a:grpSpLocks noChangeAspect="1"/>
          </p:cNvGrpSpPr>
          <p:nvPr/>
        </p:nvGrpSpPr>
        <p:grpSpPr>
          <a:xfrm rot="232915">
            <a:off x="7801399" y="1446610"/>
            <a:ext cx="1356022" cy="1559034"/>
            <a:chOff x="6245883" y="7009202"/>
            <a:chExt cx="1608496" cy="184930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F23CCA2-9D65-4C3F-9A2F-7F392BE9C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0000"/>
            <a:stretch/>
          </p:blipFill>
          <p:spPr>
            <a:xfrm>
              <a:off x="6458772" y="7010400"/>
              <a:ext cx="1395607" cy="1848108"/>
            </a:xfrm>
            <a:prstGeom prst="rect">
              <a:avLst/>
            </a:prstGeom>
          </p:spPr>
        </p:pic>
        <p:sp>
          <p:nvSpPr>
            <p:cNvPr id="54" name="Freeform 4">
              <a:extLst>
                <a:ext uri="{FF2B5EF4-FFF2-40B4-BE49-F238E27FC236}">
                  <a16:creationId xmlns:a16="http://schemas.microsoft.com/office/drawing/2014/main" id="{3CC298F8-4490-4954-8495-BB57E88BD002}"/>
                </a:ext>
              </a:extLst>
            </p:cNvPr>
            <p:cNvSpPr/>
            <p:nvPr/>
          </p:nvSpPr>
          <p:spPr>
            <a:xfrm>
              <a:off x="6245883" y="700920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A53BC4F-C890-4996-9547-A644FD90DFC7}"/>
                </a:ext>
              </a:extLst>
            </p:cNvPr>
            <p:cNvSpPr/>
            <p:nvPr/>
          </p:nvSpPr>
          <p:spPr>
            <a:xfrm>
              <a:off x="6433177" y="745093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FCF5474-174E-46E6-8175-A87A17034926}"/>
                </a:ext>
              </a:extLst>
            </p:cNvPr>
            <p:cNvSpPr/>
            <p:nvPr/>
          </p:nvSpPr>
          <p:spPr>
            <a:xfrm>
              <a:off x="6433177" y="823039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C225A3A-B435-4C98-8F1E-05405BDD9898}"/>
              </a:ext>
            </a:extLst>
          </p:cNvPr>
          <p:cNvGrpSpPr>
            <a:grpSpLocks noChangeAspect="1"/>
          </p:cNvGrpSpPr>
          <p:nvPr/>
        </p:nvGrpSpPr>
        <p:grpSpPr>
          <a:xfrm>
            <a:off x="3846644" y="3752304"/>
            <a:ext cx="1218398" cy="1611683"/>
            <a:chOff x="9560872" y="6946749"/>
            <a:chExt cx="1445249" cy="191175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8AA11D8-7A08-462C-B5D7-9F54B6905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54178"/>
            <a:stretch/>
          </p:blipFill>
          <p:spPr>
            <a:xfrm>
              <a:off x="9753413" y="6946749"/>
              <a:ext cx="1252708" cy="1911759"/>
            </a:xfrm>
            <a:prstGeom prst="rect">
              <a:avLst/>
            </a:prstGeom>
          </p:spPr>
        </p:pic>
        <p:sp>
          <p:nvSpPr>
            <p:cNvPr id="59" name="Freeform 4">
              <a:extLst>
                <a:ext uri="{FF2B5EF4-FFF2-40B4-BE49-F238E27FC236}">
                  <a16:creationId xmlns:a16="http://schemas.microsoft.com/office/drawing/2014/main" id="{32513D0B-EF1B-4ADB-AA34-81B89A9C84FD}"/>
                </a:ext>
              </a:extLst>
            </p:cNvPr>
            <p:cNvSpPr/>
            <p:nvPr/>
          </p:nvSpPr>
          <p:spPr>
            <a:xfrm>
              <a:off x="9560872" y="704214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609CCAC-3F69-4E97-8E17-52BCDFFDA524}"/>
                </a:ext>
              </a:extLst>
            </p:cNvPr>
            <p:cNvSpPr/>
            <p:nvPr/>
          </p:nvSpPr>
          <p:spPr>
            <a:xfrm>
              <a:off x="9748166" y="7483873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6147AA1-A48C-498F-B2F5-7E65A52ED872}"/>
                </a:ext>
              </a:extLst>
            </p:cNvPr>
            <p:cNvSpPr/>
            <p:nvPr/>
          </p:nvSpPr>
          <p:spPr>
            <a:xfrm>
              <a:off x="9748166" y="8263337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F0CF4D3-5A65-4CFA-8CF0-E2AB78385015}"/>
              </a:ext>
            </a:extLst>
          </p:cNvPr>
          <p:cNvGrpSpPr>
            <a:grpSpLocks noChangeAspect="1"/>
          </p:cNvGrpSpPr>
          <p:nvPr/>
        </p:nvGrpSpPr>
        <p:grpSpPr>
          <a:xfrm>
            <a:off x="6843232" y="1420169"/>
            <a:ext cx="1323522" cy="1558024"/>
            <a:chOff x="4018280" y="7006541"/>
            <a:chExt cx="1569945" cy="184810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47B72BD-25AC-43DF-A6FE-F45DEA78D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50000"/>
            <a:stretch/>
          </p:blipFill>
          <p:spPr>
            <a:xfrm>
              <a:off x="4018280" y="7006541"/>
              <a:ext cx="1395608" cy="1848108"/>
            </a:xfrm>
            <a:prstGeom prst="rect">
              <a:avLst/>
            </a:prstGeom>
          </p:spPr>
        </p:pic>
        <p:sp>
          <p:nvSpPr>
            <p:cNvPr id="64" name="Freeform 4">
              <a:extLst>
                <a:ext uri="{FF2B5EF4-FFF2-40B4-BE49-F238E27FC236}">
                  <a16:creationId xmlns:a16="http://schemas.microsoft.com/office/drawing/2014/main" id="{BF69EE43-94A0-4250-AE33-4556C25F7FE3}"/>
                </a:ext>
              </a:extLst>
            </p:cNvPr>
            <p:cNvSpPr/>
            <p:nvPr/>
          </p:nvSpPr>
          <p:spPr>
            <a:xfrm>
              <a:off x="4932522" y="703828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27E4D3-E91E-4D38-9967-A063605614BB}"/>
                </a:ext>
              </a:extLst>
            </p:cNvPr>
            <p:cNvSpPr/>
            <p:nvPr/>
          </p:nvSpPr>
          <p:spPr>
            <a:xfrm>
              <a:off x="5119069" y="7022717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CDF3AF-79C6-4586-A67B-7283EFFB69C5}"/>
                </a:ext>
              </a:extLst>
            </p:cNvPr>
            <p:cNvSpPr/>
            <p:nvPr/>
          </p:nvSpPr>
          <p:spPr>
            <a:xfrm>
              <a:off x="5127118" y="7740348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C3F4647-FEED-4FD3-8926-8E94290E953D}"/>
              </a:ext>
            </a:extLst>
          </p:cNvPr>
          <p:cNvGrpSpPr>
            <a:grpSpLocks noChangeAspect="1"/>
          </p:cNvGrpSpPr>
          <p:nvPr/>
        </p:nvGrpSpPr>
        <p:grpSpPr>
          <a:xfrm>
            <a:off x="2749289" y="3764488"/>
            <a:ext cx="1390902" cy="1611683"/>
            <a:chOff x="8126780" y="6946748"/>
            <a:chExt cx="1649871" cy="1911759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F177D180-94F4-44D4-85EE-C57A6748A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45822"/>
            <a:stretch/>
          </p:blipFill>
          <p:spPr>
            <a:xfrm>
              <a:off x="8126780" y="6946748"/>
              <a:ext cx="1481146" cy="1911759"/>
            </a:xfrm>
            <a:prstGeom prst="rect">
              <a:avLst/>
            </a:prstGeom>
          </p:spPr>
        </p:pic>
        <p:sp>
          <p:nvSpPr>
            <p:cNvPr id="69" name="Freeform 4">
              <a:extLst>
                <a:ext uri="{FF2B5EF4-FFF2-40B4-BE49-F238E27FC236}">
                  <a16:creationId xmlns:a16="http://schemas.microsoft.com/office/drawing/2014/main" id="{7D75335E-34D9-4553-84D0-28537CA0EF09}"/>
                </a:ext>
              </a:extLst>
            </p:cNvPr>
            <p:cNvSpPr/>
            <p:nvPr/>
          </p:nvSpPr>
          <p:spPr>
            <a:xfrm>
              <a:off x="9120948" y="703828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35AFEFF-A0BB-4AF4-B144-EABC377F3EFD}"/>
                </a:ext>
              </a:extLst>
            </p:cNvPr>
            <p:cNvSpPr/>
            <p:nvPr/>
          </p:nvSpPr>
          <p:spPr>
            <a:xfrm>
              <a:off x="9307495" y="7022717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C1125A7-D413-4633-9497-438894E342A3}"/>
                </a:ext>
              </a:extLst>
            </p:cNvPr>
            <p:cNvSpPr/>
            <p:nvPr/>
          </p:nvSpPr>
          <p:spPr>
            <a:xfrm>
              <a:off x="9315544" y="7740348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72" name="Picture 71">
            <a:hlinkClick r:id="rId17" action="ppaction://hlinksldjump"/>
            <a:extLst>
              <a:ext uri="{FF2B5EF4-FFF2-40B4-BE49-F238E27FC236}">
                <a16:creationId xmlns:a16="http://schemas.microsoft.com/office/drawing/2014/main" id="{671FFFD1-39DC-4AA6-AA12-4053899A23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60584" y="1332731"/>
            <a:ext cx="2386084" cy="1663501"/>
          </a:xfrm>
          <a:prstGeom prst="rect">
            <a:avLst/>
          </a:prstGeom>
        </p:spPr>
      </p:pic>
      <p:pic>
        <p:nvPicPr>
          <p:cNvPr id="73" name="Picture 72">
            <a:hlinkClick r:id="rId18" action="ppaction://hlinksldjump"/>
            <a:extLst>
              <a:ext uri="{FF2B5EF4-FFF2-40B4-BE49-F238E27FC236}">
                <a16:creationId xmlns:a16="http://schemas.microsoft.com/office/drawing/2014/main" id="{ADB5A403-D373-44AC-B4F0-8F76B928A5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7000" y="3601819"/>
            <a:ext cx="2518211" cy="1760961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CCFA2346-960C-4508-A7A9-C8EAFFE12279}"/>
              </a:ext>
            </a:extLst>
          </p:cNvPr>
          <p:cNvGrpSpPr>
            <a:grpSpLocks noChangeAspect="1"/>
          </p:cNvGrpSpPr>
          <p:nvPr/>
        </p:nvGrpSpPr>
        <p:grpSpPr>
          <a:xfrm>
            <a:off x="7811316" y="3758315"/>
            <a:ext cx="1340260" cy="1541707"/>
            <a:chOff x="9679613" y="7085465"/>
            <a:chExt cx="1589800" cy="1828754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0E00962-B0F6-4797-BFF8-ECC1C5C00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50150"/>
            <a:stretch/>
          </p:blipFill>
          <p:spPr>
            <a:xfrm>
              <a:off x="9906000" y="7085465"/>
              <a:ext cx="1363413" cy="1773043"/>
            </a:xfrm>
            <a:prstGeom prst="rect">
              <a:avLst/>
            </a:prstGeom>
          </p:spPr>
        </p:pic>
        <p:sp>
          <p:nvSpPr>
            <p:cNvPr id="101" name="Freeform 4">
              <a:extLst>
                <a:ext uri="{FF2B5EF4-FFF2-40B4-BE49-F238E27FC236}">
                  <a16:creationId xmlns:a16="http://schemas.microsoft.com/office/drawing/2014/main" id="{3A9605DA-DF6C-4BD6-AFF4-687BAEE7E898}"/>
                </a:ext>
              </a:extLst>
            </p:cNvPr>
            <p:cNvSpPr/>
            <p:nvPr/>
          </p:nvSpPr>
          <p:spPr>
            <a:xfrm>
              <a:off x="9679613" y="709785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23D4247-94AF-4E4A-B241-4E5EA424E255}"/>
                </a:ext>
              </a:extLst>
            </p:cNvPr>
            <p:cNvSpPr/>
            <p:nvPr/>
          </p:nvSpPr>
          <p:spPr>
            <a:xfrm>
              <a:off x="9866907" y="753958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C785D24-F2AF-4BFC-8016-27D4F7DBB95A}"/>
                </a:ext>
              </a:extLst>
            </p:cNvPr>
            <p:cNvSpPr/>
            <p:nvPr/>
          </p:nvSpPr>
          <p:spPr>
            <a:xfrm>
              <a:off x="9866907" y="831904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8F0955E-69CE-44E6-B562-AC50A9B3A070}"/>
              </a:ext>
            </a:extLst>
          </p:cNvPr>
          <p:cNvGrpSpPr>
            <a:grpSpLocks noChangeAspect="1"/>
          </p:cNvGrpSpPr>
          <p:nvPr/>
        </p:nvGrpSpPr>
        <p:grpSpPr>
          <a:xfrm>
            <a:off x="6775454" y="3742513"/>
            <a:ext cx="1293725" cy="1544387"/>
            <a:chOff x="8153401" y="7065955"/>
            <a:chExt cx="1534600" cy="1831932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EC6AFC8-00C8-4E38-B299-42CFD2698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49850"/>
            <a:stretch/>
          </p:blipFill>
          <p:spPr>
            <a:xfrm>
              <a:off x="8153401" y="7085465"/>
              <a:ext cx="1371600" cy="1773043"/>
            </a:xfrm>
            <a:prstGeom prst="rect">
              <a:avLst/>
            </a:prstGeom>
          </p:spPr>
        </p:pic>
        <p:sp>
          <p:nvSpPr>
            <p:cNvPr id="106" name="Freeform 4">
              <a:extLst>
                <a:ext uri="{FF2B5EF4-FFF2-40B4-BE49-F238E27FC236}">
                  <a16:creationId xmlns:a16="http://schemas.microsoft.com/office/drawing/2014/main" id="{0F9DB83D-55BB-4264-934A-380FE3229DDB}"/>
                </a:ext>
              </a:extLst>
            </p:cNvPr>
            <p:cNvSpPr/>
            <p:nvPr/>
          </p:nvSpPr>
          <p:spPr>
            <a:xfrm>
              <a:off x="9032298" y="708152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0478E9F-B87E-4538-B3F4-8FA934B58417}"/>
                </a:ext>
              </a:extLst>
            </p:cNvPr>
            <p:cNvSpPr/>
            <p:nvPr/>
          </p:nvSpPr>
          <p:spPr>
            <a:xfrm>
              <a:off x="9218845" y="7065955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44C26B8-61D1-4F51-A632-A78946D819D9}"/>
                </a:ext>
              </a:extLst>
            </p:cNvPr>
            <p:cNvSpPr/>
            <p:nvPr/>
          </p:nvSpPr>
          <p:spPr>
            <a:xfrm>
              <a:off x="9226894" y="7783586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9" name="Picture 108">
            <a:hlinkClick r:id="rId20" action="ppaction://hlinksldjump"/>
            <a:extLst>
              <a:ext uri="{FF2B5EF4-FFF2-40B4-BE49-F238E27FC236}">
                <a16:creationId xmlns:a16="http://schemas.microsoft.com/office/drawing/2014/main" id="{FC27A863-22D1-4C8B-B5D7-F750103348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11951" y="3743615"/>
            <a:ext cx="2439626" cy="15815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570F2A-FFC1-4A1D-80DF-9A600E50C97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B3C33FE-9152-4927-AA65-5C425F7105F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26EA41A2-8EA0-4494-B4E2-90E910C0987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130" name="Oval 129">
            <a:extLst>
              <a:ext uri="{FF2B5EF4-FFF2-40B4-BE49-F238E27FC236}">
                <a16:creationId xmlns:a16="http://schemas.microsoft.com/office/drawing/2014/main" id="{56B87D98-175D-4361-9C76-29D4E1A738B1}"/>
              </a:ext>
            </a:extLst>
          </p:cNvPr>
          <p:cNvSpPr/>
          <p:nvPr/>
        </p:nvSpPr>
        <p:spPr>
          <a:xfrm>
            <a:off x="2686419" y="2437672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01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B8B8BBC3-1814-4E95-8A52-DE698A6730AB}"/>
              </a:ext>
            </a:extLst>
          </p:cNvPr>
          <p:cNvSpPr/>
          <p:nvPr/>
        </p:nvSpPr>
        <p:spPr>
          <a:xfrm>
            <a:off x="6818620" y="2384222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02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85330B87-A305-4074-A042-96B09BFFD679}"/>
              </a:ext>
            </a:extLst>
          </p:cNvPr>
          <p:cNvSpPr/>
          <p:nvPr/>
        </p:nvSpPr>
        <p:spPr>
          <a:xfrm>
            <a:off x="2649388" y="4693592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03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BBBD9ED3-2ED3-4690-A2FC-E50236F90538}"/>
              </a:ext>
            </a:extLst>
          </p:cNvPr>
          <p:cNvSpPr/>
          <p:nvPr/>
        </p:nvSpPr>
        <p:spPr>
          <a:xfrm>
            <a:off x="6528587" y="4768589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04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713682A-F154-4A62-B071-6FE6BC3FD444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39" name="Google Shape;3344;p48">
              <a:hlinkClick r:id="rId17" action="ppaction://hlinksldjump"/>
              <a:extLst>
                <a:ext uri="{FF2B5EF4-FFF2-40B4-BE49-F238E27FC236}">
                  <a16:creationId xmlns:a16="http://schemas.microsoft.com/office/drawing/2014/main" id="{BFC98C5D-0956-4740-9586-EC8304CC9AB5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Right Arrow 5">
              <a:hlinkClick r:id="rId17" action="ppaction://hlinksldjump"/>
              <a:extLst>
                <a:ext uri="{FF2B5EF4-FFF2-40B4-BE49-F238E27FC236}">
                  <a16:creationId xmlns:a16="http://schemas.microsoft.com/office/drawing/2014/main" id="{F5767F98-18AA-4492-B71D-E853F9CAC191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41A24B34-9DFC-4252-A541-B5A531777CC4}"/>
              </a:ext>
            </a:extLst>
          </p:cNvPr>
          <p:cNvSpPr txBox="1"/>
          <p:nvPr/>
        </p:nvSpPr>
        <p:spPr>
          <a:xfrm>
            <a:off x="4755980" y="293494"/>
            <a:ext cx="296145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adway" panose="04040905080B02020502" pitchFamily="82" charset="0"/>
                <a:ea typeface="#9Slide02 Tieu de dai" panose="02000000000000000000" pitchFamily="2" charset="0"/>
                <a:cs typeface="+mn-cs"/>
              </a:rPr>
              <a:t>CHIẾC TÚI BÍ ẨN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roadway" panose="04040905080B02020502" pitchFamily="82" charset="0"/>
              <a:ea typeface="#9Slide02 Tieu de dai" panose="02000000000000000000" pitchFamily="2" charset="0"/>
              <a:cs typeface="+mn-cs"/>
            </a:endParaRPr>
          </a:p>
        </p:txBody>
      </p:sp>
      <p:pic>
        <p:nvPicPr>
          <p:cNvPr id="3" name="tren_man_hinh_la_nhung_chiec_tui_bi_an_moi_chiec_9025be15-e7a6-4d3d-98cf-2db50e4bfb6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024195" y="280438"/>
            <a:ext cx="882717" cy="88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0.00781 -0.00209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4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59259E-6 L 0.00781 -0.00209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6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96296E-6 L 0.00781 -0.00208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7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7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3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0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85185E-6 L 0.00781 -0.00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9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94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9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627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0.00781 -0.00209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4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59259E-6 L 0.00781 -0.00209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6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96296E-6 L 0.00781 -0.00208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7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7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3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0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85185E-6 L 0.00781 -0.00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9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94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9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627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0468" y="717630"/>
            <a:ext cx="11692647" cy="592636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prstDash val="dashDot"/>
          </a:ln>
          <a:effectLst>
            <a:outerShdw blurRad="215900" dist="50800" dir="7080000" sx="1000" sy="1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865" y="852808"/>
            <a:ext cx="6486243" cy="415498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mbria" panose="02040503050406030204" pitchFamily="18" charset="0"/>
                <a:cs typeface="+mn-cs"/>
              </a:rPr>
              <a:t> 1: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1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36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sng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hình:</a:t>
            </a:r>
            <a:r>
              <a:rPr kumimoji="0" lang="en-US" sz="36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6505" y="1627775"/>
            <a:ext cx="4831213" cy="4488012"/>
          </a:xfrm>
          <a:prstGeom prst="rect">
            <a:avLst/>
          </a:prstGeom>
        </p:spPr>
      </p:pic>
      <p:pic>
        <p:nvPicPr>
          <p:cNvPr id="3" name="Câ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0485" y="852808"/>
            <a:ext cx="304800" cy="304800"/>
          </a:xfrm>
          <a:prstGeom prst="rect">
            <a:avLst/>
          </a:prstGeom>
        </p:spPr>
      </p:pic>
      <p:pic>
        <p:nvPicPr>
          <p:cNvPr id="6" name="ĐỒNG HỒ ĐẾM NGƯỢC 10s - MP4 - Phan Linh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09644" y="4855028"/>
            <a:ext cx="2018716" cy="1140279"/>
          </a:xfrm>
          <a:prstGeom prst="rect">
            <a:avLst/>
          </a:prstGeom>
        </p:spPr>
      </p:pic>
      <p:sp>
        <p:nvSpPr>
          <p:cNvPr id="5" name="Oval 4">
            <a:hlinkClick r:id="rId11" action="ppaction://hlinksldjump"/>
          </p:cNvPr>
          <p:cNvSpPr/>
          <p:nvPr/>
        </p:nvSpPr>
        <p:spPr>
          <a:xfrm>
            <a:off x="11266714" y="6115787"/>
            <a:ext cx="332014" cy="348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702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142</Words>
  <Application>Microsoft Office PowerPoint</Application>
  <PresentationFormat>Widescreen</PresentationFormat>
  <Paragraphs>24</Paragraphs>
  <Slides>14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#9Slide02 Noi dung dai</vt:lpstr>
      <vt:lpstr>#9Slide02 Tieu de dai</vt:lpstr>
      <vt:lpstr>#9Slide05 SVNVanilla Daisy Pro</vt:lpstr>
      <vt:lpstr>Arial</vt:lpstr>
      <vt:lpstr>Broadway</vt:lpstr>
      <vt:lpstr>Calibri</vt:lpstr>
      <vt:lpstr>Calibri Light</vt:lpstr>
      <vt:lpstr>Cambria</vt:lpstr>
      <vt:lpstr>Fredoka One</vt:lpstr>
      <vt:lpstr>Jokerman</vt:lpstr>
      <vt:lpstr>Snap ITC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MsHanh</dc:creator>
  <cp:keywords>9Slide</cp:keywords>
  <dc:description>9Slide.vn</dc:description>
  <cp:lastModifiedBy>9Slide</cp:lastModifiedBy>
  <cp:revision>1</cp:revision>
  <dcterms:created xsi:type="dcterms:W3CDTF">2024-11-18T05:53:26Z</dcterms:created>
  <dcterms:modified xsi:type="dcterms:W3CDTF">2024-11-18T05:54:19Z</dcterms:modified>
  <cp:category>9Slide.vn</cp:category>
  <cp:contentStatus>9Slide</cp:contentStatus>
</cp:coreProperties>
</file>