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media/audio2.wav" ContentType="audio/wav"/>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 id="2147483783" r:id="rId5"/>
    <p:sldMasterId id="2147483795" r:id="rId6"/>
    <p:sldMasterId id="2147483821" r:id="rId7"/>
    <p:sldMasterId id="2147483833" r:id="rId8"/>
  </p:sldMasterIdLst>
  <p:notesMasterIdLst>
    <p:notesMasterId r:id="rId36"/>
  </p:notesMasterIdLst>
  <p:sldIdLst>
    <p:sldId id="11565" r:id="rId9"/>
    <p:sldId id="293" r:id="rId10"/>
    <p:sldId id="2007577229" r:id="rId11"/>
    <p:sldId id="294" r:id="rId12"/>
    <p:sldId id="329" r:id="rId13"/>
    <p:sldId id="2007577216" r:id="rId14"/>
    <p:sldId id="276" r:id="rId15"/>
    <p:sldId id="2007577217" r:id="rId16"/>
    <p:sldId id="284" r:id="rId17"/>
    <p:sldId id="2007577230" r:id="rId18"/>
    <p:sldId id="2007577224" r:id="rId19"/>
    <p:sldId id="295" r:id="rId20"/>
    <p:sldId id="11568" r:id="rId21"/>
    <p:sldId id="11558" r:id="rId22"/>
    <p:sldId id="2007577221" r:id="rId23"/>
    <p:sldId id="2007577231" r:id="rId24"/>
    <p:sldId id="2007577219" r:id="rId25"/>
    <p:sldId id="737" r:id="rId26"/>
    <p:sldId id="738" r:id="rId27"/>
    <p:sldId id="11571" r:id="rId28"/>
    <p:sldId id="744" r:id="rId29"/>
    <p:sldId id="2007577218" r:id="rId30"/>
    <p:sldId id="2007577228" r:id="rId31"/>
    <p:sldId id="745" r:id="rId32"/>
    <p:sldId id="2007577227" r:id="rId33"/>
    <p:sldId id="746" r:id="rId34"/>
    <p:sldId id="74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000"/>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662" autoAdjust="0"/>
    <p:restoredTop sz="94660"/>
  </p:normalViewPr>
  <p:slideViewPr>
    <p:cSldViewPr snapToGrid="0">
      <p:cViewPr varScale="1">
        <p:scale>
          <a:sx n="56" d="100"/>
          <a:sy n="56" d="100"/>
        </p:scale>
        <p:origin x="101"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81036E-D444-4263-862B-F8F72F2559ED}" type="datetimeFigureOut">
              <a:rPr lang="en-SG" smtClean="0"/>
              <a:t>17/10/2024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86952-098E-402F-A04B-7142F0D71AD6}" type="slidenum">
              <a:rPr lang="en-SG" smtClean="0"/>
              <a:t>‹#›</a:t>
            </a:fld>
            <a:endParaRPr lang="en-SG"/>
          </a:p>
        </p:txBody>
      </p:sp>
    </p:spTree>
    <p:extLst>
      <p:ext uri="{BB962C8B-B14F-4D97-AF65-F5344CB8AC3E}">
        <p14:creationId xmlns:p14="http://schemas.microsoft.com/office/powerpoint/2010/main" val="2127241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3A886952-098E-402F-A04B-7142F0D71AD6}" type="slidenum">
              <a:rPr lang="en-SG" smtClean="0"/>
              <a:t>20</a:t>
            </a:fld>
            <a:endParaRPr lang="en-SG"/>
          </a:p>
        </p:txBody>
      </p:sp>
    </p:spTree>
    <p:extLst>
      <p:ext uri="{BB962C8B-B14F-4D97-AF65-F5344CB8AC3E}">
        <p14:creationId xmlns:p14="http://schemas.microsoft.com/office/powerpoint/2010/main" val="3481870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10/17/2024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10/17/2024</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10/17/2024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10/17/2024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4E0E-A8B2-C18F-E276-5AD60E8583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84C6D68-FE6D-2F7A-42CA-36D6A8721B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BFB54E8-D3D4-95D1-57BA-1F9829D7CCFE}"/>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5" name="Footer Placeholder 4">
            <a:extLst>
              <a:ext uri="{FF2B5EF4-FFF2-40B4-BE49-F238E27FC236}">
                <a16:creationId xmlns:a16="http://schemas.microsoft.com/office/drawing/2014/main" id="{9ED35EF1-53E4-FFC6-2790-B8995E505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76BC6-65BE-A668-86A1-D4CA376715D8}"/>
              </a:ext>
            </a:extLst>
          </p:cNvPr>
          <p:cNvSpPr>
            <a:spLocks noGrp="1"/>
          </p:cNvSpPr>
          <p:nvPr>
            <p:ph type="sldNum" sz="quarter" idx="12"/>
          </p:nvPr>
        </p:nvSpPr>
        <p:spPr/>
        <p:txBody>
          <a:bodyPr/>
          <a:lstStyle/>
          <a:p>
            <a:fld id="{F9BC1FAB-FE1B-483E-A689-155B21EB2071}" type="slidenum">
              <a:rPr lang="en-US" smtClean="0"/>
              <a:t>‹#›</a:t>
            </a:fld>
            <a:endParaRPr lang="en-US"/>
          </a:p>
        </p:txBody>
      </p:sp>
      <p:pic>
        <p:nvPicPr>
          <p:cNvPr id="7" name="Picture 6">
            <a:extLst>
              <a:ext uri="{FF2B5EF4-FFF2-40B4-BE49-F238E27FC236}">
                <a16:creationId xmlns:a16="http://schemas.microsoft.com/office/drawing/2014/main" id="{3561C508-EC98-8D09-100C-27A2A926B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97450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54FE-6B3C-0AA6-F183-BBF5854ED4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33D044-3B70-D7DA-1E15-219B58172D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543FE5B-137F-60BB-27CD-DAEF9CE9ACDA}"/>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5" name="Footer Placeholder 4">
            <a:extLst>
              <a:ext uri="{FF2B5EF4-FFF2-40B4-BE49-F238E27FC236}">
                <a16:creationId xmlns:a16="http://schemas.microsoft.com/office/drawing/2014/main" id="{8ECE7220-0A7D-A392-BC3A-42CD38CF5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D6C-E360-A4B8-9629-442DDF4DB1F3}"/>
              </a:ext>
            </a:extLst>
          </p:cNvPr>
          <p:cNvSpPr>
            <a:spLocks noGrp="1"/>
          </p:cNvSpPr>
          <p:nvPr>
            <p:ph type="sldNum" sz="quarter" idx="12"/>
          </p:nvPr>
        </p:nvSpPr>
        <p:spPr/>
        <p:txBody>
          <a:bodyPr/>
          <a:lstStyle/>
          <a:p>
            <a:fld id="{F9BC1FAB-FE1B-483E-A689-155B21EB2071}" type="slidenum">
              <a:rPr lang="en-US" smtClean="0"/>
              <a:t>‹#›</a:t>
            </a:fld>
            <a:endParaRPr lang="en-US"/>
          </a:p>
        </p:txBody>
      </p:sp>
      <p:pic>
        <p:nvPicPr>
          <p:cNvPr id="7" name="Picture 6">
            <a:extLst>
              <a:ext uri="{FF2B5EF4-FFF2-40B4-BE49-F238E27FC236}">
                <a16:creationId xmlns:a16="http://schemas.microsoft.com/office/drawing/2014/main" id="{85F1AEE9-6B67-19D7-2662-CA92AC5046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1EB352BE-93F4-FF32-681F-8BD20DA5461C}"/>
              </a:ext>
            </a:extLst>
          </p:cNvPr>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41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8BB8-3470-115B-8D2A-775711B7F8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38944A4-1580-1E7B-809F-E58654584B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259D9-67C4-6B20-BCBA-62EB1194186A}"/>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5" name="Footer Placeholder 4">
            <a:extLst>
              <a:ext uri="{FF2B5EF4-FFF2-40B4-BE49-F238E27FC236}">
                <a16:creationId xmlns:a16="http://schemas.microsoft.com/office/drawing/2014/main" id="{F576CC72-270C-4F40-085D-8065DF74A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A2B19-B5D1-A863-1091-1B2057C88519}"/>
              </a:ext>
            </a:extLst>
          </p:cNvPr>
          <p:cNvSpPr>
            <a:spLocks noGrp="1"/>
          </p:cNvSpPr>
          <p:nvPr>
            <p:ph type="sldNum" sz="quarter" idx="12"/>
          </p:nvPr>
        </p:nvSpPr>
        <p:spPr/>
        <p:txBody>
          <a:bodyPr/>
          <a:lstStyle/>
          <a:p>
            <a:fld id="{F9BC1FAB-FE1B-483E-A689-155B21EB2071}" type="slidenum">
              <a:rPr lang="en-US" smtClean="0"/>
              <a:t>‹#›</a:t>
            </a:fld>
            <a:endParaRPr lang="en-US"/>
          </a:p>
        </p:txBody>
      </p:sp>
      <p:pic>
        <p:nvPicPr>
          <p:cNvPr id="7" name="Picture 6" descr="Bãi Biển Văn Chương đơn Giản Ảnh Nền, Nước Biển, Màu Xanh, Biển Hình nền  Vector để tải xuống miễn phí">
            <a:extLst>
              <a:ext uri="{FF2B5EF4-FFF2-40B4-BE49-F238E27FC236}">
                <a16:creationId xmlns:a16="http://schemas.microsoft.com/office/drawing/2014/main" id="{CE1BB30E-4287-A64A-9FAB-E97D5C5B81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9EADEA7-B9EE-23A2-1049-54C59F3D6365}"/>
              </a:ext>
            </a:extLst>
          </p:cNvPr>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2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43FD-E42E-8A60-CE4F-3B6FF1BD34F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1FB3BA8-2D17-A8BB-32E7-42BA727D8C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5FD4F61-64A1-3F91-3024-04D6D71F4B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13F261B-B483-487D-31E1-5E2E8799707A}"/>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6" name="Footer Placeholder 5">
            <a:extLst>
              <a:ext uri="{FF2B5EF4-FFF2-40B4-BE49-F238E27FC236}">
                <a16:creationId xmlns:a16="http://schemas.microsoft.com/office/drawing/2014/main" id="{625DEA78-ADD2-845F-5939-DF044195E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A2EA9-CF1B-A416-F286-5ADBDA2C904B}"/>
              </a:ext>
            </a:extLst>
          </p:cNvPr>
          <p:cNvSpPr>
            <a:spLocks noGrp="1"/>
          </p:cNvSpPr>
          <p:nvPr>
            <p:ph type="sldNum" sz="quarter" idx="12"/>
          </p:nvPr>
        </p:nvSpPr>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4466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6E77-E489-C09C-C9DA-DF374B683E1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CDB59E6-BCC0-11A2-2B65-5589CAA8A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10F630-8576-AA39-89DC-DD56838F14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36DD192-361F-DFFD-3EA9-FC244BCF09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C7D66-BF20-470A-7E53-067FD834BE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C39F283-9DC8-CE55-3B9D-D27F7B1CD350}"/>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8" name="Footer Placeholder 7">
            <a:extLst>
              <a:ext uri="{FF2B5EF4-FFF2-40B4-BE49-F238E27FC236}">
                <a16:creationId xmlns:a16="http://schemas.microsoft.com/office/drawing/2014/main" id="{D3229B65-E1AC-F9BF-83D4-EB766D01F9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A926DD-24E2-942D-FA54-822DB96193F9}"/>
              </a:ext>
            </a:extLst>
          </p:cNvPr>
          <p:cNvSpPr>
            <a:spLocks noGrp="1"/>
          </p:cNvSpPr>
          <p:nvPr>
            <p:ph type="sldNum" sz="quarter" idx="12"/>
          </p:nvPr>
        </p:nvSpPr>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22314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7B39-B8C9-F81F-9B5B-EC31B086B4E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3B120CF-A8EF-87E9-0F64-69B9C8E6BE8F}"/>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4" name="Footer Placeholder 3">
            <a:extLst>
              <a:ext uri="{FF2B5EF4-FFF2-40B4-BE49-F238E27FC236}">
                <a16:creationId xmlns:a16="http://schemas.microsoft.com/office/drawing/2014/main" id="{F30B4305-82CF-171F-FE4F-5892011825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49A58A-752C-2EE3-9592-6A7B72CFE25D}"/>
              </a:ext>
            </a:extLst>
          </p:cNvPr>
          <p:cNvSpPr>
            <a:spLocks noGrp="1"/>
          </p:cNvSpPr>
          <p:nvPr>
            <p:ph type="sldNum" sz="quarter" idx="12"/>
          </p:nvPr>
        </p:nvSpPr>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11297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3CEF20-C6E9-5863-951D-4C36A652AA46}"/>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3" name="Footer Placeholder 2">
            <a:extLst>
              <a:ext uri="{FF2B5EF4-FFF2-40B4-BE49-F238E27FC236}">
                <a16:creationId xmlns:a16="http://schemas.microsoft.com/office/drawing/2014/main" id="{5BF780D8-6C95-6CAE-892F-173ECE2F0C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7ABD36-DCA1-7CF6-378C-66819C506084}"/>
              </a:ext>
            </a:extLst>
          </p:cNvPr>
          <p:cNvSpPr>
            <a:spLocks noGrp="1"/>
          </p:cNvSpPr>
          <p:nvPr>
            <p:ph type="sldNum" sz="quarter" idx="12"/>
          </p:nvPr>
        </p:nvSpPr>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80819F00-3E12-09B1-4E91-AF99354ED7C9}"/>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a:extLst>
              <a:ext uri="{FF2B5EF4-FFF2-40B4-BE49-F238E27FC236}">
                <a16:creationId xmlns:a16="http://schemas.microsoft.com/office/drawing/2014/main" id="{116B0967-F9A0-8781-6DE1-A3BE023AA4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40175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7EB6-3F11-A2CE-1069-DA8C17940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CCB0817-2104-A76B-1792-21B329BBF7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99EB222-AF8B-2C05-8C5A-90BD46665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0DE69-B277-C832-C858-E826D85E5C38}"/>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6" name="Footer Placeholder 5">
            <a:extLst>
              <a:ext uri="{FF2B5EF4-FFF2-40B4-BE49-F238E27FC236}">
                <a16:creationId xmlns:a16="http://schemas.microsoft.com/office/drawing/2014/main" id="{4252BE95-ABCE-EDCC-E522-EE6A3CBB6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1FDCD-8246-D730-8875-782E122DA9F2}"/>
              </a:ext>
            </a:extLst>
          </p:cNvPr>
          <p:cNvSpPr>
            <a:spLocks noGrp="1"/>
          </p:cNvSpPr>
          <p:nvPr>
            <p:ph type="sldNum" sz="quarter" idx="12"/>
          </p:nvPr>
        </p:nvSpPr>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6627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071C-8E67-BDB2-6EEE-DA7EC8C26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E7867B4-5F78-EF9D-A279-0B60FFFFC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4D23C8B-092C-545B-2908-3DEEBE5EF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D2D09-9740-295D-363E-D54B952139D3}"/>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6" name="Footer Placeholder 5">
            <a:extLst>
              <a:ext uri="{FF2B5EF4-FFF2-40B4-BE49-F238E27FC236}">
                <a16:creationId xmlns:a16="http://schemas.microsoft.com/office/drawing/2014/main" id="{14EFF6DE-ED62-5100-22FC-D775632B1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15E2C-2AAD-E14C-055F-3EB2BB661722}"/>
              </a:ext>
            </a:extLst>
          </p:cNvPr>
          <p:cNvSpPr>
            <a:spLocks noGrp="1"/>
          </p:cNvSpPr>
          <p:nvPr>
            <p:ph type="sldNum" sz="quarter" idx="12"/>
          </p:nvPr>
        </p:nvSpPr>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9344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29B3-85FA-EEF1-70F6-A298F719632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0A894-CF2A-1C6C-0BB8-1807DDC515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A4BFDE4-6139-3563-91A6-411A1CB791C5}"/>
              </a:ext>
            </a:extLst>
          </p:cNvPr>
          <p:cNvSpPr>
            <a:spLocks noGrp="1"/>
          </p:cNvSpPr>
          <p:nvPr>
            <p:ph type="dt" sz="half" idx="10"/>
          </p:nvPr>
        </p:nvSpPr>
        <p:spPr/>
        <p:txBody>
          <a:bodyPr/>
          <a:lstStyle/>
          <a:p>
            <a:fld id="{48A87A34-81AB-432B-8DAE-1953F412C126}" type="datetimeFigureOut">
              <a:rPr lang="en-US" smtClean="0"/>
              <a:t>10/17/2024</a:t>
            </a:fld>
            <a:endParaRPr lang="en-US" dirty="0"/>
          </a:p>
        </p:txBody>
      </p:sp>
      <p:sp>
        <p:nvSpPr>
          <p:cNvPr id="5" name="Footer Placeholder 4">
            <a:extLst>
              <a:ext uri="{FF2B5EF4-FFF2-40B4-BE49-F238E27FC236}">
                <a16:creationId xmlns:a16="http://schemas.microsoft.com/office/drawing/2014/main" id="{180C2658-CE4E-CD3A-AA69-412689AA1E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19D0B0-A563-0374-B634-7560A7C4E08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3942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BABF86-84D1-FC96-B1CE-3986D080CA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189E-70BB-83A3-E5DF-20F88AC47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F584615-452C-1D1C-A7FD-6D7073F935EF}"/>
              </a:ext>
            </a:extLst>
          </p:cNvPr>
          <p:cNvSpPr>
            <a:spLocks noGrp="1"/>
          </p:cNvSpPr>
          <p:nvPr>
            <p:ph type="dt" sz="half" idx="10"/>
          </p:nvPr>
        </p:nvSpPr>
        <p:spPr/>
        <p:txBody>
          <a:bodyPr/>
          <a:lstStyle/>
          <a:p>
            <a:fld id="{CD3F220E-26B8-466E-BF8A-B857E25FE5BD}" type="datetimeFigureOut">
              <a:rPr lang="en-US" smtClean="0"/>
              <a:t>10/17/2024</a:t>
            </a:fld>
            <a:endParaRPr lang="en-US"/>
          </a:p>
        </p:txBody>
      </p:sp>
      <p:sp>
        <p:nvSpPr>
          <p:cNvPr id="5" name="Footer Placeholder 4">
            <a:extLst>
              <a:ext uri="{FF2B5EF4-FFF2-40B4-BE49-F238E27FC236}">
                <a16:creationId xmlns:a16="http://schemas.microsoft.com/office/drawing/2014/main" id="{99A1D19B-31E9-5DEA-FB53-417126382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EF2DD-40C5-5997-0120-8B5EA7622516}"/>
              </a:ext>
            </a:extLst>
          </p:cNvPr>
          <p:cNvSpPr>
            <a:spLocks noGrp="1"/>
          </p:cNvSpPr>
          <p:nvPr>
            <p:ph type="sldNum" sz="quarter" idx="12"/>
          </p:nvPr>
        </p:nvSpPr>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38646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54965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074185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809804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4177196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4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204085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4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615802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605258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203399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3812978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302296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56931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878270"/>
      </p:ext>
    </p:extLst>
  </p:cSld>
  <p:clrMapOvr>
    <a:masterClrMapping/>
  </p:clrMapOvr>
  <p:transition spd="med" advClick="0" advTm="5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12" name="矩形 11"/>
          <p:cNvSpPr/>
          <p:nvPr userDrawn="1"/>
        </p:nvSpPr>
        <p:spPr>
          <a:xfrm>
            <a:off x="1" y="-634"/>
            <a:ext cx="12263755" cy="62414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rPr>
              <a:t>≈</a:t>
            </a:r>
          </a:p>
        </p:txBody>
      </p:sp>
      <p:sp>
        <p:nvSpPr>
          <p:cNvPr id="9" name="矩形 8"/>
          <p:cNvSpPr/>
          <p:nvPr userDrawn="1"/>
        </p:nvSpPr>
        <p:spPr>
          <a:xfrm>
            <a:off x="-35560" y="6240146"/>
            <a:ext cx="12263755" cy="6178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8" name="图片 7" descr="—Pngtree—red curtain_5970939"/>
          <p:cNvPicPr>
            <a:picLocks noChangeAspect="1"/>
          </p:cNvPicPr>
          <p:nvPr userDrawn="1"/>
        </p:nvPicPr>
        <p:blipFill>
          <a:blip r:embed="rId2"/>
          <a:srcRect r="70353" b="47586"/>
          <a:stretch>
            <a:fillRect/>
          </a:stretch>
        </p:blipFill>
        <p:spPr>
          <a:xfrm>
            <a:off x="1" y="1"/>
            <a:ext cx="968375" cy="7079615"/>
          </a:xfrm>
          <a:prstGeom prst="rect">
            <a:avLst/>
          </a:prstGeom>
        </p:spPr>
      </p:pic>
      <p:pic>
        <p:nvPicPr>
          <p:cNvPr id="10" name="图片 9" descr="—Pngtree—red curtain_5970939"/>
          <p:cNvPicPr>
            <a:picLocks noChangeAspect="1"/>
          </p:cNvPicPr>
          <p:nvPr userDrawn="1"/>
        </p:nvPicPr>
        <p:blipFill>
          <a:blip r:embed="rId2"/>
          <a:srcRect r="70353" b="47586"/>
          <a:stretch>
            <a:fillRect/>
          </a:stretch>
        </p:blipFill>
        <p:spPr>
          <a:xfrm flipH="1">
            <a:off x="11223626" y="1"/>
            <a:ext cx="968375" cy="7079615"/>
          </a:xfrm>
          <a:prstGeom prst="rect">
            <a:avLst/>
          </a:prstGeom>
        </p:spPr>
      </p:pic>
    </p:spTree>
    <p:extLst>
      <p:ext uri="{BB962C8B-B14F-4D97-AF65-F5344CB8AC3E}">
        <p14:creationId xmlns:p14="http://schemas.microsoft.com/office/powerpoint/2010/main" val="45956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DAC6092-3E20-4FA1-AA1E-5701DB6614B3}"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244042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EBA158E1-8962-47DA-BBE4-8A56CCC5D7CD}"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4268425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3448B235-80CA-4C7E-8D13-B17AEDD4FCEE}"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6047820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5F2FC97C-E543-4517-83A1-42DACC8C93C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106619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8"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9"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B3ADF33C-579B-4F94-9AF7-D4C16D71D5C6}"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677979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CDFCAA02-91A4-4623-89F0-E1D53000C782}"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60908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3"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4"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DAA6853-0D37-4CD7-8130-EA6B1B1E7337}"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518618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85CE6B72-F565-4587-99D4-46561373ACFF}"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46525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7"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D9A3681-7C01-43AA-B98E-4DD006CF6801}"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710923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DAEFF15F-301D-4706-88CD-696A1D1F6F9A}"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2132825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11"/>
          </p:nvPr>
        </p:nvSpPr>
        <p:spPr/>
        <p:txBody>
          <a:bodyPr/>
          <a:lstStyle>
            <a:lvl1pPr>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12"/>
          </p:nvPr>
        </p:nvSpPr>
        <p:spPr/>
        <p:txBody>
          <a:bodyPr/>
          <a:lstStyle>
            <a:lvl1pPr>
              <a:defRPr/>
            </a:lvl1pPr>
          </a:lstStyle>
          <a:p>
            <a:pPr fontAlgn="base">
              <a:spcBef>
                <a:spcPct val="0"/>
              </a:spcBef>
              <a:spcAft>
                <a:spcPct val="0"/>
              </a:spcAft>
              <a:buClrTx/>
            </a:pPr>
            <a:fld id="{A21394A2-2618-41B3-A63D-F83B84FF64F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890657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63008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9413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150363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2371144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57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488708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2322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2451921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2653614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58488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10/17/2024</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195553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DB9F65-B28B-2978-1AD9-82682EEF0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05BCA77-DD92-CC10-B640-C0C9FB5A22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2F03FA-D316-B7F8-E948-C35E2CE23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9E670-26E4-4B70-8676-2DB03A4576E8}" type="datetimeFigureOut">
              <a:rPr lang="vi-VN" smtClean="0"/>
              <a:t>17/10/2024</a:t>
            </a:fld>
            <a:endParaRPr lang="vi-VN"/>
          </a:p>
        </p:txBody>
      </p:sp>
      <p:sp>
        <p:nvSpPr>
          <p:cNvPr id="5" name="Footer Placeholder 4">
            <a:extLst>
              <a:ext uri="{FF2B5EF4-FFF2-40B4-BE49-F238E27FC236}">
                <a16:creationId xmlns:a16="http://schemas.microsoft.com/office/drawing/2014/main" id="{7199CE59-F124-4391-18AB-D061BF374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C6C37A4B-1C95-D786-97CE-963E6A1B7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9E243-3063-489B-9A9E-AA6312F9F462}" type="slidenum">
              <a:rPr lang="vi-VN" smtClean="0"/>
              <a:t>‹#›</a:t>
            </a:fld>
            <a:endParaRPr lang="vi-VN"/>
          </a:p>
        </p:txBody>
      </p:sp>
      <p:pic>
        <p:nvPicPr>
          <p:cNvPr id="7" name="Picture 6" descr="A pink background with white leaves and black text&#10;&#10;Description automatically generated">
            <a:extLst>
              <a:ext uri="{FF2B5EF4-FFF2-40B4-BE49-F238E27FC236}">
                <a16:creationId xmlns:a16="http://schemas.microsoft.com/office/drawing/2014/main" id="{77BD1C50-0B25-46FC-8D9F-20323B7394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40487672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1238E21F-4C35-4794-A9DB-13FC3AABAD81}" type="datetimeFigureOut">
              <a:rPr lang="en-US" smtClean="0">
                <a:solidFill>
                  <a:prstClr val="black">
                    <a:tint val="75000"/>
                  </a:prstClr>
                </a:solidFill>
              </a:rPr>
              <a:pPr defTabSz="914446"/>
              <a:t>10/17/2024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AC4E1B39-5B25-4062-9214-BA60BA5109F7}"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0285736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buClrTx/>
              <a:defRPr/>
            </a:pPr>
            <a:endParaRPr lang="en-US" kern="1200">
              <a:solidFill>
                <a:prstClr val="black">
                  <a:tint val="75000"/>
                </a:prstClr>
              </a:solidFill>
              <a:latin typeface=".VnTime" pitchFamily="34" charset="0"/>
              <a:ea typeface="+mn-ea"/>
              <a:cs typeface="+mn-cs"/>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buClrTx/>
            </a:pPr>
            <a:fld id="{77AE3251-49DF-4D1A-A1AA-646B80422FEC}" type="slidenum">
              <a:rPr lang="en-US" altLang="en-US" kern="1200" smtClean="0">
                <a:latin typeface=".VnTime" pitchFamily="34" charset="0"/>
                <a:ea typeface="+mn-ea"/>
                <a:cs typeface="+mn-cs"/>
              </a:rPr>
              <a:pPr fontAlgn="base">
                <a:spcBef>
                  <a:spcPct val="0"/>
                </a:spcBef>
                <a:spcAft>
                  <a:spcPct val="0"/>
                </a:spcAft>
                <a:buClrTx/>
              </a:pPr>
              <a:t>‹#›</a:t>
            </a:fld>
            <a:endParaRPr lang="en-US" altLang="en-US" kern="1200">
              <a:latin typeface=".VnTime" pitchFamily="34" charset="0"/>
              <a:ea typeface="+mn-ea"/>
              <a:cs typeface="+mn-cs"/>
            </a:endParaRPr>
          </a:p>
        </p:txBody>
      </p:sp>
    </p:spTree>
    <p:extLst>
      <p:ext uri="{BB962C8B-B14F-4D97-AF65-F5344CB8AC3E}">
        <p14:creationId xmlns:p14="http://schemas.microsoft.com/office/powerpoint/2010/main" val="193223228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7667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40" r:id="rId3"/>
    <p:sldLayoutId id="2147483846"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3.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5.wdp"/><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audio" Target="../media/audio3.wav"/><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9.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gif"/><Relationship Id="rId1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32.xml"/><Relationship Id="rId7" Type="http://schemas.openxmlformats.org/officeDocument/2006/relationships/image" Target="../media/image5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xml"/><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25.xml"/><Relationship Id="rId4" Type="http://schemas.openxmlformats.org/officeDocument/2006/relationships/image" Target="../media/image59.gif"/></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2.xml"/><Relationship Id="rId7" Type="http://schemas.microsoft.com/office/2007/relationships/hdphoto" Target="../media/hdphoto6.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25.xml"/><Relationship Id="rId5" Type="http://schemas.openxmlformats.org/officeDocument/2006/relationships/image" Target="../media/image59.gif"/><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3.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8.wdp"/><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66.png"/><Relationship Id="rId2" Type="http://schemas.openxmlformats.org/officeDocument/2006/relationships/image" Target="../media/image47.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19.png"/><Relationship Id="rId4" Type="http://schemas.microsoft.com/office/2007/relationships/hdphoto" Target="../media/hdphoto3.wdp"/><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image" Target="../media/image68.png"/><Relationship Id="rId7" Type="http://schemas.microsoft.com/office/2007/relationships/hdphoto" Target="../media/hdphoto9.wdp"/><Relationship Id="rId12"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49.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65.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3.png"/><Relationship Id="rId15" Type="http://schemas.openxmlformats.org/officeDocument/2006/relationships/image" Target="../media/image34.svg"/><Relationship Id="rId10" Type="http://schemas.openxmlformats.org/officeDocument/2006/relationships/image" Target="../media/image26.png"/><Relationship Id="rId4" Type="http://schemas.openxmlformats.org/officeDocument/2006/relationships/image" Target="../media/image23.svg"/><Relationship Id="rId9" Type="http://schemas.openxmlformats.org/officeDocument/2006/relationships/image" Target="../media/image25.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38.gif"/><Relationship Id="rId3" Type="http://schemas.openxmlformats.org/officeDocument/2006/relationships/slideLayout" Target="../slideLayouts/slideLayout54.xml"/><Relationship Id="rId7" Type="http://schemas.openxmlformats.org/officeDocument/2006/relationships/image" Target="../media/image32.gif"/><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audio" Target="../media/media1.m4a"/><Relationship Id="rId16" Type="http://schemas.openxmlformats.org/officeDocument/2006/relationships/slide" Target="slide9.xml"/><Relationship Id="rId1" Type="http://schemas.microsoft.com/office/2007/relationships/media" Target="../media/media1.m4a"/><Relationship Id="rId6" Type="http://schemas.openxmlformats.org/officeDocument/2006/relationships/slide" Target="slide7.xml"/><Relationship Id="rId11" Type="http://schemas.openxmlformats.org/officeDocument/2006/relationships/audio" Target="../media/audio1.wav"/><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slide" Target="slide6.xml"/><Relationship Id="rId19" Type="http://schemas.openxmlformats.org/officeDocument/2006/relationships/image" Target="../media/image39.gif"/><Relationship Id="rId4" Type="http://schemas.openxmlformats.org/officeDocument/2006/relationships/image" Target="../media/image30.png"/><Relationship Id="rId9" Type="http://schemas.openxmlformats.org/officeDocument/2006/relationships/slide" Target="slide10.xml"/><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8.xml"/><Relationship Id="rId6" Type="http://schemas.openxmlformats.org/officeDocument/2006/relationships/slide" Target="slide5.xml"/><Relationship Id="rId5" Type="http://schemas.openxmlformats.org/officeDocument/2006/relationships/image" Target="../media/image40.gif"/><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8.xml"/><Relationship Id="rId6" Type="http://schemas.openxmlformats.org/officeDocument/2006/relationships/slide" Target="slide5.xml"/><Relationship Id="rId5" Type="http://schemas.openxmlformats.org/officeDocument/2006/relationships/image" Target="../media/image40.gif"/><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slideLayout" Target="../slideLayouts/slideLayout78.xml"/><Relationship Id="rId1" Type="http://schemas.openxmlformats.org/officeDocument/2006/relationships/tags" Target="../tags/tag1.xml"/><Relationship Id="rId6" Type="http://schemas.openxmlformats.org/officeDocument/2006/relationships/image" Target="../media/image40.gif"/><Relationship Id="rId5" Type="http://schemas.openxmlformats.org/officeDocument/2006/relationships/audio" Target="../media/audio4.wav"/><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slide" Target="slide5.xml"/><Relationship Id="rId2" Type="http://schemas.openxmlformats.org/officeDocument/2006/relationships/audio" Target="../media/audio4.wav"/><Relationship Id="rId1" Type="http://schemas.openxmlformats.org/officeDocument/2006/relationships/slideLayout" Target="../slideLayouts/slideLayout8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8D8F-0227-ADC3-03E9-83A7162492E9}"/>
              </a:ext>
            </a:extLst>
          </p:cNvPr>
          <p:cNvSpPr>
            <a:spLocks noGrp="1"/>
          </p:cNvSpPr>
          <p:nvPr>
            <p:ph type="title"/>
          </p:nvPr>
        </p:nvSpPr>
        <p:spPr>
          <a:xfrm>
            <a:off x="500742" y="973182"/>
            <a:ext cx="11190517" cy="2076995"/>
          </a:xfrm>
        </p:spPr>
        <p:txBody>
          <a:bodyPr>
            <a:prstTxWarp prst="textDeflateBottom">
              <a:avLst/>
            </a:prstTxWarp>
          </a:bodyPr>
          <a:lstStyle/>
          <a:p>
            <a:pPr algn="ctr"/>
            <a:r>
              <a:rPr lang="en-US" sz="6000" b="1" dirty="0">
                <a:ln w="22225">
                  <a:solidFill>
                    <a:schemeClr val="accent2"/>
                  </a:solidFill>
                  <a:prstDash val="solid"/>
                </a:ln>
                <a:solidFill>
                  <a:schemeClr val="bg2">
                    <a:lumMod val="10000"/>
                  </a:schemeClr>
                </a:solidFill>
                <a:effectLst>
                  <a:outerShdw blurRad="38100" dist="38100" dir="2700000" algn="tl">
                    <a:srgbClr val="000000">
                      <a:alpha val="43137"/>
                    </a:srgbClr>
                  </a:outerShdw>
                </a:effectLst>
              </a:rPr>
              <a:t>CHÀO MỪNG CÁC CÔ GIÁO</a:t>
            </a:r>
            <a:endParaRPr lang="vi-VN" sz="6000" b="1" dirty="0">
              <a:solidFill>
                <a:schemeClr val="bg2">
                  <a:lumMod val="1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90D6294-4494-67E0-0437-7F6A05ED69FC}"/>
              </a:ext>
            </a:extLst>
          </p:cNvPr>
          <p:cNvSpPr>
            <a:spLocks noGrp="1"/>
          </p:cNvSpPr>
          <p:nvPr>
            <p:ph idx="1"/>
          </p:nvPr>
        </p:nvSpPr>
        <p:spPr>
          <a:xfrm>
            <a:off x="502921" y="2671354"/>
            <a:ext cx="10515600" cy="757646"/>
          </a:xfrm>
        </p:spPr>
        <p:txBody>
          <a:bodyPr>
            <a:noAutofit/>
          </a:bodyPr>
          <a:lstStyle/>
          <a:p>
            <a:pPr marL="0" indent="0" algn="ctr">
              <a:buNone/>
            </a:pPr>
            <a:r>
              <a:rPr lang="en-US" sz="3600" b="1" dirty="0">
                <a:ln w="22225">
                  <a:solidFill>
                    <a:schemeClr val="accent3">
                      <a:lumMod val="50000"/>
                    </a:schemeClr>
                  </a:solidFill>
                  <a:prstDash val="solid"/>
                </a:ln>
                <a:latin typeface="Times New Roman" panose="02020603050405020304" pitchFamily="18" charset="0"/>
                <a:cs typeface="Times New Roman" panose="02020603050405020304" pitchFamily="18" charset="0"/>
              </a:rPr>
              <a:t>VỀ DỰ GIỜ MÔN TOÁN</a:t>
            </a:r>
          </a:p>
          <a:p>
            <a:pPr marL="0" indent="0" algn="ctr">
              <a:buNone/>
            </a:pPr>
            <a:r>
              <a:rPr lang="en-US" sz="3600" b="1" dirty="0">
                <a:ln w="22225">
                  <a:solidFill>
                    <a:schemeClr val="accent3">
                      <a:lumMod val="50000"/>
                    </a:schemeClr>
                  </a:solidFill>
                  <a:prstDash val="solid"/>
                </a:ln>
                <a:latin typeface="Times New Roman" panose="02020603050405020304" pitchFamily="18" charset="0"/>
                <a:cs typeface="Times New Roman" panose="02020603050405020304" pitchFamily="18" charset="0"/>
              </a:rPr>
              <a:t>LỚP 4 A3</a:t>
            </a:r>
            <a:endParaRPr lang="vi-VN" sz="3600" b="1" dirty="0">
              <a:ln w="22225">
                <a:solidFill>
                  <a:schemeClr val="accent3">
                    <a:lumMod val="50000"/>
                  </a:schemeClr>
                </a:solidFill>
                <a:prstDash val="solid"/>
              </a:ln>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FEC32031-6933-DE2A-0CC7-D8FA76BA6351}"/>
              </a:ext>
            </a:extLst>
          </p:cNvPr>
          <p:cNvSpPr txBox="1">
            <a:spLocks/>
          </p:cNvSpPr>
          <p:nvPr/>
        </p:nvSpPr>
        <p:spPr>
          <a:xfrm>
            <a:off x="613954" y="4506687"/>
            <a:ext cx="10515600" cy="75764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US" sz="3600" b="1" dirty="0" err="1">
                <a:ln w="22225">
                  <a:solidFill>
                    <a:schemeClr val="accent4">
                      <a:lumMod val="50000"/>
                    </a:schemeClr>
                  </a:solidFill>
                  <a:prstDash val="solid"/>
                </a:ln>
                <a:latin typeface="Times New Roman" panose="02020603050405020304" pitchFamily="18" charset="0"/>
                <a:cs typeface="Times New Roman" panose="02020603050405020304" pitchFamily="18" charset="0"/>
              </a:rPr>
              <a:t>Giáo</a:t>
            </a:r>
            <a:r>
              <a:rPr lang="en-US" sz="3600" b="1" dirty="0">
                <a:ln w="22225">
                  <a:solidFill>
                    <a:schemeClr val="accent4">
                      <a:lumMod val="50000"/>
                    </a:schemeClr>
                  </a:solidFill>
                  <a:prstDash val="solid"/>
                </a:ln>
                <a:latin typeface="Times New Roman" panose="02020603050405020304" pitchFamily="18" charset="0"/>
                <a:cs typeface="Times New Roman" panose="02020603050405020304" pitchFamily="18" charset="0"/>
              </a:rPr>
              <a:t> </a:t>
            </a:r>
            <a:r>
              <a:rPr lang="en-US" sz="3600" b="1" dirty="0" err="1">
                <a:ln w="22225">
                  <a:solidFill>
                    <a:schemeClr val="accent4">
                      <a:lumMod val="50000"/>
                    </a:schemeClr>
                  </a:solidFill>
                  <a:prstDash val="solid"/>
                </a:ln>
                <a:latin typeface="Times New Roman" panose="02020603050405020304" pitchFamily="18" charset="0"/>
                <a:cs typeface="Times New Roman" panose="02020603050405020304" pitchFamily="18" charset="0"/>
              </a:rPr>
              <a:t>viên</a:t>
            </a:r>
            <a:r>
              <a:rPr lang="en-US" sz="3600" b="1" dirty="0">
                <a:ln w="22225">
                  <a:solidFill>
                    <a:schemeClr val="accent4">
                      <a:lumMod val="50000"/>
                    </a:schemeClr>
                  </a:solidFill>
                  <a:prstDash val="solid"/>
                </a:ln>
                <a:latin typeface="Times New Roman" panose="02020603050405020304" pitchFamily="18" charset="0"/>
                <a:cs typeface="Times New Roman" panose="02020603050405020304" pitchFamily="18" charset="0"/>
              </a:rPr>
              <a:t>: </a:t>
            </a:r>
            <a:r>
              <a:rPr lang="en-US" sz="3600" b="1" dirty="0" err="1">
                <a:ln w="22225">
                  <a:solidFill>
                    <a:schemeClr val="accent4">
                      <a:lumMod val="50000"/>
                    </a:schemeClr>
                  </a:solidFill>
                  <a:prstDash val="solid"/>
                </a:ln>
                <a:latin typeface="Times New Roman" panose="02020603050405020304" pitchFamily="18" charset="0"/>
                <a:cs typeface="Times New Roman" panose="02020603050405020304" pitchFamily="18" charset="0"/>
              </a:rPr>
              <a:t>Nguyễn</a:t>
            </a:r>
            <a:r>
              <a:rPr lang="en-US" sz="3600" b="1" dirty="0">
                <a:ln w="22225">
                  <a:solidFill>
                    <a:schemeClr val="accent4">
                      <a:lumMod val="50000"/>
                    </a:schemeClr>
                  </a:solidFill>
                  <a:prstDash val="solid"/>
                </a:ln>
                <a:latin typeface="Times New Roman" panose="02020603050405020304" pitchFamily="18" charset="0"/>
                <a:cs typeface="Times New Roman" panose="02020603050405020304" pitchFamily="18" charset="0"/>
              </a:rPr>
              <a:t> </a:t>
            </a:r>
            <a:r>
              <a:rPr lang="en-US" sz="3600" b="1" dirty="0" err="1">
                <a:ln w="22225">
                  <a:solidFill>
                    <a:schemeClr val="accent4">
                      <a:lumMod val="50000"/>
                    </a:schemeClr>
                  </a:solidFill>
                  <a:prstDash val="solid"/>
                </a:ln>
                <a:latin typeface="Times New Roman" panose="02020603050405020304" pitchFamily="18" charset="0"/>
                <a:cs typeface="Times New Roman" panose="02020603050405020304" pitchFamily="18" charset="0"/>
              </a:rPr>
              <a:t>Thị</a:t>
            </a:r>
            <a:r>
              <a:rPr lang="en-US" sz="3600" b="1" dirty="0">
                <a:ln w="22225">
                  <a:solidFill>
                    <a:schemeClr val="accent4">
                      <a:lumMod val="50000"/>
                    </a:schemeClr>
                  </a:solidFill>
                  <a:prstDash val="solid"/>
                </a:ln>
                <a:latin typeface="Times New Roman" panose="02020603050405020304" pitchFamily="18" charset="0"/>
                <a:cs typeface="Times New Roman" panose="02020603050405020304" pitchFamily="18" charset="0"/>
              </a:rPr>
              <a:t> </a:t>
            </a:r>
            <a:r>
              <a:rPr lang="en-US" sz="3600" b="1" dirty="0" err="1">
                <a:ln w="22225">
                  <a:solidFill>
                    <a:schemeClr val="accent4">
                      <a:lumMod val="50000"/>
                    </a:schemeClr>
                  </a:solidFill>
                  <a:prstDash val="solid"/>
                </a:ln>
                <a:latin typeface="Times New Roman" panose="02020603050405020304" pitchFamily="18" charset="0"/>
                <a:cs typeface="Times New Roman" panose="02020603050405020304" pitchFamily="18" charset="0"/>
              </a:rPr>
              <a:t>Út</a:t>
            </a:r>
            <a:endParaRPr lang="vi-VN" sz="3600" b="1" dirty="0">
              <a:ln w="22225">
                <a:solidFill>
                  <a:schemeClr val="accent4">
                    <a:lumMod val="50000"/>
                  </a:schemeClr>
                </a:solidFill>
                <a:prstDash val="solid"/>
              </a:ln>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67282CA-554B-9341-EFED-AFCF43F0D065}"/>
              </a:ext>
            </a:extLst>
          </p:cNvPr>
          <p:cNvPicPr>
            <a:picLocks noChangeAspect="1"/>
          </p:cNvPicPr>
          <p:nvPr/>
        </p:nvPicPr>
        <p:blipFill>
          <a:blip r:embed="rId2"/>
          <a:stretch>
            <a:fillRect/>
          </a:stretch>
        </p:blipFill>
        <p:spPr>
          <a:xfrm>
            <a:off x="2129245" y="5486399"/>
            <a:ext cx="8307977" cy="1004343"/>
          </a:xfrm>
          <a:prstGeom prst="rect">
            <a:avLst/>
          </a:prstGeom>
        </p:spPr>
      </p:pic>
    </p:spTree>
    <p:extLst>
      <p:ext uri="{BB962C8B-B14F-4D97-AF65-F5344CB8AC3E}">
        <p14:creationId xmlns:p14="http://schemas.microsoft.com/office/powerpoint/2010/main" val="81656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015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2079" y="-968543"/>
            <a:ext cx="13208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95600" y="12000707"/>
            <a:ext cx="182403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pic>
        <p:nvPicPr>
          <p:cNvPr id="5" name="Content Placeholder 6">
            <a:extLst>
              <a:ext uri="{FF2B5EF4-FFF2-40B4-BE49-F238E27FC236}">
                <a16:creationId xmlns:a16="http://schemas.microsoft.com/office/drawing/2014/main" id="{BB829C4D-B4E5-8779-37E7-266DBFDE980D}"/>
              </a:ext>
            </a:extLst>
          </p:cNvPr>
          <p:cNvPicPr>
            <a:picLocks noChangeAspect="1"/>
          </p:cNvPicPr>
          <p:nvPr/>
        </p:nvPicPr>
        <p:blipFill>
          <a:blip r:embed="rId3"/>
          <a:stretch>
            <a:fillRect/>
          </a:stretch>
        </p:blipFill>
        <p:spPr>
          <a:xfrm>
            <a:off x="200526" y="96252"/>
            <a:ext cx="11790948" cy="6716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7953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021" y="164571"/>
            <a:ext cx="8098389" cy="5335350"/>
          </a:xfrm>
          <a:prstGeom prst="rect">
            <a:avLst/>
          </a:prstGeom>
        </p:spPr>
      </p:pic>
      <p:pic>
        <p:nvPicPr>
          <p:cNvPr id="20" name="Picture 6" descr="Hình ảnh Gió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0" y="-196475"/>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682"/>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5"/>
          <a:stretch>
            <a:fillRect/>
          </a:stretch>
        </p:blipFill>
        <p:spPr>
          <a:xfrm>
            <a:off x="1996575" y="321295"/>
            <a:ext cx="4249280" cy="5452946"/>
          </a:xfrm>
          <a:prstGeom prst="rect">
            <a:avLst/>
          </a:prstGeom>
        </p:spPr>
      </p:pic>
      <p:pic>
        <p:nvPicPr>
          <p:cNvPr id="5" name="Picture 4">
            <a:extLst>
              <a:ext uri="{FF2B5EF4-FFF2-40B4-BE49-F238E27FC236}">
                <a16:creationId xmlns:a16="http://schemas.microsoft.com/office/drawing/2014/main" id="{431D8D30-4551-0991-57C3-898E4BAC2DBA}"/>
              </a:ext>
            </a:extLst>
          </p:cNvPr>
          <p:cNvPicPr>
            <a:picLocks noChangeAspect="1"/>
          </p:cNvPicPr>
          <p:nvPr/>
        </p:nvPicPr>
        <p:blipFill>
          <a:blip r:embed="rId6"/>
          <a:stretch>
            <a:fillRect/>
          </a:stretch>
        </p:blipFill>
        <p:spPr>
          <a:xfrm>
            <a:off x="7921270" y="1352397"/>
            <a:ext cx="4257675" cy="549992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63" presetClass="path" presetSubtype="0" accel="50000" decel="50000" fill="hold" nodeType="withEffect">
                                  <p:stCondLst>
                                    <p:cond delay="0"/>
                                  </p:stCondLst>
                                  <p:childTnLst>
                                    <p:animMotion origin="layout" path="M 0.07682 0.05348 L 0.00182 0.03704 " pathEditMode="relative" rAng="0" ptsTypes="AA">
                                      <p:cBhvr>
                                        <p:cTn id="9" dur="500" fill="hold"/>
                                        <p:tgtEl>
                                          <p:spTgt spid="29"/>
                                        </p:tgtEl>
                                        <p:attrNameLst>
                                          <p:attrName>ppt_x</p:attrName>
                                          <p:attrName>ppt_y</p:attrName>
                                        </p:attrNameLst>
                                      </p:cBhvr>
                                      <p:rCtr x="-3750" y="-833"/>
                                    </p:animMotion>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13AB329D-B4C6-BDCB-CB80-A110D165C9E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1"/>
            <a:ext cx="2895600" cy="158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y Video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11724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xit" presetSubtype="0" fill="hold" nodeType="withEffect">
                                  <p:stCondLst>
                                    <p:cond delay="60000"/>
                                  </p:stCondLst>
                                  <p:iterate type="lt">
                                    <p:tmPct val="5000"/>
                                  </p:iterate>
                                  <p:childTnLst>
                                    <p:anim calcmode="lin" valueType="num">
                                      <p:cBhvr>
                                        <p:cTn id="9" dur="500"/>
                                        <p:tgtEl>
                                          <p:spTgt spid="6"/>
                                        </p:tgtEl>
                                        <p:attrNameLst>
                                          <p:attrName>ppt_w</p:attrName>
                                        </p:attrNameLst>
                                      </p:cBhvr>
                                      <p:tavLst>
                                        <p:tav tm="0">
                                          <p:val>
                                            <p:strVal val="ppt_w"/>
                                          </p:val>
                                        </p:tav>
                                        <p:tav tm="100000">
                                          <p:val>
                                            <p:fltVal val="0"/>
                                          </p:val>
                                        </p:tav>
                                      </p:tavLst>
                                    </p:anim>
                                    <p:anim calcmode="lin" valueType="num">
                                      <p:cBhvr>
                                        <p:cTn id="10" dur="500"/>
                                        <p:tgtEl>
                                          <p:spTgt spid="6"/>
                                        </p:tgtEl>
                                        <p:attrNameLst>
                                          <p:attrName>ppt_h</p:attrName>
                                        </p:attrNameLst>
                                      </p:cBhvr>
                                      <p:tavLst>
                                        <p:tav tm="0">
                                          <p:val>
                                            <p:strVal val="ppt_h"/>
                                          </p:val>
                                        </p:tav>
                                        <p:tav tm="100000">
                                          <p:val>
                                            <p:fltVal val="0"/>
                                          </p:val>
                                        </p:tav>
                                      </p:tavLst>
                                    </p:anim>
                                    <p:anim calcmode="lin" valueType="num">
                                      <p:cBhvr>
                                        <p:cTn id="11" dur="500"/>
                                        <p:tgtEl>
                                          <p:spTgt spid="6"/>
                                        </p:tgtEl>
                                        <p:attrNameLst>
                                          <p:attrName>style.rotation</p:attrName>
                                        </p:attrNameLst>
                                      </p:cBhvr>
                                      <p:tavLst>
                                        <p:tav tm="0">
                                          <p:val>
                                            <p:fltVal val="0"/>
                                          </p:val>
                                        </p:tav>
                                        <p:tav tm="100000">
                                          <p:val>
                                            <p:fltVal val="90"/>
                                          </p:val>
                                        </p:tav>
                                      </p:tavLst>
                                    </p:anim>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par>
                          <p:cTn id="14" fill="hold">
                            <p:stCondLst>
                              <p:cond delay="60500"/>
                            </p:stCondLst>
                            <p:childTnLst>
                              <p:par>
                                <p:cTn id="15" presetID="1" presetClass="mediacall" presetSubtype="0" fill="hold" nodeType="afterEffect">
                                  <p:stCondLst>
                                    <p:cond delay="0"/>
                                  </p:stCondLst>
                                  <p:childTnLst>
                                    <p:cmd type="call" cmd="playFrom(0.0)">
                                      <p:cBhvr>
                                        <p:cTn id="16" dur="54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B65A-2173-F829-E995-5B52FC46DF55}"/>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0F238603-95CC-A348-1E1A-7C66367A4B83}"/>
              </a:ext>
            </a:extLst>
          </p:cNvPr>
          <p:cNvSpPr>
            <a:spLocks noGrp="1"/>
          </p:cNvSpPr>
          <p:nvPr>
            <p:ph idx="1"/>
          </p:nvPr>
        </p:nvSpPr>
        <p:spPr/>
        <p:txBody>
          <a:bodyPr/>
          <a:lstStyle/>
          <a:p>
            <a:endParaRPr lang="vi-VN"/>
          </a:p>
        </p:txBody>
      </p:sp>
      <p:sp>
        <p:nvSpPr>
          <p:cNvPr id="4" name="Text Placeholder 3">
            <a:extLst>
              <a:ext uri="{FF2B5EF4-FFF2-40B4-BE49-F238E27FC236}">
                <a16:creationId xmlns:a16="http://schemas.microsoft.com/office/drawing/2014/main" id="{78233E0F-5521-BD32-C7DB-FC392C1E62B5}"/>
              </a:ext>
            </a:extLst>
          </p:cNvPr>
          <p:cNvSpPr>
            <a:spLocks noGrp="1"/>
          </p:cNvSpPr>
          <p:nvPr>
            <p:ph type="body" sz="half" idx="2"/>
          </p:nvPr>
        </p:nvSpPr>
        <p:spPr/>
        <p:txBody>
          <a:bodyPr/>
          <a:lstStyle/>
          <a:p>
            <a:endParaRPr lang="vi-VN"/>
          </a:p>
        </p:txBody>
      </p:sp>
      <p:pic>
        <p:nvPicPr>
          <p:cNvPr id="6" name="Picture 5">
            <a:extLst>
              <a:ext uri="{FF2B5EF4-FFF2-40B4-BE49-F238E27FC236}">
                <a16:creationId xmlns:a16="http://schemas.microsoft.com/office/drawing/2014/main" id="{E3EF4F25-C585-D986-9B3A-373FA298CFB8}"/>
              </a:ext>
            </a:extLst>
          </p:cNvPr>
          <p:cNvPicPr>
            <a:picLocks noChangeAspect="1"/>
          </p:cNvPicPr>
          <p:nvPr/>
        </p:nvPicPr>
        <p:blipFill>
          <a:blip r:embed="rId2"/>
          <a:stretch>
            <a:fillRect/>
          </a:stretch>
        </p:blipFill>
        <p:spPr>
          <a:xfrm>
            <a:off x="0" y="45720"/>
            <a:ext cx="12192000" cy="6857999"/>
          </a:xfrm>
          <a:prstGeom prst="rect">
            <a:avLst/>
          </a:prstGeom>
        </p:spPr>
      </p:pic>
      <p:sp>
        <p:nvSpPr>
          <p:cNvPr id="7" name="TextBox 6">
            <a:extLst>
              <a:ext uri="{FF2B5EF4-FFF2-40B4-BE49-F238E27FC236}">
                <a16:creationId xmlns:a16="http://schemas.microsoft.com/office/drawing/2014/main" id="{49D70135-7DC9-7CAF-FDD7-3832A4B83B9D}"/>
              </a:ext>
            </a:extLst>
          </p:cNvPr>
          <p:cNvSpPr txBox="1"/>
          <p:nvPr/>
        </p:nvSpPr>
        <p:spPr>
          <a:xfrm>
            <a:off x="-68016" y="2566313"/>
            <a:ext cx="2330592" cy="461665"/>
          </a:xfrm>
          <a:prstGeom prst="rect">
            <a:avLst/>
          </a:prstGeom>
          <a:solidFill>
            <a:schemeClr val="bg1"/>
          </a:solidFill>
        </p:spPr>
        <p:txBody>
          <a:bodyPr wrap="square" rtlCol="0">
            <a:spAutoFit/>
          </a:bodyPr>
          <a:lstStyle/>
          <a:p>
            <a:r>
              <a:rPr lang="en-US" sz="2400" b="1" dirty="0"/>
              <a:t>58 000 000 km</a:t>
            </a:r>
            <a:endParaRPr lang="vi-VN" sz="2400" b="1" dirty="0"/>
          </a:p>
        </p:txBody>
      </p:sp>
      <p:sp>
        <p:nvSpPr>
          <p:cNvPr id="8" name="TextBox 7">
            <a:extLst>
              <a:ext uri="{FF2B5EF4-FFF2-40B4-BE49-F238E27FC236}">
                <a16:creationId xmlns:a16="http://schemas.microsoft.com/office/drawing/2014/main" id="{7FFCE1C9-F50D-F6FC-2C86-41F5702C0C38}"/>
              </a:ext>
            </a:extLst>
          </p:cNvPr>
          <p:cNvSpPr txBox="1"/>
          <p:nvPr/>
        </p:nvSpPr>
        <p:spPr>
          <a:xfrm>
            <a:off x="-68016" y="4590733"/>
            <a:ext cx="2640712" cy="461665"/>
          </a:xfrm>
          <a:prstGeom prst="rect">
            <a:avLst/>
          </a:prstGeom>
          <a:solidFill>
            <a:schemeClr val="bg1"/>
          </a:solidFill>
        </p:spPr>
        <p:txBody>
          <a:bodyPr wrap="square" rtlCol="0">
            <a:spAutoFit/>
          </a:bodyPr>
          <a:lstStyle/>
          <a:p>
            <a:r>
              <a:rPr lang="en-US" sz="2400" b="1" dirty="0"/>
              <a:t>108 000 000 km</a:t>
            </a:r>
            <a:endParaRPr lang="vi-VN" sz="2400" b="1" dirty="0"/>
          </a:p>
        </p:txBody>
      </p:sp>
      <p:sp>
        <p:nvSpPr>
          <p:cNvPr id="19" name="TextBox 18">
            <a:extLst>
              <a:ext uri="{FF2B5EF4-FFF2-40B4-BE49-F238E27FC236}">
                <a16:creationId xmlns:a16="http://schemas.microsoft.com/office/drawing/2014/main" id="{CCF001A8-BDDF-A6C5-7D7E-9B0D8346E595}"/>
              </a:ext>
            </a:extLst>
          </p:cNvPr>
          <p:cNvSpPr txBox="1"/>
          <p:nvPr/>
        </p:nvSpPr>
        <p:spPr>
          <a:xfrm>
            <a:off x="462240" y="6209637"/>
            <a:ext cx="9862860" cy="523220"/>
          </a:xfrm>
          <a:prstGeom prst="rect">
            <a:avLst/>
          </a:prstGeom>
          <a:solidFill>
            <a:schemeClr val="bg1"/>
          </a:solidFill>
        </p:spPr>
        <p:txBody>
          <a:bodyPr wrap="square">
            <a:spAutoFit/>
          </a:bodyPr>
          <a:lstStyle/>
          <a:p>
            <a:r>
              <a:rPr lang="en-US" sz="2800" b="1" dirty="0" err="1">
                <a:effectLst/>
                <a:latin typeface="Times New Roman" panose="02020603050405020304" pitchFamily="18" charset="0"/>
                <a:ea typeface="Arial" panose="020B0604020202020204" pitchFamily="34" charset="0"/>
              </a:rPr>
              <a:t>Giữa</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sao</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Thuỷ</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và</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sao</a:t>
            </a:r>
            <a:r>
              <a:rPr lang="en-US" sz="2800" b="1" dirty="0">
                <a:effectLst/>
                <a:latin typeface="Times New Roman" panose="02020603050405020304" pitchFamily="18" charset="0"/>
                <a:ea typeface="Arial" panose="020B0604020202020204" pitchFamily="34" charset="0"/>
              </a:rPr>
              <a:t> Kim, </a:t>
            </a:r>
            <a:r>
              <a:rPr lang="en-US" sz="2800" b="1" dirty="0" err="1">
                <a:latin typeface="Times New Roman" panose="02020603050405020304" pitchFamily="18" charset="0"/>
                <a:ea typeface="Arial" panose="020B0604020202020204" pitchFamily="34" charset="0"/>
              </a:rPr>
              <a:t>hành</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tinh</a:t>
            </a:r>
            <a:r>
              <a:rPr lang="en-US" sz="2800" b="1" dirty="0">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nào</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gần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mặt</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trời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hơn</a:t>
            </a:r>
            <a:r>
              <a:rPr lang="en-US" sz="2800" b="1" dirty="0">
                <a:effectLst/>
                <a:latin typeface="Times New Roman" panose="02020603050405020304" pitchFamily="18" charset="0"/>
                <a:ea typeface="Arial" panose="020B0604020202020204" pitchFamily="34" charset="0"/>
              </a:rPr>
              <a:t>?</a:t>
            </a:r>
            <a:endParaRPr lang="vi-VN" sz="2800" b="1" dirty="0"/>
          </a:p>
        </p:txBody>
      </p:sp>
    </p:spTree>
    <p:extLst>
      <p:ext uri="{BB962C8B-B14F-4D97-AF65-F5344CB8AC3E}">
        <p14:creationId xmlns:p14="http://schemas.microsoft.com/office/powerpoint/2010/main" val="2078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B65A-2173-F829-E995-5B52FC46DF55}"/>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0F238603-95CC-A348-1E1A-7C66367A4B83}"/>
              </a:ext>
            </a:extLst>
          </p:cNvPr>
          <p:cNvSpPr>
            <a:spLocks noGrp="1"/>
          </p:cNvSpPr>
          <p:nvPr>
            <p:ph idx="1"/>
          </p:nvPr>
        </p:nvSpPr>
        <p:spPr/>
        <p:txBody>
          <a:bodyPr/>
          <a:lstStyle/>
          <a:p>
            <a:endParaRPr lang="vi-VN"/>
          </a:p>
        </p:txBody>
      </p:sp>
      <p:sp>
        <p:nvSpPr>
          <p:cNvPr id="4" name="Text Placeholder 3">
            <a:extLst>
              <a:ext uri="{FF2B5EF4-FFF2-40B4-BE49-F238E27FC236}">
                <a16:creationId xmlns:a16="http://schemas.microsoft.com/office/drawing/2014/main" id="{78233E0F-5521-BD32-C7DB-FC392C1E62B5}"/>
              </a:ext>
            </a:extLst>
          </p:cNvPr>
          <p:cNvSpPr>
            <a:spLocks noGrp="1"/>
          </p:cNvSpPr>
          <p:nvPr>
            <p:ph type="body" sz="half" idx="2"/>
          </p:nvPr>
        </p:nvSpPr>
        <p:spPr/>
        <p:txBody>
          <a:bodyPr/>
          <a:lstStyle/>
          <a:p>
            <a:endParaRPr lang="vi-VN"/>
          </a:p>
        </p:txBody>
      </p:sp>
      <p:pic>
        <p:nvPicPr>
          <p:cNvPr id="6" name="Picture 5">
            <a:extLst>
              <a:ext uri="{FF2B5EF4-FFF2-40B4-BE49-F238E27FC236}">
                <a16:creationId xmlns:a16="http://schemas.microsoft.com/office/drawing/2014/main" id="{E3EF4F25-C585-D986-9B3A-373FA298CFB8}"/>
              </a:ext>
            </a:extLst>
          </p:cNvPr>
          <p:cNvPicPr>
            <a:picLocks noChangeAspect="1"/>
          </p:cNvPicPr>
          <p:nvPr/>
        </p:nvPicPr>
        <p:blipFill>
          <a:blip r:embed="rId2"/>
          <a:stretch>
            <a:fillRect/>
          </a:stretch>
        </p:blipFill>
        <p:spPr>
          <a:xfrm>
            <a:off x="0" y="1"/>
            <a:ext cx="12192000" cy="6857999"/>
          </a:xfrm>
          <a:prstGeom prst="rect">
            <a:avLst/>
          </a:prstGeom>
        </p:spPr>
      </p:pic>
      <p:sp>
        <p:nvSpPr>
          <p:cNvPr id="8" name="TextBox 7">
            <a:extLst>
              <a:ext uri="{FF2B5EF4-FFF2-40B4-BE49-F238E27FC236}">
                <a16:creationId xmlns:a16="http://schemas.microsoft.com/office/drawing/2014/main" id="{7FFCE1C9-F50D-F6FC-2C86-41F5702C0C38}"/>
              </a:ext>
            </a:extLst>
          </p:cNvPr>
          <p:cNvSpPr txBox="1"/>
          <p:nvPr/>
        </p:nvSpPr>
        <p:spPr>
          <a:xfrm>
            <a:off x="-34672" y="4575204"/>
            <a:ext cx="2640712" cy="461665"/>
          </a:xfrm>
          <a:prstGeom prst="rect">
            <a:avLst/>
          </a:prstGeom>
          <a:solidFill>
            <a:schemeClr val="bg1"/>
          </a:solidFill>
        </p:spPr>
        <p:txBody>
          <a:bodyPr wrap="square" rtlCol="0">
            <a:spAutoFit/>
          </a:bodyPr>
          <a:lstStyle/>
          <a:p>
            <a:r>
              <a:rPr lang="en-US" sz="2400" b="1" dirty="0"/>
              <a:t>108 000 000 km</a:t>
            </a:r>
            <a:endParaRPr lang="vi-VN" sz="2400" b="1" dirty="0"/>
          </a:p>
        </p:txBody>
      </p:sp>
      <p:sp>
        <p:nvSpPr>
          <p:cNvPr id="9" name="TextBox 8">
            <a:extLst>
              <a:ext uri="{FF2B5EF4-FFF2-40B4-BE49-F238E27FC236}">
                <a16:creationId xmlns:a16="http://schemas.microsoft.com/office/drawing/2014/main" id="{DA6F1C9C-37F9-269E-EC58-47832DDAFBEC}"/>
              </a:ext>
            </a:extLst>
          </p:cNvPr>
          <p:cNvSpPr txBox="1"/>
          <p:nvPr/>
        </p:nvSpPr>
        <p:spPr>
          <a:xfrm>
            <a:off x="710071" y="1798877"/>
            <a:ext cx="2734169" cy="461665"/>
          </a:xfrm>
          <a:prstGeom prst="rect">
            <a:avLst/>
          </a:prstGeom>
          <a:solidFill>
            <a:schemeClr val="bg1"/>
          </a:solidFill>
        </p:spPr>
        <p:txBody>
          <a:bodyPr wrap="square" rtlCol="0">
            <a:spAutoFit/>
          </a:bodyPr>
          <a:lstStyle/>
          <a:p>
            <a:r>
              <a:rPr lang="en-US" sz="2400" b="1" dirty="0"/>
              <a:t>230 000 000 km</a:t>
            </a:r>
            <a:endParaRPr lang="vi-VN" sz="2400" b="1" dirty="0"/>
          </a:p>
        </p:txBody>
      </p:sp>
      <p:sp>
        <p:nvSpPr>
          <p:cNvPr id="20" name="TextBox 19">
            <a:extLst>
              <a:ext uri="{FF2B5EF4-FFF2-40B4-BE49-F238E27FC236}">
                <a16:creationId xmlns:a16="http://schemas.microsoft.com/office/drawing/2014/main" id="{711AD462-67D3-BCA4-B106-8AF655CE65DB}"/>
              </a:ext>
            </a:extLst>
          </p:cNvPr>
          <p:cNvSpPr txBox="1"/>
          <p:nvPr/>
        </p:nvSpPr>
        <p:spPr>
          <a:xfrm>
            <a:off x="710071" y="6223059"/>
            <a:ext cx="9869996" cy="523220"/>
          </a:xfrm>
          <a:prstGeom prst="rect">
            <a:avLst/>
          </a:prstGeom>
          <a:solidFill>
            <a:schemeClr val="bg1"/>
          </a:solidFill>
        </p:spPr>
        <p:txBody>
          <a:bodyPr wrap="square">
            <a:spAutoFit/>
          </a:bodyPr>
          <a:lstStyle/>
          <a:p>
            <a:r>
              <a:rPr lang="en-US" sz="2800" b="1" dirty="0" err="1">
                <a:latin typeface="Times New Roman" panose="02020603050405020304" pitchFamily="18" charset="0"/>
                <a:ea typeface="Arial" panose="020B0604020202020204" pitchFamily="34" charset="0"/>
              </a:rPr>
              <a:t>Giữa</a:t>
            </a:r>
            <a:r>
              <a:rPr lang="en-US" sz="2800" b="1" dirty="0">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sao</a:t>
            </a:r>
            <a:r>
              <a:rPr lang="en-US" sz="2800" b="1" dirty="0">
                <a:effectLst/>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Hoả</a:t>
            </a:r>
            <a:r>
              <a:rPr lang="en-US" sz="2800" b="1" dirty="0">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và</a:t>
            </a:r>
            <a:r>
              <a:rPr lang="en-US" sz="2800" b="1" dirty="0">
                <a:effectLst/>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sao</a:t>
            </a:r>
            <a:r>
              <a:rPr lang="en-US" sz="2800" b="1" dirty="0">
                <a:latin typeface="Times New Roman" panose="02020603050405020304" pitchFamily="18" charset="0"/>
                <a:ea typeface="Arial" panose="020B0604020202020204" pitchFamily="34" charset="0"/>
              </a:rPr>
              <a:t> Kim </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hành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tinh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nào</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cách</a:t>
            </a:r>
            <a:r>
              <a:rPr lang="en-US" sz="2800" b="1" dirty="0">
                <a:effectLst/>
                <a:latin typeface="Times New Roman" panose="02020603050405020304" pitchFamily="18" charset="0"/>
                <a:ea typeface="Arial" panose="020B0604020202020204" pitchFamily="34" charset="0"/>
              </a:rPr>
              <a:t> xa </a:t>
            </a:r>
            <a:r>
              <a:rPr lang="en-US" sz="2800" b="1" dirty="0" err="1">
                <a:effectLst/>
                <a:latin typeface="Times New Roman" panose="02020603050405020304" pitchFamily="18" charset="0"/>
                <a:ea typeface="Arial" panose="020B0604020202020204" pitchFamily="34" charset="0"/>
              </a:rPr>
              <a:t>mặt</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trời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hơn</a:t>
            </a:r>
            <a:r>
              <a:rPr lang="en-US" sz="2800" b="1" dirty="0">
                <a:effectLst/>
                <a:latin typeface="Times New Roman" panose="02020603050405020304" pitchFamily="18" charset="0"/>
                <a:ea typeface="Arial" panose="020B0604020202020204" pitchFamily="34" charset="0"/>
              </a:rPr>
              <a:t>?</a:t>
            </a:r>
            <a:endParaRPr lang="vi-VN" sz="2800" b="1" dirty="0"/>
          </a:p>
        </p:txBody>
      </p:sp>
    </p:spTree>
    <p:extLst>
      <p:ext uri="{BB962C8B-B14F-4D97-AF65-F5344CB8AC3E}">
        <p14:creationId xmlns:p14="http://schemas.microsoft.com/office/powerpoint/2010/main" val="407433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My Video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2863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CE7FEC-74FC-2A0E-0EE0-25B4DEFEA266}"/>
              </a:ext>
            </a:extLst>
          </p:cNvPr>
          <p:cNvPicPr>
            <a:picLocks noChangeAspect="1"/>
          </p:cNvPicPr>
          <p:nvPr/>
        </p:nvPicPr>
        <p:blipFill rotWithShape="1">
          <a:blip r:embed="rId4"/>
          <a:srcRect l="12609" t="9256" b="9158"/>
          <a:stretch/>
        </p:blipFill>
        <p:spPr>
          <a:xfrm>
            <a:off x="0" y="0"/>
            <a:ext cx="12194888" cy="6858000"/>
          </a:xfrm>
          <a:prstGeom prst="rect">
            <a:avLst/>
          </a:prstGeom>
        </p:spPr>
      </p:pic>
      <p:pic>
        <p:nvPicPr>
          <p:cNvPr id="5" name="Picture 4" descr="Cartoon character with big eyes and a helmet&#10;&#10;Description automatically generated">
            <a:extLst>
              <a:ext uri="{FF2B5EF4-FFF2-40B4-BE49-F238E27FC236}">
                <a16:creationId xmlns:a16="http://schemas.microsoft.com/office/drawing/2014/main" id="{7409B2A2-B6A4-9B73-2947-448EF47293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91" b="96277" l="9783" r="89493">
                        <a14:foregroundMark x1="47464" y1="91489" x2="47464" y2="91489"/>
                        <a14:foregroundMark x1="47101" y1="96277" x2="47101" y2="96277"/>
                        <a14:foregroundMark x1="9783" y1="26064" x2="9783" y2="26064"/>
                        <a14:foregroundMark x1="59058" y1="20479" x2="59058" y2="20479"/>
                        <a14:foregroundMark x1="50362" y1="15426" x2="47101" y2="35904"/>
                        <a14:foregroundMark x1="47101" y1="35904" x2="47101" y2="35904"/>
                        <a14:foregroundMark x1="72826" y1="11170" x2="69203" y2="26064"/>
                        <a14:foregroundMark x1="79710" y1="7181" x2="79710" y2="7181"/>
                        <a14:foregroundMark x1="77899" y1="3191" x2="77899" y2="3191"/>
                      </a14:backgroundRemoval>
                    </a14:imgEffect>
                  </a14:imgLayer>
                </a14:imgProps>
              </a:ext>
              <a:ext uri="{28A0092B-C50C-407E-A947-70E740481C1C}">
                <a14:useLocalDpi xmlns:a14="http://schemas.microsoft.com/office/drawing/2010/main" val="0"/>
              </a:ext>
            </a:extLst>
          </a:blip>
          <a:stretch>
            <a:fillRect/>
          </a:stretch>
        </p:blipFill>
        <p:spPr>
          <a:xfrm>
            <a:off x="116601" y="1810328"/>
            <a:ext cx="3705206" cy="5047672"/>
          </a:xfrm>
          <a:prstGeom prst="rect">
            <a:avLst/>
          </a:prstGeom>
        </p:spPr>
      </p:pic>
      <p:sp>
        <p:nvSpPr>
          <p:cNvPr id="6" name="TextBox 5">
            <a:extLst>
              <a:ext uri="{FF2B5EF4-FFF2-40B4-BE49-F238E27FC236}">
                <a16:creationId xmlns:a16="http://schemas.microsoft.com/office/drawing/2014/main" id="{1C4D81B9-7368-AA18-F9A6-5786A7CAE2AF}"/>
              </a:ext>
            </a:extLst>
          </p:cNvPr>
          <p:cNvSpPr txBox="1"/>
          <p:nvPr/>
        </p:nvSpPr>
        <p:spPr>
          <a:xfrm rot="1162656">
            <a:off x="4586164" y="3429000"/>
            <a:ext cx="822661" cy="646331"/>
          </a:xfrm>
          <a:prstGeom prst="rect">
            <a:avLst/>
          </a:prstGeom>
          <a:noFill/>
        </p:spPr>
        <p:txBody>
          <a:bodyPr wrap="none" rtlCol="0">
            <a:spAutoFit/>
          </a:bodyPr>
          <a:lstStyle/>
          <a:p>
            <a:r>
              <a:rPr lang="en-US" b="1" dirty="0"/>
              <a:t>4A-36</a:t>
            </a:r>
          </a:p>
          <a:p>
            <a:r>
              <a:rPr lang="en-US" b="1" dirty="0"/>
              <a:t>  LTK</a:t>
            </a:r>
            <a:endParaRPr lang="en-SG" b="1" dirty="0"/>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639" y="6858000"/>
            <a:ext cx="1027833" cy="1027833"/>
          </a:xfrm>
          <a:prstGeom prst="rect">
            <a:avLst/>
          </a:prstGeom>
        </p:spPr>
      </p:pic>
    </p:spTree>
    <p:extLst>
      <p:ext uri="{BB962C8B-B14F-4D97-AF65-F5344CB8AC3E}">
        <p14:creationId xmlns:p14="http://schemas.microsoft.com/office/powerpoint/2010/main" val="280350987"/>
      </p:ext>
    </p:extLst>
  </p:cSld>
  <p:clrMapOvr>
    <a:masterClrMapping/>
  </p:clrMapOvr>
  <p:transition spd="med"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ình ảnh Gió PNG, Vector, PSD, và biểu tượng để tải về miễn phí |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125025" y="2246472"/>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2CBBFA-A8DE-3A95-30AA-31F19A517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35" y="4073268"/>
            <a:ext cx="2610422" cy="2409620"/>
          </a:xfrm>
          <a:prstGeom prst="rect">
            <a:avLst/>
          </a:prstGeom>
          <a:effectLst>
            <a:outerShdw blurRad="50800" dist="38100" dir="2700000" algn="tl" rotWithShape="0">
              <a:prstClr val="black">
                <a:alpha val="40000"/>
              </a:prstClr>
            </a:outerShdw>
          </a:effectLst>
        </p:spPr>
      </p:pic>
      <p:pic>
        <p:nvPicPr>
          <p:cNvPr id="5" name="Picture 4" descr="A group of dolls holding kites&#10;&#10;Description automatically generated with low confidence">
            <a:extLst>
              <a:ext uri="{FF2B5EF4-FFF2-40B4-BE49-F238E27FC236}">
                <a16:creationId xmlns:a16="http://schemas.microsoft.com/office/drawing/2014/main" id="{03050662-0312-4263-F3E4-67A48E398A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1415" y="2838034"/>
            <a:ext cx="5546962" cy="3956926"/>
          </a:xfrm>
          <a:prstGeom prst="rect">
            <a:avLst/>
          </a:prstGeom>
        </p:spPr>
      </p:pic>
      <p:pic>
        <p:nvPicPr>
          <p:cNvPr id="6" name="图片 8">
            <a:extLst>
              <a:ext uri="{FF2B5EF4-FFF2-40B4-BE49-F238E27FC236}">
                <a16:creationId xmlns:a16="http://schemas.microsoft.com/office/drawing/2014/main" id="{5FC56FB5-3672-523C-950B-2FA93DEA0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6719" y="169817"/>
            <a:ext cx="9338562" cy="4379408"/>
          </a:xfrm>
          <a:prstGeom prst="rect">
            <a:avLst/>
          </a:prstGeom>
        </p:spPr>
      </p:pic>
      <p:sp>
        <p:nvSpPr>
          <p:cNvPr id="2" name="Hộp Văn bản 7">
            <a:extLst>
              <a:ext uri="{FF2B5EF4-FFF2-40B4-BE49-F238E27FC236}">
                <a16:creationId xmlns:a16="http://schemas.microsoft.com/office/drawing/2014/main" id="{C08E7CCF-AF50-6AC7-53DC-D6F3D2242D03}"/>
              </a:ext>
            </a:extLst>
          </p:cNvPr>
          <p:cNvSpPr txBox="1"/>
          <p:nvPr/>
        </p:nvSpPr>
        <p:spPr>
          <a:xfrm>
            <a:off x="3427914" y="1566876"/>
            <a:ext cx="6056088" cy="1015663"/>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a:ln w="0"/>
                <a:solidFill>
                  <a:schemeClr val="accent1">
                    <a:lumMod val="75000"/>
                  </a:schemeClr>
                </a:solidFill>
                <a:effectLst>
                  <a:outerShdw blurRad="38100" dist="38100" dir="2700000" algn="tl">
                    <a:srgbClr val="000000">
                      <a:alpha val="43137"/>
                    </a:srgbClr>
                  </a:outerShdw>
                </a:effectLst>
                <a:uLnTx/>
                <a:uFillTx/>
                <a:latin typeface="VNI-Bodon-Poster" pitchFamily="2" charset="0"/>
                <a:cs typeface="Calibri" panose="020F0502020204030204" pitchFamily="34" charset="0"/>
              </a:rPr>
              <a:t>LUYỆN TẬP</a:t>
            </a:r>
          </a:p>
        </p:txBody>
      </p:sp>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33645" y="1724026"/>
            <a:ext cx="4552951" cy="385381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386032" y="2079776"/>
            <a:ext cx="4657726" cy="523220"/>
            <a:chOff x="526049" y="1764846"/>
            <a:chExt cx="4657726" cy="523220"/>
          </a:xfrm>
        </p:grpSpPr>
        <p:sp>
          <p:nvSpPr>
            <p:cNvPr id="3" name="TextBox 2">
              <a:extLst>
                <a:ext uri="{FF2B5EF4-FFF2-40B4-BE49-F238E27FC236}">
                  <a16:creationId xmlns:a16="http://schemas.microsoft.com/office/drawing/2014/main" id="{0FDECEF5-81D4-B1D9-745E-6EA9D9F82C81}"/>
                </a:ext>
              </a:extLst>
            </p:cNvPr>
            <p:cNvSpPr txBox="1"/>
            <p:nvPr/>
          </p:nvSpPr>
          <p:spPr>
            <a:xfrm>
              <a:off x="526049" y="1764846"/>
              <a:ext cx="4657726" cy="523220"/>
            </a:xfrm>
            <a:prstGeom prst="rect">
              <a:avLst/>
            </a:prstGeom>
            <a:noFill/>
          </p:spPr>
          <p:txBody>
            <a:bodyPr wrap="square" rtlCol="0">
              <a:spAutoFit/>
            </a:bodyPr>
            <a:lstStyle/>
            <a:p>
              <a:r>
                <a:rPr lang="en-US" sz="2800" b="1"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614884" y="1768928"/>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14619" y="3305588"/>
            <a:ext cx="4371977" cy="523220"/>
            <a:chOff x="571499" y="1781175"/>
            <a:chExt cx="4371977"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371977" cy="523220"/>
            </a:xfrm>
            <a:prstGeom prst="rect">
              <a:avLst/>
            </a:prstGeom>
            <a:noFill/>
          </p:spPr>
          <p:txBody>
            <a:bodyPr wrap="square" rtlCol="0">
              <a:spAutoFit/>
            </a:bodyPr>
            <a:lstStyle/>
            <a:p>
              <a:r>
                <a:rPr lang="en-US" sz="2800" b="1"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411458"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619" y="4567918"/>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b="1"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272"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4967693" y="1752601"/>
            <a:ext cx="6705601" cy="385381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262696" y="2065135"/>
            <a:ext cx="5228954"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b="1"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158193" y="3307936"/>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b="1"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231028"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110568" y="4511423"/>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b="1"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377441"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pic>
        <p:nvPicPr>
          <p:cNvPr id="25" name="Picture 8">
            <a:extLst>
              <a:ext uri="{FF2B5EF4-FFF2-40B4-BE49-F238E27FC236}">
                <a16:creationId xmlns:a16="http://schemas.microsoft.com/office/drawing/2014/main" id="{5AD95B6C-E0D6-2793-CC4C-E624343194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
            <a:ext cx="2895600" cy="158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iterate type="lt">
                                    <p:tmPct val="0"/>
                                  </p:iterate>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31" presetClass="exit" presetSubtype="0" fill="hold" nodeType="withEffect">
                                  <p:stCondLst>
                                    <p:cond delay="60000"/>
                                  </p:stCondLst>
                                  <p:iterate type="lt">
                                    <p:tmPct val="5000"/>
                                  </p:iterate>
                                  <p:childTnLst>
                                    <p:anim calcmode="lin" valueType="num">
                                      <p:cBhvr>
                                        <p:cTn id="35" dur="500"/>
                                        <p:tgtEl>
                                          <p:spTgt spid="25"/>
                                        </p:tgtEl>
                                        <p:attrNameLst>
                                          <p:attrName>ppt_w</p:attrName>
                                        </p:attrNameLst>
                                      </p:cBhvr>
                                      <p:tavLst>
                                        <p:tav tm="0">
                                          <p:val>
                                            <p:strVal val="ppt_w"/>
                                          </p:val>
                                        </p:tav>
                                        <p:tav tm="100000">
                                          <p:val>
                                            <p:fltVal val="0"/>
                                          </p:val>
                                        </p:tav>
                                      </p:tavLst>
                                    </p:anim>
                                    <p:anim calcmode="lin" valueType="num">
                                      <p:cBhvr>
                                        <p:cTn id="36" dur="500"/>
                                        <p:tgtEl>
                                          <p:spTgt spid="25"/>
                                        </p:tgtEl>
                                        <p:attrNameLst>
                                          <p:attrName>ppt_h</p:attrName>
                                        </p:attrNameLst>
                                      </p:cBhvr>
                                      <p:tavLst>
                                        <p:tav tm="0">
                                          <p:val>
                                            <p:strVal val="ppt_h"/>
                                          </p:val>
                                        </p:tav>
                                        <p:tav tm="100000">
                                          <p:val>
                                            <p:fltVal val="0"/>
                                          </p:val>
                                        </p:tav>
                                      </p:tavLst>
                                    </p:anim>
                                    <p:anim calcmode="lin" valueType="num">
                                      <p:cBhvr>
                                        <p:cTn id="37" dur="500"/>
                                        <p:tgtEl>
                                          <p:spTgt spid="25"/>
                                        </p:tgtEl>
                                        <p:attrNameLst>
                                          <p:attrName>style.rotation</p:attrName>
                                        </p:attrNameLst>
                                      </p:cBhvr>
                                      <p:tavLst>
                                        <p:tav tm="0">
                                          <p:val>
                                            <p:fltVal val="0"/>
                                          </p:val>
                                        </p:tav>
                                        <p:tav tm="100000">
                                          <p:val>
                                            <p:fltVal val="90"/>
                                          </p:val>
                                        </p:tav>
                                      </p:tavLst>
                                    </p:anim>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556"/>
          <a:stretch/>
        </p:blipFill>
        <p:spPr>
          <a:xfrm>
            <a:off x="150471" y="0"/>
            <a:ext cx="10567685" cy="3183038"/>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5"/>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0499768-485E-DE19-21EA-D6E01E8E453F}"/>
              </a:ext>
            </a:extLst>
          </p:cNvPr>
          <p:cNvPicPr>
            <a:picLocks noChangeAspect="1"/>
          </p:cNvPicPr>
          <p:nvPr/>
        </p:nvPicPr>
        <p:blipFill rotWithShape="1">
          <a:blip r:embed="rId5"/>
          <a:srcRect l="13039" t="8902" b="9006"/>
          <a:stretch/>
        </p:blipFill>
        <p:spPr>
          <a:xfrm>
            <a:off x="1" y="0"/>
            <a:ext cx="12192000" cy="6858000"/>
          </a:xfrm>
          <a:prstGeom prst="rect">
            <a:avLst/>
          </a:prstGeom>
        </p:spPr>
      </p:pic>
      <p:pic>
        <p:nvPicPr>
          <p:cNvPr id="16" name="Picture 15">
            <a:extLst>
              <a:ext uri="{FF2B5EF4-FFF2-40B4-BE49-F238E27FC236}">
                <a16:creationId xmlns:a16="http://schemas.microsoft.com/office/drawing/2014/main" id="{FB90C558-E225-3F08-204C-AAE6C15D1854}"/>
              </a:ext>
            </a:extLst>
          </p:cNvPr>
          <p:cNvPicPr>
            <a:picLocks noChangeAspect="1"/>
          </p:cNvPicPr>
          <p:nvPr/>
        </p:nvPicPr>
        <p:blipFill>
          <a:blip r:embed="rId6"/>
          <a:stretch>
            <a:fillRect/>
          </a:stretch>
        </p:blipFill>
        <p:spPr>
          <a:xfrm>
            <a:off x="7647475" y="5522881"/>
            <a:ext cx="3916168" cy="457200"/>
          </a:xfrm>
          <a:prstGeom prst="rect">
            <a:avLst/>
          </a:prstGeom>
        </p:spPr>
      </p:pic>
      <p:pic>
        <p:nvPicPr>
          <p:cNvPr id="14" name="Picture 13" descr="A cartoon of a robot&#10;&#10;Description automatically generated">
            <a:extLst>
              <a:ext uri="{FF2B5EF4-FFF2-40B4-BE49-F238E27FC236}">
                <a16:creationId xmlns:a16="http://schemas.microsoft.com/office/drawing/2014/main" id="{8563D6A4-5CDA-586B-B12C-CDB3298EE5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419" b="96047" l="9967" r="93355">
                        <a14:foregroundMark x1="34219" y1="15116" x2="33223" y2="28837"/>
                        <a14:foregroundMark x1="56811" y1="17209" x2="56811" y2="27674"/>
                        <a14:foregroundMark x1="89037" y1="25349" x2="89037" y2="25349"/>
                        <a14:foregroundMark x1="82060" y1="21628" x2="88704" y2="30930"/>
                        <a14:foregroundMark x1="42857" y1="4419" x2="42857" y2="4419"/>
                        <a14:foregroundMark x1="17608" y1="40465" x2="17608" y2="40465"/>
                        <a14:foregroundMark x1="19934" y1="40465" x2="20266" y2="43953"/>
                        <a14:foregroundMark x1="28239" y1="91628" x2="28239" y2="91628"/>
                        <a14:foregroundMark x1="34219" y1="94419" x2="34219" y2="94419"/>
                        <a14:foregroundMark x1="20930" y1="92326" x2="20930" y2="92326"/>
                        <a14:foregroundMark x1="23920" y1="93256" x2="23920" y2="93256"/>
                        <a14:foregroundMark x1="25914" y1="93721" x2="25914" y2="93721"/>
                        <a14:foregroundMark x1="24252" y1="93256" x2="24252" y2="93256"/>
                        <a14:foregroundMark x1="23920" y1="93256" x2="35548" y2="95116"/>
                        <a14:foregroundMark x1="30233" y1="95116" x2="30233" y2="95116"/>
                        <a14:foregroundMark x1="59136" y1="96047" x2="59136" y2="96047"/>
                        <a14:foregroundMark x1="48837" y1="15814" x2="63455" y2="26744"/>
                        <a14:foregroundMark x1="24252" y1="13721" x2="28239" y2="27674"/>
                        <a14:foregroundMark x1="47508" y1="15116" x2="51163" y2="32558"/>
                        <a14:foregroundMark x1="51163" y1="32558" x2="51163" y2="32558"/>
                        <a14:foregroundMark x1="93355" y1="26744" x2="93355" y2="26744"/>
                      </a14:backgroundRemoval>
                    </a14:imgEffect>
                  </a14:imgLayer>
                </a14:imgProps>
              </a:ext>
              <a:ext uri="{28A0092B-C50C-407E-A947-70E740481C1C}">
                <a14:useLocalDpi xmlns:a14="http://schemas.microsoft.com/office/drawing/2010/main" val="0"/>
              </a:ext>
            </a:extLst>
          </a:blip>
          <a:stretch>
            <a:fillRect/>
          </a:stretch>
        </p:blipFill>
        <p:spPr>
          <a:xfrm>
            <a:off x="7523539" y="2172492"/>
            <a:ext cx="3116697" cy="4452425"/>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7046841"/>
            <a:ext cx="487363" cy="487363"/>
          </a:xfrm>
          <a:prstGeom prst="rect">
            <a:avLst/>
          </a:prstGeom>
        </p:spPr>
      </p:pic>
    </p:spTree>
    <p:extLst>
      <p:ext uri="{BB962C8B-B14F-4D97-AF65-F5344CB8AC3E}">
        <p14:creationId xmlns:p14="http://schemas.microsoft.com/office/powerpoint/2010/main" val="2415795946"/>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255024" y="3460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245624" y="674207"/>
            <a:ext cx="9670026" cy="584775"/>
          </a:xfrm>
          <a:prstGeom prst="rect">
            <a:avLst/>
          </a:prstGeom>
          <a:noFill/>
        </p:spPr>
        <p:txBody>
          <a:bodyPr wrap="square" rtlCol="0">
            <a:spAutoFit/>
          </a:bodyPr>
          <a:lstStyle/>
          <a:p>
            <a:pPr lvl="0" algn="just" defTabSz="914173">
              <a:defRPr/>
            </a:pPr>
            <a:r>
              <a:rPr lang="en-US" sz="3200" b="1" dirty="0">
                <a:solidFill>
                  <a:prstClr val="black"/>
                </a:solidFill>
                <a:latin typeface="Calibri" panose="020F0502020204030204" pitchFamily="34" charset="0"/>
                <a:cs typeface="Calibri" panose="020F0502020204030204" pitchFamily="34" charset="0"/>
              </a:rPr>
              <a:t>So </a:t>
            </a:r>
            <a:r>
              <a:rPr lang="en-US" sz="3200" b="1" dirty="0" err="1">
                <a:solidFill>
                  <a:prstClr val="black"/>
                </a:solidFill>
                <a:latin typeface="Calibri" panose="020F0502020204030204" pitchFamily="34" charset="0"/>
                <a:cs typeface="Calibri" panose="020F0502020204030204" pitchFamily="34" charset="0"/>
              </a:rPr>
              <a:t>sánh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căn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của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bác</a:t>
            </a:r>
            <a:r>
              <a:rPr lang="en-US" sz="3200" b="1" dirty="0">
                <a:solidFill>
                  <a:prstClr val="black"/>
                </a:solidFill>
                <a:latin typeface="Calibri" panose="020F0502020204030204" pitchFamily="34" charset="0"/>
                <a:cs typeface="Calibri" panose="020F0502020204030204" pitchFamily="34" charset="0"/>
              </a:rPr>
              <a:t> Ba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chú</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Sáu</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3"/>
          <a:stretch>
            <a:fillRect/>
          </a:stretch>
        </p:blipFill>
        <p:spPr>
          <a:xfrm>
            <a:off x="1112274" y="1417156"/>
            <a:ext cx="9418320" cy="4362754"/>
          </a:xfrm>
          <a:prstGeom prst="rect">
            <a:avLst/>
          </a:prstGeom>
        </p:spPr>
      </p:pic>
      <p:cxnSp>
        <p:nvCxnSpPr>
          <p:cNvPr id="3" name="Straight Connector 2">
            <a:extLst>
              <a:ext uri="{FF2B5EF4-FFF2-40B4-BE49-F238E27FC236}">
                <a16:creationId xmlns:a16="http://schemas.microsoft.com/office/drawing/2014/main" id="{64AF880F-137C-9F47-AA87-1E0DA6B20A51}"/>
              </a:ext>
            </a:extLst>
          </p:cNvPr>
          <p:cNvCxnSpPr/>
          <p:nvPr/>
        </p:nvCxnSpPr>
        <p:spPr>
          <a:xfrm>
            <a:off x="1409700" y="1165174"/>
            <a:ext cx="11049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D03DBD0A-D905-2580-2DEF-F4BD2D33AB2F}"/>
              </a:ext>
            </a:extLst>
          </p:cNvPr>
          <p:cNvCxnSpPr>
            <a:cxnSpLocks/>
          </p:cNvCxnSpPr>
          <p:nvPr/>
        </p:nvCxnSpPr>
        <p:spPr>
          <a:xfrm>
            <a:off x="2705100" y="1168298"/>
            <a:ext cx="127635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5" name="Picture 12">
            <a:extLst>
              <a:ext uri="{FF2B5EF4-FFF2-40B4-BE49-F238E27FC236}">
                <a16:creationId xmlns:a16="http://schemas.microsoft.com/office/drawing/2014/main" id="{41AF6A2F-DF3B-92C1-69DE-D362DC4C430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10750" y="34873"/>
            <a:ext cx="2381250" cy="13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iterate type="lt">
                                    <p:tmPct val="0"/>
                                  </p:iterate>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31" presetClass="exit" presetSubtype="0" fill="hold" nodeType="withEffect">
                                  <p:stCondLst>
                                    <p:cond delay="60000"/>
                                  </p:stCondLst>
                                  <p:iterate type="lt">
                                    <p:tmPct val="5000"/>
                                  </p:iterate>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 calcmode="lin" valueType="num">
                                      <p:cBhvr>
                                        <p:cTn id="26" dur="500"/>
                                        <p:tgtEl>
                                          <p:spTgt spid="5"/>
                                        </p:tgtEl>
                                        <p:attrNameLst>
                                          <p:attrName>style.rotation</p:attrName>
                                        </p:attrNameLst>
                                      </p:cBhvr>
                                      <p:tavLst>
                                        <p:tav tm="0">
                                          <p:val>
                                            <p:fltVal val="0"/>
                                          </p:val>
                                        </p:tav>
                                        <p:tav tm="100000">
                                          <p:val>
                                            <p:fltVal val="9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C4668B7-2708-0E6F-711B-B6288C1C1C5D}"/>
              </a:ext>
            </a:extLst>
          </p:cNvPr>
          <p:cNvSpPr txBox="1"/>
          <p:nvPr/>
        </p:nvSpPr>
        <p:spPr>
          <a:xfrm>
            <a:off x="6901228" y="1792061"/>
            <a:ext cx="2798582" cy="523220"/>
          </a:xfrm>
          <a:prstGeom prst="rect">
            <a:avLst/>
          </a:prstGeom>
          <a:noFill/>
          <a:ln w="28575">
            <a:solidFill>
              <a:schemeClr val="tx1"/>
            </a:solidFill>
          </a:ln>
        </p:spPr>
        <p:txBody>
          <a:bodyPr wrap="square" rtlCol="0">
            <a:spAutoFit/>
          </a:bodyPr>
          <a:lstStyle/>
          <a:p>
            <a:r>
              <a:rPr lang="en-US" sz="2800" b="1" dirty="0"/>
              <a:t> 15 000 000 </a:t>
            </a:r>
            <a:r>
              <a:rPr lang="en-US" sz="2800" b="1" dirty="0" err="1"/>
              <a:t>đồng</a:t>
            </a:r>
            <a:r>
              <a:rPr lang="en-US" sz="2800" b="1" dirty="0"/>
              <a:t>  </a:t>
            </a:r>
          </a:p>
        </p:txBody>
      </p:sp>
      <p:pic>
        <p:nvPicPr>
          <p:cNvPr id="14" name="Picture 13">
            <a:extLst>
              <a:ext uri="{FF2B5EF4-FFF2-40B4-BE49-F238E27FC236}">
                <a16:creationId xmlns:a16="http://schemas.microsoft.com/office/drawing/2014/main" id="{BBC513DE-63DD-74B3-3D7F-03DDA197385A}"/>
              </a:ext>
            </a:extLst>
          </p:cNvPr>
          <p:cNvPicPr>
            <a:picLocks noChangeAspect="1"/>
          </p:cNvPicPr>
          <p:nvPr/>
        </p:nvPicPr>
        <p:blipFill>
          <a:blip r:embed="rId2"/>
          <a:stretch>
            <a:fillRect/>
          </a:stretch>
        </p:blipFill>
        <p:spPr>
          <a:xfrm>
            <a:off x="1293957" y="3431337"/>
            <a:ext cx="4141123" cy="3114675"/>
          </a:xfrm>
          <a:prstGeom prst="rect">
            <a:avLst/>
          </a:prstGeom>
        </p:spPr>
      </p:pic>
      <p:pic>
        <p:nvPicPr>
          <p:cNvPr id="16" name="Picture 15">
            <a:extLst>
              <a:ext uri="{FF2B5EF4-FFF2-40B4-BE49-F238E27FC236}">
                <a16:creationId xmlns:a16="http://schemas.microsoft.com/office/drawing/2014/main" id="{72F663B3-E721-D344-6706-4B3A9AB69DB1}"/>
              </a:ext>
            </a:extLst>
          </p:cNvPr>
          <p:cNvPicPr>
            <a:picLocks noChangeAspect="1"/>
          </p:cNvPicPr>
          <p:nvPr/>
        </p:nvPicPr>
        <p:blipFill>
          <a:blip r:embed="rId3"/>
          <a:stretch>
            <a:fillRect/>
          </a:stretch>
        </p:blipFill>
        <p:spPr>
          <a:xfrm>
            <a:off x="1448691" y="1580065"/>
            <a:ext cx="4042219" cy="1832222"/>
          </a:xfrm>
          <a:prstGeom prst="rect">
            <a:avLst/>
          </a:prstGeom>
        </p:spPr>
      </p:pic>
      <p:pic>
        <p:nvPicPr>
          <p:cNvPr id="19" name="Picture 18">
            <a:extLst>
              <a:ext uri="{FF2B5EF4-FFF2-40B4-BE49-F238E27FC236}">
                <a16:creationId xmlns:a16="http://schemas.microsoft.com/office/drawing/2014/main" id="{EC8CE0A2-0B84-7671-DF52-ACC1E25D23F2}"/>
              </a:ext>
            </a:extLst>
          </p:cNvPr>
          <p:cNvPicPr>
            <a:picLocks noChangeAspect="1"/>
          </p:cNvPicPr>
          <p:nvPr/>
        </p:nvPicPr>
        <p:blipFill>
          <a:blip r:embed="rId3"/>
          <a:stretch>
            <a:fillRect/>
          </a:stretch>
        </p:blipFill>
        <p:spPr>
          <a:xfrm>
            <a:off x="1448691" y="188512"/>
            <a:ext cx="4042219" cy="1832222"/>
          </a:xfrm>
          <a:prstGeom prst="rect">
            <a:avLst/>
          </a:prstGeom>
        </p:spPr>
      </p:pic>
      <p:sp>
        <p:nvSpPr>
          <p:cNvPr id="25" name="Arrow: Right 24">
            <a:extLst>
              <a:ext uri="{FF2B5EF4-FFF2-40B4-BE49-F238E27FC236}">
                <a16:creationId xmlns:a16="http://schemas.microsoft.com/office/drawing/2014/main" id="{B732154B-69B1-CAE2-7694-89521837CF15}"/>
              </a:ext>
            </a:extLst>
          </p:cNvPr>
          <p:cNvSpPr/>
          <p:nvPr/>
        </p:nvSpPr>
        <p:spPr>
          <a:xfrm>
            <a:off x="5296026" y="4727063"/>
            <a:ext cx="1273435" cy="274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Arrow: Right 25">
            <a:extLst>
              <a:ext uri="{FF2B5EF4-FFF2-40B4-BE49-F238E27FC236}">
                <a16:creationId xmlns:a16="http://schemas.microsoft.com/office/drawing/2014/main" id="{E92A0371-AC8F-A564-DB1C-088F61BAB77C}"/>
              </a:ext>
            </a:extLst>
          </p:cNvPr>
          <p:cNvSpPr/>
          <p:nvPr/>
        </p:nvSpPr>
        <p:spPr>
          <a:xfrm rot="1397472">
            <a:off x="5565701" y="1457180"/>
            <a:ext cx="1260737" cy="274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Arrow: Right 26">
            <a:extLst>
              <a:ext uri="{FF2B5EF4-FFF2-40B4-BE49-F238E27FC236}">
                <a16:creationId xmlns:a16="http://schemas.microsoft.com/office/drawing/2014/main" id="{7F0A34C1-4893-9BE5-78F0-45D58DAE25C6}"/>
              </a:ext>
            </a:extLst>
          </p:cNvPr>
          <p:cNvSpPr/>
          <p:nvPr/>
        </p:nvSpPr>
        <p:spPr>
          <a:xfrm rot="20311863">
            <a:off x="5497035" y="2277171"/>
            <a:ext cx="1273435" cy="2748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308DE64E-3EEB-E4A7-C9B2-0CB78523CDD7}"/>
              </a:ext>
            </a:extLst>
          </p:cNvPr>
          <p:cNvSpPr txBox="1"/>
          <p:nvPr/>
        </p:nvSpPr>
        <p:spPr>
          <a:xfrm>
            <a:off x="6794773" y="4602895"/>
            <a:ext cx="2798582" cy="523220"/>
          </a:xfrm>
          <a:prstGeom prst="rect">
            <a:avLst/>
          </a:prstGeom>
          <a:noFill/>
          <a:ln w="28575">
            <a:solidFill>
              <a:schemeClr val="tx1"/>
            </a:solidFill>
          </a:ln>
        </p:spPr>
        <p:txBody>
          <a:bodyPr wrap="square" rtlCol="0">
            <a:spAutoFit/>
          </a:bodyPr>
          <a:lstStyle/>
          <a:p>
            <a:r>
              <a:rPr lang="en-US" sz="2800" b="1" dirty="0"/>
              <a:t> 21 000 000 </a:t>
            </a:r>
            <a:r>
              <a:rPr lang="en-US" sz="2800" b="1" dirty="0" err="1"/>
              <a:t>đồng</a:t>
            </a:r>
            <a:r>
              <a:rPr lang="en-US" sz="2800" b="1" dirty="0"/>
              <a:t>  </a:t>
            </a:r>
          </a:p>
        </p:txBody>
      </p:sp>
      <p:sp>
        <p:nvSpPr>
          <p:cNvPr id="3" name="TextBox 2">
            <a:extLst>
              <a:ext uri="{FF2B5EF4-FFF2-40B4-BE49-F238E27FC236}">
                <a16:creationId xmlns:a16="http://schemas.microsoft.com/office/drawing/2014/main" id="{F366CB2D-1459-E0BB-2BE5-2033131604B7}"/>
              </a:ext>
            </a:extLst>
          </p:cNvPr>
          <p:cNvSpPr txBox="1"/>
          <p:nvPr/>
        </p:nvSpPr>
        <p:spPr>
          <a:xfrm>
            <a:off x="5967904" y="5886328"/>
            <a:ext cx="5606528" cy="584775"/>
          </a:xfrm>
          <a:prstGeom prst="rect">
            <a:avLst/>
          </a:prstGeom>
          <a:noFill/>
          <a:ln w="28575">
            <a:solidFill>
              <a:schemeClr val="tx1"/>
            </a:solidFill>
          </a:ln>
        </p:spPr>
        <p:txBody>
          <a:bodyPr wrap="square" rtlCol="0">
            <a:spAutoFit/>
          </a:bodyPr>
          <a:lstStyle/>
          <a:p>
            <a:r>
              <a:rPr lang="en-US" sz="2800" b="1" dirty="0"/>
              <a:t> </a:t>
            </a:r>
            <a:r>
              <a:rPr lang="en-US" sz="3200" b="1" dirty="0" err="1"/>
              <a:t>Đồ</a:t>
            </a:r>
            <a:r>
              <a:rPr lang="en-US" sz="3200" b="1" dirty="0"/>
              <a:t> </a:t>
            </a:r>
            <a:r>
              <a:rPr lang="en-US" sz="3200" b="1" dirty="0" err="1"/>
              <a:t>vật</a:t>
            </a:r>
            <a:r>
              <a:rPr lang="en-US" sz="3200" b="1" dirty="0"/>
              <a:t> </a:t>
            </a:r>
            <a:r>
              <a:rPr lang="en-US" sz="3200" b="1" dirty="0" err="1"/>
              <a:t>nào</a:t>
            </a:r>
            <a:r>
              <a:rPr lang="en-US" sz="3200" b="1" dirty="0"/>
              <a:t> </a:t>
            </a:r>
            <a:r>
              <a:rPr lang="en-US" sz="3200" b="1" dirty="0" err="1"/>
              <a:t>có</a:t>
            </a:r>
            <a:r>
              <a:rPr lang="en-US" sz="3200" b="1" dirty="0"/>
              <a:t> </a:t>
            </a:r>
            <a:r>
              <a:rPr lang="en-US" sz="3200" b="1" dirty="0" err="1"/>
              <a:t>giá</a:t>
            </a:r>
            <a:r>
              <a:rPr lang="en-US" sz="3200" b="1" dirty="0"/>
              <a:t> </a:t>
            </a:r>
            <a:r>
              <a:rPr lang="en-US" sz="3200" b="1" dirty="0" err="1"/>
              <a:t>tiền</a:t>
            </a:r>
            <a:r>
              <a:rPr lang="en-US" sz="3200" b="1" dirty="0"/>
              <a:t> </a:t>
            </a:r>
            <a:r>
              <a:rPr lang="en-US" sz="3200" b="1" dirty="0" err="1"/>
              <a:t>lớn</a:t>
            </a:r>
            <a:r>
              <a:rPr lang="en-US" sz="3200" b="1" dirty="0"/>
              <a:t> </a:t>
            </a:r>
            <a:r>
              <a:rPr lang="en-US" sz="3200" b="1" dirty="0" err="1"/>
              <a:t>hơn</a:t>
            </a:r>
            <a:endParaRPr lang="en-US" sz="3200" b="1" dirty="0"/>
          </a:p>
        </p:txBody>
      </p:sp>
    </p:spTree>
    <p:extLst>
      <p:ext uri="{BB962C8B-B14F-4D97-AF65-F5344CB8AC3E}">
        <p14:creationId xmlns:p14="http://schemas.microsoft.com/office/powerpoint/2010/main" val="185027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animBg="1"/>
      <p:bldP spid="27" grpId="0" animBg="1"/>
      <p:bldP spid="28"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89CECB0B-D44B-C0DC-4E6D-E2E84A1D959B}"/>
              </a:ext>
            </a:extLst>
          </p:cNvPr>
          <p:cNvPicPr>
            <a:picLocks noChangeAspect="1"/>
          </p:cNvPicPr>
          <p:nvPr/>
        </p:nvPicPr>
        <p:blipFill rotWithShape="1">
          <a:blip r:embed="rId4">
            <a:extLst>
              <a:ext uri="{28A0092B-C50C-407E-A947-70E740481C1C}">
                <a14:useLocalDpi xmlns:a14="http://schemas.microsoft.com/office/drawing/2010/main" val="0"/>
              </a:ext>
            </a:extLst>
          </a:blip>
          <a:srcRect l="12923" t="8801" b="8903"/>
          <a:stretch/>
        </p:blipFill>
        <p:spPr>
          <a:xfrm>
            <a:off x="-1" y="0"/>
            <a:ext cx="12204911" cy="6858000"/>
          </a:xfrm>
          <a:prstGeom prst="rect">
            <a:avLst/>
          </a:prstGeom>
        </p:spPr>
      </p:pic>
      <p:pic>
        <p:nvPicPr>
          <p:cNvPr id="3" name="Picture 2">
            <a:extLst>
              <a:ext uri="{FF2B5EF4-FFF2-40B4-BE49-F238E27FC236}">
                <a16:creationId xmlns:a16="http://schemas.microsoft.com/office/drawing/2014/main" id="{35CCA7F3-6D88-36B4-F301-D4914AC5F978}"/>
              </a:ext>
            </a:extLst>
          </p:cNvPr>
          <p:cNvPicPr>
            <a:picLocks noChangeAspect="1"/>
          </p:cNvPicPr>
          <p:nvPr/>
        </p:nvPicPr>
        <p:blipFill>
          <a:blip r:embed="rId5"/>
          <a:stretch>
            <a:fillRect/>
          </a:stretch>
        </p:blipFill>
        <p:spPr>
          <a:xfrm>
            <a:off x="7647475" y="5522881"/>
            <a:ext cx="3916168" cy="457200"/>
          </a:xfrm>
          <a:prstGeom prst="rect">
            <a:avLst/>
          </a:prstGeom>
        </p:spPr>
      </p:pic>
      <p:pic>
        <p:nvPicPr>
          <p:cNvPr id="4" name="Picture 3" descr="A cartoon of a robot&#10;&#10;Description automatically generated">
            <a:extLst>
              <a:ext uri="{FF2B5EF4-FFF2-40B4-BE49-F238E27FC236}">
                <a16:creationId xmlns:a16="http://schemas.microsoft.com/office/drawing/2014/main" id="{43DC0FCC-B651-5683-C66C-B4E3D1F0FF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419" b="96047" l="9967" r="93355">
                        <a14:foregroundMark x1="34219" y1="15116" x2="33223" y2="28837"/>
                        <a14:foregroundMark x1="56811" y1="17209" x2="56811" y2="27674"/>
                        <a14:foregroundMark x1="89037" y1="25349" x2="89037" y2="25349"/>
                        <a14:foregroundMark x1="82060" y1="21628" x2="88704" y2="30930"/>
                        <a14:foregroundMark x1="42857" y1="4419" x2="42857" y2="4419"/>
                        <a14:foregroundMark x1="17608" y1="40465" x2="17608" y2="40465"/>
                        <a14:foregroundMark x1="19934" y1="40465" x2="20266" y2="43953"/>
                        <a14:foregroundMark x1="28239" y1="91628" x2="28239" y2="91628"/>
                        <a14:foregroundMark x1="34219" y1="94419" x2="34219" y2="94419"/>
                        <a14:foregroundMark x1="20930" y1="92326" x2="20930" y2="92326"/>
                        <a14:foregroundMark x1="23920" y1="93256" x2="23920" y2="93256"/>
                        <a14:foregroundMark x1="25914" y1="93721" x2="25914" y2="93721"/>
                        <a14:foregroundMark x1="24252" y1="93256" x2="24252" y2="93256"/>
                        <a14:foregroundMark x1="23920" y1="93256" x2="35548" y2="95116"/>
                        <a14:foregroundMark x1="30233" y1="95116" x2="30233" y2="95116"/>
                        <a14:foregroundMark x1="59136" y1="96047" x2="59136" y2="96047"/>
                        <a14:foregroundMark x1="48837" y1="15814" x2="63455" y2="26744"/>
                        <a14:foregroundMark x1="24252" y1="13721" x2="28239" y2="27674"/>
                        <a14:foregroundMark x1="47508" y1="15116" x2="51163" y2="32558"/>
                        <a14:foregroundMark x1="51163" y1="32558" x2="51163" y2="32558"/>
                        <a14:foregroundMark x1="93355" y1="26744" x2="93355" y2="26744"/>
                      </a14:backgroundRemoval>
                    </a14:imgEffect>
                  </a14:imgLayer>
                </a14:imgProps>
              </a:ext>
              <a:ext uri="{28A0092B-C50C-407E-A947-70E740481C1C}">
                <a14:useLocalDpi xmlns:a14="http://schemas.microsoft.com/office/drawing/2010/main" val="0"/>
              </a:ext>
            </a:extLst>
          </a:blip>
          <a:stretch>
            <a:fillRect/>
          </a:stretch>
        </p:blipFill>
        <p:spPr>
          <a:xfrm>
            <a:off x="7647475" y="2227078"/>
            <a:ext cx="3055365" cy="4364808"/>
          </a:xfrm>
          <a:prstGeom prst="rect">
            <a:avLst/>
          </a:prstGeom>
        </p:spPr>
      </p:pic>
      <p:pic>
        <p:nvPicPr>
          <p:cNvPr id="5"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3238" y="6978603"/>
            <a:ext cx="487363" cy="487363"/>
          </a:xfrm>
          <a:prstGeom prst="rect">
            <a:avLst/>
          </a:prstGeom>
        </p:spPr>
      </p:pic>
    </p:spTree>
    <p:extLst>
      <p:ext uri="{BB962C8B-B14F-4D97-AF65-F5344CB8AC3E}">
        <p14:creationId xmlns:p14="http://schemas.microsoft.com/office/powerpoint/2010/main" val="322618470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29898" y="785333"/>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838376" y="996999"/>
            <a:ext cx="7409391" cy="4189480"/>
          </a:xfrm>
          <a:prstGeom prst="rect">
            <a:avLst/>
          </a:prstGeom>
          <a:noFill/>
        </p:spPr>
        <p:txBody>
          <a:bodyPr wrap="square" rtlCol="0">
            <a:spAutoFit/>
          </a:bodyPr>
          <a:lstStyle/>
          <a:p>
            <a:pPr lvl="0" algn="just" defTabSz="914173">
              <a:lnSpc>
                <a:spcPct val="120000"/>
              </a:lnSpc>
              <a:defRPr/>
            </a:pP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Việt nói rằng: “Hai số </a:t>
            </a:r>
            <a:endParaRPr lang="en-US" sz="3200" b="1" dirty="0">
              <a:solidFill>
                <a:prstClr val="black"/>
              </a:solidFill>
              <a:latin typeface="Calibri" panose="020F0502020204030204" pitchFamily="34" charset="0"/>
              <a:cs typeface="Calibri" panose="020F0502020204030204" pitchFamily="34" charset="0"/>
            </a:endParaRPr>
          </a:p>
          <a:p>
            <a:pPr lvl="0" algn="just" defTabSz="914173">
              <a:lnSpc>
                <a:spcPct val="120000"/>
              </a:lnSpc>
              <a:defRPr/>
            </a:pPr>
            <a:r>
              <a:rPr lang="vi-VN" sz="3200" b="1" dirty="0">
                <a:solidFill>
                  <a:prstClr val="black"/>
                </a:solidFill>
                <a:latin typeface="Calibri" panose="020F0502020204030204" pitchFamily="34" charset="0"/>
                <a:cs typeface="Calibri" panose="020F0502020204030204" pitchFamily="34" charset="0"/>
              </a:rPr>
              <a:t>37 003 847 và 23 938 399 có cùng số chữ số. Chữ số tận cùng của số 23 938 399 là 9. Chữ số tận cùng của số 37 003 847 là 7.</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Mà 9 lớn hơn 7 nên 23 938 399 lớn hơn </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37 003 847”.</a:t>
            </a:r>
          </a:p>
          <a:p>
            <a:pPr lvl="0" algn="just" defTabSz="914173">
              <a:lnSpc>
                <a:spcPct val="120000"/>
              </a:lnSpc>
              <a:defRPr/>
            </a:pP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Hỏi Việt đã nói sai ở đâu?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356245" y="2212623"/>
            <a:ext cx="2997379" cy="3397955"/>
          </a:xfrm>
          <a:prstGeom prst="rect">
            <a:avLst/>
          </a:prstGeom>
        </p:spPr>
      </p:pic>
      <p:pic>
        <p:nvPicPr>
          <p:cNvPr id="4" name="Picture 12">
            <a:extLst>
              <a:ext uri="{FF2B5EF4-FFF2-40B4-BE49-F238E27FC236}">
                <a16:creationId xmlns:a16="http://schemas.microsoft.com/office/drawing/2014/main" id="{90AC9B42-9AAA-E081-2E6D-2AF1A14FF3F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0"/>
            <a:ext cx="2743200" cy="175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1" presetClass="exit" presetSubtype="0" fill="hold" nodeType="withEffect">
                                  <p:stCondLst>
                                    <p:cond delay="60000"/>
                                  </p:stCondLst>
                                  <p:iterate type="lt">
                                    <p:tmPct val="5000"/>
                                  </p:iterate>
                                  <p:childTnLst>
                                    <p:anim calcmode="lin" valueType="num">
                                      <p:cBhvr>
                                        <p:cTn id="9" dur="500"/>
                                        <p:tgtEl>
                                          <p:spTgt spid="4"/>
                                        </p:tgtEl>
                                        <p:attrNameLst>
                                          <p:attrName>ppt_w</p:attrName>
                                        </p:attrNameLst>
                                      </p:cBhvr>
                                      <p:tavLst>
                                        <p:tav tm="0">
                                          <p:val>
                                            <p:strVal val="ppt_w"/>
                                          </p:val>
                                        </p:tav>
                                        <p:tav tm="100000">
                                          <p:val>
                                            <p:fltVal val="0"/>
                                          </p:val>
                                        </p:tav>
                                      </p:tavLst>
                                    </p:anim>
                                    <p:anim calcmode="lin" valueType="num">
                                      <p:cBhvr>
                                        <p:cTn id="10" dur="500"/>
                                        <p:tgtEl>
                                          <p:spTgt spid="4"/>
                                        </p:tgtEl>
                                        <p:attrNameLst>
                                          <p:attrName>ppt_h</p:attrName>
                                        </p:attrNameLst>
                                      </p:cBhvr>
                                      <p:tavLst>
                                        <p:tav tm="0">
                                          <p:val>
                                            <p:strVal val="ppt_h"/>
                                          </p:val>
                                        </p:tav>
                                        <p:tav tm="100000">
                                          <p:val>
                                            <p:fltVal val="0"/>
                                          </p:val>
                                        </p:tav>
                                      </p:tavLst>
                                    </p:anim>
                                    <p:anim calcmode="lin" valueType="num">
                                      <p:cBhvr>
                                        <p:cTn id="11" dur="500"/>
                                        <p:tgtEl>
                                          <p:spTgt spid="4"/>
                                        </p:tgtEl>
                                        <p:attrNameLst>
                                          <p:attrName>style.rotation</p:attrName>
                                        </p:attrNameLst>
                                      </p:cBhvr>
                                      <p:tavLst>
                                        <p:tav tm="0">
                                          <p:val>
                                            <p:fltVal val="0"/>
                                          </p:val>
                                        </p:tav>
                                        <p:tav tm="100000">
                                          <p:val>
                                            <p:fltVal val="90"/>
                                          </p:val>
                                        </p:tav>
                                      </p:tavLst>
                                    </p:anim>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BCA5CE54-AC97-F954-4C94-1368ACDB1575}"/>
              </a:ext>
            </a:extLst>
          </p:cNvPr>
          <p:cNvPicPr>
            <a:picLocks noChangeAspect="1"/>
          </p:cNvPicPr>
          <p:nvPr/>
        </p:nvPicPr>
        <p:blipFill rotWithShape="1">
          <a:blip r:embed="rId4">
            <a:extLst>
              <a:ext uri="{28A0092B-C50C-407E-A947-70E740481C1C}">
                <a14:useLocalDpi xmlns:a14="http://schemas.microsoft.com/office/drawing/2010/main" val="0"/>
              </a:ext>
            </a:extLst>
          </a:blip>
          <a:srcRect l="14077" t="8990" b="9273"/>
          <a:stretch/>
        </p:blipFill>
        <p:spPr>
          <a:xfrm>
            <a:off x="0" y="112295"/>
            <a:ext cx="12192000" cy="7371470"/>
          </a:xfrm>
          <a:prstGeom prst="rect">
            <a:avLst/>
          </a:prstGeom>
        </p:spPr>
      </p:pic>
      <p:pic>
        <p:nvPicPr>
          <p:cNvPr id="5" name="Picture 4">
            <a:extLst>
              <a:ext uri="{FF2B5EF4-FFF2-40B4-BE49-F238E27FC236}">
                <a16:creationId xmlns:a16="http://schemas.microsoft.com/office/drawing/2014/main" id="{E8107059-88D8-6888-3BCA-92FCFE84F2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67" b="95489" l="9896" r="91667">
                        <a14:foregroundMark x1="40104" y1="14787" x2="40104" y2="14787"/>
                        <a14:foregroundMark x1="39583" y1="14035" x2="41146" y2="26316"/>
                        <a14:foregroundMark x1="57031" y1="15539" x2="58854" y2="29825"/>
                        <a14:foregroundMark x1="34635" y1="16541" x2="37240" y2="26065"/>
                        <a14:foregroundMark x1="44010" y1="14536" x2="44792" y2="25313"/>
                        <a14:foregroundMark x1="49740" y1="16040" x2="51042" y2="29574"/>
                        <a14:foregroundMark x1="52604" y1="16792" x2="54427" y2="31830"/>
                        <a14:foregroundMark x1="54427" y1="31830" x2="54427" y2="31830"/>
                        <a14:foregroundMark x1="53646" y1="6767" x2="53646" y2="6767"/>
                        <a14:foregroundMark x1="47917" y1="91980" x2="47917" y2="91980"/>
                        <a14:foregroundMark x1="48698" y1="95739" x2="48698" y2="95739"/>
                        <a14:foregroundMark x1="74740" y1="95238" x2="74740" y2="95238"/>
                        <a14:foregroundMark x1="90104" y1="56892" x2="90104" y2="56892"/>
                        <a14:foregroundMark x1="91667" y1="58897" x2="91667" y2="58897"/>
                        <a14:foregroundMark x1="32813" y1="11028" x2="32813" y2="11028"/>
                        <a14:foregroundMark x1="34375" y1="9023" x2="34375" y2="9023"/>
                      </a14:backgroundRemoval>
                    </a14:imgEffect>
                  </a14:imgLayer>
                </a14:imgProps>
              </a:ext>
            </a:extLst>
          </a:blip>
          <a:stretch>
            <a:fillRect/>
          </a:stretch>
        </p:blipFill>
        <p:spPr>
          <a:xfrm>
            <a:off x="5976730" y="1556613"/>
            <a:ext cx="5102087" cy="5301387"/>
          </a:xfrm>
          <a:prstGeom prst="rect">
            <a:avLst/>
          </a:prstGeom>
        </p:spPr>
      </p:pic>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8773" y="7715581"/>
            <a:ext cx="487363" cy="487363"/>
          </a:xfrm>
          <a:prstGeom prst="rect">
            <a:avLst/>
          </a:prstGeom>
        </p:spPr>
      </p:pic>
    </p:spTree>
    <p:extLst>
      <p:ext uri="{BB962C8B-B14F-4D97-AF65-F5344CB8AC3E}">
        <p14:creationId xmlns:p14="http://schemas.microsoft.com/office/powerpoint/2010/main" val="12459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2963249" y="181560"/>
            <a:ext cx="7857781" cy="4519748"/>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558161" y="1158531"/>
            <a:ext cx="6343375" cy="3017520"/>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3 0.05347 L 0.00183 0.03703 " pathEditMode="relative" rAng="0" ptsTypes="AA">
                                      <p:cBhvr>
                                        <p:cTn id="26" dur="500" fill="hold"/>
                                        <p:tgtEl>
                                          <p:spTgt spid="29"/>
                                        </p:tgtEl>
                                        <p:attrNameLst>
                                          <p:attrName>ppt_x</p:attrName>
                                          <p:attrName>ppt_y</p:attrName>
                                        </p:attrNameLst>
                                      </p:cBhvr>
                                      <p:rCtr x="-3750" y="-833"/>
                                    </p:animMotion>
                                  </p:childTnLst>
                                </p:cTn>
                              </p:par>
                              <p:par>
                                <p:cTn id="27" presetID="16" presetClass="entr" presetSubtype="2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11640" y="873511"/>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96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46572" y="93405"/>
            <a:ext cx="7435135" cy="4727244"/>
          </a:xfrm>
          <a:custGeom>
            <a:avLst/>
            <a:gdLst/>
            <a:ahLst/>
            <a:cxnLst/>
            <a:rect l="l" t="t" r="r" b="b"/>
            <a:pathLst>
              <a:path w="12887718" h="11631165">
                <a:moveTo>
                  <a:pt x="0" y="0"/>
                </a:moveTo>
                <a:lnTo>
                  <a:pt x="12887718" y="0"/>
                </a:lnTo>
                <a:lnTo>
                  <a:pt x="12887718" y="11631166"/>
                </a:lnTo>
                <a:lnTo>
                  <a:pt x="0" y="11631166"/>
                </a:lnTo>
                <a:lnTo>
                  <a:pt x="0" y="0"/>
                </a:lnTo>
                <a:close/>
              </a:path>
            </a:pathLst>
          </a:custGeom>
          <a:blipFill>
            <a:blip r:embed="rId2">
              <a:alphaModFix amt="34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 y="6068459"/>
            <a:ext cx="12192000" cy="1311587"/>
          </a:xfrm>
          <a:custGeom>
            <a:avLst/>
            <a:gdLst/>
            <a:ahLst/>
            <a:cxnLst/>
            <a:rect l="l" t="t" r="r" b="b"/>
            <a:pathLst>
              <a:path w="21547210" h="4544503">
                <a:moveTo>
                  <a:pt x="0" y="0"/>
                </a:moveTo>
                <a:lnTo>
                  <a:pt x="21547210" y="0"/>
                </a:lnTo>
                <a:lnTo>
                  <a:pt x="21547210" y="4544502"/>
                </a:lnTo>
                <a:lnTo>
                  <a:pt x="0" y="45445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50839"/>
            <a:ext cx="4876800" cy="198209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16814" flipH="1">
            <a:off x="1023772" y="-18643"/>
            <a:ext cx="687445" cy="762769"/>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976427" y="5397733"/>
            <a:ext cx="5213087" cy="1787627"/>
          </a:xfrm>
          <a:custGeom>
            <a:avLst/>
            <a:gdLst/>
            <a:ahLst/>
            <a:cxnLst/>
            <a:rect l="l" t="t" r="r" b="b"/>
            <a:pathLst>
              <a:path w="8540250" h="3576230">
                <a:moveTo>
                  <a:pt x="0" y="0"/>
                </a:moveTo>
                <a:lnTo>
                  <a:pt x="8540250" y="0"/>
                </a:lnTo>
                <a:lnTo>
                  <a:pt x="8540250" y="3576230"/>
                </a:lnTo>
                <a:lnTo>
                  <a:pt x="0" y="357623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947319" y="-18821"/>
            <a:ext cx="4536281" cy="1064899"/>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01363" y="1295401"/>
            <a:ext cx="11074399" cy="3887884"/>
            <a:chOff x="0" y="0"/>
            <a:chExt cx="2593814" cy="1010898"/>
          </a:xfrm>
        </p:grpSpPr>
        <p:sp>
          <p:nvSpPr>
            <p:cNvPr id="15" name="Freeform 15"/>
            <p:cNvSpPr/>
            <p:nvPr/>
          </p:nvSpPr>
          <p:spPr>
            <a:xfrm>
              <a:off x="0" y="0"/>
              <a:ext cx="2593814" cy="1010898"/>
            </a:xfrm>
            <a:custGeom>
              <a:avLst/>
              <a:gdLst/>
              <a:ahLst/>
              <a:cxnLst/>
              <a:rect l="l" t="t" r="r" b="b"/>
              <a:pathLst>
                <a:path w="2593814" h="1010898">
                  <a:moveTo>
                    <a:pt x="92650" y="0"/>
                  </a:moveTo>
                  <a:lnTo>
                    <a:pt x="2501164" y="0"/>
                  </a:lnTo>
                  <a:cubicBezTo>
                    <a:pt x="2525737" y="0"/>
                    <a:pt x="2549302" y="9761"/>
                    <a:pt x="2566677" y="27136"/>
                  </a:cubicBezTo>
                  <a:cubicBezTo>
                    <a:pt x="2584053" y="44512"/>
                    <a:pt x="2593814" y="68077"/>
                    <a:pt x="2593814" y="92650"/>
                  </a:cubicBezTo>
                  <a:lnTo>
                    <a:pt x="2593814" y="918249"/>
                  </a:lnTo>
                  <a:cubicBezTo>
                    <a:pt x="2593814" y="969418"/>
                    <a:pt x="2552333" y="1010898"/>
                    <a:pt x="2501164" y="1010898"/>
                  </a:cubicBezTo>
                  <a:lnTo>
                    <a:pt x="92650" y="1010898"/>
                  </a:lnTo>
                  <a:cubicBezTo>
                    <a:pt x="41481" y="1010898"/>
                    <a:pt x="0" y="969418"/>
                    <a:pt x="0" y="918249"/>
                  </a:cubicBezTo>
                  <a:lnTo>
                    <a:pt x="0" y="92650"/>
                  </a:lnTo>
                  <a:cubicBezTo>
                    <a:pt x="0" y="41481"/>
                    <a:pt x="41481" y="0"/>
                    <a:pt x="92650" y="0"/>
                  </a:cubicBezTo>
                  <a:close/>
                </a:path>
              </a:pathLst>
            </a:custGeom>
            <a:solidFill>
              <a:srgbClr val="FFFFFF"/>
            </a:solidFill>
            <a:ln w="66675">
              <a:solidFill>
                <a:srgbClr val="38B6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812800" cy="841375"/>
            </a:xfrm>
            <a:prstGeom prst="rect">
              <a:avLst/>
            </a:prstGeom>
          </p:spPr>
          <p:txBody>
            <a:bodyPr lIns="33867" tIns="33867" rIns="33867" bIns="33867" rtlCol="0" anchor="ctr"/>
            <a:lstStyle/>
            <a:p>
              <a:pPr marL="0" marR="0" lvl="0" indent="0" algn="ctr" defTabSz="914446"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Freeform 18"/>
          <p:cNvSpPr/>
          <p:nvPr/>
        </p:nvSpPr>
        <p:spPr>
          <a:xfrm>
            <a:off x="12357" y="6734134"/>
            <a:ext cx="3252743" cy="598075"/>
          </a:xfrm>
          <a:custGeom>
            <a:avLst/>
            <a:gdLst/>
            <a:ahLst/>
            <a:cxnLst/>
            <a:rect l="l" t="t" r="r" b="b"/>
            <a:pathLst>
              <a:path w="4949590" h="897113">
                <a:moveTo>
                  <a:pt x="0" y="0"/>
                </a:moveTo>
                <a:lnTo>
                  <a:pt x="4949591" y="0"/>
                </a:lnTo>
                <a:lnTo>
                  <a:pt x="4949591" y="897113"/>
                </a:lnTo>
                <a:lnTo>
                  <a:pt x="0" y="89711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879877">
            <a:off x="8249865" y="453433"/>
            <a:ext cx="3856047" cy="972955"/>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Hộp Văn bản 48"/>
          <p:cNvSpPr txBox="1"/>
          <p:nvPr/>
        </p:nvSpPr>
        <p:spPr>
          <a:xfrm>
            <a:off x="1320755" y="1873147"/>
            <a:ext cx="9804400" cy="2865770"/>
          </a:xfrm>
          <a:prstGeom prst="rect">
            <a:avLst/>
          </a:prstGeom>
          <a:solidFill>
            <a:schemeClr val="bg1"/>
          </a:solidFill>
          <a:ln>
            <a:noFill/>
          </a:ln>
        </p:spPr>
        <p:txBody>
          <a:bodyPr wrap="square" rtlCol="0">
            <a:noAutofit/>
          </a:bodyPr>
          <a:lstStyle/>
          <a:p>
            <a:pPr marL="0" marR="0" lvl="0" indent="0" algn="ctr" defTabSz="609630" rtl="0" eaLnBrk="1" fontAlgn="auto" latinLnBrk="0" hangingPunct="1">
              <a:lnSpc>
                <a:spcPct val="100000"/>
              </a:lnSpc>
              <a:spcBef>
                <a:spcPts val="400"/>
              </a:spcBef>
              <a:spcAft>
                <a:spcPts val="400"/>
              </a:spcAft>
              <a:buClrTx/>
              <a:buSzTx/>
              <a:buFontTx/>
              <a:buNone/>
              <a:tabLst/>
              <a:defRPr/>
            </a:pPr>
            <a:r>
              <a:rPr kumimoji="0" lang="en-US" sz="7667" b="1" i="0" u="none" strike="noStrike" kern="1200" cap="none" spc="0" normalizeH="0" baseline="0" noProof="0" dirty="0">
                <a:ln w="22225">
                  <a:solidFill>
                    <a:srgbClr val="F9423A"/>
                  </a:solidFill>
                  <a:prstDash val="solid"/>
                </a:ln>
                <a:solidFill>
                  <a:srgbClr val="FF3300"/>
                </a:solidFill>
                <a:effectLst/>
                <a:uLnTx/>
                <a:uFillTx/>
                <a:latin typeface="Times New Roman" panose="02020603050405020304" pitchFamily="18" charset="0"/>
                <a:ea typeface="+mn-ea"/>
                <a:cs typeface="Times New Roman" panose="02020603050405020304" pitchFamily="18" charset="0"/>
                <a:sym typeface="+mn-ea"/>
              </a:rPr>
              <a:t>TRÒ CHƠI </a:t>
            </a:r>
          </a:p>
          <a:p>
            <a:pPr marL="0" marR="0" lvl="0" indent="0" algn="ctr" defTabSz="609630" rtl="0" eaLnBrk="1" fontAlgn="auto" latinLnBrk="0" hangingPunct="1">
              <a:lnSpc>
                <a:spcPct val="100000"/>
              </a:lnSpc>
              <a:spcBef>
                <a:spcPts val="400"/>
              </a:spcBef>
              <a:spcAft>
                <a:spcPts val="400"/>
              </a:spcAft>
              <a:buClrTx/>
              <a:buSzTx/>
              <a:buFontTx/>
              <a:buNone/>
              <a:tabLst/>
              <a:defRPr/>
            </a:pPr>
            <a:r>
              <a:rPr lang="en-US" sz="7667" b="1" dirty="0">
                <a:ln w="22225">
                  <a:solidFill>
                    <a:srgbClr val="F9423A"/>
                  </a:solidFill>
                  <a:prstDash val="solid"/>
                </a:ln>
                <a:solidFill>
                  <a:srgbClr val="FF3300"/>
                </a:solidFill>
                <a:latin typeface="Times New Roman" panose="02020603050405020304" pitchFamily="18" charset="0"/>
                <a:cs typeface="Times New Roman" panose="02020603050405020304" pitchFamily="18" charset="0"/>
                <a:sym typeface="+mn-ea"/>
              </a:rPr>
              <a:t>LẬT MẢNH GHÉP</a:t>
            </a:r>
            <a:endParaRPr kumimoji="0" lang="en-US" sz="7667" b="1" i="0" u="none" strike="noStrike" kern="1200" cap="none" spc="0" normalizeH="0" baseline="0" noProof="0" dirty="0">
              <a:ln w="22225">
                <a:solidFill>
                  <a:srgbClr val="F9423A"/>
                </a:solidFill>
                <a:prstDash val="solid"/>
              </a:ln>
              <a:solidFill>
                <a:srgbClr val="FF3300"/>
              </a:solidFill>
              <a:effectLst/>
              <a:uLnTx/>
              <a:uFillTx/>
              <a:latin typeface="Times New Roman" panose="02020603050405020304" pitchFamily="18" charset="0"/>
              <a:ea typeface="+mn-ea"/>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sym typeface="+mn-ea"/>
              </a:rPr>
              <a:t>                        </a:t>
            </a:r>
            <a:endParaRPr kumimoji="0" lang="en-US" sz="3600" b="1" i="0" u="none" strike="noStrike" kern="1200" cap="none" spc="0" normalizeH="0" baseline="0" noProof="0" dirty="0">
              <a:ln>
                <a:noFill/>
              </a:ln>
              <a:gradFill>
                <a:gsLst>
                  <a:gs pos="0">
                    <a:srgbClr val="007BD3"/>
                  </a:gs>
                  <a:gs pos="100000">
                    <a:srgbClr val="034373"/>
                  </a:gs>
                </a:gsLst>
                <a:lin scaled="0"/>
              </a:gra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mn-ea"/>
            </a:endParaRPr>
          </a:p>
        </p:txBody>
      </p:sp>
      <p:sp>
        <p:nvSpPr>
          <p:cNvPr id="3" name="Freeform 3"/>
          <p:cNvSpPr/>
          <p:nvPr/>
        </p:nvSpPr>
        <p:spPr>
          <a:xfrm>
            <a:off x="8483600" y="4273915"/>
            <a:ext cx="3878177" cy="2697015"/>
          </a:xfrm>
          <a:custGeom>
            <a:avLst/>
            <a:gdLst/>
            <a:ahLst/>
            <a:cxnLst/>
            <a:rect l="l" t="t" r="r" b="b"/>
            <a:pathLst>
              <a:path w="6787819" h="5515103">
                <a:moveTo>
                  <a:pt x="0" y="0"/>
                </a:moveTo>
                <a:lnTo>
                  <a:pt x="6787818" y="0"/>
                </a:lnTo>
                <a:lnTo>
                  <a:pt x="6787818" y="5515103"/>
                </a:lnTo>
                <a:lnTo>
                  <a:pt x="0" y="551510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614184">
            <a:off x="71618" y="344950"/>
            <a:ext cx="4001709" cy="1164445"/>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89385" y="3987800"/>
            <a:ext cx="2396542" cy="3391884"/>
          </a:xfrm>
          <a:custGeom>
            <a:avLst/>
            <a:gdLst/>
            <a:ahLst/>
            <a:cxnLst/>
            <a:rect l="l" t="t" r="r" b="b"/>
            <a:pathLst>
              <a:path w="5075538" h="5663083">
                <a:moveTo>
                  <a:pt x="0" y="0"/>
                </a:moveTo>
                <a:lnTo>
                  <a:pt x="5075538" y="0"/>
                </a:lnTo>
                <a:lnTo>
                  <a:pt x="5075538" y="5663082"/>
                </a:lnTo>
                <a:lnTo>
                  <a:pt x="0" y="5663082"/>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11300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5754"/>
            <a:ext cx="12192000" cy="669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2079" y="-968543"/>
            <a:ext cx="13208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95600" y="12000707"/>
            <a:ext cx="1824038"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3" name="Rounded Rectangle 2"/>
          <p:cNvSpPr/>
          <p:nvPr/>
        </p:nvSpPr>
        <p:spPr>
          <a:xfrm>
            <a:off x="4097540" y="917559"/>
            <a:ext cx="7727211" cy="5798726"/>
          </a:xfrm>
          <a:prstGeom prst="roundRect">
            <a:avLst/>
          </a:prstGeom>
          <a:solidFill>
            <a:srgbClr val="0070C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8800" b="1" dirty="0">
              <a:latin typeface="Times New Roman" panose="02020603050405020304" pitchFamily="18" charset="0"/>
              <a:cs typeface="Times New Roman" panose="02020603050405020304" pitchFamily="18" charset="0"/>
            </a:endParaRPr>
          </a:p>
        </p:txBody>
      </p:sp>
      <p:pic>
        <p:nvPicPr>
          <p:cNvPr id="4" name="Picture 6" descr="Pin on Hodgepodge">
            <a:hlinkClick r:id="rId6" action="ppaction://hlinksldjump"/>
            <a:extLst>
              <a:ext uri="{FF2B5EF4-FFF2-40B4-BE49-F238E27FC236}">
                <a16:creationId xmlns:a16="http://schemas.microsoft.com/office/drawing/2014/main" id="{A4A0ADE0-310A-79A5-FDF1-D7BCE04E1C24}"/>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251805" y="1070972"/>
            <a:ext cx="856584" cy="85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24749" y="-276811"/>
            <a:ext cx="609600" cy="609600"/>
          </a:xfrm>
          <a:prstGeom prst="rect">
            <a:avLst/>
          </a:prstGeom>
        </p:spPr>
      </p:pic>
      <p:sp>
        <p:nvSpPr>
          <p:cNvPr id="24" name="Cloud 23">
            <a:hlinkClick r:id="rId9" action="ppaction://hlinksldjump"/>
          </p:cNvPr>
          <p:cNvSpPr/>
          <p:nvPr/>
        </p:nvSpPr>
        <p:spPr>
          <a:xfrm>
            <a:off x="2507780" y="-24226"/>
            <a:ext cx="9643538" cy="10951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TRÒ CHƠI LẬT MẢNH GHÉP</a:t>
            </a:r>
          </a:p>
        </p:txBody>
      </p:sp>
      <p:pic>
        <p:nvPicPr>
          <p:cNvPr id="14" name="mau1">
            <a:hlinkClick r:id="rId10" action="ppaction://hlinksldjump" highlightClick="1">
              <a:snd r:embed="rId11" name="drumroll.wav"/>
            </a:hlinkClick>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29658" y="939346"/>
            <a:ext cx="3788322" cy="327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mau2">
            <a:hlinkClick r:id="rId6" action="ppaction://hlinksldjump">
              <a:snd r:embed="rId11" name="drumroll.wav"/>
            </a:hlinkClick>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23181" y="1329702"/>
            <a:ext cx="3740025" cy="327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mau3">
            <a:hlinkClick r:id="rId14" action="ppaction://hlinksldjump">
              <a:snd r:embed="rId11" name="drumroll.wav"/>
            </a:hlinkClick>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99075" y="3734703"/>
            <a:ext cx="3849489" cy="29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mau4">
            <a:hlinkClick r:id="rId16" action="ppaction://hlinksldjump">
              <a:snd r:embed="rId11" name="drumroll.wav"/>
            </a:hlinkClick>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384144" y="3749068"/>
            <a:ext cx="3788322" cy="291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iseaux29">
            <a:extLst>
              <a:ext uri="{FF2B5EF4-FFF2-40B4-BE49-F238E27FC236}">
                <a16:creationId xmlns:a16="http://schemas.microsoft.com/office/drawing/2014/main" id="{BD0F9C1E-D73C-E686-ED5C-19DA6BC6BDF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75769" y="5742903"/>
            <a:ext cx="12954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4" descr="oiseaux29">
            <a:extLst>
              <a:ext uri="{FF2B5EF4-FFF2-40B4-BE49-F238E27FC236}">
                <a16:creationId xmlns:a16="http://schemas.microsoft.com/office/drawing/2014/main" id="{87C240F2-CCB5-9EA8-3448-C46272E9A1C1}"/>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0531641" y="94299"/>
            <a:ext cx="9144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7" descr="Picture1">
            <a:extLst>
              <a:ext uri="{FF2B5EF4-FFF2-40B4-BE49-F238E27FC236}">
                <a16:creationId xmlns:a16="http://schemas.microsoft.com/office/drawing/2014/main" id="{03B95B63-AEC2-B2A7-17B8-2467761D063C}"/>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883271" y="5441355"/>
            <a:ext cx="762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7" descr="Picture1">
            <a:extLst>
              <a:ext uri="{FF2B5EF4-FFF2-40B4-BE49-F238E27FC236}">
                <a16:creationId xmlns:a16="http://schemas.microsoft.com/office/drawing/2014/main" id="{BC48709E-9A69-B223-0C46-D7D0DBB51546}"/>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450443" y="5471966"/>
            <a:ext cx="762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7" descr="Picture1">
            <a:extLst>
              <a:ext uri="{FF2B5EF4-FFF2-40B4-BE49-F238E27FC236}">
                <a16:creationId xmlns:a16="http://schemas.microsoft.com/office/drawing/2014/main" id="{AA9B6CAD-B441-1DC2-205C-2B1B0BDC55D3}"/>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35165" y="5100911"/>
            <a:ext cx="7620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7" descr="Picture1">
            <a:extLst>
              <a:ext uri="{FF2B5EF4-FFF2-40B4-BE49-F238E27FC236}">
                <a16:creationId xmlns:a16="http://schemas.microsoft.com/office/drawing/2014/main" id="{7350C674-23F8-CBDC-B3C6-2007A9FB3110}"/>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847218" y="5039260"/>
            <a:ext cx="7620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1287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59091" showWhenStopped="0">
                <p:cTn id="35" fill="hold" display="0">
                  <p:stCondLst>
                    <p:cond delay="indefinite"/>
                  </p:stCondLst>
                  <p:endCondLst>
                    <p:cond evt="onStopAudio" delay="0">
                      <p:tgtEl>
                        <p:sldTgt/>
                      </p:tgtEl>
                    </p:cond>
                  </p:endCondLst>
                </p:cTn>
                <p:tgtEl>
                  <p:spTgt spid="23"/>
                </p:tgtEl>
              </p:cMediaNode>
            </p:audio>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411412" y="467455"/>
            <a:ext cx="9644175" cy="1522194"/>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Điền số thích hợp vào chỗ chấm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81 756   &gt;  8 …756</a:t>
            </a:r>
          </a:p>
        </p:txBody>
      </p:sp>
      <p:sp>
        <p:nvSpPr>
          <p:cNvPr id="42" name="AutoShape 51"/>
          <p:cNvSpPr>
            <a:spLocks noChangeArrowheads="1"/>
          </p:cNvSpPr>
          <p:nvPr/>
        </p:nvSpPr>
        <p:spPr bwMode="auto">
          <a:xfrm>
            <a:off x="1573819" y="3397415"/>
            <a:ext cx="9574613" cy="1601661"/>
          </a:xfrm>
          <a:prstGeom prst="roundRect">
            <a:avLst>
              <a:gd name="adj" fmla="val 16667"/>
            </a:avLst>
          </a:prstGeom>
          <a:solidFill>
            <a:srgbClr val="7030A0"/>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6000" b="1" i="0" u="none" strike="noStrike" kern="1200" cap="none" spc="0" normalizeH="0" baseline="0" noProof="0">
                <a:ln>
                  <a:noFill/>
                </a:ln>
                <a:solidFill>
                  <a:prstClr val="white"/>
                </a:solidFill>
                <a:effectLst>
                  <a:outerShdw blurRad="38100" dist="38100" dir="2700000" algn="tl">
                    <a:srgbClr val="000000"/>
                  </a:outerShdw>
                </a:effectLst>
                <a:uLnTx/>
                <a:uFillTx/>
                <a:latin typeface="Times New Roman" pitchFamily="18" charset="0"/>
                <a:ea typeface="+mn-ea"/>
                <a:cs typeface="Arial"/>
                <a:sym typeface="Arial"/>
              </a:rPr>
              <a:t>0</a:t>
            </a:r>
            <a:endParaRPr kumimoji="0" lang="en-US" altLang="en-US" sz="6000" b="1" i="0"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sp>
        <p:nvSpPr>
          <p:cNvPr id="57" name="AutoShape 27"/>
          <p:cNvSpPr>
            <a:spLocks noChangeArrowheads="1"/>
          </p:cNvSpPr>
          <p:nvPr/>
        </p:nvSpPr>
        <p:spPr bwMode="auto">
          <a:xfrm>
            <a:off x="517802" y="541183"/>
            <a:ext cx="1785937"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58" name="WordArt 28"/>
          <p:cNvSpPr>
            <a:spLocks noChangeArrowheads="1" noChangeShapeType="1" noTextEdit="1"/>
          </p:cNvSpPr>
          <p:nvPr/>
        </p:nvSpPr>
        <p:spPr bwMode="auto">
          <a:xfrm>
            <a:off x="1067870" y="915833"/>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sym typeface="Arial"/>
              </a:rPr>
              <a:t> 1</a:t>
            </a:r>
          </a:p>
        </p:txBody>
      </p:sp>
      <p:sp>
        <p:nvSpPr>
          <p:cNvPr id="64" name="WordArt 34"/>
          <p:cNvSpPr>
            <a:spLocks noChangeArrowheads="1" noChangeShapeType="1" noTextEdit="1"/>
          </p:cNvSpPr>
          <p:nvPr/>
        </p:nvSpPr>
        <p:spPr bwMode="auto">
          <a:xfrm>
            <a:off x="5424521" y="3887110"/>
            <a:ext cx="1530921" cy="231613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5" name="WordArt 35"/>
          <p:cNvSpPr>
            <a:spLocks noChangeArrowheads="1" noChangeShapeType="1" noTextEdit="1"/>
          </p:cNvSpPr>
          <p:nvPr/>
        </p:nvSpPr>
        <p:spPr bwMode="auto">
          <a:xfrm>
            <a:off x="5424521" y="3887110"/>
            <a:ext cx="1530921" cy="231613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6" name="WordArt 36"/>
          <p:cNvSpPr>
            <a:spLocks noChangeArrowheads="1" noChangeShapeType="1" noTextEdit="1"/>
          </p:cNvSpPr>
          <p:nvPr/>
        </p:nvSpPr>
        <p:spPr bwMode="auto">
          <a:xfrm>
            <a:off x="5424521" y="3887110"/>
            <a:ext cx="1530921" cy="231613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7" name="WordArt 37"/>
          <p:cNvSpPr>
            <a:spLocks noChangeArrowheads="1" noChangeShapeType="1" noTextEdit="1"/>
          </p:cNvSpPr>
          <p:nvPr/>
        </p:nvSpPr>
        <p:spPr bwMode="auto">
          <a:xfrm>
            <a:off x="5434046" y="3887110"/>
            <a:ext cx="1530921" cy="231613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8" name="WordArt 38"/>
          <p:cNvSpPr>
            <a:spLocks noChangeArrowheads="1" noChangeShapeType="1" noTextEdit="1"/>
          </p:cNvSpPr>
          <p:nvPr/>
        </p:nvSpPr>
        <p:spPr bwMode="auto">
          <a:xfrm>
            <a:off x="5443571" y="3887110"/>
            <a:ext cx="1530921" cy="2316134"/>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3" name="Group 49"/>
          <p:cNvGrpSpPr>
            <a:grpSpLocks/>
          </p:cNvGrpSpPr>
          <p:nvPr/>
        </p:nvGrpSpPr>
        <p:grpSpPr bwMode="auto">
          <a:xfrm>
            <a:off x="4306685" y="3328210"/>
            <a:ext cx="3766591" cy="3341731"/>
            <a:chOff x="4320" y="2928"/>
            <a:chExt cx="1104" cy="1104"/>
          </a:xfrm>
        </p:grpSpPr>
        <p:sp>
          <p:nvSpPr>
            <p:cNvPr id="1027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027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grpSp>
        <p:nvGrpSpPr>
          <p:cNvPr id="2" name="Group 51">
            <a:extLst>
              <a:ext uri="{FF2B5EF4-FFF2-40B4-BE49-F238E27FC236}">
                <a16:creationId xmlns:a16="http://schemas.microsoft.com/office/drawing/2014/main" id="{466E39C6-091C-DDF7-664A-045A60F5F43B}"/>
              </a:ext>
            </a:extLst>
          </p:cNvPr>
          <p:cNvGrpSpPr>
            <a:grpSpLocks/>
          </p:cNvGrpSpPr>
          <p:nvPr/>
        </p:nvGrpSpPr>
        <p:grpSpPr bwMode="auto">
          <a:xfrm>
            <a:off x="178175" y="0"/>
            <a:ext cx="320675" cy="6858000"/>
            <a:chOff x="202295" y="-322943"/>
            <a:chExt cx="319314" cy="7180943"/>
          </a:xfrm>
        </p:grpSpPr>
        <p:sp>
          <p:nvSpPr>
            <p:cNvPr id="4" name="Rectangle 3">
              <a:extLst>
                <a:ext uri="{FF2B5EF4-FFF2-40B4-BE49-F238E27FC236}">
                  <a16:creationId xmlns:a16="http://schemas.microsoft.com/office/drawing/2014/main" id="{0AE4233F-13AE-CBF3-FECB-8F13E6E6128A}"/>
                </a:ext>
              </a:extLst>
            </p:cNvPr>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 name="Rectangle 10">
              <a:extLst>
                <a:ext uri="{FF2B5EF4-FFF2-40B4-BE49-F238E27FC236}">
                  <a16:creationId xmlns:a16="http://schemas.microsoft.com/office/drawing/2014/main" id="{411AF2DB-86AC-EBF4-DD9D-59228EA4EFF4}"/>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6" name="Rectangle 5">
              <a:extLst>
                <a:ext uri="{FF2B5EF4-FFF2-40B4-BE49-F238E27FC236}">
                  <a16:creationId xmlns:a16="http://schemas.microsoft.com/office/drawing/2014/main" id="{F7E15610-8485-5C20-E331-74467335A962}"/>
                </a:ext>
              </a:extLst>
            </p:cNvPr>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pic>
        <p:nvPicPr>
          <p:cNvPr id="7" name="Picture 29" descr="Picture1">
            <a:extLst>
              <a:ext uri="{FF2B5EF4-FFF2-40B4-BE49-F238E27FC236}">
                <a16:creationId xmlns:a16="http://schemas.microsoft.com/office/drawing/2014/main" id="{0A4F0F59-EEF0-5C64-E2E6-05EBA3C263C1}"/>
              </a:ext>
            </a:extLst>
          </p:cNvPr>
          <p:cNvPicPr>
            <a:picLocks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510" y="2469220"/>
            <a:ext cx="11556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6" action="ppaction://hlinksldjump"/>
            <a:extLst>
              <a:ext uri="{FF2B5EF4-FFF2-40B4-BE49-F238E27FC236}">
                <a16:creationId xmlns:a16="http://schemas.microsoft.com/office/drawing/2014/main" id="{8F617235-FF53-357C-5F03-A8453A1D4F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06110566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68"/>
                                        </p:tgtEl>
                                        <p:attrNameLst>
                                          <p:attrName>ppt_w</p:attrName>
                                        </p:attrNameLst>
                                      </p:cBhvr>
                                      <p:tavLst>
                                        <p:tav tm="0">
                                          <p:val>
                                            <p:strVal val="ppt_w"/>
                                          </p:val>
                                        </p:tav>
                                        <p:tav tm="100000">
                                          <p:val>
                                            <p:fltVal val="0"/>
                                          </p:val>
                                        </p:tav>
                                      </p:tavLst>
                                    </p:anim>
                                    <p:anim calcmode="lin" valueType="num">
                                      <p:cBhvr>
                                        <p:cTn id="11" dur="500"/>
                                        <p:tgtEl>
                                          <p:spTgt spid="68"/>
                                        </p:tgtEl>
                                        <p:attrNameLst>
                                          <p:attrName>ppt_h</p:attrName>
                                        </p:attrNameLst>
                                      </p:cBhvr>
                                      <p:tavLst>
                                        <p:tav tm="0">
                                          <p:val>
                                            <p:strVal val="ppt_h"/>
                                          </p:val>
                                        </p:tav>
                                        <p:tav tm="100000">
                                          <p:val>
                                            <p:fltVal val="0"/>
                                          </p:val>
                                        </p:tav>
                                      </p:tavLst>
                                    </p:anim>
                                    <p:animEffect transition="out" filter="fade">
                                      <p:cBhvr>
                                        <p:cTn id="12" dur="500"/>
                                        <p:tgtEl>
                                          <p:spTgt spid="68"/>
                                        </p:tgtEl>
                                      </p:cBhvr>
                                    </p:animEffect>
                                    <p:set>
                                      <p:cBhvr>
                                        <p:cTn id="13" dur="1" fill="hold">
                                          <p:stCondLst>
                                            <p:cond delay="499"/>
                                          </p:stCondLst>
                                        </p:cTn>
                                        <p:tgtEl>
                                          <p:spTgt spid="68"/>
                                        </p:tgtEl>
                                        <p:attrNameLst>
                                          <p:attrName>style.visibility</p:attrName>
                                        </p:attrNameLst>
                                      </p:cBhvr>
                                      <p:to>
                                        <p:strVal val="hidden"/>
                                      </p:to>
                                    </p:set>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dissolve">
                                      <p:cBhvr>
                                        <p:cTn id="17" dur="500"/>
                                        <p:tgtEl>
                                          <p:spTgt spid="67"/>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nodeType="afterGroup">
                            <p:stCondLst>
                              <p:cond delay="1500"/>
                            </p:stCondLst>
                            <p:childTnLst>
                              <p:par>
                                <p:cTn id="19" presetID="53" presetClass="exit" presetSubtype="0" fill="hold" nodeType="afterEffect">
                                  <p:stCondLst>
                                    <p:cond delay="0"/>
                                  </p:stCondLst>
                                  <p:childTnLst>
                                    <p:anim calcmode="lin" valueType="num">
                                      <p:cBhvr>
                                        <p:cTn id="20" dur="500"/>
                                        <p:tgtEl>
                                          <p:spTgt spid="67"/>
                                        </p:tgtEl>
                                        <p:attrNameLst>
                                          <p:attrName>ppt_w</p:attrName>
                                        </p:attrNameLst>
                                      </p:cBhvr>
                                      <p:tavLst>
                                        <p:tav tm="0">
                                          <p:val>
                                            <p:strVal val="ppt_w"/>
                                          </p:val>
                                        </p:tav>
                                        <p:tav tm="100000">
                                          <p:val>
                                            <p:fltVal val="0"/>
                                          </p:val>
                                        </p:tav>
                                      </p:tavLst>
                                    </p:anim>
                                    <p:anim calcmode="lin" valueType="num">
                                      <p:cBhvr>
                                        <p:cTn id="21" dur="500"/>
                                        <p:tgtEl>
                                          <p:spTgt spid="67"/>
                                        </p:tgtEl>
                                        <p:attrNameLst>
                                          <p:attrName>ppt_h</p:attrName>
                                        </p:attrNameLst>
                                      </p:cBhvr>
                                      <p:tavLst>
                                        <p:tav tm="0">
                                          <p:val>
                                            <p:strVal val="ppt_h"/>
                                          </p:val>
                                        </p:tav>
                                        <p:tav tm="100000">
                                          <p:val>
                                            <p:fltVal val="0"/>
                                          </p:val>
                                        </p:tav>
                                      </p:tavLst>
                                    </p:anim>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par>
                          <p:cTn id="24" fill="hold" nodeType="afterGroup">
                            <p:stCondLst>
                              <p:cond delay="2000"/>
                            </p:stCondLst>
                            <p:childTnLst>
                              <p:par>
                                <p:cTn id="25" presetID="9"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dissolve">
                                      <p:cBhvr>
                                        <p:cTn id="27" dur="500"/>
                                        <p:tgtEl>
                                          <p:spTgt spid="66"/>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nodeType="afterGroup">
                            <p:stCondLst>
                              <p:cond delay="2500"/>
                            </p:stCondLst>
                            <p:childTnLst>
                              <p:par>
                                <p:cTn id="29" presetID="53" presetClass="exit" presetSubtype="0" fill="hold" nodeType="afterEffect">
                                  <p:stCondLst>
                                    <p:cond delay="0"/>
                                  </p:stCondLst>
                                  <p:childTnLst>
                                    <p:anim calcmode="lin" valueType="num">
                                      <p:cBhvr>
                                        <p:cTn id="30" dur="500"/>
                                        <p:tgtEl>
                                          <p:spTgt spid="66"/>
                                        </p:tgtEl>
                                        <p:attrNameLst>
                                          <p:attrName>ppt_w</p:attrName>
                                        </p:attrNameLst>
                                      </p:cBhvr>
                                      <p:tavLst>
                                        <p:tav tm="0">
                                          <p:val>
                                            <p:strVal val="ppt_w"/>
                                          </p:val>
                                        </p:tav>
                                        <p:tav tm="100000">
                                          <p:val>
                                            <p:fltVal val="0"/>
                                          </p:val>
                                        </p:tav>
                                      </p:tavLst>
                                    </p:anim>
                                    <p:anim calcmode="lin" valueType="num">
                                      <p:cBhvr>
                                        <p:cTn id="31" dur="500"/>
                                        <p:tgtEl>
                                          <p:spTgt spid="66"/>
                                        </p:tgtEl>
                                        <p:attrNameLst>
                                          <p:attrName>ppt_h</p:attrName>
                                        </p:attrNameLst>
                                      </p:cBhvr>
                                      <p:tavLst>
                                        <p:tav tm="0">
                                          <p:val>
                                            <p:strVal val="ppt_h"/>
                                          </p:val>
                                        </p:tav>
                                        <p:tav tm="100000">
                                          <p:val>
                                            <p:fltVal val="0"/>
                                          </p:val>
                                        </p:tav>
                                      </p:tavLst>
                                    </p:anim>
                                    <p:animEffect transition="out" filter="fade">
                                      <p:cBhvr>
                                        <p:cTn id="32" dur="500"/>
                                        <p:tgtEl>
                                          <p:spTgt spid="66"/>
                                        </p:tgtEl>
                                      </p:cBhvr>
                                    </p:animEffect>
                                    <p:set>
                                      <p:cBhvr>
                                        <p:cTn id="33" dur="1" fill="hold">
                                          <p:stCondLst>
                                            <p:cond delay="499"/>
                                          </p:stCondLst>
                                        </p:cTn>
                                        <p:tgtEl>
                                          <p:spTgt spid="66"/>
                                        </p:tgtEl>
                                        <p:attrNameLst>
                                          <p:attrName>style.visibility</p:attrName>
                                        </p:attrNameLst>
                                      </p:cBhvr>
                                      <p:to>
                                        <p:strVal val="hidden"/>
                                      </p:to>
                                    </p:set>
                                  </p:childTnLst>
                                </p:cTn>
                              </p:par>
                            </p:childTnLst>
                          </p:cTn>
                        </p:par>
                        <p:par>
                          <p:cTn id="34" fill="hold" nodeType="afterGroup">
                            <p:stCondLst>
                              <p:cond delay="3000"/>
                            </p:stCondLst>
                            <p:childTnLst>
                              <p:par>
                                <p:cTn id="35" presetID="9" presetClass="entr" presetSubtype="0"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dissolve">
                                      <p:cBhvr>
                                        <p:cTn id="37" dur="500"/>
                                        <p:tgtEl>
                                          <p:spTgt spid="65"/>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nodeType="afterGroup">
                            <p:stCondLst>
                              <p:cond delay="3500"/>
                            </p:stCondLst>
                            <p:childTnLst>
                              <p:par>
                                <p:cTn id="39" presetID="53" presetClass="exit" presetSubtype="0" fill="hold" nodeType="afterEffect">
                                  <p:stCondLst>
                                    <p:cond delay="0"/>
                                  </p:stCondLst>
                                  <p:childTnLst>
                                    <p:anim calcmode="lin" valueType="num">
                                      <p:cBhvr>
                                        <p:cTn id="40" dur="500"/>
                                        <p:tgtEl>
                                          <p:spTgt spid="65"/>
                                        </p:tgtEl>
                                        <p:attrNameLst>
                                          <p:attrName>ppt_w</p:attrName>
                                        </p:attrNameLst>
                                      </p:cBhvr>
                                      <p:tavLst>
                                        <p:tav tm="0">
                                          <p:val>
                                            <p:strVal val="ppt_w"/>
                                          </p:val>
                                        </p:tav>
                                        <p:tav tm="100000">
                                          <p:val>
                                            <p:fltVal val="0"/>
                                          </p:val>
                                        </p:tav>
                                      </p:tavLst>
                                    </p:anim>
                                    <p:anim calcmode="lin" valueType="num">
                                      <p:cBhvr>
                                        <p:cTn id="41" dur="500"/>
                                        <p:tgtEl>
                                          <p:spTgt spid="65"/>
                                        </p:tgtEl>
                                        <p:attrNameLst>
                                          <p:attrName>ppt_h</p:attrName>
                                        </p:attrNameLst>
                                      </p:cBhvr>
                                      <p:tavLst>
                                        <p:tav tm="0">
                                          <p:val>
                                            <p:strVal val="ppt_h"/>
                                          </p:val>
                                        </p:tav>
                                        <p:tav tm="100000">
                                          <p:val>
                                            <p:fltVal val="0"/>
                                          </p:val>
                                        </p:tav>
                                      </p:tavLst>
                                    </p:anim>
                                    <p:animEffect transition="out" filter="fade">
                                      <p:cBhvr>
                                        <p:cTn id="42" dur="500"/>
                                        <p:tgtEl>
                                          <p:spTgt spid="65"/>
                                        </p:tgtEl>
                                      </p:cBhvr>
                                    </p:animEffect>
                                    <p:set>
                                      <p:cBhvr>
                                        <p:cTn id="43" dur="1" fill="hold">
                                          <p:stCondLst>
                                            <p:cond delay="499"/>
                                          </p:stCondLst>
                                        </p:cTn>
                                        <p:tgtEl>
                                          <p:spTgt spid="65"/>
                                        </p:tgtEl>
                                        <p:attrNameLst>
                                          <p:attrName>style.visibility</p:attrName>
                                        </p:attrNameLst>
                                      </p:cBhvr>
                                      <p:to>
                                        <p:strVal val="hidden"/>
                                      </p:to>
                                    </p:set>
                                  </p:childTnLst>
                                </p:cTn>
                              </p:par>
                            </p:childTnLst>
                          </p:cTn>
                        </p:par>
                        <p:par>
                          <p:cTn id="44" fill="hold" nodeType="afterGroup">
                            <p:stCondLst>
                              <p:cond delay="4000"/>
                            </p:stCondLst>
                            <p:childTnLst>
                              <p:par>
                                <p:cTn id="45" presetID="9" presetClass="entr" presetSubtype="0" fill="hold"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dissolve">
                                      <p:cBhvr>
                                        <p:cTn id="47" dur="500"/>
                                        <p:tgtEl>
                                          <p:spTgt spid="64"/>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nodeType="afterGroup">
                            <p:stCondLst>
                              <p:cond delay="4500"/>
                            </p:stCondLst>
                            <p:childTnLst>
                              <p:par>
                                <p:cTn id="49" presetID="53" presetClass="exit" presetSubtype="0" fill="hold" nodeType="afterEffect">
                                  <p:stCondLst>
                                    <p:cond delay="0"/>
                                  </p:stCondLst>
                                  <p:childTnLst>
                                    <p:anim calcmode="lin" valueType="num">
                                      <p:cBhvr>
                                        <p:cTn id="50" dur="500"/>
                                        <p:tgtEl>
                                          <p:spTgt spid="64"/>
                                        </p:tgtEl>
                                        <p:attrNameLst>
                                          <p:attrName>ppt_w</p:attrName>
                                        </p:attrNameLst>
                                      </p:cBhvr>
                                      <p:tavLst>
                                        <p:tav tm="0">
                                          <p:val>
                                            <p:strVal val="ppt_w"/>
                                          </p:val>
                                        </p:tav>
                                        <p:tav tm="100000">
                                          <p:val>
                                            <p:fltVal val="0"/>
                                          </p:val>
                                        </p:tav>
                                      </p:tavLst>
                                    </p:anim>
                                    <p:anim calcmode="lin" valueType="num">
                                      <p:cBhvr>
                                        <p:cTn id="51" dur="500"/>
                                        <p:tgtEl>
                                          <p:spTgt spid="64"/>
                                        </p:tgtEl>
                                        <p:attrNameLst>
                                          <p:attrName>ppt_h</p:attrName>
                                        </p:attrNameLst>
                                      </p:cBhvr>
                                      <p:tavLst>
                                        <p:tav tm="0">
                                          <p:val>
                                            <p:strVal val="ppt_h"/>
                                          </p:val>
                                        </p:tav>
                                        <p:tav tm="100000">
                                          <p:val>
                                            <p:fltVal val="0"/>
                                          </p:val>
                                        </p:tav>
                                      </p:tavLst>
                                    </p:anim>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xit" presetSubtype="2" fill="hold" nodeType="clickEffect">
                                  <p:stCondLst>
                                    <p:cond delay="0"/>
                                  </p:stCondLst>
                                  <p:childTnLst>
                                    <p:anim calcmode="lin" valueType="num">
                                      <p:cBhvr additive="base">
                                        <p:cTn id="62" dur="500"/>
                                        <p:tgtEl>
                                          <p:spTgt spid="3"/>
                                        </p:tgtEl>
                                        <p:attrNameLst>
                                          <p:attrName>ppt_x</p:attrName>
                                        </p:attrNameLst>
                                      </p:cBhvr>
                                      <p:tavLst>
                                        <p:tav tm="0">
                                          <p:val>
                                            <p:strVal val="ppt_x"/>
                                          </p:val>
                                        </p:tav>
                                        <p:tav tm="100000">
                                          <p:val>
                                            <p:strVal val="1+ppt_w/2"/>
                                          </p:val>
                                        </p:tav>
                                      </p:tavLst>
                                    </p:anim>
                                    <p:anim calcmode="lin" valueType="num">
                                      <p:cBhvr additive="base">
                                        <p:cTn id="63" dur="500"/>
                                        <p:tgtEl>
                                          <p:spTgt spid="3"/>
                                        </p:tgtEl>
                                        <p:attrNameLst>
                                          <p:attrName>ppt_y</p:attrName>
                                        </p:attrNameLst>
                                      </p:cBhvr>
                                      <p:tavLst>
                                        <p:tav tm="0">
                                          <p:val>
                                            <p:strVal val="ppt_y"/>
                                          </p:val>
                                        </p:tav>
                                        <p:tav tm="100000">
                                          <p:val>
                                            <p:strVal val="ppt_y"/>
                                          </p:val>
                                        </p:tav>
                                      </p:tavLst>
                                    </p:anim>
                                    <p:set>
                                      <p:cBhvr>
                                        <p:cTn id="64" dur="1" fill="hold">
                                          <p:stCondLst>
                                            <p:cond delay="499"/>
                                          </p:stCondLst>
                                        </p:cTn>
                                        <p:tgtEl>
                                          <p:spTgt spid="3"/>
                                        </p:tgtEl>
                                        <p:attrNameLst>
                                          <p:attrName>style.visibility</p:attrName>
                                        </p:attrNameLst>
                                      </p:cBhvr>
                                      <p:to>
                                        <p:strVal val="hidden"/>
                                      </p:to>
                                    </p:set>
                                  </p:childTnLst>
                                </p:cTn>
                              </p:par>
                              <p:par>
                                <p:cTn id="65" presetID="22" presetClass="entr" presetSubtype="4" fill="hold" grpId="2" nodeType="withEffect">
                                  <p:stCondLst>
                                    <p:cond delay="0"/>
                                  </p:stCondLst>
                                  <p:iterate type="lt">
                                    <p:tmPct val="0"/>
                                  </p:iterate>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par>
                                <p:cTn id="68" presetID="23" presetClass="emph" presetSubtype="0" fill="hold" grpId="0" nodeType="withEffect">
                                  <p:stCondLst>
                                    <p:cond delay="0"/>
                                  </p:stCondLst>
                                  <p:iterate type="lt">
                                    <p:tmPct val="0"/>
                                  </p:iterate>
                                  <p:childTnLst>
                                    <p:animClr clrSpc="hsl" dir="cw">
                                      <p:cBhvr override="childStyle">
                                        <p:cTn id="69" dur="500" fill="hold"/>
                                        <p:tgtEl>
                                          <p:spTgt spid="42"/>
                                        </p:tgtEl>
                                        <p:attrNameLst>
                                          <p:attrName>style.color</p:attrName>
                                        </p:attrNameLst>
                                      </p:cBhvr>
                                      <p:by>
                                        <p:hsl h="10842353" s="0" l="0"/>
                                      </p:by>
                                    </p:animClr>
                                    <p:animClr clrSpc="hsl" dir="cw">
                                      <p:cBhvr>
                                        <p:cTn id="70" dur="500" fill="hold"/>
                                        <p:tgtEl>
                                          <p:spTgt spid="42"/>
                                        </p:tgtEl>
                                        <p:attrNameLst>
                                          <p:attrName>fillcolor</p:attrName>
                                        </p:attrNameLst>
                                      </p:cBhvr>
                                      <p:by>
                                        <p:hsl h="10842353" s="0" l="0"/>
                                      </p:by>
                                    </p:animClr>
                                    <p:animClr clrSpc="hsl" dir="cw">
                                      <p:cBhvr>
                                        <p:cTn id="71" dur="500" fill="hold"/>
                                        <p:tgtEl>
                                          <p:spTgt spid="42"/>
                                        </p:tgtEl>
                                        <p:attrNameLst>
                                          <p:attrName>stroke.color</p:attrName>
                                        </p:attrNameLst>
                                      </p:cBhvr>
                                      <p:by>
                                        <p:hsl h="10842353" s="0" l="0"/>
                                      </p:by>
                                    </p:animClr>
                                    <p:set>
                                      <p:cBhvr>
                                        <p:cTn id="72" dur="500" fill="hold"/>
                                        <p:tgtEl>
                                          <p:spTgt spid="42"/>
                                        </p:tgtEl>
                                        <p:attrNameLst>
                                          <p:attrName>fill.type</p:attrName>
                                        </p:attrNameLst>
                                      </p:cBhvr>
                                      <p:to>
                                        <p:strVal val="solid"/>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par>
                                <p:cTn id="73" presetID="34" presetClass="emph" presetSubtype="0" fill="hold" grpId="1" nodeType="withEffect">
                                  <p:stCondLst>
                                    <p:cond delay="0"/>
                                  </p:stCondLst>
                                  <p:iterate type="lt">
                                    <p:tmPct val="10000"/>
                                  </p:iterate>
                                  <p:childTnLst>
                                    <p:animMotion origin="layout" path="M -4.79167E-6 2.96296E-6 L -4.79167E-6 -0.07223 " pathEditMode="relative" rAng="0" ptsTypes="AA">
                                      <p:cBhvr>
                                        <p:cTn id="74" dur="250" accel="50000" decel="50000" autoRev="1" fill="hold">
                                          <p:stCondLst>
                                            <p:cond delay="0"/>
                                          </p:stCondLst>
                                        </p:cTn>
                                        <p:tgtEl>
                                          <p:spTgt spid="42"/>
                                        </p:tgtEl>
                                        <p:attrNameLst>
                                          <p:attrName>ppt_x</p:attrName>
                                          <p:attrName>ppt_y</p:attrName>
                                        </p:attrNameLst>
                                      </p:cBhvr>
                                      <p:rCtr x="0" y="-3611"/>
                                    </p:animMotion>
                                    <p:animRot by="1500000">
                                      <p:cBhvr>
                                        <p:cTn id="75" dur="125" fill="hold">
                                          <p:stCondLst>
                                            <p:cond delay="0"/>
                                          </p:stCondLst>
                                        </p:cTn>
                                        <p:tgtEl>
                                          <p:spTgt spid="42"/>
                                        </p:tgtEl>
                                        <p:attrNameLst>
                                          <p:attrName>r</p:attrName>
                                        </p:attrNameLst>
                                      </p:cBhvr>
                                    </p:animRot>
                                    <p:animRot by="-1500000">
                                      <p:cBhvr>
                                        <p:cTn id="76" dur="125" fill="hold">
                                          <p:stCondLst>
                                            <p:cond delay="125"/>
                                          </p:stCondLst>
                                        </p:cTn>
                                        <p:tgtEl>
                                          <p:spTgt spid="42"/>
                                        </p:tgtEl>
                                        <p:attrNameLst>
                                          <p:attrName>r</p:attrName>
                                        </p:attrNameLst>
                                      </p:cBhvr>
                                    </p:animRot>
                                    <p:animRot by="-1500000">
                                      <p:cBhvr>
                                        <p:cTn id="77" dur="125" fill="hold">
                                          <p:stCondLst>
                                            <p:cond delay="250"/>
                                          </p:stCondLst>
                                        </p:cTn>
                                        <p:tgtEl>
                                          <p:spTgt spid="42"/>
                                        </p:tgtEl>
                                        <p:attrNameLst>
                                          <p:attrName>r</p:attrName>
                                        </p:attrNameLst>
                                      </p:cBhvr>
                                    </p:animRot>
                                    <p:animRot by="1500000">
                                      <p:cBhvr>
                                        <p:cTn id="7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2"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51"/>
          <p:cNvSpPr>
            <a:spLocks noChangeArrowheads="1"/>
          </p:cNvSpPr>
          <p:nvPr/>
        </p:nvSpPr>
        <p:spPr bwMode="auto">
          <a:xfrm>
            <a:off x="2339566" y="436398"/>
            <a:ext cx="9674259" cy="1375569"/>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Arial"/>
                <a:sym typeface="Arial"/>
              </a:rPr>
              <a:t>Điền dấu thích hợp vào chỗ chấm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Arial"/>
                <a:sym typeface="Arial"/>
              </a:rPr>
              <a:t>99 999 ….  100 000</a:t>
            </a:r>
          </a:p>
        </p:txBody>
      </p:sp>
      <p:sp>
        <p:nvSpPr>
          <p:cNvPr id="43" name="AutoShape 51"/>
          <p:cNvSpPr>
            <a:spLocks noChangeArrowheads="1"/>
          </p:cNvSpPr>
          <p:nvPr/>
        </p:nvSpPr>
        <p:spPr bwMode="auto">
          <a:xfrm>
            <a:off x="1321398" y="3349843"/>
            <a:ext cx="10046064" cy="165129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8000" b="1">
                <a:solidFill>
                  <a:prstClr val="white"/>
                </a:solidFill>
                <a:latin typeface="Times New Roman" panose="02020603050405020304" pitchFamily="18" charset="0"/>
                <a:cs typeface="Arial"/>
                <a:sym typeface="Arial"/>
              </a:rPr>
              <a:t>&lt;</a:t>
            </a:r>
            <a:endParaRPr kumimoji="0" lang="vi-VN" altLang="en-US" sz="8000" b="1" i="0" u="none" strike="noStrike" kern="1200" cap="none" spc="0" normalizeH="0" baseline="0" noProof="0">
              <a:ln>
                <a:noFill/>
              </a:ln>
              <a:solidFill>
                <a:prstClr val="white"/>
              </a:solidFill>
              <a:effectLst/>
              <a:uLnTx/>
              <a:uFillTx/>
              <a:latin typeface="Times New Roman" panose="02020603050405020304" pitchFamily="18" charset="0"/>
              <a:cs typeface="Arial"/>
              <a:sym typeface="Arial"/>
            </a:endParaRPr>
          </a:p>
        </p:txBody>
      </p:sp>
      <p:sp>
        <p:nvSpPr>
          <p:cNvPr id="60" name="WordArt 34"/>
          <p:cNvSpPr>
            <a:spLocks noChangeArrowheads="1" noChangeShapeType="1" noTextEdit="1"/>
          </p:cNvSpPr>
          <p:nvPr/>
        </p:nvSpPr>
        <p:spPr bwMode="auto">
          <a:xfrm>
            <a:off x="5248656" y="4176354"/>
            <a:ext cx="1675292" cy="177174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61" name="WordArt 35"/>
          <p:cNvSpPr>
            <a:spLocks noChangeArrowheads="1" noChangeShapeType="1" noTextEdit="1"/>
          </p:cNvSpPr>
          <p:nvPr/>
        </p:nvSpPr>
        <p:spPr bwMode="auto">
          <a:xfrm>
            <a:off x="5324856" y="4100154"/>
            <a:ext cx="1675292" cy="177174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62" name="WordArt 36"/>
          <p:cNvSpPr>
            <a:spLocks noChangeArrowheads="1" noChangeShapeType="1" noTextEdit="1"/>
          </p:cNvSpPr>
          <p:nvPr/>
        </p:nvSpPr>
        <p:spPr bwMode="auto">
          <a:xfrm>
            <a:off x="5248656" y="4100154"/>
            <a:ext cx="1675292" cy="177174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3" name="WordArt 37"/>
          <p:cNvSpPr>
            <a:spLocks noChangeArrowheads="1" noChangeShapeType="1" noTextEdit="1"/>
          </p:cNvSpPr>
          <p:nvPr/>
        </p:nvSpPr>
        <p:spPr bwMode="auto">
          <a:xfrm>
            <a:off x="5248656" y="4176354"/>
            <a:ext cx="1675292" cy="177174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64" name="WordArt 38"/>
          <p:cNvSpPr>
            <a:spLocks noChangeArrowheads="1" noChangeShapeType="1" noTextEdit="1"/>
          </p:cNvSpPr>
          <p:nvPr/>
        </p:nvSpPr>
        <p:spPr bwMode="auto">
          <a:xfrm>
            <a:off x="5248656" y="4100154"/>
            <a:ext cx="1675292" cy="177174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67" name="WordArt 41"/>
          <p:cNvSpPr>
            <a:spLocks noChangeArrowheads="1" noChangeShapeType="1" noTextEdit="1"/>
          </p:cNvSpPr>
          <p:nvPr/>
        </p:nvSpPr>
        <p:spPr bwMode="auto">
          <a:xfrm>
            <a:off x="5172456" y="4100154"/>
            <a:ext cx="1675292" cy="177174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3" name="Group 49"/>
          <p:cNvGrpSpPr>
            <a:grpSpLocks/>
          </p:cNvGrpSpPr>
          <p:nvPr/>
        </p:nvGrpSpPr>
        <p:grpSpPr bwMode="auto">
          <a:xfrm>
            <a:off x="4211297" y="3158555"/>
            <a:ext cx="3769406" cy="3263047"/>
            <a:chOff x="4320" y="2928"/>
            <a:chExt cx="1104" cy="1104"/>
          </a:xfrm>
        </p:grpSpPr>
        <p:sp>
          <p:nvSpPr>
            <p:cNvPr id="1334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334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grpSp>
        <p:nvGrpSpPr>
          <p:cNvPr id="2" name="Group 51">
            <a:extLst>
              <a:ext uri="{FF2B5EF4-FFF2-40B4-BE49-F238E27FC236}">
                <a16:creationId xmlns:a16="http://schemas.microsoft.com/office/drawing/2014/main" id="{D6C8A86C-D142-34B2-3581-1CA42385018C}"/>
              </a:ext>
            </a:extLst>
          </p:cNvPr>
          <p:cNvGrpSpPr>
            <a:grpSpLocks/>
          </p:cNvGrpSpPr>
          <p:nvPr/>
        </p:nvGrpSpPr>
        <p:grpSpPr bwMode="auto">
          <a:xfrm>
            <a:off x="178175" y="0"/>
            <a:ext cx="320675" cy="6858000"/>
            <a:chOff x="202295" y="-322943"/>
            <a:chExt cx="319314" cy="7180943"/>
          </a:xfrm>
        </p:grpSpPr>
        <p:sp>
          <p:nvSpPr>
            <p:cNvPr id="4" name="Rectangle 3">
              <a:extLst>
                <a:ext uri="{FF2B5EF4-FFF2-40B4-BE49-F238E27FC236}">
                  <a16:creationId xmlns:a16="http://schemas.microsoft.com/office/drawing/2014/main" id="{961DD397-39A5-636A-6983-560861D4F00F}"/>
                </a:ext>
              </a:extLst>
            </p:cNvPr>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5" name="Rectangle 10">
              <a:extLst>
                <a:ext uri="{FF2B5EF4-FFF2-40B4-BE49-F238E27FC236}">
                  <a16:creationId xmlns:a16="http://schemas.microsoft.com/office/drawing/2014/main" id="{76765140-4267-B663-5412-F65C0239919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6" name="Rectangle 5">
              <a:extLst>
                <a:ext uri="{FF2B5EF4-FFF2-40B4-BE49-F238E27FC236}">
                  <a16:creationId xmlns:a16="http://schemas.microsoft.com/office/drawing/2014/main" id="{8EEF6565-8DC3-2545-001A-395F09C01383}"/>
                </a:ext>
              </a:extLst>
            </p:cNvPr>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pic>
        <p:nvPicPr>
          <p:cNvPr id="9" name="Picture 29" descr="Picture1">
            <a:extLst>
              <a:ext uri="{FF2B5EF4-FFF2-40B4-BE49-F238E27FC236}">
                <a16:creationId xmlns:a16="http://schemas.microsoft.com/office/drawing/2014/main" id="{4B3BF655-5C80-BECC-02D1-FF474DB6AB58}"/>
              </a:ext>
            </a:extLst>
          </p:cNvPr>
          <p:cNvPicPr>
            <a:picLocks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6430" y="2241115"/>
            <a:ext cx="11556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7">
            <a:extLst>
              <a:ext uri="{FF2B5EF4-FFF2-40B4-BE49-F238E27FC236}">
                <a16:creationId xmlns:a16="http://schemas.microsoft.com/office/drawing/2014/main" id="{911D8861-1CA4-98E6-066A-6A5BB3BAD8C9}"/>
              </a:ext>
            </a:extLst>
          </p:cNvPr>
          <p:cNvSpPr>
            <a:spLocks noChangeArrowheads="1"/>
          </p:cNvSpPr>
          <p:nvPr/>
        </p:nvSpPr>
        <p:spPr bwMode="auto">
          <a:xfrm>
            <a:off x="647683" y="379276"/>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11" name="WordArt 28">
            <a:extLst>
              <a:ext uri="{FF2B5EF4-FFF2-40B4-BE49-F238E27FC236}">
                <a16:creationId xmlns:a16="http://schemas.microsoft.com/office/drawing/2014/main" id="{586BD8C1-C6B2-713B-8213-FF1DE4B2D250}"/>
              </a:ext>
            </a:extLst>
          </p:cNvPr>
          <p:cNvSpPr>
            <a:spLocks noChangeArrowheads="1" noChangeShapeType="1" noTextEdit="1"/>
          </p:cNvSpPr>
          <p:nvPr/>
        </p:nvSpPr>
        <p:spPr bwMode="auto">
          <a:xfrm>
            <a:off x="1065195" y="747576"/>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Arial"/>
                <a:sym typeface="Arial"/>
              </a:rPr>
              <a:t>2</a:t>
            </a:r>
          </a:p>
        </p:txBody>
      </p:sp>
      <p:pic>
        <p:nvPicPr>
          <p:cNvPr id="12" name="Picture 11">
            <a:hlinkClick r:id="rId6" action="ppaction://hlinksldjump"/>
            <a:extLst>
              <a:ext uri="{FF2B5EF4-FFF2-40B4-BE49-F238E27FC236}">
                <a16:creationId xmlns:a16="http://schemas.microsoft.com/office/drawing/2014/main" id="{E9A659EB-3C4B-DB60-5B2B-8D759F3FD1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92221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nodeType="afterGroup">
                            <p:stCondLst>
                              <p:cond delay="500"/>
                            </p:stCondLst>
                            <p:childTnLst>
                              <p:par>
                                <p:cTn id="9" presetID="53" presetClass="exit" presetSubtype="0" fill="hold" nodeType="afterEffect">
                                  <p:stCondLst>
                                    <p:cond delay="0"/>
                                  </p:stCondLst>
                                  <p:childTnLst>
                                    <p:anim calcmode="lin" valueType="num">
                                      <p:cBhvr>
                                        <p:cTn id="10" dur="500"/>
                                        <p:tgtEl>
                                          <p:spTgt spid="64"/>
                                        </p:tgtEl>
                                        <p:attrNameLst>
                                          <p:attrName>ppt_w</p:attrName>
                                        </p:attrNameLst>
                                      </p:cBhvr>
                                      <p:tavLst>
                                        <p:tav tm="0">
                                          <p:val>
                                            <p:strVal val="ppt_w"/>
                                          </p:val>
                                        </p:tav>
                                        <p:tav tm="100000">
                                          <p:val>
                                            <p:fltVal val="0"/>
                                          </p:val>
                                        </p:tav>
                                      </p:tavLst>
                                    </p:anim>
                                    <p:anim calcmode="lin" valueType="num">
                                      <p:cBhvr>
                                        <p:cTn id="11" dur="500"/>
                                        <p:tgtEl>
                                          <p:spTgt spid="64"/>
                                        </p:tgtEl>
                                        <p:attrNameLst>
                                          <p:attrName>ppt_h</p:attrName>
                                        </p:attrNameLst>
                                      </p:cBhvr>
                                      <p:tavLst>
                                        <p:tav tm="0">
                                          <p:val>
                                            <p:strVal val="ppt_h"/>
                                          </p:val>
                                        </p:tav>
                                        <p:tav tm="100000">
                                          <p:val>
                                            <p:fltVal val="0"/>
                                          </p:val>
                                        </p:tav>
                                      </p:tavLst>
                                    </p:anim>
                                    <p:animEffect transition="out" filter="fade">
                                      <p:cBhvr>
                                        <p:cTn id="12" dur="500"/>
                                        <p:tgtEl>
                                          <p:spTgt spid="64"/>
                                        </p:tgtEl>
                                      </p:cBhvr>
                                    </p:animEffect>
                                    <p:set>
                                      <p:cBhvr>
                                        <p:cTn id="13" dur="1" fill="hold">
                                          <p:stCondLst>
                                            <p:cond delay="499"/>
                                          </p:stCondLst>
                                        </p:cTn>
                                        <p:tgtEl>
                                          <p:spTgt spid="64"/>
                                        </p:tgtEl>
                                        <p:attrNameLst>
                                          <p:attrName>style.visibility</p:attrName>
                                        </p:attrNameLst>
                                      </p:cBhvr>
                                      <p:to>
                                        <p:strVal val="hidden"/>
                                      </p:to>
                                    </p:set>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dissolve">
                                      <p:cBhvr>
                                        <p:cTn id="17" dur="500"/>
                                        <p:tgtEl>
                                          <p:spTgt spid="63"/>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nodeType="afterGroup">
                            <p:stCondLst>
                              <p:cond delay="1500"/>
                            </p:stCondLst>
                            <p:childTnLst>
                              <p:par>
                                <p:cTn id="19" presetID="53" presetClass="exit" presetSubtype="0" fill="hold" nodeType="afterEffect">
                                  <p:stCondLst>
                                    <p:cond delay="0"/>
                                  </p:stCondLst>
                                  <p:childTnLst>
                                    <p:anim calcmode="lin" valueType="num">
                                      <p:cBhvr>
                                        <p:cTn id="20" dur="500"/>
                                        <p:tgtEl>
                                          <p:spTgt spid="63"/>
                                        </p:tgtEl>
                                        <p:attrNameLst>
                                          <p:attrName>ppt_w</p:attrName>
                                        </p:attrNameLst>
                                      </p:cBhvr>
                                      <p:tavLst>
                                        <p:tav tm="0">
                                          <p:val>
                                            <p:strVal val="ppt_w"/>
                                          </p:val>
                                        </p:tav>
                                        <p:tav tm="100000">
                                          <p:val>
                                            <p:fltVal val="0"/>
                                          </p:val>
                                        </p:tav>
                                      </p:tavLst>
                                    </p:anim>
                                    <p:anim calcmode="lin" valueType="num">
                                      <p:cBhvr>
                                        <p:cTn id="21" dur="500"/>
                                        <p:tgtEl>
                                          <p:spTgt spid="63"/>
                                        </p:tgtEl>
                                        <p:attrNameLst>
                                          <p:attrName>ppt_h</p:attrName>
                                        </p:attrNameLst>
                                      </p:cBhvr>
                                      <p:tavLst>
                                        <p:tav tm="0">
                                          <p:val>
                                            <p:strVal val="ppt_h"/>
                                          </p:val>
                                        </p:tav>
                                        <p:tav tm="100000">
                                          <p:val>
                                            <p:fltVal val="0"/>
                                          </p:val>
                                        </p:tav>
                                      </p:tavLst>
                                    </p:anim>
                                    <p:animEffect transition="out" filter="fade">
                                      <p:cBhvr>
                                        <p:cTn id="22" dur="500"/>
                                        <p:tgtEl>
                                          <p:spTgt spid="63"/>
                                        </p:tgtEl>
                                      </p:cBhvr>
                                    </p:animEffect>
                                    <p:set>
                                      <p:cBhvr>
                                        <p:cTn id="23" dur="1" fill="hold">
                                          <p:stCondLst>
                                            <p:cond delay="499"/>
                                          </p:stCondLst>
                                        </p:cTn>
                                        <p:tgtEl>
                                          <p:spTgt spid="63"/>
                                        </p:tgtEl>
                                        <p:attrNameLst>
                                          <p:attrName>style.visibility</p:attrName>
                                        </p:attrNameLst>
                                      </p:cBhvr>
                                      <p:to>
                                        <p:strVal val="hidden"/>
                                      </p:to>
                                    </p:set>
                                  </p:childTnLst>
                                </p:cTn>
                              </p:par>
                            </p:childTnLst>
                          </p:cTn>
                        </p:par>
                        <p:par>
                          <p:cTn id="24" fill="hold" nodeType="afterGroup">
                            <p:stCondLst>
                              <p:cond delay="2000"/>
                            </p:stCondLst>
                            <p:childTnLst>
                              <p:par>
                                <p:cTn id="25" presetID="9" presetClass="entr" presetSubtype="0"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dissolv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nodeType="afterGroup">
                            <p:stCondLst>
                              <p:cond delay="2500"/>
                            </p:stCondLst>
                            <p:childTnLst>
                              <p:par>
                                <p:cTn id="29" presetID="53" presetClass="exit" presetSubtype="0" fill="hold" nodeType="afterEffect">
                                  <p:stCondLst>
                                    <p:cond delay="0"/>
                                  </p:stCondLst>
                                  <p:childTnLst>
                                    <p:anim calcmode="lin" valueType="num">
                                      <p:cBhvr>
                                        <p:cTn id="30" dur="500"/>
                                        <p:tgtEl>
                                          <p:spTgt spid="62"/>
                                        </p:tgtEl>
                                        <p:attrNameLst>
                                          <p:attrName>ppt_w</p:attrName>
                                        </p:attrNameLst>
                                      </p:cBhvr>
                                      <p:tavLst>
                                        <p:tav tm="0">
                                          <p:val>
                                            <p:strVal val="ppt_w"/>
                                          </p:val>
                                        </p:tav>
                                        <p:tav tm="100000">
                                          <p:val>
                                            <p:fltVal val="0"/>
                                          </p:val>
                                        </p:tav>
                                      </p:tavLst>
                                    </p:anim>
                                    <p:anim calcmode="lin" valueType="num">
                                      <p:cBhvr>
                                        <p:cTn id="31" dur="500"/>
                                        <p:tgtEl>
                                          <p:spTgt spid="62"/>
                                        </p:tgtEl>
                                        <p:attrNameLst>
                                          <p:attrName>ppt_h</p:attrName>
                                        </p:attrNameLst>
                                      </p:cBhvr>
                                      <p:tavLst>
                                        <p:tav tm="0">
                                          <p:val>
                                            <p:strVal val="ppt_h"/>
                                          </p:val>
                                        </p:tav>
                                        <p:tav tm="100000">
                                          <p:val>
                                            <p:fltVal val="0"/>
                                          </p:val>
                                        </p:tav>
                                      </p:tavLst>
                                    </p:anim>
                                    <p:animEffect transition="out" filter="fade">
                                      <p:cBhvr>
                                        <p:cTn id="32" dur="500"/>
                                        <p:tgtEl>
                                          <p:spTgt spid="62"/>
                                        </p:tgtEl>
                                      </p:cBhvr>
                                    </p:animEffect>
                                    <p:set>
                                      <p:cBhvr>
                                        <p:cTn id="33" dur="1" fill="hold">
                                          <p:stCondLst>
                                            <p:cond delay="499"/>
                                          </p:stCondLst>
                                        </p:cTn>
                                        <p:tgtEl>
                                          <p:spTgt spid="62"/>
                                        </p:tgtEl>
                                        <p:attrNameLst>
                                          <p:attrName>style.visibility</p:attrName>
                                        </p:attrNameLst>
                                      </p:cBhvr>
                                      <p:to>
                                        <p:strVal val="hidden"/>
                                      </p:to>
                                    </p:set>
                                  </p:childTnLst>
                                </p:cTn>
                              </p:par>
                            </p:childTnLst>
                          </p:cTn>
                        </p:par>
                        <p:par>
                          <p:cTn id="34" fill="hold" nodeType="afterGroup">
                            <p:stCondLst>
                              <p:cond delay="3000"/>
                            </p:stCondLst>
                            <p:childTnLst>
                              <p:par>
                                <p:cTn id="35" presetID="9" presetClass="entr" presetSubtype="0"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dissolve">
                                      <p:cBhvr>
                                        <p:cTn id="37" dur="500"/>
                                        <p:tgtEl>
                                          <p:spTgt spid="61"/>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nodeType="afterGroup">
                            <p:stCondLst>
                              <p:cond delay="3500"/>
                            </p:stCondLst>
                            <p:childTnLst>
                              <p:par>
                                <p:cTn id="39" presetID="53" presetClass="exit" presetSubtype="0" fill="hold" nodeType="afterEffect">
                                  <p:stCondLst>
                                    <p:cond delay="0"/>
                                  </p:stCondLst>
                                  <p:childTnLst>
                                    <p:anim calcmode="lin" valueType="num">
                                      <p:cBhvr>
                                        <p:cTn id="40" dur="500"/>
                                        <p:tgtEl>
                                          <p:spTgt spid="61"/>
                                        </p:tgtEl>
                                        <p:attrNameLst>
                                          <p:attrName>ppt_w</p:attrName>
                                        </p:attrNameLst>
                                      </p:cBhvr>
                                      <p:tavLst>
                                        <p:tav tm="0">
                                          <p:val>
                                            <p:strVal val="ppt_w"/>
                                          </p:val>
                                        </p:tav>
                                        <p:tav tm="100000">
                                          <p:val>
                                            <p:fltVal val="0"/>
                                          </p:val>
                                        </p:tav>
                                      </p:tavLst>
                                    </p:anim>
                                    <p:anim calcmode="lin" valueType="num">
                                      <p:cBhvr>
                                        <p:cTn id="41" dur="500"/>
                                        <p:tgtEl>
                                          <p:spTgt spid="61"/>
                                        </p:tgtEl>
                                        <p:attrNameLst>
                                          <p:attrName>ppt_h</p:attrName>
                                        </p:attrNameLst>
                                      </p:cBhvr>
                                      <p:tavLst>
                                        <p:tav tm="0">
                                          <p:val>
                                            <p:strVal val="ppt_h"/>
                                          </p:val>
                                        </p:tav>
                                        <p:tav tm="100000">
                                          <p:val>
                                            <p:fltVal val="0"/>
                                          </p:val>
                                        </p:tav>
                                      </p:tavLst>
                                    </p:anim>
                                    <p:animEffect transition="out" filter="fade">
                                      <p:cBhvr>
                                        <p:cTn id="42" dur="500"/>
                                        <p:tgtEl>
                                          <p:spTgt spid="61"/>
                                        </p:tgtEl>
                                      </p:cBhvr>
                                    </p:animEffect>
                                    <p:set>
                                      <p:cBhvr>
                                        <p:cTn id="43" dur="1" fill="hold">
                                          <p:stCondLst>
                                            <p:cond delay="499"/>
                                          </p:stCondLst>
                                        </p:cTn>
                                        <p:tgtEl>
                                          <p:spTgt spid="61"/>
                                        </p:tgtEl>
                                        <p:attrNameLst>
                                          <p:attrName>style.visibility</p:attrName>
                                        </p:attrNameLst>
                                      </p:cBhvr>
                                      <p:to>
                                        <p:strVal val="hidden"/>
                                      </p:to>
                                    </p:set>
                                  </p:childTnLst>
                                </p:cTn>
                              </p:par>
                            </p:childTnLst>
                          </p:cTn>
                        </p:par>
                        <p:par>
                          <p:cTn id="44" fill="hold" nodeType="afterGroup">
                            <p:stCondLst>
                              <p:cond delay="4000"/>
                            </p:stCondLst>
                            <p:childTnLst>
                              <p:par>
                                <p:cTn id="45" presetID="9" presetClass="entr" presetSubtype="0" fill="hold"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dissolv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nodeType="afterGroup">
                            <p:stCondLst>
                              <p:cond delay="4500"/>
                            </p:stCondLst>
                            <p:childTnLst>
                              <p:par>
                                <p:cTn id="49" presetID="53" presetClass="exit" presetSubtype="0" fill="hold" nodeType="afterEffect">
                                  <p:stCondLst>
                                    <p:cond delay="0"/>
                                  </p:stCondLst>
                                  <p:childTnLst>
                                    <p:anim calcmode="lin" valueType="num">
                                      <p:cBhvr>
                                        <p:cTn id="50" dur="500"/>
                                        <p:tgtEl>
                                          <p:spTgt spid="60"/>
                                        </p:tgtEl>
                                        <p:attrNameLst>
                                          <p:attrName>ppt_w</p:attrName>
                                        </p:attrNameLst>
                                      </p:cBhvr>
                                      <p:tavLst>
                                        <p:tav tm="0">
                                          <p:val>
                                            <p:strVal val="ppt_w"/>
                                          </p:val>
                                        </p:tav>
                                        <p:tav tm="100000">
                                          <p:val>
                                            <p:fltVal val="0"/>
                                          </p:val>
                                        </p:tav>
                                      </p:tavLst>
                                    </p:anim>
                                    <p:anim calcmode="lin" valueType="num">
                                      <p:cBhvr>
                                        <p:cTn id="51" dur="500"/>
                                        <p:tgtEl>
                                          <p:spTgt spid="60"/>
                                        </p:tgtEl>
                                        <p:attrNameLst>
                                          <p:attrName>ppt_h</p:attrName>
                                        </p:attrNameLst>
                                      </p:cBhvr>
                                      <p:tavLst>
                                        <p:tav tm="0">
                                          <p:val>
                                            <p:strVal val="ppt_h"/>
                                          </p:val>
                                        </p:tav>
                                        <p:tav tm="100000">
                                          <p:val>
                                            <p:fltVal val="0"/>
                                          </p:val>
                                        </p:tav>
                                      </p:tavLst>
                                    </p:anim>
                                    <p:animEffect transition="out" filter="fade">
                                      <p:cBhvr>
                                        <p:cTn id="52" dur="500"/>
                                        <p:tgtEl>
                                          <p:spTgt spid="60"/>
                                        </p:tgtEl>
                                      </p:cBhvr>
                                    </p:animEffect>
                                    <p:set>
                                      <p:cBhvr>
                                        <p:cTn id="53" dur="1" fill="hold">
                                          <p:stCondLst>
                                            <p:cond delay="499"/>
                                          </p:stCondLst>
                                        </p:cTn>
                                        <p:tgtEl>
                                          <p:spTgt spid="60"/>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500" fill="hold"/>
                                        <p:tgtEl>
                                          <p:spTgt spid="3"/>
                                        </p:tgtEl>
                                        <p:attrNameLst>
                                          <p:attrName>ppt_w</p:attrName>
                                        </p:attrNameLst>
                                      </p:cBhvr>
                                      <p:tavLst>
                                        <p:tav tm="0">
                                          <p:val>
                                            <p:fltVal val="0"/>
                                          </p:val>
                                        </p:tav>
                                        <p:tav tm="100000">
                                          <p:val>
                                            <p:strVal val="#ppt_w"/>
                                          </p:val>
                                        </p:tav>
                                      </p:tavLst>
                                    </p:anim>
                                    <p:anim calcmode="lin" valueType="num">
                                      <p:cBhvr>
                                        <p:cTn id="57" dur="500" fill="hold"/>
                                        <p:tgtEl>
                                          <p:spTgt spid="3"/>
                                        </p:tgtEl>
                                        <p:attrNameLst>
                                          <p:attrName>ppt_h</p:attrName>
                                        </p:attrNameLst>
                                      </p:cBhvr>
                                      <p:tavLst>
                                        <p:tav tm="0">
                                          <p:val>
                                            <p:fltVal val="0"/>
                                          </p:val>
                                        </p:tav>
                                        <p:tav tm="100000">
                                          <p:val>
                                            <p:strVal val="#ppt_h"/>
                                          </p:val>
                                        </p:tav>
                                      </p:tavLst>
                                    </p:anim>
                                    <p:animEffect transition="in" filter="fade">
                                      <p:cBhvr>
                                        <p:cTn id="58" dur="500"/>
                                        <p:tgtEl>
                                          <p:spTgt spid="3"/>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xit" presetSubtype="2" fill="hold" nodeType="clickEffect">
                                  <p:stCondLst>
                                    <p:cond delay="0"/>
                                  </p:stCondLst>
                                  <p:childTnLst>
                                    <p:anim calcmode="lin" valueType="num">
                                      <p:cBhvr additive="base">
                                        <p:cTn id="62" dur="500"/>
                                        <p:tgtEl>
                                          <p:spTgt spid="3"/>
                                        </p:tgtEl>
                                        <p:attrNameLst>
                                          <p:attrName>ppt_x</p:attrName>
                                        </p:attrNameLst>
                                      </p:cBhvr>
                                      <p:tavLst>
                                        <p:tav tm="0">
                                          <p:val>
                                            <p:strVal val="ppt_x"/>
                                          </p:val>
                                        </p:tav>
                                        <p:tav tm="100000">
                                          <p:val>
                                            <p:strVal val="1+ppt_w/2"/>
                                          </p:val>
                                        </p:tav>
                                      </p:tavLst>
                                    </p:anim>
                                    <p:anim calcmode="lin" valueType="num">
                                      <p:cBhvr additive="base">
                                        <p:cTn id="63" dur="500"/>
                                        <p:tgtEl>
                                          <p:spTgt spid="3"/>
                                        </p:tgtEl>
                                        <p:attrNameLst>
                                          <p:attrName>ppt_y</p:attrName>
                                        </p:attrNameLst>
                                      </p:cBhvr>
                                      <p:tavLst>
                                        <p:tav tm="0">
                                          <p:val>
                                            <p:strVal val="ppt_y"/>
                                          </p:val>
                                        </p:tav>
                                        <p:tav tm="100000">
                                          <p:val>
                                            <p:strVal val="ppt_y"/>
                                          </p:val>
                                        </p:tav>
                                      </p:tavLst>
                                    </p:anim>
                                    <p:set>
                                      <p:cBhvr>
                                        <p:cTn id="64" dur="1" fill="hold">
                                          <p:stCondLst>
                                            <p:cond delay="499"/>
                                          </p:stCondLst>
                                        </p:cTn>
                                        <p:tgtEl>
                                          <p:spTgt spid="3"/>
                                        </p:tgtEl>
                                        <p:attrNameLst>
                                          <p:attrName>style.visibility</p:attrName>
                                        </p:attrNameLst>
                                      </p:cBhvr>
                                      <p:to>
                                        <p:strVal val="hidden"/>
                                      </p:to>
                                    </p:set>
                                  </p:childTnLst>
                                </p:cTn>
                              </p:par>
                              <p:par>
                                <p:cTn id="65" presetID="16" presetClass="entr" presetSubtype="21" fill="hold" grpId="2" nodeType="withEffect">
                                  <p:stCondLst>
                                    <p:cond delay="0"/>
                                  </p:stCondLst>
                                  <p:iterate type="lt">
                                    <p:tmPct val="0"/>
                                  </p:iterate>
                                  <p:childTnLst>
                                    <p:set>
                                      <p:cBhvr>
                                        <p:cTn id="66" dur="1" fill="hold">
                                          <p:stCondLst>
                                            <p:cond delay="0"/>
                                          </p:stCondLst>
                                        </p:cTn>
                                        <p:tgtEl>
                                          <p:spTgt spid="43"/>
                                        </p:tgtEl>
                                        <p:attrNameLst>
                                          <p:attrName>style.visibility</p:attrName>
                                        </p:attrNameLst>
                                      </p:cBhvr>
                                      <p:to>
                                        <p:strVal val="visible"/>
                                      </p:to>
                                    </p:set>
                                    <p:animEffect transition="in" filter="barn(inVertical)">
                                      <p:cBhvr>
                                        <p:cTn id="67" dur="500"/>
                                        <p:tgtEl>
                                          <p:spTgt spid="43"/>
                                        </p:tgtEl>
                                      </p:cBhvr>
                                    </p:animEffect>
                                  </p:childTnLst>
                                </p:cTn>
                              </p:par>
                              <p:par>
                                <p:cTn id="68" presetID="23" presetClass="emph" presetSubtype="0" fill="hold" grpId="0" nodeType="withEffect">
                                  <p:stCondLst>
                                    <p:cond delay="0"/>
                                  </p:stCondLst>
                                  <p:iterate type="lt">
                                    <p:tmPct val="0"/>
                                  </p:iterate>
                                  <p:childTnLst>
                                    <p:animClr clrSpc="hsl" dir="cw">
                                      <p:cBhvr override="childStyle">
                                        <p:cTn id="69" dur="500" fill="hold"/>
                                        <p:tgtEl>
                                          <p:spTgt spid="43"/>
                                        </p:tgtEl>
                                        <p:attrNameLst>
                                          <p:attrName>style.color</p:attrName>
                                        </p:attrNameLst>
                                      </p:cBhvr>
                                      <p:by>
                                        <p:hsl h="10842353" s="0" l="0"/>
                                      </p:by>
                                    </p:animClr>
                                    <p:animClr clrSpc="hsl" dir="cw">
                                      <p:cBhvr>
                                        <p:cTn id="70" dur="500" fill="hold"/>
                                        <p:tgtEl>
                                          <p:spTgt spid="43"/>
                                        </p:tgtEl>
                                        <p:attrNameLst>
                                          <p:attrName>fillcolor</p:attrName>
                                        </p:attrNameLst>
                                      </p:cBhvr>
                                      <p:by>
                                        <p:hsl h="10842353" s="0" l="0"/>
                                      </p:by>
                                    </p:animClr>
                                    <p:animClr clrSpc="hsl" dir="cw">
                                      <p:cBhvr>
                                        <p:cTn id="71" dur="500" fill="hold"/>
                                        <p:tgtEl>
                                          <p:spTgt spid="43"/>
                                        </p:tgtEl>
                                        <p:attrNameLst>
                                          <p:attrName>stroke.color</p:attrName>
                                        </p:attrNameLst>
                                      </p:cBhvr>
                                      <p:by>
                                        <p:hsl h="10842353" s="0" l="0"/>
                                      </p:by>
                                    </p:animClr>
                                    <p:set>
                                      <p:cBhvr>
                                        <p:cTn id="72" dur="500" fill="hold"/>
                                        <p:tgtEl>
                                          <p:spTgt spid="43"/>
                                        </p:tgtEl>
                                        <p:attrNameLst>
                                          <p:attrName>fill.type</p:attrName>
                                        </p:attrNameLst>
                                      </p:cBhvr>
                                      <p:to>
                                        <p:strVal val="solid"/>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par>
                                <p:cTn id="73" presetID="34" presetClass="emph" presetSubtype="0" fill="hold" grpId="1" nodeType="withEffect">
                                  <p:stCondLst>
                                    <p:cond delay="0"/>
                                  </p:stCondLst>
                                  <p:iterate type="lt">
                                    <p:tmPct val="10000"/>
                                  </p:iterate>
                                  <p:childTnLst>
                                    <p:animMotion origin="layout" path="M 0.00091 -0.00463 L 0.00091 -0.0713 " pathEditMode="relative" rAng="0" ptsTypes="AA">
                                      <p:cBhvr>
                                        <p:cTn id="74" dur="250" accel="50000" decel="50000" autoRev="1" fill="hold">
                                          <p:stCondLst>
                                            <p:cond delay="0"/>
                                          </p:stCondLst>
                                        </p:cTn>
                                        <p:tgtEl>
                                          <p:spTgt spid="43"/>
                                        </p:tgtEl>
                                        <p:attrNameLst>
                                          <p:attrName>ppt_x</p:attrName>
                                          <p:attrName>ppt_y</p:attrName>
                                        </p:attrNameLst>
                                      </p:cBhvr>
                                      <p:rCtr x="0" y="-3333"/>
                                    </p:animMotion>
                                    <p:animRot by="1500000">
                                      <p:cBhvr>
                                        <p:cTn id="75" dur="125" fill="hold">
                                          <p:stCondLst>
                                            <p:cond delay="0"/>
                                          </p:stCondLst>
                                        </p:cTn>
                                        <p:tgtEl>
                                          <p:spTgt spid="43"/>
                                        </p:tgtEl>
                                        <p:attrNameLst>
                                          <p:attrName>r</p:attrName>
                                        </p:attrNameLst>
                                      </p:cBhvr>
                                    </p:animRot>
                                    <p:animRot by="-1500000">
                                      <p:cBhvr>
                                        <p:cTn id="76" dur="125" fill="hold">
                                          <p:stCondLst>
                                            <p:cond delay="125"/>
                                          </p:stCondLst>
                                        </p:cTn>
                                        <p:tgtEl>
                                          <p:spTgt spid="43"/>
                                        </p:tgtEl>
                                        <p:attrNameLst>
                                          <p:attrName>r</p:attrName>
                                        </p:attrNameLst>
                                      </p:cBhvr>
                                    </p:animRot>
                                    <p:animRot by="-1500000">
                                      <p:cBhvr>
                                        <p:cTn id="77" dur="125" fill="hold">
                                          <p:stCondLst>
                                            <p:cond delay="250"/>
                                          </p:stCondLst>
                                        </p:cTn>
                                        <p:tgtEl>
                                          <p:spTgt spid="43"/>
                                        </p:tgtEl>
                                        <p:attrNameLst>
                                          <p:attrName>r</p:attrName>
                                        </p:attrNameLst>
                                      </p:cBhvr>
                                    </p:animRot>
                                    <p:animRot by="1500000">
                                      <p:cBhvr>
                                        <p:cTn id="78" dur="125" fill="hold">
                                          <p:stCondLst>
                                            <p:cond delay="375"/>
                                          </p:stCondLst>
                                        </p:cTn>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3"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181665" y="489334"/>
            <a:ext cx="9873208" cy="1383285"/>
          </a:xfrm>
          <a:prstGeom prst="roundRect">
            <a:avLst>
              <a:gd name="adj" fmla="val 16667"/>
            </a:avLst>
          </a:prstGeom>
          <a:solidFill>
            <a:srgbClr val="C00000"/>
          </a:solidFill>
          <a:ln w="9525">
            <a:solidFill>
              <a:srgbClr val="FF6600"/>
            </a:solidFill>
            <a:round/>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a:ln>
                  <a:noFill/>
                </a:ln>
                <a:solidFill>
                  <a:prstClr val="white"/>
                </a:solidFill>
                <a:effectLst/>
                <a:uLnTx/>
                <a:uFillTx/>
                <a:latin typeface="Times New Roman" panose="02020603050405020304" pitchFamily="18" charset="0"/>
                <a:ea typeface="+mn-ea"/>
                <a:cs typeface="Arial"/>
                <a:sym typeface="Arial"/>
              </a:rPr>
              <a:t>   </a:t>
            </a:r>
            <a:r>
              <a:rPr kumimoji="0" lang="es-E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Arial"/>
                <a:sym typeface="Arial"/>
              </a:rPr>
              <a:t>Đúng hay sai?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Arial"/>
                <a:sym typeface="Arial"/>
              </a:rPr>
              <a:t>35 754  =  53 754</a:t>
            </a:r>
          </a:p>
        </p:txBody>
      </p:sp>
      <p:sp>
        <p:nvSpPr>
          <p:cNvPr id="4" name="AutoShape 51"/>
          <p:cNvSpPr>
            <a:spLocks noChangeArrowheads="1"/>
          </p:cNvSpPr>
          <p:nvPr/>
        </p:nvSpPr>
        <p:spPr bwMode="auto">
          <a:xfrm>
            <a:off x="1445058" y="3637649"/>
            <a:ext cx="9301884" cy="146820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800" b="1">
                <a:solidFill>
                  <a:prstClr val="white"/>
                </a:solidFill>
                <a:latin typeface="Times New Roman" panose="02020603050405020304" pitchFamily="18" charset="0"/>
                <a:cs typeface="Arial"/>
                <a:sym typeface="Arial"/>
              </a:rPr>
              <a:t>Sai</a:t>
            </a:r>
            <a:endParaRPr kumimoji="0" lang="en-US" altLang="en-US" sz="4800" b="1" i="0" u="none" strike="noStrike" kern="1200" cap="none" spc="0" normalizeH="0" baseline="0" noProof="0">
              <a:ln>
                <a:noFill/>
              </a:ln>
              <a:solidFill>
                <a:prstClr val="white"/>
              </a:solidFill>
              <a:effectLst/>
              <a:uLnTx/>
              <a:uFillTx/>
              <a:latin typeface="Times New Roman" panose="02020603050405020304" pitchFamily="18" charset="0"/>
              <a:cs typeface="Arial"/>
              <a:sym typeface="Arial"/>
            </a:endParaRPr>
          </a:p>
        </p:txBody>
      </p:sp>
      <p:sp>
        <p:nvSpPr>
          <p:cNvPr id="7202" name="WordArt 34"/>
          <p:cNvSpPr>
            <a:spLocks noChangeArrowheads="1" noChangeShapeType="1" noTextEdit="1"/>
          </p:cNvSpPr>
          <p:nvPr/>
        </p:nvSpPr>
        <p:spPr bwMode="auto">
          <a:xfrm>
            <a:off x="5505794" y="356604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7203" name="WordArt 35"/>
          <p:cNvSpPr>
            <a:spLocks noChangeArrowheads="1" noChangeShapeType="1" noTextEdit="1"/>
          </p:cNvSpPr>
          <p:nvPr/>
        </p:nvSpPr>
        <p:spPr bwMode="auto">
          <a:xfrm>
            <a:off x="5658194" y="356604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7204" name="WordArt 36"/>
          <p:cNvSpPr>
            <a:spLocks noChangeArrowheads="1" noChangeShapeType="1" noTextEdit="1"/>
          </p:cNvSpPr>
          <p:nvPr/>
        </p:nvSpPr>
        <p:spPr bwMode="auto">
          <a:xfrm>
            <a:off x="5581994" y="356604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7205" name="WordArt 37"/>
          <p:cNvSpPr>
            <a:spLocks noChangeArrowheads="1" noChangeShapeType="1" noTextEdit="1"/>
          </p:cNvSpPr>
          <p:nvPr/>
        </p:nvSpPr>
        <p:spPr bwMode="auto">
          <a:xfrm>
            <a:off x="5581994" y="356604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206" name="WordArt 38"/>
          <p:cNvSpPr>
            <a:spLocks noChangeArrowheads="1" noChangeShapeType="1" noTextEdit="1"/>
          </p:cNvSpPr>
          <p:nvPr/>
        </p:nvSpPr>
        <p:spPr bwMode="auto">
          <a:xfrm>
            <a:off x="5640732" y="358509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sp>
        <p:nvSpPr>
          <p:cNvPr id="7210" name="WordArt 42"/>
          <p:cNvSpPr>
            <a:spLocks noChangeArrowheads="1" noChangeShapeType="1" noTextEdit="1"/>
          </p:cNvSpPr>
          <p:nvPr/>
        </p:nvSpPr>
        <p:spPr bwMode="auto">
          <a:xfrm>
            <a:off x="5505794" y="348984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sp>
        <p:nvSpPr>
          <p:cNvPr id="7211" name="WordArt 43"/>
          <p:cNvSpPr>
            <a:spLocks noChangeArrowheads="1" noChangeShapeType="1" noTextEdit="1"/>
          </p:cNvSpPr>
          <p:nvPr/>
        </p:nvSpPr>
        <p:spPr bwMode="auto">
          <a:xfrm>
            <a:off x="5505794" y="3489848"/>
            <a:ext cx="1718079" cy="214952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6" name="Group 56"/>
          <p:cNvGrpSpPr>
            <a:grpSpLocks/>
          </p:cNvGrpSpPr>
          <p:nvPr/>
        </p:nvGrpSpPr>
        <p:grpSpPr bwMode="auto">
          <a:xfrm>
            <a:off x="4602467" y="2883345"/>
            <a:ext cx="3962470" cy="3485321"/>
            <a:chOff x="4866" y="816"/>
            <a:chExt cx="1104" cy="1104"/>
          </a:xfrm>
        </p:grpSpPr>
        <p:sp>
          <p:nvSpPr>
            <p:cNvPr id="11299" name="AutoShape 50"/>
            <p:cNvSpPr>
              <a:spLocks noChangeArrowheads="1"/>
            </p:cNvSpPr>
            <p:nvPr/>
          </p:nvSpPr>
          <p:spPr bwMode="auto">
            <a:xfrm>
              <a:off x="4866" y="816"/>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1300" name="WordArt 51"/>
            <p:cNvSpPr>
              <a:spLocks noChangeArrowheads="1" noChangeShapeType="1" noTextEdit="1"/>
            </p:cNvSpPr>
            <p:nvPr/>
          </p:nvSpPr>
          <p:spPr bwMode="auto">
            <a:xfrm>
              <a:off x="5104" y="1080"/>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 name="AutoShape 27">
            <a:extLst>
              <a:ext uri="{FF2B5EF4-FFF2-40B4-BE49-F238E27FC236}">
                <a16:creationId xmlns:a16="http://schemas.microsoft.com/office/drawing/2014/main" id="{9D27E37A-DC53-E90C-4C62-9517EC603D87}"/>
              </a:ext>
            </a:extLst>
          </p:cNvPr>
          <p:cNvSpPr>
            <a:spLocks noChangeArrowheads="1"/>
          </p:cNvSpPr>
          <p:nvPr/>
        </p:nvSpPr>
        <p:spPr bwMode="auto">
          <a:xfrm>
            <a:off x="529987" y="470604"/>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Arial"/>
              <a:sym typeface="Arial"/>
            </a:endParaRPr>
          </a:p>
        </p:txBody>
      </p:sp>
      <p:sp>
        <p:nvSpPr>
          <p:cNvPr id="17" name="WordArt 28">
            <a:extLst>
              <a:ext uri="{FF2B5EF4-FFF2-40B4-BE49-F238E27FC236}">
                <a16:creationId xmlns:a16="http://schemas.microsoft.com/office/drawing/2014/main" id="{16822EA6-4C28-2D83-B764-49992417E9D7}"/>
              </a:ext>
            </a:extLst>
          </p:cNvPr>
          <p:cNvSpPr>
            <a:spLocks noChangeArrowheads="1" noChangeShapeType="1" noTextEdit="1"/>
          </p:cNvSpPr>
          <p:nvPr/>
        </p:nvSpPr>
        <p:spPr bwMode="auto">
          <a:xfrm>
            <a:off x="958612" y="803979"/>
            <a:ext cx="685800" cy="609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1" i="0" u="none" strike="noStrike" kern="10" cap="none" spc="0" normalizeH="0" baseline="0" noProof="0" dirty="0" err="1">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Câu</a:t>
            </a:r>
            <a:r>
              <a:rPr kumimoji="0" lang="en-US" sz="36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Calibri"/>
                <a:ea typeface="+mn-ea"/>
                <a:cs typeface="Arial"/>
                <a:sym typeface="Arial"/>
              </a:rPr>
              <a:t> 3</a:t>
            </a:r>
          </a:p>
        </p:txBody>
      </p:sp>
      <p:grpSp>
        <p:nvGrpSpPr>
          <p:cNvPr id="18" name="Group 51">
            <a:extLst>
              <a:ext uri="{FF2B5EF4-FFF2-40B4-BE49-F238E27FC236}">
                <a16:creationId xmlns:a16="http://schemas.microsoft.com/office/drawing/2014/main" id="{CED9C5B2-E9BA-E7DA-FEC0-4F5CEB64E62D}"/>
              </a:ext>
            </a:extLst>
          </p:cNvPr>
          <p:cNvGrpSpPr>
            <a:grpSpLocks/>
          </p:cNvGrpSpPr>
          <p:nvPr/>
        </p:nvGrpSpPr>
        <p:grpSpPr bwMode="auto">
          <a:xfrm>
            <a:off x="178175" y="0"/>
            <a:ext cx="320675" cy="6858000"/>
            <a:chOff x="202295" y="-322943"/>
            <a:chExt cx="319314" cy="7180943"/>
          </a:xfrm>
        </p:grpSpPr>
        <p:sp>
          <p:nvSpPr>
            <p:cNvPr id="19" name="Rectangle 18">
              <a:extLst>
                <a:ext uri="{FF2B5EF4-FFF2-40B4-BE49-F238E27FC236}">
                  <a16:creationId xmlns:a16="http://schemas.microsoft.com/office/drawing/2014/main" id="{53F689E4-A773-34CA-C3AF-CB37FF2F1C61}"/>
                </a:ext>
              </a:extLst>
            </p:cNvPr>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20" name="Rectangle 10">
              <a:extLst>
                <a:ext uri="{FF2B5EF4-FFF2-40B4-BE49-F238E27FC236}">
                  <a16:creationId xmlns:a16="http://schemas.microsoft.com/office/drawing/2014/main" id="{DC145783-70AF-70DF-77A2-426EF9A6294E}"/>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Arial"/>
                <a:sym typeface="Arial"/>
              </a:endParaRPr>
            </a:p>
          </p:txBody>
        </p:sp>
        <p:sp>
          <p:nvSpPr>
            <p:cNvPr id="21" name="Rectangle 20">
              <a:extLst>
                <a:ext uri="{FF2B5EF4-FFF2-40B4-BE49-F238E27FC236}">
                  <a16:creationId xmlns:a16="http://schemas.microsoft.com/office/drawing/2014/main" id="{76820E97-15DB-F1D4-B8E8-C317A69C19A0}"/>
                </a:ext>
              </a:extLst>
            </p:cNvPr>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auto" latinLnBrk="0" hangingPunct="0">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glow rad="101600">
                    <a:srgbClr val="4F81BD">
                      <a:satMod val="175000"/>
                      <a:alpha val="40000"/>
                    </a:srgbClr>
                  </a:glow>
                </a:effectLst>
                <a:uLnTx/>
                <a:uFillTx/>
                <a:latin typeface=".VnTime" pitchFamily="34" charset="0"/>
                <a:ea typeface="+mn-ea"/>
                <a:cs typeface="Arial"/>
                <a:sym typeface="Arial"/>
              </a:endParaRPr>
            </a:p>
          </p:txBody>
        </p:sp>
      </p:grpSp>
      <p:pic>
        <p:nvPicPr>
          <p:cNvPr id="22" name="Picture 29" descr="Picture1">
            <a:extLst>
              <a:ext uri="{FF2B5EF4-FFF2-40B4-BE49-F238E27FC236}">
                <a16:creationId xmlns:a16="http://schemas.microsoft.com/office/drawing/2014/main" id="{51BB5F99-DB56-A86C-2699-5024060A7576}"/>
              </a:ext>
            </a:extLst>
          </p:cNvPr>
          <p:cNvPicPr>
            <a:picLocks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6430" y="2381100"/>
            <a:ext cx="11556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7" action="ppaction://hlinksldjump"/>
            <a:extLst>
              <a:ext uri="{FF2B5EF4-FFF2-40B4-BE49-F238E27FC236}">
                <a16:creationId xmlns:a16="http://schemas.microsoft.com/office/drawing/2014/main" id="{69496FB2-BDEF-B633-3C7F-E656C9FCE5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ustDataLst>
      <p:tags r:id="rId1"/>
    </p:custDataLst>
    <p:extLst>
      <p:ext uri="{BB962C8B-B14F-4D97-AF65-F5344CB8AC3E}">
        <p14:creationId xmlns:p14="http://schemas.microsoft.com/office/powerpoint/2010/main" val="127218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7206"/>
                                        </p:tgtEl>
                                        <p:attrNameLst>
                                          <p:attrName>style.visibility</p:attrName>
                                        </p:attrNameLst>
                                      </p:cBhvr>
                                      <p:to>
                                        <p:strVal val="visible"/>
                                      </p:to>
                                    </p:set>
                                    <p:animEffect transition="in" filter="dissolve">
                                      <p:cBhvr>
                                        <p:cTn id="7" dur="500"/>
                                        <p:tgtEl>
                                          <p:spTgt spid="720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nodeType="afterGroup">
                            <p:stCondLst>
                              <p:cond delay="500"/>
                            </p:stCondLst>
                            <p:childTnLst>
                              <p:par>
                                <p:cTn id="9" presetID="53" presetClass="exit" presetSubtype="0" fill="hold" nodeType="afterEffect">
                                  <p:stCondLst>
                                    <p:cond delay="0"/>
                                  </p:stCondLst>
                                  <p:childTnLst>
                                    <p:anim calcmode="lin" valueType="num">
                                      <p:cBhvr>
                                        <p:cTn id="10" dur="500"/>
                                        <p:tgtEl>
                                          <p:spTgt spid="7206"/>
                                        </p:tgtEl>
                                        <p:attrNameLst>
                                          <p:attrName>ppt_w</p:attrName>
                                        </p:attrNameLst>
                                      </p:cBhvr>
                                      <p:tavLst>
                                        <p:tav tm="0">
                                          <p:val>
                                            <p:strVal val="ppt_w"/>
                                          </p:val>
                                        </p:tav>
                                        <p:tav tm="100000">
                                          <p:val>
                                            <p:fltVal val="0"/>
                                          </p:val>
                                        </p:tav>
                                      </p:tavLst>
                                    </p:anim>
                                    <p:anim calcmode="lin" valueType="num">
                                      <p:cBhvr>
                                        <p:cTn id="11" dur="500"/>
                                        <p:tgtEl>
                                          <p:spTgt spid="7206"/>
                                        </p:tgtEl>
                                        <p:attrNameLst>
                                          <p:attrName>ppt_h</p:attrName>
                                        </p:attrNameLst>
                                      </p:cBhvr>
                                      <p:tavLst>
                                        <p:tav tm="0">
                                          <p:val>
                                            <p:strVal val="ppt_h"/>
                                          </p:val>
                                        </p:tav>
                                        <p:tav tm="100000">
                                          <p:val>
                                            <p:fltVal val="0"/>
                                          </p:val>
                                        </p:tav>
                                      </p:tavLst>
                                    </p:anim>
                                    <p:animEffect transition="out" filter="fade">
                                      <p:cBhvr>
                                        <p:cTn id="12" dur="500"/>
                                        <p:tgtEl>
                                          <p:spTgt spid="7206"/>
                                        </p:tgtEl>
                                      </p:cBhvr>
                                    </p:animEffect>
                                    <p:set>
                                      <p:cBhvr>
                                        <p:cTn id="13" dur="1" fill="hold">
                                          <p:stCondLst>
                                            <p:cond delay="499"/>
                                          </p:stCondLst>
                                        </p:cTn>
                                        <p:tgtEl>
                                          <p:spTgt spid="7206"/>
                                        </p:tgtEl>
                                        <p:attrNameLst>
                                          <p:attrName>style.visibility</p:attrName>
                                        </p:attrNameLst>
                                      </p:cBhvr>
                                      <p:to>
                                        <p:strVal val="hidden"/>
                                      </p:to>
                                    </p:set>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7205"/>
                                        </p:tgtEl>
                                        <p:attrNameLst>
                                          <p:attrName>style.visibility</p:attrName>
                                        </p:attrNameLst>
                                      </p:cBhvr>
                                      <p:to>
                                        <p:strVal val="visible"/>
                                      </p:to>
                                    </p:set>
                                    <p:animEffect transition="in" filter="dissolve">
                                      <p:cBhvr>
                                        <p:cTn id="17" dur="500"/>
                                        <p:tgtEl>
                                          <p:spTgt spid="7205"/>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nodeType="afterGroup">
                            <p:stCondLst>
                              <p:cond delay="1500"/>
                            </p:stCondLst>
                            <p:childTnLst>
                              <p:par>
                                <p:cTn id="19" presetID="53" presetClass="exit" presetSubtype="0" fill="hold" nodeType="afterEffect">
                                  <p:stCondLst>
                                    <p:cond delay="0"/>
                                  </p:stCondLst>
                                  <p:childTnLst>
                                    <p:anim calcmode="lin" valueType="num">
                                      <p:cBhvr>
                                        <p:cTn id="20" dur="500"/>
                                        <p:tgtEl>
                                          <p:spTgt spid="7205"/>
                                        </p:tgtEl>
                                        <p:attrNameLst>
                                          <p:attrName>ppt_w</p:attrName>
                                        </p:attrNameLst>
                                      </p:cBhvr>
                                      <p:tavLst>
                                        <p:tav tm="0">
                                          <p:val>
                                            <p:strVal val="ppt_w"/>
                                          </p:val>
                                        </p:tav>
                                        <p:tav tm="100000">
                                          <p:val>
                                            <p:fltVal val="0"/>
                                          </p:val>
                                        </p:tav>
                                      </p:tavLst>
                                    </p:anim>
                                    <p:anim calcmode="lin" valueType="num">
                                      <p:cBhvr>
                                        <p:cTn id="21" dur="500"/>
                                        <p:tgtEl>
                                          <p:spTgt spid="7205"/>
                                        </p:tgtEl>
                                        <p:attrNameLst>
                                          <p:attrName>ppt_h</p:attrName>
                                        </p:attrNameLst>
                                      </p:cBhvr>
                                      <p:tavLst>
                                        <p:tav tm="0">
                                          <p:val>
                                            <p:strVal val="ppt_h"/>
                                          </p:val>
                                        </p:tav>
                                        <p:tav tm="100000">
                                          <p:val>
                                            <p:fltVal val="0"/>
                                          </p:val>
                                        </p:tav>
                                      </p:tavLst>
                                    </p:anim>
                                    <p:animEffect transition="out" filter="fade">
                                      <p:cBhvr>
                                        <p:cTn id="22" dur="500"/>
                                        <p:tgtEl>
                                          <p:spTgt spid="7205"/>
                                        </p:tgtEl>
                                      </p:cBhvr>
                                    </p:animEffect>
                                    <p:set>
                                      <p:cBhvr>
                                        <p:cTn id="23" dur="1" fill="hold">
                                          <p:stCondLst>
                                            <p:cond delay="499"/>
                                          </p:stCondLst>
                                        </p:cTn>
                                        <p:tgtEl>
                                          <p:spTgt spid="7205"/>
                                        </p:tgtEl>
                                        <p:attrNameLst>
                                          <p:attrName>style.visibility</p:attrName>
                                        </p:attrNameLst>
                                      </p:cBhvr>
                                      <p:to>
                                        <p:strVal val="hidden"/>
                                      </p:to>
                                    </p:set>
                                  </p:childTnLst>
                                </p:cTn>
                              </p:par>
                            </p:childTnLst>
                          </p:cTn>
                        </p:par>
                        <p:par>
                          <p:cTn id="24" fill="hold" nodeType="afterGroup">
                            <p:stCondLst>
                              <p:cond delay="2000"/>
                            </p:stCondLst>
                            <p:childTnLst>
                              <p:par>
                                <p:cTn id="25" presetID="9" presetClass="entr" presetSubtype="0" fill="hold" nodeType="afterEffect">
                                  <p:stCondLst>
                                    <p:cond delay="0"/>
                                  </p:stCondLst>
                                  <p:childTnLst>
                                    <p:set>
                                      <p:cBhvr>
                                        <p:cTn id="26" dur="1" fill="hold">
                                          <p:stCondLst>
                                            <p:cond delay="0"/>
                                          </p:stCondLst>
                                        </p:cTn>
                                        <p:tgtEl>
                                          <p:spTgt spid="7204"/>
                                        </p:tgtEl>
                                        <p:attrNameLst>
                                          <p:attrName>style.visibility</p:attrName>
                                        </p:attrNameLst>
                                      </p:cBhvr>
                                      <p:to>
                                        <p:strVal val="visible"/>
                                      </p:to>
                                    </p:set>
                                    <p:animEffect transition="in" filter="dissolve">
                                      <p:cBhvr>
                                        <p:cTn id="27" dur="500"/>
                                        <p:tgtEl>
                                          <p:spTgt spid="7204"/>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nodeType="afterGroup">
                            <p:stCondLst>
                              <p:cond delay="2500"/>
                            </p:stCondLst>
                            <p:childTnLst>
                              <p:par>
                                <p:cTn id="29" presetID="53" presetClass="exit" presetSubtype="0" fill="hold" nodeType="afterEffect">
                                  <p:stCondLst>
                                    <p:cond delay="0"/>
                                  </p:stCondLst>
                                  <p:childTnLst>
                                    <p:anim calcmode="lin" valueType="num">
                                      <p:cBhvr>
                                        <p:cTn id="30" dur="500"/>
                                        <p:tgtEl>
                                          <p:spTgt spid="7204"/>
                                        </p:tgtEl>
                                        <p:attrNameLst>
                                          <p:attrName>ppt_w</p:attrName>
                                        </p:attrNameLst>
                                      </p:cBhvr>
                                      <p:tavLst>
                                        <p:tav tm="0">
                                          <p:val>
                                            <p:strVal val="ppt_w"/>
                                          </p:val>
                                        </p:tav>
                                        <p:tav tm="100000">
                                          <p:val>
                                            <p:fltVal val="0"/>
                                          </p:val>
                                        </p:tav>
                                      </p:tavLst>
                                    </p:anim>
                                    <p:anim calcmode="lin" valueType="num">
                                      <p:cBhvr>
                                        <p:cTn id="31" dur="500"/>
                                        <p:tgtEl>
                                          <p:spTgt spid="7204"/>
                                        </p:tgtEl>
                                        <p:attrNameLst>
                                          <p:attrName>ppt_h</p:attrName>
                                        </p:attrNameLst>
                                      </p:cBhvr>
                                      <p:tavLst>
                                        <p:tav tm="0">
                                          <p:val>
                                            <p:strVal val="ppt_h"/>
                                          </p:val>
                                        </p:tav>
                                        <p:tav tm="100000">
                                          <p:val>
                                            <p:fltVal val="0"/>
                                          </p:val>
                                        </p:tav>
                                      </p:tavLst>
                                    </p:anim>
                                    <p:animEffect transition="out" filter="fade">
                                      <p:cBhvr>
                                        <p:cTn id="32" dur="500"/>
                                        <p:tgtEl>
                                          <p:spTgt spid="7204"/>
                                        </p:tgtEl>
                                      </p:cBhvr>
                                    </p:animEffect>
                                    <p:set>
                                      <p:cBhvr>
                                        <p:cTn id="33" dur="1" fill="hold">
                                          <p:stCondLst>
                                            <p:cond delay="499"/>
                                          </p:stCondLst>
                                        </p:cTn>
                                        <p:tgtEl>
                                          <p:spTgt spid="7204"/>
                                        </p:tgtEl>
                                        <p:attrNameLst>
                                          <p:attrName>style.visibility</p:attrName>
                                        </p:attrNameLst>
                                      </p:cBhvr>
                                      <p:to>
                                        <p:strVal val="hidden"/>
                                      </p:to>
                                    </p:set>
                                  </p:childTnLst>
                                </p:cTn>
                              </p:par>
                            </p:childTnLst>
                          </p:cTn>
                        </p:par>
                        <p:par>
                          <p:cTn id="34" fill="hold" nodeType="afterGroup">
                            <p:stCondLst>
                              <p:cond delay="3000"/>
                            </p:stCondLst>
                            <p:childTnLst>
                              <p:par>
                                <p:cTn id="35" presetID="9" presetClass="entr" presetSubtype="0" fill="hold" nodeType="afterEffect">
                                  <p:stCondLst>
                                    <p:cond delay="0"/>
                                  </p:stCondLst>
                                  <p:childTnLst>
                                    <p:set>
                                      <p:cBhvr>
                                        <p:cTn id="36" dur="1" fill="hold">
                                          <p:stCondLst>
                                            <p:cond delay="0"/>
                                          </p:stCondLst>
                                        </p:cTn>
                                        <p:tgtEl>
                                          <p:spTgt spid="7203"/>
                                        </p:tgtEl>
                                        <p:attrNameLst>
                                          <p:attrName>style.visibility</p:attrName>
                                        </p:attrNameLst>
                                      </p:cBhvr>
                                      <p:to>
                                        <p:strVal val="visible"/>
                                      </p:to>
                                    </p:set>
                                    <p:animEffect transition="in" filter="dissolve">
                                      <p:cBhvr>
                                        <p:cTn id="37" dur="500"/>
                                        <p:tgtEl>
                                          <p:spTgt spid="7203"/>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nodeType="afterGroup">
                            <p:stCondLst>
                              <p:cond delay="3500"/>
                            </p:stCondLst>
                            <p:childTnLst>
                              <p:par>
                                <p:cTn id="39" presetID="53" presetClass="exit" presetSubtype="0" fill="hold" nodeType="afterEffect">
                                  <p:stCondLst>
                                    <p:cond delay="0"/>
                                  </p:stCondLst>
                                  <p:childTnLst>
                                    <p:anim calcmode="lin" valueType="num">
                                      <p:cBhvr>
                                        <p:cTn id="40" dur="500"/>
                                        <p:tgtEl>
                                          <p:spTgt spid="7203"/>
                                        </p:tgtEl>
                                        <p:attrNameLst>
                                          <p:attrName>ppt_w</p:attrName>
                                        </p:attrNameLst>
                                      </p:cBhvr>
                                      <p:tavLst>
                                        <p:tav tm="0">
                                          <p:val>
                                            <p:strVal val="ppt_w"/>
                                          </p:val>
                                        </p:tav>
                                        <p:tav tm="100000">
                                          <p:val>
                                            <p:fltVal val="0"/>
                                          </p:val>
                                        </p:tav>
                                      </p:tavLst>
                                    </p:anim>
                                    <p:anim calcmode="lin" valueType="num">
                                      <p:cBhvr>
                                        <p:cTn id="41" dur="500"/>
                                        <p:tgtEl>
                                          <p:spTgt spid="7203"/>
                                        </p:tgtEl>
                                        <p:attrNameLst>
                                          <p:attrName>ppt_h</p:attrName>
                                        </p:attrNameLst>
                                      </p:cBhvr>
                                      <p:tavLst>
                                        <p:tav tm="0">
                                          <p:val>
                                            <p:strVal val="ppt_h"/>
                                          </p:val>
                                        </p:tav>
                                        <p:tav tm="100000">
                                          <p:val>
                                            <p:fltVal val="0"/>
                                          </p:val>
                                        </p:tav>
                                      </p:tavLst>
                                    </p:anim>
                                    <p:animEffect transition="out" filter="fade">
                                      <p:cBhvr>
                                        <p:cTn id="42" dur="500"/>
                                        <p:tgtEl>
                                          <p:spTgt spid="7203"/>
                                        </p:tgtEl>
                                      </p:cBhvr>
                                    </p:animEffect>
                                    <p:set>
                                      <p:cBhvr>
                                        <p:cTn id="43" dur="1" fill="hold">
                                          <p:stCondLst>
                                            <p:cond delay="499"/>
                                          </p:stCondLst>
                                        </p:cTn>
                                        <p:tgtEl>
                                          <p:spTgt spid="7203"/>
                                        </p:tgtEl>
                                        <p:attrNameLst>
                                          <p:attrName>style.visibility</p:attrName>
                                        </p:attrNameLst>
                                      </p:cBhvr>
                                      <p:to>
                                        <p:strVal val="hidden"/>
                                      </p:to>
                                    </p:set>
                                  </p:childTnLst>
                                </p:cTn>
                              </p:par>
                            </p:childTnLst>
                          </p:cTn>
                        </p:par>
                        <p:par>
                          <p:cTn id="44" fill="hold" nodeType="afterGroup">
                            <p:stCondLst>
                              <p:cond delay="4000"/>
                            </p:stCondLst>
                            <p:childTnLst>
                              <p:par>
                                <p:cTn id="45" presetID="9" presetClass="entr" presetSubtype="0" fill="hold" nodeType="afterEffect">
                                  <p:stCondLst>
                                    <p:cond delay="0"/>
                                  </p:stCondLst>
                                  <p:childTnLst>
                                    <p:set>
                                      <p:cBhvr>
                                        <p:cTn id="46" dur="1" fill="hold">
                                          <p:stCondLst>
                                            <p:cond delay="0"/>
                                          </p:stCondLst>
                                        </p:cTn>
                                        <p:tgtEl>
                                          <p:spTgt spid="7202"/>
                                        </p:tgtEl>
                                        <p:attrNameLst>
                                          <p:attrName>style.visibility</p:attrName>
                                        </p:attrNameLst>
                                      </p:cBhvr>
                                      <p:to>
                                        <p:strVal val="visible"/>
                                      </p:to>
                                    </p:set>
                                    <p:animEffect transition="in" filter="dissolve">
                                      <p:cBhvr>
                                        <p:cTn id="47" dur="500"/>
                                        <p:tgtEl>
                                          <p:spTgt spid="7202"/>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nodeType="afterGroup">
                            <p:stCondLst>
                              <p:cond delay="4500"/>
                            </p:stCondLst>
                            <p:childTnLst>
                              <p:par>
                                <p:cTn id="49" presetID="53" presetClass="exit" presetSubtype="0" fill="hold" nodeType="afterEffect">
                                  <p:stCondLst>
                                    <p:cond delay="0"/>
                                  </p:stCondLst>
                                  <p:childTnLst>
                                    <p:anim calcmode="lin" valueType="num">
                                      <p:cBhvr>
                                        <p:cTn id="50" dur="500"/>
                                        <p:tgtEl>
                                          <p:spTgt spid="7202"/>
                                        </p:tgtEl>
                                        <p:attrNameLst>
                                          <p:attrName>ppt_w</p:attrName>
                                        </p:attrNameLst>
                                      </p:cBhvr>
                                      <p:tavLst>
                                        <p:tav tm="0">
                                          <p:val>
                                            <p:strVal val="ppt_w"/>
                                          </p:val>
                                        </p:tav>
                                        <p:tav tm="100000">
                                          <p:val>
                                            <p:fltVal val="0"/>
                                          </p:val>
                                        </p:tav>
                                      </p:tavLst>
                                    </p:anim>
                                    <p:anim calcmode="lin" valueType="num">
                                      <p:cBhvr>
                                        <p:cTn id="51" dur="500"/>
                                        <p:tgtEl>
                                          <p:spTgt spid="7202"/>
                                        </p:tgtEl>
                                        <p:attrNameLst>
                                          <p:attrName>ppt_h</p:attrName>
                                        </p:attrNameLst>
                                      </p:cBhvr>
                                      <p:tavLst>
                                        <p:tav tm="0">
                                          <p:val>
                                            <p:strVal val="ppt_h"/>
                                          </p:val>
                                        </p:tav>
                                        <p:tav tm="100000">
                                          <p:val>
                                            <p:fltVal val="0"/>
                                          </p:val>
                                        </p:tav>
                                      </p:tavLst>
                                    </p:anim>
                                    <p:animEffect transition="out" filter="fade">
                                      <p:cBhvr>
                                        <p:cTn id="52" dur="500"/>
                                        <p:tgtEl>
                                          <p:spTgt spid="7202"/>
                                        </p:tgtEl>
                                      </p:cBhvr>
                                    </p:animEffect>
                                    <p:set>
                                      <p:cBhvr>
                                        <p:cTn id="53" dur="1" fill="hold">
                                          <p:stCondLst>
                                            <p:cond delay="499"/>
                                          </p:stCondLst>
                                        </p:cTn>
                                        <p:tgtEl>
                                          <p:spTgt spid="7202"/>
                                        </p:tgtEl>
                                        <p:attrNameLst>
                                          <p:attrName>style.visibility</p:attrName>
                                        </p:attrNameLst>
                                      </p:cBhvr>
                                      <p:to>
                                        <p:strVal val="hidden"/>
                                      </p:to>
                                    </p:set>
                                  </p:childTnLst>
                                </p:cTn>
                              </p:par>
                            </p:childTnLst>
                          </p:cTn>
                        </p:par>
                        <p:par>
                          <p:cTn id="54" fill="hold" nodeType="afterGroup">
                            <p:stCondLst>
                              <p:cond delay="5000"/>
                            </p:stCondLst>
                            <p:childTnLst>
                              <p:par>
                                <p:cTn id="55" presetID="2" presetClass="entr" presetSubtype="4"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6"/>
                                        </p:tgtEl>
                                        <p:attrNameLst>
                                          <p:attrName>ppt_x</p:attrName>
                                        </p:attrNameLst>
                                      </p:cBhvr>
                                      <p:tavLst>
                                        <p:tav tm="0">
                                          <p:val>
                                            <p:strVal val="ppt_x"/>
                                          </p:val>
                                        </p:tav>
                                        <p:tav tm="100000">
                                          <p:val>
                                            <p:strVal val="ppt_x"/>
                                          </p:val>
                                        </p:tav>
                                      </p:tavLst>
                                    </p:anim>
                                    <p:anim calcmode="lin" valueType="num">
                                      <p:cBhvr additive="base">
                                        <p:cTn id="63" dur="500"/>
                                        <p:tgtEl>
                                          <p:spTgt spid="16"/>
                                        </p:tgtEl>
                                        <p:attrNameLst>
                                          <p:attrName>ppt_y</p:attrName>
                                        </p:attrNameLst>
                                      </p:cBhvr>
                                      <p:tavLst>
                                        <p:tav tm="0">
                                          <p:val>
                                            <p:strVal val="ppt_y"/>
                                          </p:val>
                                        </p:tav>
                                        <p:tav tm="100000">
                                          <p:val>
                                            <p:strVal val="1+ppt_h/2"/>
                                          </p:val>
                                        </p:tav>
                                      </p:tavLst>
                                    </p:anim>
                                    <p:set>
                                      <p:cBhvr>
                                        <p:cTn id="64" dur="1" fill="hold">
                                          <p:stCondLst>
                                            <p:cond delay="499"/>
                                          </p:stCondLst>
                                        </p:cTn>
                                        <p:tgtEl>
                                          <p:spTgt spid="16"/>
                                        </p:tgtEl>
                                        <p:attrNameLst>
                                          <p:attrName>style.visibility</p:attrName>
                                        </p:attrNameLst>
                                      </p:cBhvr>
                                      <p:to>
                                        <p:strVal val="hidden"/>
                                      </p:to>
                                    </p:set>
                                  </p:childTnLst>
                                </p:cTn>
                              </p:par>
                              <p:par>
                                <p:cTn id="65" presetID="16" presetClass="entr" presetSubtype="21" fill="hold" grpId="2" nodeType="withEffect">
                                  <p:stCondLst>
                                    <p:cond delay="0"/>
                                  </p:stCondLst>
                                  <p:iterate type="lt">
                                    <p:tmPct val="0"/>
                                  </p:iterate>
                                  <p:childTnLst>
                                    <p:set>
                                      <p:cBhvr>
                                        <p:cTn id="66" dur="1" fill="hold">
                                          <p:stCondLst>
                                            <p:cond delay="0"/>
                                          </p:stCondLst>
                                        </p:cTn>
                                        <p:tgtEl>
                                          <p:spTgt spid="4"/>
                                        </p:tgtEl>
                                        <p:attrNameLst>
                                          <p:attrName>style.visibility</p:attrName>
                                        </p:attrNameLst>
                                      </p:cBhvr>
                                      <p:to>
                                        <p:strVal val="visible"/>
                                      </p:to>
                                    </p:set>
                                    <p:animEffect transition="in" filter="barn(inVertical)">
                                      <p:cBhvr>
                                        <p:cTn id="67" dur="500"/>
                                        <p:tgtEl>
                                          <p:spTgt spid="4"/>
                                        </p:tgtEl>
                                      </p:cBhvr>
                                    </p:animEffect>
                                  </p:childTnLst>
                                </p:cTn>
                              </p:par>
                              <p:par>
                                <p:cTn id="68" presetID="34" presetClass="emph" presetSubtype="0" fill="hold" grpId="1" nodeType="withEffect">
                                  <p:stCondLst>
                                    <p:cond delay="0"/>
                                  </p:stCondLst>
                                  <p:iterate type="lt">
                                    <p:tmPct val="10000"/>
                                  </p:iterate>
                                  <p:childTnLst>
                                    <p:animMotion origin="layout" path="M 0 1.48148E-6 L 0 -0.07222 " pathEditMode="relative" rAng="0" ptsTypes="AA">
                                      <p:cBhvr>
                                        <p:cTn id="69" dur="250" accel="50000" decel="50000" autoRev="1" fill="hold">
                                          <p:stCondLst>
                                            <p:cond delay="0"/>
                                          </p:stCondLst>
                                        </p:cTn>
                                        <p:tgtEl>
                                          <p:spTgt spid="4"/>
                                        </p:tgtEl>
                                        <p:attrNameLst>
                                          <p:attrName>ppt_x</p:attrName>
                                          <p:attrName>ppt_y</p:attrName>
                                        </p:attrNameLst>
                                      </p:cBhvr>
                                      <p:rCtr x="0" y="-3611"/>
                                    </p:animMotion>
                                    <p:animRot by="1500000">
                                      <p:cBhvr>
                                        <p:cTn id="70" dur="125" fill="hold">
                                          <p:stCondLst>
                                            <p:cond delay="0"/>
                                          </p:stCondLst>
                                        </p:cTn>
                                        <p:tgtEl>
                                          <p:spTgt spid="4"/>
                                        </p:tgtEl>
                                        <p:attrNameLst>
                                          <p:attrName>r</p:attrName>
                                        </p:attrNameLst>
                                      </p:cBhvr>
                                    </p:animRot>
                                    <p:animRot by="-1500000">
                                      <p:cBhvr>
                                        <p:cTn id="71" dur="125" fill="hold">
                                          <p:stCondLst>
                                            <p:cond delay="125"/>
                                          </p:stCondLst>
                                        </p:cTn>
                                        <p:tgtEl>
                                          <p:spTgt spid="4"/>
                                        </p:tgtEl>
                                        <p:attrNameLst>
                                          <p:attrName>r</p:attrName>
                                        </p:attrNameLst>
                                      </p:cBhvr>
                                    </p:animRot>
                                    <p:animRot by="-1500000">
                                      <p:cBhvr>
                                        <p:cTn id="72" dur="125" fill="hold">
                                          <p:stCondLst>
                                            <p:cond delay="250"/>
                                          </p:stCondLst>
                                        </p:cTn>
                                        <p:tgtEl>
                                          <p:spTgt spid="4"/>
                                        </p:tgtEl>
                                        <p:attrNameLst>
                                          <p:attrName>r</p:attrName>
                                        </p:attrNameLst>
                                      </p:cBhvr>
                                    </p:animRot>
                                    <p:animRot by="1500000">
                                      <p:cBhvr>
                                        <p:cTn id="73" dur="125" fill="hold">
                                          <p:stCondLst>
                                            <p:cond delay="375"/>
                                          </p:stCondLst>
                                        </p:cTn>
                                        <p:tgtEl>
                                          <p:spTgt spid="4"/>
                                        </p:tgtEl>
                                        <p:attrNameLst>
                                          <p:attrName>r</p:attrName>
                                        </p:attrNameLst>
                                      </p:cBhvr>
                                    </p:animRot>
                                  </p:childTnLst>
                                </p:cTn>
                              </p:par>
                              <p:par>
                                <p:cTn id="74" presetID="23" presetClass="emph" presetSubtype="0" fill="hold" grpId="0" nodeType="withEffect">
                                  <p:stCondLst>
                                    <p:cond delay="0"/>
                                  </p:stCondLst>
                                  <p:iterate type="lt">
                                    <p:tmPct val="0"/>
                                  </p:iterate>
                                  <p:childTnLst>
                                    <p:animClr clrSpc="hsl" dir="cw">
                                      <p:cBhvr override="childStyle">
                                        <p:cTn id="75" dur="500" fill="hold"/>
                                        <p:tgtEl>
                                          <p:spTgt spid="4"/>
                                        </p:tgtEl>
                                        <p:attrNameLst>
                                          <p:attrName>style.color</p:attrName>
                                        </p:attrNameLst>
                                      </p:cBhvr>
                                      <p:by>
                                        <p:hsl h="10842353" s="0" l="0"/>
                                      </p:by>
                                    </p:animClr>
                                    <p:animClr clrSpc="hsl" dir="cw">
                                      <p:cBhvr>
                                        <p:cTn id="76" dur="500" fill="hold"/>
                                        <p:tgtEl>
                                          <p:spTgt spid="4"/>
                                        </p:tgtEl>
                                        <p:attrNameLst>
                                          <p:attrName>fillcolor</p:attrName>
                                        </p:attrNameLst>
                                      </p:cBhvr>
                                      <p:by>
                                        <p:hsl h="10842353" s="0" l="0"/>
                                      </p:by>
                                    </p:animClr>
                                    <p:animClr clrSpc="hsl" dir="cw">
                                      <p:cBhvr>
                                        <p:cTn id="77" dur="500" fill="hold"/>
                                        <p:tgtEl>
                                          <p:spTgt spid="4"/>
                                        </p:tgtEl>
                                        <p:attrNameLst>
                                          <p:attrName>stroke.color</p:attrName>
                                        </p:attrNameLst>
                                      </p:cBhvr>
                                      <p:by>
                                        <p:hsl h="10842353" s="0" l="0"/>
                                      </p:by>
                                    </p:animClr>
                                    <p:set>
                                      <p:cBhvr>
                                        <p:cTn id="78" dur="500" fill="hold"/>
                                        <p:tgtEl>
                                          <p:spTgt spid="4"/>
                                        </p:tgtEl>
                                        <p:attrNameLst>
                                          <p:attrName>fill.type</p:attrName>
                                        </p:attrNameLst>
                                      </p:cBhvr>
                                      <p:to>
                                        <p:strVal val="solid"/>
                                      </p:to>
                                    </p:set>
                                  </p:childTnLst>
                                  <p:subTnLst>
                                    <p:audio>
                                      <p:cMediaNode>
                                        <p:cTn display="0" masterRel="sameClick">
                                          <p:stCondLst>
                                            <p:cond evt="begin" delay="0">
                                              <p:tn val="7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5">
            <a:extLst>
              <a:ext uri="{28A0092B-C50C-407E-A947-70E740481C1C}">
                <a14:useLocalDpi xmlns:a14="http://schemas.microsoft.com/office/drawing/2010/main" val="0"/>
              </a:ext>
            </a:extLst>
          </a:blip>
          <a:srcRect t="31064" r="86536" b="47943"/>
          <a:stretch/>
        </p:blipFill>
        <p:spPr>
          <a:xfrm>
            <a:off x="0" y="2315675"/>
            <a:ext cx="2563174" cy="312257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5">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5">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4" name="Picture 3">
            <a:hlinkClick r:id="rId7" action="ppaction://hlinksldjump"/>
            <a:extLst>
              <a:ext uri="{FF2B5EF4-FFF2-40B4-BE49-F238E27FC236}">
                <a16:creationId xmlns:a16="http://schemas.microsoft.com/office/drawing/2014/main" id="{AC27B88C-14D8-1E73-5AC8-CFEAB4BBB5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8" name="Rectangle 7">
            <a:extLst>
              <a:ext uri="{FF2B5EF4-FFF2-40B4-BE49-F238E27FC236}">
                <a16:creationId xmlns:a16="http://schemas.microsoft.com/office/drawing/2014/main" id="{66D2FA8C-1ADB-4B23-2A08-DD5B2B1C2B17}"/>
              </a:ext>
            </a:extLst>
          </p:cNvPr>
          <p:cNvSpPr/>
          <p:nvPr/>
        </p:nvSpPr>
        <p:spPr>
          <a:xfrm rot="21368144">
            <a:off x="3540580" y="1085442"/>
            <a:ext cx="7444667" cy="2862322"/>
          </a:xfrm>
          <a:prstGeom prst="rect">
            <a:avLst/>
          </a:prstGeom>
          <a:noFill/>
        </p:spPr>
        <p:txBody>
          <a:bodyPr wrap="none" lIns="91440" tIns="45720" rIns="91440" bIns="45720">
            <a:spAutoFit/>
          </a:bodyPr>
          <a:lstStyle/>
          <a:p>
            <a:pPr algn="ctr"/>
            <a:r>
              <a:rPr lang="vi-VN"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Phần thưởng của bạn </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ndParaRPr>
          </a:p>
          <a:p>
            <a:pPr algn="ctr"/>
            <a:r>
              <a:rPr lang="vi-VN"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là một chiếc bút chì </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ndParaRPr>
          </a:p>
          <a:p>
            <a:pPr algn="ctr"/>
            <a:r>
              <a:rPr lang="vi-VN"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rPr>
              <a:t>xinh xắn</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endParaRPr>
          </a:p>
        </p:txBody>
      </p:sp>
    </p:spTree>
    <p:extLst>
      <p:ext uri="{BB962C8B-B14F-4D97-AF65-F5344CB8AC3E}">
        <p14:creationId xmlns:p14="http://schemas.microsoft.com/office/powerpoint/2010/main" val="44171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32" presetClass="emph" presetSubtype="0" fill="hold" grpId="0"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2134</TotalTime>
  <Words>320</Words>
  <Application>Microsoft Office PowerPoint</Application>
  <PresentationFormat>Widescreen</PresentationFormat>
  <Paragraphs>74</Paragraphs>
  <Slides>27</Slides>
  <Notes>1</Notes>
  <HiddenSlides>0</HiddenSlides>
  <MMClips>7</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27</vt:i4>
      </vt:variant>
    </vt:vector>
  </HeadingPairs>
  <TitlesOfParts>
    <vt:vector size="49" baseType="lpstr">
      <vt:lpstr>.VnHelvetInsH</vt:lpstr>
      <vt:lpstr>.VnTime</vt:lpstr>
      <vt:lpstr>Arial</vt:lpstr>
      <vt:lpstr>Calibri</vt:lpstr>
      <vt:lpstr>Calibri Light</vt:lpstr>
      <vt:lpstr>Cambria</vt:lpstr>
      <vt:lpstr>等线</vt:lpstr>
      <vt:lpstr>Impact</vt:lpstr>
      <vt:lpstr>Segoe UI</vt:lpstr>
      <vt:lpstr>Times New Roman</vt:lpstr>
      <vt:lpstr>Verdana</vt:lpstr>
      <vt:lpstr>VNI-Bodon-Poster</vt:lpstr>
      <vt:lpstr>VNI-Times</vt:lpstr>
      <vt:lpstr>字魂105号-简雅黑</vt:lpstr>
      <vt:lpstr>Custom Design</vt:lpstr>
      <vt:lpstr>Trở lại Trường học 16x9</vt:lpstr>
      <vt:lpstr>1_Custom Design</vt:lpstr>
      <vt:lpstr>2_Custom Design</vt:lpstr>
      <vt:lpstr>Office Theme</vt:lpstr>
      <vt:lpstr>10_Office Theme</vt:lpstr>
      <vt:lpstr>Chủ đề của Office</vt:lpstr>
      <vt:lpstr>2_Office Theme</vt:lpstr>
      <vt:lpstr>CHÀO MỪNG CÁC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154</cp:revision>
  <dcterms:created xsi:type="dcterms:W3CDTF">2023-08-07T04:32:21Z</dcterms:created>
  <dcterms:modified xsi:type="dcterms:W3CDTF">2024-10-17T11:05:38Z</dcterms:modified>
</cp:coreProperties>
</file>