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495" r:id="rId2"/>
    <p:sldId id="469" r:id="rId3"/>
    <p:sldId id="496" r:id="rId4"/>
    <p:sldId id="476" r:id="rId5"/>
    <p:sldId id="473" r:id="rId6"/>
    <p:sldId id="492" r:id="rId7"/>
    <p:sldId id="389" r:id="rId8"/>
    <p:sldId id="440" r:id="rId9"/>
    <p:sldId id="483" r:id="rId10"/>
    <p:sldId id="433" r:id="rId11"/>
    <p:sldId id="435" r:id="rId12"/>
    <p:sldId id="494" r:id="rId13"/>
    <p:sldId id="482" r:id="rId14"/>
    <p:sldId id="390" r:id="rId15"/>
    <p:sldId id="484" r:id="rId16"/>
    <p:sldId id="485" r:id="rId17"/>
    <p:sldId id="393" r:id="rId18"/>
    <p:sldId id="437" r:id="rId19"/>
    <p:sldId id="486" r:id="rId20"/>
    <p:sldId id="487" r:id="rId21"/>
    <p:sldId id="493" r:id="rId22"/>
    <p:sldId id="489" r:id="rId23"/>
    <p:sldId id="454" r:id="rId24"/>
    <p:sldId id="490" r:id="rId25"/>
    <p:sldId id="491" r:id="rId26"/>
    <p:sldId id="450" r:id="rId27"/>
    <p:sldId id="470" r:id="rId28"/>
  </p:sldIdLst>
  <p:sldSz cx="12192000" cy="6858000"/>
  <p:notesSz cx="6858000" cy="9144000"/>
  <p:embeddedFontLst>
    <p:embeddedFont>
      <p:font typeface="#9Slide03 SFU Futura_01" panose="020B0604020202020204" charset="0"/>
      <p:bold r:id="rId30"/>
    </p:embeddedFont>
    <p:embeddedFont>
      <p:font typeface="#9Slide03 SFU Futura_05 ExtraBo" panose="020B0604020202020204" charset="0"/>
      <p:bold r:id="rId31"/>
    </p:embeddedFont>
    <p:embeddedFont>
      <p:font typeface="#9Slide07 SVNZiclets" panose="02000603000000000000" charset="0"/>
      <p:regular r:id="rId32"/>
    </p:embeddedFont>
    <p:embeddedFont>
      <p:font typeface="#9SLIDE07 SVN-ZICLETS MEDIUM" panose="02000603000000000000" charset="0"/>
      <p:regular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HP001 4 hàng" panose="020B0603050302020204" pitchFamily="34" charset="0"/>
      <p:regular r:id="rId38"/>
      <p:bold r:id="rId39"/>
    </p:embeddedFont>
    <p:embeddedFont>
      <p:font typeface="HP001 4H" panose="020B0603050302020204" pitchFamily="34" charset="0"/>
      <p:bold r:id="rId40"/>
    </p:embeddedFont>
    <p:embeddedFont>
      <p:font typeface="SVN-Poky's" panose="020B0604020202020204" charset="0"/>
      <p:regular r:id="rId41"/>
    </p:embeddedFont>
  </p:embeddedFontLst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6" autoAdjust="0"/>
    <p:restoredTop sz="97046"/>
  </p:normalViewPr>
  <p:slideViewPr>
    <p:cSldViewPr snapToGrid="0">
      <p:cViewPr varScale="1">
        <p:scale>
          <a:sx n="62" d="100"/>
          <a:sy n="62" d="100"/>
        </p:scale>
        <p:origin x="2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27C74A37-6EA8-4C42-8F1A-20B9D6846E30}" type="datetimeFigureOut">
              <a:rPr lang="zh-CN" altLang="en-US" smtClean="0"/>
              <a:pPr/>
              <a:t>2022/11/11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pitchFamily="18" charset="-122"/>
                <a:ea typeface="阿里巴巴普惠体" panose="00020600040101010101" pitchFamily="18" charset="-122"/>
              </a:defRPr>
            </a:lvl1pPr>
          </a:lstStyle>
          <a:p>
            <a:fld id="{5F54A31F-2389-492C-BCC4-71FC3ADECF3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224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pitchFamily="18" charset="-122"/>
        <a:ea typeface="阿里巴巴普惠体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4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6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46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90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9ACA1975-FF23-7747-AEED-5BCC2F5E85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69AACD-CBA7-5F40-A1FB-1C5ED8F91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026">
            <a:off x="10460842" y="1643844"/>
            <a:ext cx="1554486" cy="15544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6A241F-AE2B-C963-229F-8A9ECE520E1E}"/>
              </a:ext>
            </a:extLst>
          </p:cNvPr>
          <p:cNvSpPr txBox="1"/>
          <p:nvPr/>
        </p:nvSpPr>
        <p:spPr>
          <a:xfrm>
            <a:off x="1020566" y="1147240"/>
            <a:ext cx="10150868" cy="3682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HỌC SINH ĐẾN VỚI TIẾT HỌC 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12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7E4A8B3-885E-11E8-E244-4A4748BA4C61}"/>
              </a:ext>
            </a:extLst>
          </p:cNvPr>
          <p:cNvSpPr txBox="1"/>
          <p:nvPr/>
        </p:nvSpPr>
        <p:spPr>
          <a:xfrm>
            <a:off x="549886" y="2143899"/>
            <a:ext cx="43199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sửa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đồ</a:t>
            </a:r>
            <a:endParaRPr lang="zh-CN" altLang="en-US" sz="5400" b="1" dirty="0">
              <a:solidFill>
                <a:srgbClr val="FF0000"/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1F2D5E-F79D-6AA3-9794-09D0E3FE9403}"/>
              </a:ext>
            </a:extLst>
          </p:cNvPr>
          <p:cNvSpPr txBox="1"/>
          <p:nvPr/>
        </p:nvSpPr>
        <p:spPr>
          <a:xfrm>
            <a:off x="6649450" y="2143899"/>
            <a:ext cx="4438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chữa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đồ</a:t>
            </a:r>
            <a:endParaRPr lang="zh-CN" altLang="en-US" sz="5400" b="1" dirty="0">
              <a:solidFill>
                <a:srgbClr val="FF0000"/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A5EBEC4-B2BA-2095-C19F-3D3726713396}"/>
              </a:ext>
            </a:extLst>
          </p:cNvPr>
          <p:cNvSpPr txBox="1"/>
          <p:nvPr/>
        </p:nvSpPr>
        <p:spPr>
          <a:xfrm>
            <a:off x="1031132" y="3636785"/>
            <a:ext cx="31928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dọn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dẹp</a:t>
            </a:r>
            <a:endParaRPr lang="zh-CN" altLang="en-US" sz="5400" b="1" dirty="0">
              <a:solidFill>
                <a:srgbClr val="FF0000"/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3759BA2-6AE5-D468-BA75-EC2612126329}"/>
              </a:ext>
            </a:extLst>
          </p:cNvPr>
          <p:cNvSpPr txBox="1"/>
          <p:nvPr/>
        </p:nvSpPr>
        <p:spPr>
          <a:xfrm>
            <a:off x="6844169" y="3636785"/>
            <a:ext cx="4438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đùa</a:t>
            </a:r>
            <a:r>
              <a:rPr lang="en-US" altLang="zh-CN" sz="54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nghịch</a:t>
            </a:r>
            <a:endParaRPr lang="zh-CN" altLang="en-US" sz="5400" b="1" dirty="0">
              <a:solidFill>
                <a:srgbClr val="FF0000"/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A1E14EA-0F6C-B39D-3909-60B412DDAEA0}"/>
              </a:ext>
            </a:extLst>
          </p:cNvPr>
          <p:cNvSpPr txBox="1"/>
          <p:nvPr/>
        </p:nvSpPr>
        <p:spPr>
          <a:xfrm>
            <a:off x="2394096" y="947253"/>
            <a:ext cx="78588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pPr algn="ctr"/>
            <a:r>
              <a:rPr lang="en-US" altLang="zh-CN" sz="4800" dirty="0">
                <a:solidFill>
                  <a:srgbClr val="0070C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LUYỆN VIẾT TỪ KHÓ</a:t>
            </a:r>
            <a:endParaRPr lang="zh-CN" altLang="en-US" sz="4800" dirty="0">
              <a:solidFill>
                <a:srgbClr val="0070C0"/>
              </a:solidFill>
              <a:latin typeface="Cambria" panose="02040503050406030204" pitchFamily="18" charset="0"/>
              <a:ea typeface="Source Han Sans CN Bold" panose="020B0500000000000000" pitchFamily="34" charset="-128"/>
              <a:sym typeface="阿里巴巴普惠体" panose="00020600040101010101" pitchFamily="18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FD3853-6E16-3247-BD38-54634E7DF7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440" y="2605564"/>
            <a:ext cx="2958628" cy="29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890DBF5-CC07-4AEB-EAAB-18CCFBCBDFD1}"/>
              </a:ext>
            </a:extLst>
          </p:cNvPr>
          <p:cNvSpPr txBox="1"/>
          <p:nvPr/>
        </p:nvSpPr>
        <p:spPr>
          <a:xfrm>
            <a:off x="1659615" y="738370"/>
            <a:ext cx="9482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pPr algn="ctr"/>
            <a:r>
              <a:rPr lang="en-US" altLang="zh-CN" sz="4800" u="sng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NGHE - VIẾT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: KHI </a:t>
            </a:r>
            <a:r>
              <a:rPr lang="en-US" altLang="zh-CN" sz="4800" dirty="0" err="1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cả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nhà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bé</a:t>
            </a:r>
            <a:r>
              <a:rPr lang="en-US" altLang="zh-CN" sz="4800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tí</a:t>
            </a:r>
            <a:endParaRPr lang="en-US" altLang="zh-CN" sz="4800" dirty="0">
              <a:solidFill>
                <a:schemeClr val="accent2">
                  <a:lumMod val="75000"/>
                </a:schemeClr>
              </a:solidFill>
              <a:latin typeface="UTM Cookies" panose="02040603050506020204" pitchFamily="18" charset="0"/>
              <a:ea typeface="Source Han Sans CN Bold" panose="020B0500000000000000" pitchFamily="34" charset="-128"/>
              <a:sym typeface="阿里巴巴普惠体" panose="00020600040101010101" pitchFamily="18" charset="-122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C7F4B1F-5EA6-5042-8DD9-0A967C8BF559}"/>
              </a:ext>
            </a:extLst>
          </p:cNvPr>
          <p:cNvGrpSpPr/>
          <p:nvPr/>
        </p:nvGrpSpPr>
        <p:grpSpPr>
          <a:xfrm>
            <a:off x="2386441" y="1777386"/>
            <a:ext cx="7411603" cy="4166754"/>
            <a:chOff x="2206337" y="1783627"/>
            <a:chExt cx="7411603" cy="4166754"/>
          </a:xfrm>
          <a:solidFill>
            <a:srgbClr val="FFFF00"/>
          </a:solidFill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D5AEE1E-F6E6-3B4F-BCC2-C5FA44FE4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4840" y="3708869"/>
              <a:ext cx="1550844" cy="1892224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3A7E235-15AF-8C48-9A5D-E25040CF5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337" y="3651681"/>
              <a:ext cx="2171700" cy="200660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9BA368-E854-EF44-AC08-D44AF7C83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2187" y="1922173"/>
              <a:ext cx="2171700" cy="200660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BB48826-A73F-204B-8F59-E9DA44E16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690" y="1783627"/>
              <a:ext cx="2171700" cy="200660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4F5B471-E715-E846-95DE-011CC3115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6540" y="3651681"/>
              <a:ext cx="2311400" cy="2298700"/>
            </a:xfrm>
            <a:prstGeom prst="ellipse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6909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13ACFA8-F5F6-7B39-D72B-50B46E8A0571}"/>
              </a:ext>
            </a:extLst>
          </p:cNvPr>
          <p:cNvSpPr txBox="1"/>
          <p:nvPr/>
        </p:nvSpPr>
        <p:spPr>
          <a:xfrm>
            <a:off x="1542266" y="834025"/>
            <a:ext cx="6097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KHI CẢ NHÀ BÉ TÍ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0EA7E1F-5E64-9C37-3251-8B8DC6F4AA67}"/>
              </a:ext>
            </a:extLst>
          </p:cNvPr>
          <p:cNvSpPr txBox="1"/>
          <p:nvPr/>
        </p:nvSpPr>
        <p:spPr>
          <a:xfrm>
            <a:off x="1919718" y="2157956"/>
            <a:ext cx="38479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Khi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bố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còn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bé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tí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HP001 4 hàng" panose="020B0603050302020204" pitchFamily="34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thích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lái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ô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tô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HP001 4 hàng" panose="020B0603050302020204" pitchFamily="34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say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mê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sửa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đồ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HP001 4 hàng" panose="020B0603050302020204" pitchFamily="34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hay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xem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bóng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đá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588B35-903B-C14C-B0FC-EAE28C051E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147" y="3782862"/>
            <a:ext cx="3130236" cy="3130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4801B2-42EA-2D4D-A5D5-B631E3F3F0BA}"/>
              </a:ext>
            </a:extLst>
          </p:cNvPr>
          <p:cNvSpPr txBox="1"/>
          <p:nvPr/>
        </p:nvSpPr>
        <p:spPr>
          <a:xfrm>
            <a:off x="6096000" y="1012954"/>
            <a:ext cx="41762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Khi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mẹ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còn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bé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tí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HP001 4 hàng" panose="020B0603050302020204" pitchFamily="34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mải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ngồi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cắm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hoa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HP001 4 hàng" panose="020B0603050302020204" pitchFamily="34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Thích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ra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chợ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gần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nhà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HP001 4 hàng" panose="020B0603050302020204" pitchFamily="34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Tối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khuya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ôm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cuốn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sách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?</a:t>
            </a:r>
          </a:p>
          <a:p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HP001 4 hàng" panose="020B0603050302020204" pitchFamily="34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Khi con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còn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bé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tí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HP001 4 hàng" panose="020B0603050302020204" pitchFamily="34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Chẳng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sách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chơi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cờ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HP001 4 hàng" panose="020B0603050302020204" pitchFamily="34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Chẳng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dọn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dẹp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chữa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đồ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HP001 4 hàng" panose="020B0603050302020204" pitchFamily="34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Cả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ngày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con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đùa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nghịch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.</a:t>
            </a:r>
          </a:p>
          <a:p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HP001 4 hàng" panose="020B0603050302020204" pitchFamily="34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algn="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(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Huỳnh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Mai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Liên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P001 4 hàng" panose="020B0603050302020204" pitchFamily="34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522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47307C0-B950-7A44-B8FD-9A50CF59D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215" y="1501090"/>
            <a:ext cx="4595191" cy="4595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5B5178-94B2-6A4A-81E0-4DB5F2FD6E05}"/>
              </a:ext>
            </a:extLst>
          </p:cNvPr>
          <p:cNvSpPr txBox="1"/>
          <p:nvPr/>
        </p:nvSpPr>
        <p:spPr>
          <a:xfrm>
            <a:off x="5944062" y="1239480"/>
            <a:ext cx="4920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800" u="sng" dirty="0">
                <a:solidFill>
                  <a:srgbClr val="0070C0"/>
                </a:solidFill>
                <a:latin typeface="#9Slide07 SVNZiclets" panose="02000603000000000000" pitchFamily="2" charset="0"/>
              </a:rPr>
              <a:t>HOẠT ĐỘNG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810" y="2070477"/>
            <a:ext cx="978492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52915AF-0F08-6961-D2BD-2FAEB487843B}"/>
              </a:ext>
            </a:extLst>
          </p:cNvPr>
          <p:cNvSpPr txBox="1"/>
          <p:nvPr/>
        </p:nvSpPr>
        <p:spPr>
          <a:xfrm>
            <a:off x="431060" y="510473"/>
            <a:ext cx="3125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sz="4800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Bài</a:t>
            </a:r>
            <a:r>
              <a:rPr lang="en-US" altLang="zh-CN" sz="4800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tập</a:t>
            </a:r>
            <a:r>
              <a:rPr lang="en-US" altLang="zh-CN" sz="4800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a:</a:t>
            </a:r>
            <a:endParaRPr lang="zh-CN" altLang="en-US" sz="4800" dirty="0">
              <a:solidFill>
                <a:srgbClr val="0070C0"/>
              </a:solidFill>
              <a:latin typeface="#9Slide03 SFU Futura_01" pitchFamily="2" charset="77"/>
              <a:ea typeface="Source Han Sans CN Bold" panose="020B0500000000000000" pitchFamily="34" charset="-128"/>
              <a:sym typeface="阿里巴巴普惠体" panose="00020600040101010101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18FCAB-B9DB-466D-7007-0937A93058EC}"/>
              </a:ext>
            </a:extLst>
          </p:cNvPr>
          <p:cNvSpPr txBox="1"/>
          <p:nvPr/>
        </p:nvSpPr>
        <p:spPr>
          <a:xfrm>
            <a:off x="3786008" y="510473"/>
            <a:ext cx="79844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Chọn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tiếng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trong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ngoặc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đơn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thay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vào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chỗ</a:t>
            </a: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trống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1467FFE-B553-6C18-B080-B90B25B4F53F}"/>
              </a:ext>
            </a:extLst>
          </p:cNvPr>
          <p:cNvGrpSpPr/>
          <p:nvPr/>
        </p:nvGrpSpPr>
        <p:grpSpPr>
          <a:xfrm>
            <a:off x="403700" y="2240592"/>
            <a:ext cx="11575913" cy="959608"/>
            <a:chOff x="1721005" y="3196241"/>
            <a:chExt cx="4664806" cy="959608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DB1A2B79-E8EE-B4C3-5AB1-275C68F94405}"/>
                </a:ext>
              </a:extLst>
            </p:cNvPr>
            <p:cNvSpPr/>
            <p:nvPr/>
          </p:nvSpPr>
          <p:spPr>
            <a:xfrm>
              <a:off x="1805285" y="3196241"/>
              <a:ext cx="4496246" cy="95960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D1F9AB8-14A2-70E4-E43D-8A43DE5ECA33}"/>
                </a:ext>
              </a:extLst>
            </p:cNvPr>
            <p:cNvSpPr txBox="1"/>
            <p:nvPr/>
          </p:nvSpPr>
          <p:spPr>
            <a:xfrm>
              <a:off x="1721005" y="3286219"/>
              <a:ext cx="466480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Trong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vườn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cây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........ (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lịu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/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lựu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)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sai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…….. (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trĩu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/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trữu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)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quả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A18BBC0-7712-3D47-98A6-397F19531A5B}"/>
              </a:ext>
            </a:extLst>
          </p:cNvPr>
          <p:cNvGrpSpPr/>
          <p:nvPr/>
        </p:nvGrpSpPr>
        <p:grpSpPr>
          <a:xfrm>
            <a:off x="4171506" y="3752217"/>
            <a:ext cx="3006729" cy="568712"/>
            <a:chOff x="3089271" y="3616469"/>
            <a:chExt cx="3006729" cy="568712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C707CB7-CE62-8E50-BDAA-185F2779EB96}"/>
                </a:ext>
              </a:extLst>
            </p:cNvPr>
            <p:cNvSpPr txBox="1"/>
            <p:nvPr/>
          </p:nvSpPr>
          <p:spPr>
            <a:xfrm>
              <a:off x="3914688" y="3639215"/>
              <a:ext cx="1355894" cy="523220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Source Han Sans CN Regular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lựu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2E864BC-D9F0-9114-9CC8-271C99749111}"/>
                </a:ext>
              </a:extLst>
            </p:cNvPr>
            <p:cNvSpPr/>
            <p:nvPr/>
          </p:nvSpPr>
          <p:spPr>
            <a:xfrm>
              <a:off x="3089271" y="3616469"/>
              <a:ext cx="3006729" cy="56871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3273B6-649F-534F-BDCB-57318748CAE6}"/>
              </a:ext>
            </a:extLst>
          </p:cNvPr>
          <p:cNvGrpSpPr/>
          <p:nvPr/>
        </p:nvGrpSpPr>
        <p:grpSpPr>
          <a:xfrm>
            <a:off x="7869283" y="3787324"/>
            <a:ext cx="3006730" cy="568712"/>
            <a:chOff x="7641477" y="3860802"/>
            <a:chExt cx="3006730" cy="568712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27B3B86-CAC2-C4EE-F0A5-615AA95F4FB4}"/>
                </a:ext>
              </a:extLst>
            </p:cNvPr>
            <p:cNvSpPr txBox="1"/>
            <p:nvPr/>
          </p:nvSpPr>
          <p:spPr>
            <a:xfrm>
              <a:off x="7793891" y="3883548"/>
              <a:ext cx="270189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Source Han Sans CN Regular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trĩu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3C7258D0-2377-E1BC-5D85-EA4DDDCA05A2}"/>
                </a:ext>
              </a:extLst>
            </p:cNvPr>
            <p:cNvSpPr/>
            <p:nvPr/>
          </p:nvSpPr>
          <p:spPr>
            <a:xfrm>
              <a:off x="7641477" y="3860802"/>
              <a:ext cx="3006730" cy="56871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7AAB37F-D3E4-E74A-A0E4-EA426E835C41}"/>
              </a:ext>
            </a:extLst>
          </p:cNvPr>
          <p:cNvSpPr/>
          <p:nvPr/>
        </p:nvSpPr>
        <p:spPr>
          <a:xfrm>
            <a:off x="4171267" y="2450893"/>
            <a:ext cx="818246" cy="3441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Cambria" panose="02040503050406030204" pitchFamily="18" charset="0"/>
              </a:rPr>
              <a:t>lựu</a:t>
            </a:r>
            <a:endParaRPr lang="en-VN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D58F85-C980-D447-B714-CE481046819C}"/>
              </a:ext>
            </a:extLst>
          </p:cNvPr>
          <p:cNvSpPr/>
          <p:nvPr/>
        </p:nvSpPr>
        <p:spPr>
          <a:xfrm>
            <a:off x="7460160" y="2456579"/>
            <a:ext cx="818246" cy="3441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chemeClr val="tx1"/>
                </a:solidFill>
                <a:latin typeface="Cambria" panose="02040503050406030204" pitchFamily="18" charset="0"/>
              </a:rPr>
              <a:t>trĩu</a:t>
            </a:r>
            <a:endParaRPr lang="en-VN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44F30C6-1796-244C-B5EA-3D3A0A0377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60" y="3075804"/>
            <a:ext cx="3733800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52915AF-0F08-6961-D2BD-2FAEB487843B}"/>
              </a:ext>
            </a:extLst>
          </p:cNvPr>
          <p:cNvSpPr txBox="1"/>
          <p:nvPr/>
        </p:nvSpPr>
        <p:spPr>
          <a:xfrm>
            <a:off x="643107" y="510673"/>
            <a:ext cx="3125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sz="4800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Bài</a:t>
            </a:r>
            <a:r>
              <a:rPr lang="en-US" altLang="zh-CN" sz="4800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sz="4800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tập</a:t>
            </a:r>
            <a:r>
              <a:rPr lang="en-US" altLang="zh-CN" sz="4800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a:</a:t>
            </a:r>
            <a:endParaRPr lang="zh-CN" altLang="en-US" sz="4800" dirty="0">
              <a:solidFill>
                <a:srgbClr val="0070C0"/>
              </a:solidFill>
              <a:latin typeface="#9Slide03 SFU Futura_01" pitchFamily="2" charset="77"/>
              <a:ea typeface="Source Han Sans CN Bold" panose="020B0500000000000000" pitchFamily="34" charset="-128"/>
              <a:sym typeface="阿里巴巴普惠体" panose="00020600040101010101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18FCAB-B9DB-466D-7007-0937A93058EC}"/>
              </a:ext>
            </a:extLst>
          </p:cNvPr>
          <p:cNvSpPr txBox="1"/>
          <p:nvPr/>
        </p:nvSpPr>
        <p:spPr>
          <a:xfrm>
            <a:off x="3999345" y="550291"/>
            <a:ext cx="739264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Chọn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tiếng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trong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ngoặc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đơn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thay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vào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chỗ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trống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: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1467FFE-B553-6C18-B080-B90B25B4F53F}"/>
              </a:ext>
            </a:extLst>
          </p:cNvPr>
          <p:cNvGrpSpPr/>
          <p:nvPr/>
        </p:nvGrpSpPr>
        <p:grpSpPr>
          <a:xfrm>
            <a:off x="2381293" y="2277122"/>
            <a:ext cx="8439305" cy="646331"/>
            <a:chOff x="1773925" y="2874282"/>
            <a:chExt cx="4496246" cy="646331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DB1A2B79-E8EE-B4C3-5AB1-275C68F94405}"/>
                </a:ext>
              </a:extLst>
            </p:cNvPr>
            <p:cNvSpPr/>
            <p:nvPr/>
          </p:nvSpPr>
          <p:spPr>
            <a:xfrm>
              <a:off x="1773925" y="2898076"/>
              <a:ext cx="4496246" cy="586651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D1F9AB8-14A2-70E4-E43D-8A43DE5ECA33}"/>
                </a:ext>
              </a:extLst>
            </p:cNvPr>
            <p:cNvSpPr txBox="1"/>
            <p:nvPr/>
          </p:nvSpPr>
          <p:spPr>
            <a:xfrm>
              <a:off x="1773925" y="2874282"/>
              <a:ext cx="44962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Mẹ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…….. (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địu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/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đựu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)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bé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lên</a:t>
              </a:r>
              <a:r>
                <a:rPr lang="en-US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nương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A18BBC0-7712-3D47-98A6-397F19531A5B}"/>
              </a:ext>
            </a:extLst>
          </p:cNvPr>
          <p:cNvGrpSpPr/>
          <p:nvPr/>
        </p:nvGrpSpPr>
        <p:grpSpPr>
          <a:xfrm>
            <a:off x="4592635" y="3784210"/>
            <a:ext cx="3006729" cy="646331"/>
            <a:chOff x="3089271" y="3577660"/>
            <a:chExt cx="3006729" cy="646331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C707CB7-CE62-8E50-BDAA-185F2779EB96}"/>
                </a:ext>
              </a:extLst>
            </p:cNvPr>
            <p:cNvSpPr txBox="1"/>
            <p:nvPr/>
          </p:nvSpPr>
          <p:spPr>
            <a:xfrm>
              <a:off x="3914688" y="3577660"/>
              <a:ext cx="1355894" cy="6463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Source Han Sans CN Regular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địu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2E864BC-D9F0-9114-9CC8-271C99749111}"/>
                </a:ext>
              </a:extLst>
            </p:cNvPr>
            <p:cNvSpPr/>
            <p:nvPr/>
          </p:nvSpPr>
          <p:spPr>
            <a:xfrm>
              <a:off x="3089271" y="3616469"/>
              <a:ext cx="3006729" cy="56871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A66B04B-8D21-1848-BE8F-3CF18D523C6E}"/>
              </a:ext>
            </a:extLst>
          </p:cNvPr>
          <p:cNvSpPr/>
          <p:nvPr/>
        </p:nvSpPr>
        <p:spPr>
          <a:xfrm>
            <a:off x="3999345" y="2344939"/>
            <a:ext cx="818246" cy="4986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  <a:latin typeface="Cambria" panose="02040503050406030204" pitchFamily="18" charset="0"/>
              </a:rPr>
              <a:t>địu</a:t>
            </a:r>
            <a:endParaRPr lang="en-VN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图片 18">
            <a:extLst>
              <a:ext uri="{FF2B5EF4-FFF2-40B4-BE49-F238E27FC236}">
                <a16:creationId xmlns:a16="http://schemas.microsoft.com/office/drawing/2014/main" id="{DBDBDE5C-E92C-6A48-BF31-386A9A2453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27" y="2997197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52915AF-0F08-6961-D2BD-2FAEB487843B}"/>
              </a:ext>
            </a:extLst>
          </p:cNvPr>
          <p:cNvSpPr txBox="1"/>
          <p:nvPr/>
        </p:nvSpPr>
        <p:spPr>
          <a:xfrm>
            <a:off x="532473" y="533665"/>
            <a:ext cx="31252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sz="4400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Bài</a:t>
            </a:r>
            <a:r>
              <a:rPr lang="en-US" altLang="zh-CN" sz="4400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tập</a:t>
            </a:r>
            <a:r>
              <a:rPr lang="en-US" altLang="zh-CN" sz="4400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a:</a:t>
            </a:r>
            <a:endParaRPr lang="zh-CN" altLang="en-US" sz="4400" dirty="0">
              <a:solidFill>
                <a:srgbClr val="0070C0"/>
              </a:solidFill>
              <a:latin typeface="#9Slide03 SFU Futura_01" pitchFamily="2" charset="77"/>
              <a:ea typeface="Source Han Sans CN Bold" panose="020B0500000000000000" pitchFamily="34" charset="-128"/>
              <a:sym typeface="阿里巴巴普惠体" panose="00020600040101010101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18FCAB-B9DB-466D-7007-0937A93058EC}"/>
              </a:ext>
            </a:extLst>
          </p:cNvPr>
          <p:cNvSpPr txBox="1"/>
          <p:nvPr/>
        </p:nvSpPr>
        <p:spPr>
          <a:xfrm>
            <a:off x="3749922" y="558636"/>
            <a:ext cx="75738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Chọn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tiếng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trong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ngoặc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đơn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thay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vào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chỗ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trống</a:t>
            </a: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阿里巴巴普惠体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: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阿里巴巴普惠体" panose="00020600040101010101" pitchFamily="18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1467FFE-B553-6C18-B080-B90B25B4F53F}"/>
              </a:ext>
            </a:extLst>
          </p:cNvPr>
          <p:cNvGrpSpPr/>
          <p:nvPr/>
        </p:nvGrpSpPr>
        <p:grpSpPr>
          <a:xfrm>
            <a:off x="775856" y="2216242"/>
            <a:ext cx="10972799" cy="629565"/>
            <a:chOff x="1187612" y="2855162"/>
            <a:chExt cx="5846027" cy="629565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DB1A2B79-E8EE-B4C3-5AB1-275C68F94405}"/>
                </a:ext>
              </a:extLst>
            </p:cNvPr>
            <p:cNvSpPr/>
            <p:nvPr/>
          </p:nvSpPr>
          <p:spPr>
            <a:xfrm>
              <a:off x="1187612" y="2898076"/>
              <a:ext cx="5846027" cy="586651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D1F9AB8-14A2-70E4-E43D-8A43DE5ECA33}"/>
                </a:ext>
              </a:extLst>
            </p:cNvPr>
            <p:cNvSpPr txBox="1"/>
            <p:nvPr/>
          </p:nvSpPr>
          <p:spPr>
            <a:xfrm>
              <a:off x="1596773" y="2855162"/>
              <a:ext cx="510224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Đàn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chim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sà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suống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cây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bằng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lăng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,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hót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 …….  (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líu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/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lứu</a:t>
              </a:r>
              <a:r>
                <a:rPr lang="en-US" altLang="zh-C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Source Han Sans CN Bold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) </a:t>
              </a:r>
              <a:endPara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A18BBC0-7712-3D47-98A6-397F19531A5B}"/>
              </a:ext>
            </a:extLst>
          </p:cNvPr>
          <p:cNvGrpSpPr/>
          <p:nvPr/>
        </p:nvGrpSpPr>
        <p:grpSpPr>
          <a:xfrm>
            <a:off x="4592635" y="3784210"/>
            <a:ext cx="3006729" cy="646331"/>
            <a:chOff x="3089271" y="3577660"/>
            <a:chExt cx="3006729" cy="646331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C707CB7-CE62-8E50-BDAA-185F2779EB96}"/>
                </a:ext>
              </a:extLst>
            </p:cNvPr>
            <p:cNvSpPr txBox="1"/>
            <p:nvPr/>
          </p:nvSpPr>
          <p:spPr>
            <a:xfrm>
              <a:off x="3914688" y="3577660"/>
              <a:ext cx="1355894" cy="6463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zh-CN" sz="3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" panose="02040503050406030204" pitchFamily="18" charset="0"/>
                  <a:ea typeface="Source Han Sans CN Regular" panose="020B0500000000000000" pitchFamily="34" charset="-128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líu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32E864BC-D9F0-9114-9CC8-271C99749111}"/>
                </a:ext>
              </a:extLst>
            </p:cNvPr>
            <p:cNvSpPr/>
            <p:nvPr/>
          </p:nvSpPr>
          <p:spPr>
            <a:xfrm>
              <a:off x="3089271" y="3616469"/>
              <a:ext cx="3006729" cy="568712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4B68403-F67F-9741-800B-449716F06674}"/>
              </a:ext>
            </a:extLst>
          </p:cNvPr>
          <p:cNvSpPr/>
          <p:nvPr/>
        </p:nvSpPr>
        <p:spPr>
          <a:xfrm>
            <a:off x="8529715" y="2208447"/>
            <a:ext cx="872903" cy="6003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  <a:latin typeface="Cambria" panose="02040503050406030204" pitchFamily="18" charset="0"/>
              </a:rPr>
              <a:t>líu</a:t>
            </a:r>
            <a:endParaRPr lang="en-VN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图片 18">
            <a:extLst>
              <a:ext uri="{FF2B5EF4-FFF2-40B4-BE49-F238E27FC236}">
                <a16:creationId xmlns:a16="http://schemas.microsoft.com/office/drawing/2014/main" id="{6BF167B1-6330-9D45-8B21-495C763015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27" y="3236292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E07AE4A-0EF0-2E87-33AF-3DFD17BE4644}"/>
              </a:ext>
            </a:extLst>
          </p:cNvPr>
          <p:cNvSpPr txBox="1"/>
          <p:nvPr/>
        </p:nvSpPr>
        <p:spPr>
          <a:xfrm>
            <a:off x="604294" y="595079"/>
            <a:ext cx="4289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Bài</a:t>
            </a:r>
            <a:r>
              <a:rPr lang="en-US" altLang="zh-CN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tập</a:t>
            </a:r>
            <a:r>
              <a:rPr lang="en-US" altLang="zh-CN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b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E65CF95-CCB8-4D31-3B80-4C9A072284E0}"/>
              </a:ext>
            </a:extLst>
          </p:cNvPr>
          <p:cNvSpPr txBox="1"/>
          <p:nvPr/>
        </p:nvSpPr>
        <p:spPr>
          <a:xfrm>
            <a:off x="3261037" y="432787"/>
            <a:ext cx="8106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 err="1">
                <a:latin typeface="Cambria" panose="02040503050406030204" pitchFamily="18" charset="0"/>
              </a:rPr>
              <a:t>Chọn</a:t>
            </a:r>
            <a:r>
              <a:rPr lang="nl-NL" sz="4000" b="1" dirty="0">
                <a:latin typeface="Cambria" panose="02040503050406030204" pitchFamily="18" charset="0"/>
              </a:rPr>
              <a:t> </a:t>
            </a:r>
            <a:r>
              <a:rPr lang="nl-NL" sz="4000" b="1" dirty="0" err="1">
                <a:latin typeface="Cambria" panose="02040503050406030204" pitchFamily="18" charset="0"/>
              </a:rPr>
              <a:t>tiếng</a:t>
            </a:r>
            <a:r>
              <a:rPr lang="nl-NL" sz="4000" b="1" dirty="0">
                <a:latin typeface="Cambria" panose="02040503050406030204" pitchFamily="18" charset="0"/>
              </a:rPr>
              <a:t> </a:t>
            </a:r>
            <a:r>
              <a:rPr lang="nl-NL" sz="4000" b="1" dirty="0" err="1">
                <a:latin typeface="Cambria" panose="02040503050406030204" pitchFamily="18" charset="0"/>
              </a:rPr>
              <a:t>trong</a:t>
            </a:r>
            <a:r>
              <a:rPr lang="nl-NL" sz="4000" b="1" dirty="0">
                <a:latin typeface="Cambria" panose="02040503050406030204" pitchFamily="18" charset="0"/>
              </a:rPr>
              <a:t> </a:t>
            </a:r>
            <a:r>
              <a:rPr lang="nl-NL" sz="4000" b="1" dirty="0" err="1">
                <a:latin typeface="Cambria" panose="02040503050406030204" pitchFamily="18" charset="0"/>
              </a:rPr>
              <a:t>bông</a:t>
            </a:r>
            <a:r>
              <a:rPr lang="nl-NL" sz="4000" b="1" dirty="0">
                <a:latin typeface="Cambria" panose="02040503050406030204" pitchFamily="18" charset="0"/>
              </a:rPr>
              <a:t> </a:t>
            </a:r>
            <a:r>
              <a:rPr lang="nl-NL" sz="4000" b="1" dirty="0" err="1">
                <a:latin typeface="Cambria" panose="02040503050406030204" pitchFamily="18" charset="0"/>
              </a:rPr>
              <a:t>hoa</a:t>
            </a:r>
            <a:r>
              <a:rPr lang="nl-NL" sz="4000" b="1" dirty="0">
                <a:latin typeface="Cambria" panose="02040503050406030204" pitchFamily="18" charset="0"/>
              </a:rPr>
              <a:t> </a:t>
            </a:r>
            <a:r>
              <a:rPr lang="nl-NL" sz="4000" b="1" dirty="0" err="1">
                <a:latin typeface="Cambria" panose="02040503050406030204" pitchFamily="18" charset="0"/>
              </a:rPr>
              <a:t>thay</a:t>
            </a:r>
            <a:r>
              <a:rPr lang="nl-NL" sz="4000" b="1" dirty="0">
                <a:latin typeface="Cambria" panose="02040503050406030204" pitchFamily="18" charset="0"/>
              </a:rPr>
              <a:t> </a:t>
            </a:r>
            <a:r>
              <a:rPr lang="nl-NL" sz="4000" b="1" dirty="0" err="1">
                <a:latin typeface="Cambria" panose="02040503050406030204" pitchFamily="18" charset="0"/>
              </a:rPr>
              <a:t>cho</a:t>
            </a:r>
            <a:r>
              <a:rPr lang="nl-NL" sz="4000" b="1" dirty="0">
                <a:latin typeface="Cambria" panose="02040503050406030204" pitchFamily="18" charset="0"/>
              </a:rPr>
              <a:t> </a:t>
            </a:r>
            <a:r>
              <a:rPr lang="nl-NL" sz="4000" b="1" dirty="0" err="1">
                <a:latin typeface="Cambria" panose="02040503050406030204" pitchFamily="18" charset="0"/>
              </a:rPr>
              <a:t>mỗi</a:t>
            </a:r>
            <a:r>
              <a:rPr lang="nl-NL" sz="4000" b="1" dirty="0">
                <a:latin typeface="Cambria" panose="02040503050406030204" pitchFamily="18" charset="0"/>
              </a:rPr>
              <a:t> </a:t>
            </a:r>
            <a:r>
              <a:rPr lang="nl-NL" sz="4000" b="1" dirty="0" err="1">
                <a:latin typeface="Cambria" panose="02040503050406030204" pitchFamily="18" charset="0"/>
              </a:rPr>
              <a:t>ô</a:t>
            </a:r>
            <a:r>
              <a:rPr lang="nl-NL" sz="4000" b="1" dirty="0">
                <a:latin typeface="Cambria" panose="02040503050406030204" pitchFamily="18" charset="0"/>
              </a:rPr>
              <a:t> </a:t>
            </a:r>
            <a:r>
              <a:rPr lang="nl-NL" sz="4000" b="1" dirty="0" err="1">
                <a:latin typeface="Cambria" panose="02040503050406030204" pitchFamily="18" charset="0"/>
              </a:rPr>
              <a:t>vuông</a:t>
            </a:r>
            <a:r>
              <a:rPr lang="nl-NL" sz="4000" b="1" dirty="0">
                <a:latin typeface="Cambria" panose="02040503050406030204" pitchFamily="18" charset="0"/>
              </a:rPr>
              <a:t>.</a:t>
            </a:r>
            <a:r>
              <a:rPr lang="en-VN" sz="4000" dirty="0">
                <a:latin typeface="Cambria" panose="02040503050406030204" pitchFamily="18" charset="0"/>
              </a:rPr>
              <a:t> 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42898D-2C84-C743-9373-BF13BBEFC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756226"/>
            <a:ext cx="5275119" cy="43983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A7A1404-4DE0-AE4B-907D-CA02B824F6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197" y="2321058"/>
            <a:ext cx="3630893" cy="3630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18C0414F-7E50-8AE8-3A39-B733DDBC1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4" y="1547072"/>
            <a:ext cx="4504489" cy="3786187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Source Han Sans CN Regular" panose="020B0500000000000000" pitchFamily="34" charset="-128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3F730F10-6F7D-4D42-9A69-3CD6D44DB034}"/>
              </a:ext>
            </a:extLst>
          </p:cNvPr>
          <p:cNvSpPr/>
          <p:nvPr/>
        </p:nvSpPr>
        <p:spPr>
          <a:xfrm>
            <a:off x="1190352" y="1932902"/>
            <a:ext cx="1639019" cy="1224951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Cambria" panose="02040503050406030204" pitchFamily="18" charset="0"/>
              </a:rPr>
              <a:t>biến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94F198E-264A-834D-A1D5-876A966B42AA}"/>
              </a:ext>
            </a:extLst>
          </p:cNvPr>
          <p:cNvSpPr/>
          <p:nvPr/>
        </p:nvSpPr>
        <p:spPr>
          <a:xfrm>
            <a:off x="3195477" y="2545377"/>
            <a:ext cx="1639019" cy="1224951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Cambria" panose="02040503050406030204" pitchFamily="18" charset="0"/>
              </a:rPr>
              <a:t>biếng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B2957B6-F6BA-8C46-8C13-342BB2A33F78}"/>
              </a:ext>
            </a:extLst>
          </p:cNvPr>
          <p:cNvSpPr/>
          <p:nvPr/>
        </p:nvSpPr>
        <p:spPr>
          <a:xfrm>
            <a:off x="1224061" y="3491534"/>
            <a:ext cx="1639019" cy="1224951"/>
          </a:xfrm>
          <a:prstGeom prst="clou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Cambria" panose="02040503050406030204" pitchFamily="18" charset="0"/>
              </a:rPr>
              <a:t>tiến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A636934-1220-3943-9156-5C3F8514B829}"/>
              </a:ext>
            </a:extLst>
          </p:cNvPr>
          <p:cNvSpPr/>
          <p:nvPr/>
        </p:nvSpPr>
        <p:spPr>
          <a:xfrm>
            <a:off x="3212332" y="3939318"/>
            <a:ext cx="1639019" cy="1224951"/>
          </a:xfrm>
          <a:prstGeom prst="cloud">
            <a:avLst/>
          </a:prstGeom>
          <a:solidFill>
            <a:srgbClr val="2785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Cambria" panose="02040503050406030204" pitchFamily="18" charset="0"/>
              </a:rPr>
              <a:t>tiếng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749B60-68F6-AA47-978B-D92A5AC02B1E}"/>
              </a:ext>
            </a:extLst>
          </p:cNvPr>
          <p:cNvSpPr/>
          <p:nvPr/>
        </p:nvSpPr>
        <p:spPr>
          <a:xfrm>
            <a:off x="5566709" y="1547072"/>
            <a:ext cx="5929177" cy="1811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VN" dirty="0">
                <a:solidFill>
                  <a:schemeClr val="tx1"/>
                </a:solidFill>
              </a:rPr>
              <a:t>Bàn tay khéo léo của bố đã ……… những mảnh gỗ vụn thành máy bay, ô tô, con vịt,…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VN" dirty="0">
                <a:solidFill>
                  <a:schemeClr val="tx1"/>
                </a:solidFill>
              </a:rPr>
              <a:t>Mẹ bảo Duy không nên lười ………………, phải chăm tập thể dục hằng ngày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A9894-C62E-5D41-87FD-0B42F583DB34}"/>
              </a:ext>
            </a:extLst>
          </p:cNvPr>
          <p:cNvSpPr/>
          <p:nvPr/>
        </p:nvSpPr>
        <p:spPr>
          <a:xfrm>
            <a:off x="5566708" y="3646019"/>
            <a:ext cx="5929177" cy="1811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VN" dirty="0"/>
              <a:t>Anh Dũng giả làm …………….. </a:t>
            </a:r>
            <a:r>
              <a:rPr lang="en-US" dirty="0"/>
              <a:t>k</a:t>
            </a:r>
            <a:r>
              <a:rPr lang="en-VN" dirty="0"/>
              <a:t>êu của các con vật rất giỏi.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VN" dirty="0"/>
              <a:t>Ở lớp, Mai và Hà là đôi bạn cùng …………..</a:t>
            </a: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85EBA9A6-9F63-1141-8D6B-5DF84E374855}"/>
              </a:ext>
            </a:extLst>
          </p:cNvPr>
          <p:cNvSpPr txBox="1"/>
          <p:nvPr/>
        </p:nvSpPr>
        <p:spPr>
          <a:xfrm>
            <a:off x="1190352" y="401588"/>
            <a:ext cx="4289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Bài</a:t>
            </a:r>
            <a:r>
              <a:rPr lang="en-US" altLang="zh-CN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tập</a:t>
            </a:r>
            <a:r>
              <a:rPr lang="en-US" altLang="zh-CN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b</a:t>
            </a: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94C2667E-961B-AC46-B9F8-7D51BCE0DAF4}"/>
              </a:ext>
            </a:extLst>
          </p:cNvPr>
          <p:cNvSpPr txBox="1"/>
          <p:nvPr/>
        </p:nvSpPr>
        <p:spPr>
          <a:xfrm>
            <a:off x="4031841" y="385359"/>
            <a:ext cx="60373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 err="1">
                <a:latin typeface="Cambria" panose="02040503050406030204" pitchFamily="18" charset="0"/>
              </a:rPr>
              <a:t>Chọn</a:t>
            </a:r>
            <a:r>
              <a:rPr lang="nl-NL" sz="3200" b="1" dirty="0">
                <a:latin typeface="Cambria" panose="02040503050406030204" pitchFamily="18" charset="0"/>
              </a:rPr>
              <a:t> </a:t>
            </a:r>
            <a:r>
              <a:rPr lang="nl-NL" sz="3200" b="1" dirty="0" err="1">
                <a:latin typeface="Cambria" panose="02040503050406030204" pitchFamily="18" charset="0"/>
              </a:rPr>
              <a:t>tiếng</a:t>
            </a:r>
            <a:r>
              <a:rPr lang="nl-NL" sz="3200" b="1" dirty="0">
                <a:latin typeface="Cambria" panose="02040503050406030204" pitchFamily="18" charset="0"/>
              </a:rPr>
              <a:t> </a:t>
            </a:r>
            <a:r>
              <a:rPr lang="nl-NL" sz="3200" b="1" dirty="0" err="1">
                <a:latin typeface="Cambria" panose="02040503050406030204" pitchFamily="18" charset="0"/>
              </a:rPr>
              <a:t>trong</a:t>
            </a:r>
            <a:r>
              <a:rPr lang="nl-NL" sz="3200" b="1" dirty="0">
                <a:latin typeface="Cambria" panose="02040503050406030204" pitchFamily="18" charset="0"/>
              </a:rPr>
              <a:t> </a:t>
            </a:r>
            <a:r>
              <a:rPr lang="nl-NL" sz="3200" b="1" dirty="0" err="1">
                <a:latin typeface="Cambria" panose="02040503050406030204" pitchFamily="18" charset="0"/>
              </a:rPr>
              <a:t>bông</a:t>
            </a:r>
            <a:r>
              <a:rPr lang="nl-NL" sz="3200" b="1" dirty="0">
                <a:latin typeface="Cambria" panose="02040503050406030204" pitchFamily="18" charset="0"/>
              </a:rPr>
              <a:t> </a:t>
            </a:r>
            <a:r>
              <a:rPr lang="nl-NL" sz="3200" b="1" dirty="0" err="1">
                <a:latin typeface="Cambria" panose="02040503050406030204" pitchFamily="18" charset="0"/>
              </a:rPr>
              <a:t>hoa</a:t>
            </a:r>
            <a:r>
              <a:rPr lang="nl-NL" sz="3200" b="1" dirty="0">
                <a:latin typeface="Cambria" panose="02040503050406030204" pitchFamily="18" charset="0"/>
              </a:rPr>
              <a:t> </a:t>
            </a:r>
            <a:r>
              <a:rPr lang="nl-NL" sz="3200" b="1" dirty="0" err="1">
                <a:latin typeface="Cambria" panose="02040503050406030204" pitchFamily="18" charset="0"/>
              </a:rPr>
              <a:t>thay</a:t>
            </a:r>
            <a:r>
              <a:rPr lang="nl-NL" sz="3200" b="1" dirty="0">
                <a:latin typeface="Cambria" panose="02040503050406030204" pitchFamily="18" charset="0"/>
              </a:rPr>
              <a:t> </a:t>
            </a:r>
            <a:r>
              <a:rPr lang="nl-NL" sz="3200" b="1" dirty="0" err="1">
                <a:latin typeface="Cambria" panose="02040503050406030204" pitchFamily="18" charset="0"/>
              </a:rPr>
              <a:t>cho</a:t>
            </a:r>
            <a:r>
              <a:rPr lang="nl-NL" sz="3200" b="1" dirty="0">
                <a:latin typeface="Cambria" panose="02040503050406030204" pitchFamily="18" charset="0"/>
              </a:rPr>
              <a:t> </a:t>
            </a:r>
            <a:r>
              <a:rPr lang="nl-NL" sz="3200" b="1" dirty="0" err="1">
                <a:latin typeface="Cambria" panose="02040503050406030204" pitchFamily="18" charset="0"/>
              </a:rPr>
              <a:t>mỗi</a:t>
            </a:r>
            <a:r>
              <a:rPr lang="nl-NL" sz="3200" b="1" dirty="0">
                <a:latin typeface="Cambria" panose="02040503050406030204" pitchFamily="18" charset="0"/>
              </a:rPr>
              <a:t> </a:t>
            </a:r>
            <a:r>
              <a:rPr lang="nl-NL" sz="3200" b="1" dirty="0" err="1">
                <a:latin typeface="Cambria" panose="02040503050406030204" pitchFamily="18" charset="0"/>
              </a:rPr>
              <a:t>ô</a:t>
            </a:r>
            <a:r>
              <a:rPr lang="nl-NL" sz="3200" b="1" dirty="0">
                <a:latin typeface="Cambria" panose="02040503050406030204" pitchFamily="18" charset="0"/>
              </a:rPr>
              <a:t> </a:t>
            </a:r>
            <a:r>
              <a:rPr lang="nl-NL" sz="3200" b="1" dirty="0" err="1">
                <a:latin typeface="Cambria" panose="02040503050406030204" pitchFamily="18" charset="0"/>
              </a:rPr>
              <a:t>vuông</a:t>
            </a:r>
            <a:r>
              <a:rPr lang="nl-NL" sz="3200" b="1" dirty="0">
                <a:latin typeface="Cambria" panose="02040503050406030204" pitchFamily="18" charset="0"/>
              </a:rPr>
              <a:t>.</a:t>
            </a:r>
            <a:r>
              <a:rPr lang="en-VN" sz="3200" dirty="0">
                <a:latin typeface="Cambria" panose="02040503050406030204" pitchFamily="18" charset="0"/>
              </a:rPr>
              <a:t> 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89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749B60-68F6-AA47-978B-D92A5AC02B1E}"/>
              </a:ext>
            </a:extLst>
          </p:cNvPr>
          <p:cNvSpPr/>
          <p:nvPr/>
        </p:nvSpPr>
        <p:spPr>
          <a:xfrm>
            <a:off x="1762961" y="1530362"/>
            <a:ext cx="8877486" cy="24524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V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 tay khéo léo của bố đã …………….. những mảnh gỗ vụn thành máy bay, ô tô, con vịt,…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V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 bảo Duy không nên lười …………………, phải chăm tập thể dục hằng ngày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A9894-C62E-5D41-87FD-0B42F583DB34}"/>
              </a:ext>
            </a:extLst>
          </p:cNvPr>
          <p:cNvSpPr/>
          <p:nvPr/>
        </p:nvSpPr>
        <p:spPr>
          <a:xfrm>
            <a:off x="1769888" y="4034924"/>
            <a:ext cx="9295276" cy="21312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V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Dũng giả làm …………….. 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en-V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êu của các con vật rất giỏi.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V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lớp, Mai và Hà là đôi bạn cùng …………..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3F730F10-6F7D-4D42-9A69-3CD6D44DB034}"/>
              </a:ext>
            </a:extLst>
          </p:cNvPr>
          <p:cNvSpPr/>
          <p:nvPr/>
        </p:nvSpPr>
        <p:spPr>
          <a:xfrm>
            <a:off x="6413561" y="1513971"/>
            <a:ext cx="1210266" cy="486000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Cambria" panose="02040503050406030204" pitchFamily="18" charset="0"/>
              </a:rPr>
              <a:t>biến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94F198E-264A-834D-A1D5-876A966B42AA}"/>
              </a:ext>
            </a:extLst>
          </p:cNvPr>
          <p:cNvSpPr/>
          <p:nvPr/>
        </p:nvSpPr>
        <p:spPr>
          <a:xfrm>
            <a:off x="6580637" y="2778961"/>
            <a:ext cx="1473504" cy="486000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Cambria" panose="02040503050406030204" pitchFamily="18" charset="0"/>
              </a:rPr>
              <a:t>biếng</a:t>
            </a:r>
            <a:endParaRPr lang="en-VN" sz="2000" dirty="0">
              <a:latin typeface="Cambria" panose="020405030504060302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B2957B6-F6BA-8C46-8C13-342BB2A33F78}"/>
              </a:ext>
            </a:extLst>
          </p:cNvPr>
          <p:cNvSpPr/>
          <p:nvPr/>
        </p:nvSpPr>
        <p:spPr>
          <a:xfrm>
            <a:off x="7215401" y="5100550"/>
            <a:ext cx="1117358" cy="490849"/>
          </a:xfrm>
          <a:prstGeom prst="clou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Cambria" panose="02040503050406030204" pitchFamily="18" charset="0"/>
              </a:rPr>
              <a:t>tiến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A636934-1220-3943-9156-5C3F8514B829}"/>
              </a:ext>
            </a:extLst>
          </p:cNvPr>
          <p:cNvSpPr/>
          <p:nvPr/>
        </p:nvSpPr>
        <p:spPr>
          <a:xfrm>
            <a:off x="5005293" y="4486270"/>
            <a:ext cx="1408268" cy="490849"/>
          </a:xfrm>
          <a:prstGeom prst="cloud">
            <a:avLst/>
          </a:prstGeom>
          <a:solidFill>
            <a:srgbClr val="2785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latin typeface="Cambria" panose="02040503050406030204" pitchFamily="18" charset="0"/>
              </a:rPr>
              <a:t>tiếng</a:t>
            </a: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43B1C467-CEC6-EB4F-993F-573E4898E66E}"/>
              </a:ext>
            </a:extLst>
          </p:cNvPr>
          <p:cNvSpPr txBox="1"/>
          <p:nvPr/>
        </p:nvSpPr>
        <p:spPr>
          <a:xfrm>
            <a:off x="1380149" y="867640"/>
            <a:ext cx="4289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Bài</a:t>
            </a:r>
            <a:r>
              <a:rPr lang="en-US" altLang="zh-CN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</a:t>
            </a:r>
            <a:r>
              <a:rPr lang="en-US" altLang="zh-CN" dirty="0" err="1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tập</a:t>
            </a:r>
            <a:r>
              <a:rPr lang="en-US" altLang="zh-CN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 b</a:t>
            </a:r>
          </a:p>
        </p:txBody>
      </p:sp>
      <p:sp>
        <p:nvSpPr>
          <p:cNvPr id="12" name="文本框 7">
            <a:extLst>
              <a:ext uri="{FF2B5EF4-FFF2-40B4-BE49-F238E27FC236}">
                <a16:creationId xmlns:a16="http://schemas.microsoft.com/office/drawing/2014/main" id="{DF62404A-0848-5943-8432-FDA4E5F253C1}"/>
              </a:ext>
            </a:extLst>
          </p:cNvPr>
          <p:cNvSpPr txBox="1"/>
          <p:nvPr/>
        </p:nvSpPr>
        <p:spPr>
          <a:xfrm>
            <a:off x="3720921" y="884032"/>
            <a:ext cx="8106319" cy="577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err="1">
                <a:latin typeface="Cambria" panose="02040503050406030204" pitchFamily="18" charset="0"/>
              </a:rPr>
              <a:t>Chọn</a:t>
            </a:r>
            <a:r>
              <a:rPr lang="nl-NL" sz="2400" b="1" dirty="0">
                <a:latin typeface="Cambria" panose="02040503050406030204" pitchFamily="18" charset="0"/>
              </a:rPr>
              <a:t> </a:t>
            </a:r>
            <a:r>
              <a:rPr lang="nl-NL" sz="2400" b="1" dirty="0" err="1">
                <a:latin typeface="Cambria" panose="02040503050406030204" pitchFamily="18" charset="0"/>
              </a:rPr>
              <a:t>tiếng</a:t>
            </a:r>
            <a:r>
              <a:rPr lang="nl-NL" sz="2400" b="1" dirty="0">
                <a:latin typeface="Cambria" panose="02040503050406030204" pitchFamily="18" charset="0"/>
              </a:rPr>
              <a:t> </a:t>
            </a:r>
            <a:r>
              <a:rPr lang="nl-NL" sz="2400" b="1" dirty="0" err="1">
                <a:latin typeface="Cambria" panose="02040503050406030204" pitchFamily="18" charset="0"/>
              </a:rPr>
              <a:t>trong</a:t>
            </a:r>
            <a:r>
              <a:rPr lang="nl-NL" sz="2400" b="1" dirty="0">
                <a:latin typeface="Cambria" panose="02040503050406030204" pitchFamily="18" charset="0"/>
              </a:rPr>
              <a:t> </a:t>
            </a:r>
            <a:r>
              <a:rPr lang="nl-NL" sz="2400" b="1" dirty="0" err="1">
                <a:latin typeface="Cambria" panose="02040503050406030204" pitchFamily="18" charset="0"/>
              </a:rPr>
              <a:t>bông</a:t>
            </a:r>
            <a:r>
              <a:rPr lang="nl-NL" sz="2400" b="1" dirty="0">
                <a:latin typeface="Cambria" panose="02040503050406030204" pitchFamily="18" charset="0"/>
              </a:rPr>
              <a:t> </a:t>
            </a:r>
            <a:r>
              <a:rPr lang="nl-NL" sz="2400" b="1" dirty="0" err="1">
                <a:latin typeface="Cambria" panose="02040503050406030204" pitchFamily="18" charset="0"/>
              </a:rPr>
              <a:t>hoa</a:t>
            </a:r>
            <a:r>
              <a:rPr lang="nl-NL" sz="2400" b="1" dirty="0">
                <a:latin typeface="Cambria" panose="02040503050406030204" pitchFamily="18" charset="0"/>
              </a:rPr>
              <a:t> </a:t>
            </a:r>
            <a:r>
              <a:rPr lang="nl-NL" sz="2400" b="1" dirty="0" err="1">
                <a:latin typeface="Cambria" panose="02040503050406030204" pitchFamily="18" charset="0"/>
              </a:rPr>
              <a:t>thay</a:t>
            </a:r>
            <a:r>
              <a:rPr lang="nl-NL" sz="2400" b="1" dirty="0">
                <a:latin typeface="Cambria" panose="02040503050406030204" pitchFamily="18" charset="0"/>
              </a:rPr>
              <a:t> </a:t>
            </a:r>
            <a:r>
              <a:rPr lang="nl-NL" sz="2400" b="1" dirty="0" err="1">
                <a:latin typeface="Cambria" panose="02040503050406030204" pitchFamily="18" charset="0"/>
              </a:rPr>
              <a:t>cho</a:t>
            </a:r>
            <a:r>
              <a:rPr lang="nl-NL" sz="2400" b="1" dirty="0">
                <a:latin typeface="Cambria" panose="02040503050406030204" pitchFamily="18" charset="0"/>
              </a:rPr>
              <a:t> </a:t>
            </a:r>
            <a:r>
              <a:rPr lang="nl-NL" sz="2400" b="1" dirty="0" err="1">
                <a:latin typeface="Cambria" panose="02040503050406030204" pitchFamily="18" charset="0"/>
              </a:rPr>
              <a:t>mỗi</a:t>
            </a:r>
            <a:r>
              <a:rPr lang="nl-NL" sz="2400" b="1" dirty="0">
                <a:latin typeface="Cambria" panose="02040503050406030204" pitchFamily="18" charset="0"/>
              </a:rPr>
              <a:t> </a:t>
            </a:r>
            <a:r>
              <a:rPr lang="nl-NL" sz="2400" b="1" dirty="0" err="1">
                <a:latin typeface="Cambria" panose="02040503050406030204" pitchFamily="18" charset="0"/>
              </a:rPr>
              <a:t>ô</a:t>
            </a:r>
            <a:r>
              <a:rPr lang="nl-NL" sz="2400" b="1" dirty="0">
                <a:latin typeface="Cambria" panose="02040503050406030204" pitchFamily="18" charset="0"/>
              </a:rPr>
              <a:t> </a:t>
            </a:r>
            <a:r>
              <a:rPr lang="nl-NL" sz="2400" b="1" dirty="0" err="1">
                <a:latin typeface="Cambria" panose="02040503050406030204" pitchFamily="18" charset="0"/>
              </a:rPr>
              <a:t>vuông</a:t>
            </a:r>
            <a:r>
              <a:rPr lang="nl-NL" sz="2400" b="1" dirty="0">
                <a:latin typeface="Cambria" panose="02040503050406030204" pitchFamily="18" charset="0"/>
              </a:rPr>
              <a:t>.</a:t>
            </a:r>
            <a:r>
              <a:rPr lang="en-VN" sz="2400" dirty="0">
                <a:latin typeface="Cambria" panose="02040503050406030204" pitchFamily="18" charset="0"/>
              </a:rPr>
              <a:t> 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789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9ACA1975-FF23-7747-AEED-5BCC2F5E85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69AACD-CBA7-5F40-A1FB-1C5ED8F91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026">
            <a:off x="10460842" y="1643844"/>
            <a:ext cx="1554486" cy="1554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53" y="1234525"/>
            <a:ext cx="11662659" cy="55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29AEB55-CE06-4F14-2F26-26FC034FAA50}"/>
              </a:ext>
            </a:extLst>
          </p:cNvPr>
          <p:cNvSpPr txBox="1"/>
          <p:nvPr/>
        </p:nvSpPr>
        <p:spPr>
          <a:xfrm>
            <a:off x="4701309" y="2344088"/>
            <a:ext cx="70473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7 SVNZiclets" panose="02000603000000000000" pitchFamily="2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HOÀN THÀNH BÀI TẬP VÀO VỞ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#9Slide07 SVNZiclets" panose="02000603000000000000" pitchFamily="2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47307C0-B950-7A44-B8FD-9A50CF59D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104" y="1237854"/>
            <a:ext cx="4595191" cy="4595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5B5178-94B2-6A4A-81E0-4DB5F2FD6E05}"/>
              </a:ext>
            </a:extLst>
          </p:cNvPr>
          <p:cNvSpPr txBox="1"/>
          <p:nvPr/>
        </p:nvSpPr>
        <p:spPr>
          <a:xfrm>
            <a:off x="6269596" y="1613119"/>
            <a:ext cx="393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u="sng" dirty="0">
                <a:solidFill>
                  <a:srgbClr val="0070C0"/>
                </a:solidFill>
                <a:latin typeface="#9Slide07 SVNZiclets" panose="02000603000000000000" pitchFamily="2" charset="0"/>
              </a:rPr>
              <a:t>HOẠT ĐỘNG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8757D-561F-DC46-9EB6-80F44F7456CC}"/>
              </a:ext>
            </a:extLst>
          </p:cNvPr>
          <p:cNvSpPr txBox="1"/>
          <p:nvPr/>
        </p:nvSpPr>
        <p:spPr>
          <a:xfrm>
            <a:off x="5255687" y="4226468"/>
            <a:ext cx="62758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nl-NL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nl-NL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nl-NL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nl-NL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nl-NL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1-2 </a:t>
            </a:r>
            <a:r>
              <a:rPr lang="nl-NL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nl-NL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nl-NL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nl-NL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nl-NL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ở</a:t>
            </a:r>
            <a:r>
              <a:rPr lang="nl-NL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nl-NL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20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nl-NL" sz="20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  <a:endParaRPr lang="en-VN" sz="20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5" y="0"/>
            <a:ext cx="6823478" cy="439473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8A15EA9-4CF5-F04E-BEE6-FFB12F4C1F56}"/>
              </a:ext>
            </a:extLst>
          </p:cNvPr>
          <p:cNvSpPr txBox="1"/>
          <p:nvPr/>
        </p:nvSpPr>
        <p:spPr>
          <a:xfrm>
            <a:off x="5218380" y="899807"/>
            <a:ext cx="1514929" cy="1615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  <a:ea typeface="Source Han Sans CN Bold" panose="020B0500000000000000" pitchFamily="34" charset="-128"/>
              </a:rPr>
              <a:t>03</a:t>
            </a:r>
            <a:endParaRPr kumimoji="1" lang="zh-CN" altLang="en-US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SVN-Poky's" panose="020B0606040200020203" pitchFamily="34" charset="0"/>
              <a:ea typeface="Source Han Sans CN Bold" panose="020B0500000000000000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1160A3-7336-754A-9C01-0D40FE0216A5}"/>
              </a:ext>
            </a:extLst>
          </p:cNvPr>
          <p:cNvSpPr/>
          <p:nvPr/>
        </p:nvSpPr>
        <p:spPr>
          <a:xfrm>
            <a:off x="3064364" y="2251306"/>
            <a:ext cx="56057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8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SVN-Poky's" panose="020B0606040200020203" pitchFamily="34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VẬN DỤNG</a:t>
            </a:r>
            <a:endParaRPr lang="en-VN" sz="8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SVN-Poky's" panose="020B0606040200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79" y="2502284"/>
            <a:ext cx="4487045" cy="4487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3" y="-514587"/>
            <a:ext cx="1969179" cy="282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5" y="1610137"/>
            <a:ext cx="2709402" cy="52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E25BECBC-D509-B44A-BF05-BED4D4FF0A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518" y="2849286"/>
            <a:ext cx="4195693" cy="417731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15E801E-FB51-DB44-B6FA-F48DA545AC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grpSp>
        <p:nvGrpSpPr>
          <p:cNvPr id="15" name="组合 20">
            <a:extLst>
              <a:ext uri="{FF2B5EF4-FFF2-40B4-BE49-F238E27FC236}">
                <a16:creationId xmlns:a16="http://schemas.microsoft.com/office/drawing/2014/main" id="{F7F0C2D9-2743-6344-AEC9-B46608967D77}"/>
              </a:ext>
            </a:extLst>
          </p:cNvPr>
          <p:cNvGrpSpPr/>
          <p:nvPr/>
        </p:nvGrpSpPr>
        <p:grpSpPr>
          <a:xfrm>
            <a:off x="3311811" y="2849286"/>
            <a:ext cx="5568376" cy="1323439"/>
            <a:chOff x="2555833" y="2563609"/>
            <a:chExt cx="2568633" cy="1323439"/>
          </a:xfrm>
        </p:grpSpPr>
        <p:sp>
          <p:nvSpPr>
            <p:cNvPr id="16" name="文本框 21">
              <a:extLst>
                <a:ext uri="{FF2B5EF4-FFF2-40B4-BE49-F238E27FC236}">
                  <a16:creationId xmlns:a16="http://schemas.microsoft.com/office/drawing/2014/main" id="{FB62ADF4-7A7F-5F4F-8231-DE900397E3C2}"/>
                </a:ext>
              </a:extLst>
            </p:cNvPr>
            <p:cNvSpPr txBox="1"/>
            <p:nvPr/>
          </p:nvSpPr>
          <p:spPr>
            <a:xfrm>
              <a:off x="3591287" y="2563609"/>
              <a:ext cx="153317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0" b="1" spc="600" dirty="0">
                  <a:solidFill>
                    <a:srgbClr val="278563"/>
                  </a:solidFill>
                  <a:latin typeface="#9Slide03 SFU Futura_05 ExtraBo" pitchFamily="2" charset="77"/>
                  <a:ea typeface="Pangmenzhengdaoqingsongti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BẠN</a:t>
              </a:r>
            </a:p>
          </p:txBody>
        </p:sp>
        <p:sp>
          <p:nvSpPr>
            <p:cNvPr id="20" name="文本框 26">
              <a:extLst>
                <a:ext uri="{FF2B5EF4-FFF2-40B4-BE49-F238E27FC236}">
                  <a16:creationId xmlns:a16="http://schemas.microsoft.com/office/drawing/2014/main" id="{0516546E-1743-FD43-B2A0-114BC8D4A8FC}"/>
                </a:ext>
              </a:extLst>
            </p:cNvPr>
            <p:cNvSpPr txBox="1"/>
            <p:nvPr/>
          </p:nvSpPr>
          <p:spPr>
            <a:xfrm>
              <a:off x="2555833" y="2563609"/>
              <a:ext cx="112385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0" b="1" spc="600" dirty="0">
                  <a:solidFill>
                    <a:schemeClr val="accent2"/>
                  </a:solidFill>
                  <a:latin typeface="#9Slide03 SFU Futura_05 ExtraBo" pitchFamily="2" charset="77"/>
                  <a:ea typeface="Pangmenzhengdaoqingsongti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ĐỐ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8E7AAF-EE68-BE46-9FCB-008155735E13}"/>
              </a:ext>
            </a:extLst>
          </p:cNvPr>
          <p:cNvSpPr txBox="1"/>
          <p:nvPr/>
        </p:nvSpPr>
        <p:spPr>
          <a:xfrm>
            <a:off x="2507672" y="1681264"/>
            <a:ext cx="71766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TRÒ CHƠI</a:t>
            </a:r>
            <a:endParaRPr lang="en-VN" sz="4000" b="1" u="sng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2062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2F96411-E812-A057-51A6-B953E96EECA8}"/>
              </a:ext>
            </a:extLst>
          </p:cNvPr>
          <p:cNvSpPr txBox="1"/>
          <p:nvPr/>
        </p:nvSpPr>
        <p:spPr>
          <a:xfrm>
            <a:off x="1345353" y="1528818"/>
            <a:ext cx="9496008" cy="390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>
                <a:latin typeface="Cambria" panose="02040503050406030204" pitchFamily="18" charset="0"/>
              </a:rPr>
              <a:t>Có 2 </a:t>
            </a:r>
            <a:r>
              <a:rPr lang="nl-NL" sz="2400" dirty="0" err="1">
                <a:latin typeface="Cambria" panose="02040503050406030204" pitchFamily="18" charset="0"/>
              </a:rPr>
              <a:t>đội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chơi</a:t>
            </a:r>
            <a:r>
              <a:rPr lang="nl-NL" sz="2400" dirty="0">
                <a:latin typeface="Cambria" panose="02040503050406030204" pitchFamily="18" charset="0"/>
              </a:rPr>
              <a:t>, </a:t>
            </a:r>
            <a:r>
              <a:rPr lang="nl-NL" sz="2400" dirty="0" err="1">
                <a:latin typeface="Cambria" panose="02040503050406030204" pitchFamily="18" charset="0"/>
              </a:rPr>
              <a:t>mỗi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đội</a:t>
            </a:r>
            <a:r>
              <a:rPr lang="nl-NL" sz="2400" dirty="0">
                <a:latin typeface="Cambria" panose="02040503050406030204" pitchFamily="18" charset="0"/>
              </a:rPr>
              <a:t> 5 </a:t>
            </a:r>
            <a:r>
              <a:rPr lang="nl-NL" sz="2400" dirty="0" err="1">
                <a:latin typeface="Cambria" panose="02040503050406030204" pitchFamily="18" charset="0"/>
              </a:rPr>
              <a:t>bạn</a:t>
            </a:r>
            <a:r>
              <a:rPr lang="nl-NL" sz="2400" dirty="0">
                <a:latin typeface="Cambria" panose="02040503050406030204" pitchFamily="18" charset="0"/>
              </a:rPr>
              <a:t>. </a:t>
            </a:r>
            <a:r>
              <a:rPr lang="nl-NL" sz="2400" dirty="0" err="1">
                <a:latin typeface="Cambria" panose="02040503050406030204" pitchFamily="18" charset="0"/>
              </a:rPr>
              <a:t>Mỗi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đội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lần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lượt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cử</a:t>
            </a:r>
            <a:r>
              <a:rPr lang="nl-NL" sz="2400" dirty="0">
                <a:latin typeface="Cambria" panose="02040503050406030204" pitchFamily="18" charset="0"/>
              </a:rPr>
              <a:t> 1 </a:t>
            </a:r>
            <a:r>
              <a:rPr lang="nl-NL" sz="2400" dirty="0" err="1">
                <a:latin typeface="Cambria" panose="02040503050406030204" pitchFamily="18" charset="0"/>
              </a:rPr>
              <a:t>thành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viên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tham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gia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thi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với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nhau</a:t>
            </a:r>
            <a:r>
              <a:rPr lang="nl-NL" sz="2400" dirty="0">
                <a:latin typeface="Cambria" panose="02040503050406030204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err="1">
                <a:latin typeface="Cambria" panose="02040503050406030204" pitchFamily="18" charset="0"/>
              </a:rPr>
              <a:t>Một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bạn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nêu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yêu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cầu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tìm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từ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ngữ</a:t>
            </a:r>
            <a:r>
              <a:rPr lang="nl-NL" sz="2400" dirty="0">
                <a:latin typeface="Cambria" panose="02040503050406030204" pitchFamily="18" charset="0"/>
              </a:rPr>
              <a:t> có </a:t>
            </a:r>
            <a:r>
              <a:rPr lang="nl-NL" sz="2400" dirty="0" err="1">
                <a:latin typeface="Cambria" panose="02040503050406030204" pitchFamily="18" charset="0"/>
              </a:rPr>
              <a:t>chứa</a:t>
            </a:r>
            <a:r>
              <a:rPr lang="nl-NL" sz="2400" dirty="0">
                <a:latin typeface="Cambria" panose="02040503050406030204" pitchFamily="18" charset="0"/>
              </a:rPr>
              <a:t> 1 </a:t>
            </a:r>
            <a:r>
              <a:rPr lang="nl-NL" sz="2400" dirty="0" err="1">
                <a:latin typeface="Cambria" panose="02040503050406030204" pitchFamily="18" charset="0"/>
              </a:rPr>
              <a:t>trong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các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vần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iu</a:t>
            </a:r>
            <a:r>
              <a:rPr lang="nl-NL" sz="2400" dirty="0">
                <a:latin typeface="Cambria" panose="02040503050406030204" pitchFamily="18" charset="0"/>
              </a:rPr>
              <a:t>/</a:t>
            </a:r>
            <a:r>
              <a:rPr lang="nl-NL" sz="2400" dirty="0" err="1">
                <a:latin typeface="Cambria" panose="02040503050406030204" pitchFamily="18" charset="0"/>
              </a:rPr>
              <a:t>ưu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hoặc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iên</a:t>
            </a:r>
            <a:r>
              <a:rPr lang="nl-NL" sz="2400" dirty="0">
                <a:latin typeface="Cambria" panose="02040503050406030204" pitchFamily="18" charset="0"/>
              </a:rPr>
              <a:t>/</a:t>
            </a:r>
            <a:r>
              <a:rPr lang="nl-NL" sz="2400" dirty="0" err="1">
                <a:latin typeface="Cambria" panose="02040503050406030204" pitchFamily="18" charset="0"/>
              </a:rPr>
              <a:t>iêng</a:t>
            </a:r>
            <a:r>
              <a:rPr lang="nl-NL" sz="2400" dirty="0">
                <a:latin typeface="Cambria" panose="02040503050406030204" pitchFamily="18" charset="0"/>
              </a:rPr>
              <a:t>, </a:t>
            </a:r>
            <a:r>
              <a:rPr lang="nl-NL" sz="2400" dirty="0" err="1">
                <a:latin typeface="Cambria" panose="02040503050406030204" pitchFamily="18" charset="0"/>
              </a:rPr>
              <a:t>thành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viên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đội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bạn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nêu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được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ít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nhất</a:t>
            </a:r>
            <a:r>
              <a:rPr lang="nl-NL" sz="2400" dirty="0">
                <a:latin typeface="Cambria" panose="02040503050406030204" pitchFamily="18" charset="0"/>
              </a:rPr>
              <a:t> 1 </a:t>
            </a:r>
            <a:r>
              <a:rPr lang="nl-NL" sz="2400" dirty="0" err="1">
                <a:latin typeface="Cambria" panose="02040503050406030204" pitchFamily="18" charset="0"/>
              </a:rPr>
              <a:t>từ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ngữ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đúng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theo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yêu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cầu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của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đội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bạn</a:t>
            </a:r>
            <a:r>
              <a:rPr lang="nl-NL" sz="2400" dirty="0">
                <a:latin typeface="Cambria" panose="02040503050406030204" pitchFamily="18" charset="0"/>
              </a:rPr>
              <a:t>; </a:t>
            </a:r>
            <a:r>
              <a:rPr lang="nl-NL" sz="2400" dirty="0" err="1">
                <a:latin typeface="Cambria" panose="02040503050406030204" pitchFamily="18" charset="0"/>
              </a:rPr>
              <a:t>sau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đó</a:t>
            </a:r>
            <a:r>
              <a:rPr lang="nl-NL" sz="2400" dirty="0">
                <a:latin typeface="Cambria" panose="02040503050406030204" pitchFamily="18" charset="0"/>
              </a:rPr>
              <a:t> 2 </a:t>
            </a:r>
            <a:r>
              <a:rPr lang="nl-NL" sz="2400" dirty="0" err="1">
                <a:latin typeface="Cambria" panose="02040503050406030204" pitchFamily="18" charset="0"/>
              </a:rPr>
              <a:t>bạn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đổi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ngược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lại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với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nhau</a:t>
            </a:r>
            <a:r>
              <a:rPr lang="nl-NL" sz="2400" dirty="0">
                <a:latin typeface="Cambria" panose="02040503050406030204" pitchFamily="18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err="1">
                <a:latin typeface="Cambria" panose="02040503050406030204" pitchFamily="18" charset="0"/>
              </a:rPr>
              <a:t>Trong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thời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gian</a:t>
            </a:r>
            <a:r>
              <a:rPr lang="nl-NL" sz="2400" dirty="0">
                <a:latin typeface="Cambria" panose="02040503050406030204" pitchFamily="18" charset="0"/>
              </a:rPr>
              <a:t> 3 </a:t>
            </a:r>
            <a:r>
              <a:rPr lang="nl-NL" sz="2400" dirty="0" err="1">
                <a:latin typeface="Cambria" panose="02040503050406030204" pitchFamily="18" charset="0"/>
              </a:rPr>
              <a:t>phút</a:t>
            </a:r>
            <a:r>
              <a:rPr lang="nl-NL" sz="2400" dirty="0">
                <a:latin typeface="Cambria" panose="02040503050406030204" pitchFamily="18" charset="0"/>
              </a:rPr>
              <a:t>, </a:t>
            </a:r>
            <a:r>
              <a:rPr lang="nl-NL" sz="2400" dirty="0" err="1">
                <a:latin typeface="Cambria" panose="02040503050406030204" pitchFamily="18" charset="0"/>
              </a:rPr>
              <a:t>đội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nào</a:t>
            </a:r>
            <a:r>
              <a:rPr lang="nl-NL" sz="2400" dirty="0">
                <a:latin typeface="Cambria" panose="02040503050406030204" pitchFamily="18" charset="0"/>
              </a:rPr>
              <a:t> có </a:t>
            </a:r>
            <a:r>
              <a:rPr lang="nl-NL" sz="2400" dirty="0" err="1">
                <a:latin typeface="Cambria" panose="02040503050406030204" pitchFamily="18" charset="0"/>
              </a:rPr>
              <a:t>nhiều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lượt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chơi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thắng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nhất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thì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giành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chiến</a:t>
            </a:r>
            <a:r>
              <a:rPr lang="nl-NL" sz="2400" dirty="0">
                <a:latin typeface="Cambria" panose="02040503050406030204" pitchFamily="18" charset="0"/>
              </a:rPr>
              <a:t> </a:t>
            </a:r>
            <a:r>
              <a:rPr lang="nl-NL" sz="2400" dirty="0" err="1">
                <a:latin typeface="Cambria" panose="02040503050406030204" pitchFamily="18" charset="0"/>
              </a:rPr>
              <a:t>thắng</a:t>
            </a:r>
            <a:r>
              <a:rPr lang="nl-NL" sz="2400" dirty="0">
                <a:latin typeface="Cambria" panose="02040503050406030204" pitchFamily="18" charset="0"/>
              </a:rPr>
              <a:t>.</a:t>
            </a:r>
            <a:endParaRPr lang="en-VN" sz="2400" dirty="0">
              <a:latin typeface="Cambria" panose="020405030504060302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2B0E004-1AF6-89BD-941F-12BA1966A5F2}"/>
              </a:ext>
            </a:extLst>
          </p:cNvPr>
          <p:cNvSpPr txBox="1"/>
          <p:nvPr/>
        </p:nvSpPr>
        <p:spPr>
          <a:xfrm>
            <a:off x="3241605" y="882487"/>
            <a:ext cx="5708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LUẬT CHƠI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00C89D-F805-8B41-A162-1E9CAE959A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104" y="4510013"/>
            <a:ext cx="2202514" cy="220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E25BECBC-D509-B44A-BF05-BED4D4FF0A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518" y="2849286"/>
            <a:ext cx="4195693" cy="417731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15E801E-FB51-DB44-B6FA-F48DA545AC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grpSp>
        <p:nvGrpSpPr>
          <p:cNvPr id="15" name="组合 20">
            <a:extLst>
              <a:ext uri="{FF2B5EF4-FFF2-40B4-BE49-F238E27FC236}">
                <a16:creationId xmlns:a16="http://schemas.microsoft.com/office/drawing/2014/main" id="{F7F0C2D9-2743-6344-AEC9-B46608967D77}"/>
              </a:ext>
            </a:extLst>
          </p:cNvPr>
          <p:cNvGrpSpPr/>
          <p:nvPr/>
        </p:nvGrpSpPr>
        <p:grpSpPr>
          <a:xfrm>
            <a:off x="3103994" y="2666149"/>
            <a:ext cx="6580333" cy="1323440"/>
            <a:chOff x="2550515" y="2545003"/>
            <a:chExt cx="2526084" cy="1323440"/>
          </a:xfrm>
        </p:grpSpPr>
        <p:sp>
          <p:nvSpPr>
            <p:cNvPr id="16" name="文本框 21">
              <a:extLst>
                <a:ext uri="{FF2B5EF4-FFF2-40B4-BE49-F238E27FC236}">
                  <a16:creationId xmlns:a16="http://schemas.microsoft.com/office/drawing/2014/main" id="{FB62ADF4-7A7F-5F4F-8231-DE900397E3C2}"/>
                </a:ext>
              </a:extLst>
            </p:cNvPr>
            <p:cNvSpPr txBox="1"/>
            <p:nvPr/>
          </p:nvSpPr>
          <p:spPr>
            <a:xfrm>
              <a:off x="3543420" y="2545004"/>
              <a:ext cx="153317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0" b="1" spc="600" dirty="0">
                  <a:solidFill>
                    <a:srgbClr val="278563"/>
                  </a:solidFill>
                  <a:latin typeface="#9Slide03 SFU Futura_05 ExtraBo" pitchFamily="2" charset="77"/>
                  <a:ea typeface="Pangmenzhengdaoqingsongti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ĐẦU</a:t>
              </a:r>
            </a:p>
          </p:txBody>
        </p:sp>
        <p:sp>
          <p:nvSpPr>
            <p:cNvPr id="20" name="文本框 26">
              <a:extLst>
                <a:ext uri="{FF2B5EF4-FFF2-40B4-BE49-F238E27FC236}">
                  <a16:creationId xmlns:a16="http://schemas.microsoft.com/office/drawing/2014/main" id="{0516546E-1743-FD43-B2A0-114BC8D4A8FC}"/>
                </a:ext>
              </a:extLst>
            </p:cNvPr>
            <p:cNvSpPr txBox="1"/>
            <p:nvPr/>
          </p:nvSpPr>
          <p:spPr>
            <a:xfrm>
              <a:off x="2550515" y="2545003"/>
              <a:ext cx="121772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0" b="1" spc="600" dirty="0">
                  <a:solidFill>
                    <a:schemeClr val="accent2"/>
                  </a:solidFill>
                  <a:latin typeface="#9Slide03 SFU Futura_05 ExtraBo" pitchFamily="2" charset="77"/>
                  <a:ea typeface="Pangmenzhengdaoqingsongti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BẮT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8E7AAF-EE68-BE46-9FCB-008155735E13}"/>
              </a:ext>
            </a:extLst>
          </p:cNvPr>
          <p:cNvSpPr txBox="1"/>
          <p:nvPr/>
        </p:nvSpPr>
        <p:spPr>
          <a:xfrm>
            <a:off x="2507672" y="1681264"/>
            <a:ext cx="71766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TRÒ CHƠI</a:t>
            </a:r>
            <a:endParaRPr lang="en-VN" sz="4000" b="1" u="sng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96027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E25BECBC-D509-B44A-BF05-BED4D4FF0A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518" y="2849286"/>
            <a:ext cx="4195693" cy="417731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15E801E-FB51-DB44-B6FA-F48DA545AC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grpSp>
        <p:nvGrpSpPr>
          <p:cNvPr id="15" name="组合 20">
            <a:extLst>
              <a:ext uri="{FF2B5EF4-FFF2-40B4-BE49-F238E27FC236}">
                <a16:creationId xmlns:a16="http://schemas.microsoft.com/office/drawing/2014/main" id="{F7F0C2D9-2743-6344-AEC9-B46608967D77}"/>
              </a:ext>
            </a:extLst>
          </p:cNvPr>
          <p:cNvGrpSpPr/>
          <p:nvPr/>
        </p:nvGrpSpPr>
        <p:grpSpPr>
          <a:xfrm>
            <a:off x="1884217" y="1572013"/>
            <a:ext cx="8423563" cy="2554546"/>
            <a:chOff x="2550515" y="2545003"/>
            <a:chExt cx="2526084" cy="2554546"/>
          </a:xfrm>
        </p:grpSpPr>
        <p:sp>
          <p:nvSpPr>
            <p:cNvPr id="16" name="文本框 21">
              <a:extLst>
                <a:ext uri="{FF2B5EF4-FFF2-40B4-BE49-F238E27FC236}">
                  <a16:creationId xmlns:a16="http://schemas.microsoft.com/office/drawing/2014/main" id="{FB62ADF4-7A7F-5F4F-8231-DE900397E3C2}"/>
                </a:ext>
              </a:extLst>
            </p:cNvPr>
            <p:cNvSpPr txBox="1"/>
            <p:nvPr/>
          </p:nvSpPr>
          <p:spPr>
            <a:xfrm>
              <a:off x="3543420" y="2545004"/>
              <a:ext cx="1533179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0" b="1" spc="600" dirty="0">
                  <a:solidFill>
                    <a:srgbClr val="278563"/>
                  </a:solidFill>
                  <a:latin typeface="#9Slide03 SFU Futura_05 ExtraBo" pitchFamily="2" charset="77"/>
                  <a:ea typeface="Pangmenzhengdaoqingsongti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MỪNG</a:t>
              </a:r>
            </a:p>
          </p:txBody>
        </p:sp>
        <p:sp>
          <p:nvSpPr>
            <p:cNvPr id="20" name="文本框 26">
              <a:extLst>
                <a:ext uri="{FF2B5EF4-FFF2-40B4-BE49-F238E27FC236}">
                  <a16:creationId xmlns:a16="http://schemas.microsoft.com/office/drawing/2014/main" id="{0516546E-1743-FD43-B2A0-114BC8D4A8FC}"/>
                </a:ext>
              </a:extLst>
            </p:cNvPr>
            <p:cNvSpPr txBox="1"/>
            <p:nvPr/>
          </p:nvSpPr>
          <p:spPr>
            <a:xfrm>
              <a:off x="2550515" y="2545003"/>
              <a:ext cx="1217725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0" b="1" spc="600" dirty="0">
                  <a:solidFill>
                    <a:schemeClr val="accent2"/>
                  </a:solidFill>
                  <a:latin typeface="#9Slide03 SFU Futura_05 ExtraBo" pitchFamily="2" charset="77"/>
                  <a:ea typeface="Pangmenzhengdaoqingsongti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CHÚC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67F3E75-AA77-F448-8FAE-3F488BDDBC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28" y="2849285"/>
            <a:ext cx="2516909" cy="235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D82541B-FD88-227E-A643-096C7BBCC66A}"/>
              </a:ext>
            </a:extLst>
          </p:cNvPr>
          <p:cNvSpPr txBox="1"/>
          <p:nvPr/>
        </p:nvSpPr>
        <p:spPr>
          <a:xfrm>
            <a:off x="1998722" y="856512"/>
            <a:ext cx="81945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pPr algn="ctr"/>
            <a:r>
              <a:rPr lang="en-US" altLang="zh-CN" sz="5400" dirty="0">
                <a:solidFill>
                  <a:srgbClr val="0070C0"/>
                </a:solidFill>
                <a:latin typeface="#9Slide03 SFU Futura_01" pitchFamily="2" charset="77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DẶN DÒ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9E6EB06-963B-D443-7CBA-F61ECE8B5B92}"/>
              </a:ext>
            </a:extLst>
          </p:cNvPr>
          <p:cNvSpPr txBox="1"/>
          <p:nvPr/>
        </p:nvSpPr>
        <p:spPr>
          <a:xfrm>
            <a:off x="1430412" y="3016819"/>
            <a:ext cx="28078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1.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Hoàn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thành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bài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tập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vào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vở</a:t>
            </a:r>
            <a:endParaRPr lang="zh-CN" altLang="en-US" sz="2800" b="1" dirty="0">
              <a:solidFill>
                <a:srgbClr val="FF0000"/>
              </a:solidFill>
              <a:latin typeface="Cambria" panose="02040503050406030204" pitchFamily="18" charset="0"/>
              <a:ea typeface="Source Han Sans CN Bold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54FBDA7-2DD1-A084-96A9-06F268C5420B}"/>
              </a:ext>
            </a:extLst>
          </p:cNvPr>
          <p:cNvSpPr txBox="1"/>
          <p:nvPr/>
        </p:nvSpPr>
        <p:spPr>
          <a:xfrm>
            <a:off x="6145592" y="4610991"/>
            <a:ext cx="3984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3.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Chuẩn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bị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bài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mới</a:t>
            </a:r>
            <a:endParaRPr lang="zh-CN" altLang="en-US" sz="2800" b="1" dirty="0">
              <a:solidFill>
                <a:srgbClr val="FF0000"/>
              </a:solidFill>
              <a:latin typeface="Cambria" panose="02040503050406030204" pitchFamily="18" charset="0"/>
              <a:ea typeface="Source Han Sans CN Bold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A76681-EFB1-CC0F-41A7-CECA772A794C}"/>
              </a:ext>
            </a:extLst>
          </p:cNvPr>
          <p:cNvSpPr txBox="1"/>
          <p:nvPr/>
        </p:nvSpPr>
        <p:spPr>
          <a:xfrm>
            <a:off x="7781435" y="2718363"/>
            <a:ext cx="35615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2.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Học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thuộc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bài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thơ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“Khi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cả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nhà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bé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tí</a:t>
            </a:r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”</a:t>
            </a:r>
            <a:endParaRPr lang="zh-CN" altLang="en-US" sz="2800" b="1" dirty="0">
              <a:solidFill>
                <a:srgbClr val="FF0000"/>
              </a:solidFill>
              <a:latin typeface="Cambria" panose="02040503050406030204" pitchFamily="18" charset="0"/>
              <a:ea typeface="Source Han Sans CN Bold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09289A7-3614-514E-A8E5-1E4BA5335A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275" y="1653233"/>
            <a:ext cx="3084368" cy="30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3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59B48824-908B-D02D-EDAD-8194B5574DBF}"/>
              </a:ext>
            </a:extLst>
          </p:cNvPr>
          <p:cNvSpPr txBox="1"/>
          <p:nvPr/>
        </p:nvSpPr>
        <p:spPr>
          <a:xfrm>
            <a:off x="4682510" y="4161194"/>
            <a:ext cx="3177078" cy="307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dist"/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HẸN GẶP LẠI</a:t>
            </a:r>
          </a:p>
        </p:txBody>
      </p:sp>
      <p:sp>
        <p:nvSpPr>
          <p:cNvPr id="11" name="副标题 2">
            <a:extLst>
              <a:ext uri="{FF2B5EF4-FFF2-40B4-BE49-F238E27FC236}">
                <a16:creationId xmlns:a16="http://schemas.microsoft.com/office/drawing/2014/main" id="{B43857EC-A1C2-86EF-0263-6493F6C6A731}"/>
              </a:ext>
            </a:extLst>
          </p:cNvPr>
          <p:cNvSpPr txBox="1">
            <a:spLocks/>
          </p:cNvSpPr>
          <p:nvPr/>
        </p:nvSpPr>
        <p:spPr>
          <a:xfrm>
            <a:off x="4124757" y="2022993"/>
            <a:ext cx="3805766" cy="4884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CẢM ƠN CÁC EM 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Source Han Sans CN Bold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ACA1975-FF23-7747-AEED-5BCC2F5E85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C69AACD-CBA7-5F40-A1FB-1C5ED8F91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026">
            <a:off x="10460842" y="1643844"/>
            <a:ext cx="1554486" cy="155448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934DDFC-DAE1-5E4D-81E3-FCDD35809FD6}"/>
              </a:ext>
            </a:extLst>
          </p:cNvPr>
          <p:cNvGrpSpPr/>
          <p:nvPr/>
        </p:nvGrpSpPr>
        <p:grpSpPr>
          <a:xfrm>
            <a:off x="2229047" y="2421087"/>
            <a:ext cx="7593482" cy="1878022"/>
            <a:chOff x="2260552" y="1783836"/>
            <a:chExt cx="7593482" cy="1878022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4510D6AB-7A6A-1E41-A3D4-6C2F86792A87}"/>
                </a:ext>
              </a:extLst>
            </p:cNvPr>
            <p:cNvGrpSpPr/>
            <p:nvPr/>
          </p:nvGrpSpPr>
          <p:grpSpPr>
            <a:xfrm>
              <a:off x="2260552" y="1783836"/>
              <a:ext cx="6944124" cy="1878022"/>
              <a:chOff x="1762385" y="2217862"/>
              <a:chExt cx="5866835" cy="1878022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42E296B-6AC6-5F98-A138-1F9176470F96}"/>
                  </a:ext>
                </a:extLst>
              </p:cNvPr>
              <p:cNvSpPr txBox="1"/>
              <p:nvPr/>
            </p:nvSpPr>
            <p:spPr>
              <a:xfrm>
                <a:off x="3712489" y="2217862"/>
                <a:ext cx="1274235" cy="186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1500" b="1" spc="600" dirty="0">
                    <a:solidFill>
                      <a:srgbClr val="278563"/>
                    </a:solidFill>
                    <a:latin typeface="#9Slide03 SFU Futura_01" pitchFamily="2" charset="77"/>
                    <a:ea typeface="Pangmenzhengdaoqingsongti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M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C43DF7A-BEC2-EC49-9D40-E64F6DAED62C}"/>
                  </a:ext>
                </a:extLst>
              </p:cNvPr>
              <p:cNvSpPr txBox="1"/>
              <p:nvPr/>
            </p:nvSpPr>
            <p:spPr>
              <a:xfrm>
                <a:off x="5010661" y="2225849"/>
                <a:ext cx="1533179" cy="186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1500" b="1" spc="600" dirty="0">
                    <a:solidFill>
                      <a:srgbClr val="C00000"/>
                    </a:solidFill>
                    <a:latin typeface="#9Slide03 SFU Futura_01" pitchFamily="2" charset="77"/>
                    <a:ea typeface="Pangmenzhengdaoqingsongti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B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4EAB5FB-CD48-314B-A035-8F4A068272D2}"/>
                  </a:ext>
                </a:extLst>
              </p:cNvPr>
              <p:cNvSpPr txBox="1"/>
              <p:nvPr/>
            </p:nvSpPr>
            <p:spPr>
              <a:xfrm>
                <a:off x="5678096" y="2217862"/>
                <a:ext cx="1366042" cy="186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1500" b="1" spc="600" dirty="0">
                    <a:solidFill>
                      <a:schemeClr val="accent4"/>
                    </a:solidFill>
                    <a:latin typeface="#9Slide03 SFU Futura_01" pitchFamily="2" charset="77"/>
                    <a:ea typeface="Pangmenzhengdaoqingsongti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I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7D96385-CB7A-4D4E-9E75-3B63E32A88D9}"/>
                  </a:ext>
                </a:extLst>
              </p:cNvPr>
              <p:cNvSpPr txBox="1"/>
              <p:nvPr/>
            </p:nvSpPr>
            <p:spPr>
              <a:xfrm>
                <a:off x="6146376" y="2233836"/>
                <a:ext cx="1482844" cy="186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1500" b="1" spc="600" dirty="0" err="1">
                    <a:solidFill>
                      <a:srgbClr val="00B0F0"/>
                    </a:solidFill>
                    <a:latin typeface="#9Slide03 SFU Futura_01" pitchFamily="2" charset="77"/>
                    <a:ea typeface="Pangmenzhengdaoqingsongti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Ệ</a:t>
                </a:r>
                <a:endParaRPr lang="en-US" altLang="zh-CN" sz="11500" b="1" spc="600" dirty="0">
                  <a:solidFill>
                    <a:srgbClr val="00B0F0"/>
                  </a:solidFill>
                  <a:latin typeface="#9Slide03 SFU Futura_01" pitchFamily="2" charset="77"/>
                  <a:ea typeface="Pangmenzhengdaoqingsongti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31E9FFB-7A60-3043-BDB5-EA1B5A687176}"/>
                  </a:ext>
                </a:extLst>
              </p:cNvPr>
              <p:cNvSpPr txBox="1"/>
              <p:nvPr/>
            </p:nvSpPr>
            <p:spPr>
              <a:xfrm>
                <a:off x="1762385" y="2230436"/>
                <a:ext cx="1881998" cy="186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1500" b="1" spc="600" dirty="0">
                    <a:solidFill>
                      <a:schemeClr val="accent5">
                        <a:lumMod val="75000"/>
                      </a:schemeClr>
                    </a:solidFill>
                    <a:latin typeface="#9Slide03 SFU Futura_01" pitchFamily="2" charset="77"/>
                    <a:ea typeface="Pangmenzhengdaoqingsongti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T</a:t>
                </a:r>
                <a:endParaRPr lang="en-US" altLang="zh-CN" sz="13800" b="1" spc="600" dirty="0">
                  <a:solidFill>
                    <a:schemeClr val="accent5">
                      <a:lumMod val="75000"/>
                    </a:schemeClr>
                  </a:solidFill>
                  <a:latin typeface="#9Slide03 SFU Futura_01" pitchFamily="2" charset="77"/>
                  <a:ea typeface="Pangmenzhengdaoqingsongti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AD692BE5-BF7B-D64C-B4C2-629B3F79554F}"/>
                  </a:ext>
                </a:extLst>
              </p:cNvPr>
              <p:cNvSpPr txBox="1"/>
              <p:nvPr/>
            </p:nvSpPr>
            <p:spPr>
              <a:xfrm>
                <a:off x="2608789" y="2217862"/>
                <a:ext cx="1555468" cy="1862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1500" b="1" spc="600" dirty="0" err="1">
                    <a:solidFill>
                      <a:schemeClr val="accent2"/>
                    </a:solidFill>
                    <a:latin typeface="#9Slide03 SFU Futura_01" pitchFamily="2" charset="77"/>
                    <a:ea typeface="Pangmenzhengdaoqingsongti" pitchFamily="18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Ạ</a:t>
                </a:r>
                <a:endParaRPr lang="en-US" altLang="zh-CN" sz="11500" b="1" spc="600" dirty="0">
                  <a:solidFill>
                    <a:schemeClr val="accent2"/>
                  </a:solidFill>
                  <a:latin typeface="#9Slide03 SFU Futura_01" pitchFamily="2" charset="77"/>
                  <a:ea typeface="Pangmenzhengdaoqingsongti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endParaRPr>
              </a:p>
            </p:txBody>
          </p:sp>
        </p:grpSp>
        <p:sp>
          <p:nvSpPr>
            <p:cNvPr id="28" name="文本框 24">
              <a:extLst>
                <a:ext uri="{FF2B5EF4-FFF2-40B4-BE49-F238E27FC236}">
                  <a16:creationId xmlns:a16="http://schemas.microsoft.com/office/drawing/2014/main" id="{B9BA5B55-1542-1241-87D3-BE4E6732C1CE}"/>
                </a:ext>
              </a:extLst>
            </p:cNvPr>
            <p:cNvSpPr txBox="1"/>
            <p:nvPr/>
          </p:nvSpPr>
          <p:spPr>
            <a:xfrm>
              <a:off x="8371190" y="1783836"/>
              <a:ext cx="1482844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500" b="1" spc="600" dirty="0">
                  <a:solidFill>
                    <a:srgbClr val="7030A0"/>
                  </a:solidFill>
                  <a:latin typeface="#9Slide03 SFU Futura_01" pitchFamily="2" charset="77"/>
                  <a:ea typeface="Pangmenzhengdaoqingsongti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8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47307C0-B950-7A44-B8FD-9A50CF59D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09" y="143843"/>
            <a:ext cx="1787703" cy="17877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5B5178-94B2-6A4A-81E0-4DB5F2FD6E05}"/>
              </a:ext>
            </a:extLst>
          </p:cNvPr>
          <p:cNvSpPr txBox="1"/>
          <p:nvPr/>
        </p:nvSpPr>
        <p:spPr>
          <a:xfrm>
            <a:off x="3170050" y="583866"/>
            <a:ext cx="636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#9Slide07 SVNZiclets" panose="02000603000000000000" pitchFamily="2" charset="0"/>
              </a:rPr>
              <a:t>Yêu</a:t>
            </a:r>
            <a:r>
              <a:rPr lang="en-US" sz="4800" dirty="0">
                <a:solidFill>
                  <a:srgbClr val="0070C0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7 SVNZiclets" panose="02000603000000000000" pitchFamily="2" charset="0"/>
              </a:rPr>
              <a:t>cầu</a:t>
            </a:r>
            <a:r>
              <a:rPr lang="en-US" sz="4800" dirty="0">
                <a:solidFill>
                  <a:srgbClr val="0070C0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7 SVNZiclets" panose="02000603000000000000" pitchFamily="2" charset="0"/>
              </a:rPr>
              <a:t>cần</a:t>
            </a:r>
            <a:r>
              <a:rPr lang="en-US" sz="4800" dirty="0">
                <a:solidFill>
                  <a:srgbClr val="0070C0"/>
                </a:solidFill>
                <a:latin typeface="#9Slide07 SVNZiclets" panose="02000603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7 SVNZiclets" panose="02000603000000000000" pitchFamily="2" charset="0"/>
              </a:rPr>
              <a:t>đạt</a:t>
            </a:r>
            <a:endParaRPr lang="en-VN" sz="4800" dirty="0">
              <a:solidFill>
                <a:srgbClr val="0070C0"/>
              </a:solidFill>
              <a:latin typeface="#9Slide07 SVNZiclets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38DFD-2149-012E-05E2-E9EC4780928A}"/>
              </a:ext>
            </a:extLst>
          </p:cNvPr>
          <p:cNvSpPr txBox="1"/>
          <p:nvPr/>
        </p:nvSpPr>
        <p:spPr>
          <a:xfrm>
            <a:off x="672554" y="1776875"/>
            <a:ext cx="10968066" cy="3149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HP001 4H" panose="020B0603050302020204" pitchFamily="34" charset="0"/>
                <a:ea typeface="Times New Roman" panose="02020603050405020304" pitchFamily="18" charset="0"/>
              </a:rPr>
              <a:t>1. </a:t>
            </a:r>
            <a:r>
              <a:rPr lang="nl-NL" sz="4000" b="1" dirty="0">
                <a:solidFill>
                  <a:srgbClr val="002060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Viết đúng chính tả 3 khổ thơ đầu bài thơ “Khi cả nhà bé tí”.</a:t>
            </a:r>
            <a:endParaRPr lang="en-US" sz="4000" b="1" dirty="0">
              <a:solidFill>
                <a:srgbClr val="002060"/>
              </a:solidFill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2060"/>
                </a:solidFill>
                <a:latin typeface="HP001 4H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Phân biệt đúng các từ ngữ có chứa tiếng iu/ưu; iên/iêng.</a:t>
            </a:r>
            <a:endParaRPr lang="en-US" sz="4000" b="1" dirty="0">
              <a:solidFill>
                <a:srgbClr val="002060"/>
              </a:solidFill>
              <a:latin typeface="HP001 4H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61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5" y="0"/>
            <a:ext cx="6823478" cy="439473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8A15EA9-4CF5-F04E-BEE6-FFB12F4C1F56}"/>
              </a:ext>
            </a:extLst>
          </p:cNvPr>
          <p:cNvSpPr txBox="1"/>
          <p:nvPr/>
        </p:nvSpPr>
        <p:spPr>
          <a:xfrm>
            <a:off x="5218380" y="899807"/>
            <a:ext cx="1297667" cy="1615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  <a:ea typeface="Source Han Sans CN Bold" panose="020B0500000000000000" pitchFamily="34" charset="-128"/>
              </a:rPr>
              <a:t>01</a:t>
            </a:r>
            <a:endParaRPr kumimoji="1" lang="zh-CN" altLang="en-US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SVN-Poky's" panose="020B0606040200020203" pitchFamily="34" charset="0"/>
              <a:ea typeface="Source Han Sans CN Bold" panose="020B0500000000000000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1160A3-7336-754A-9C01-0D40FE0216A5}"/>
              </a:ext>
            </a:extLst>
          </p:cNvPr>
          <p:cNvSpPr/>
          <p:nvPr/>
        </p:nvSpPr>
        <p:spPr>
          <a:xfrm>
            <a:off x="2824809" y="2251306"/>
            <a:ext cx="60848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8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SVN-Poky's" panose="020B0606040200020203" pitchFamily="34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KHỞI ĐỘNG</a:t>
            </a:r>
            <a:endParaRPr lang="en-VN" sz="8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SVN-Poky's" panose="020B0606040200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79" y="2502284"/>
            <a:ext cx="4487045" cy="4487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3" y="-514587"/>
            <a:ext cx="1969179" cy="282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5" y="1610137"/>
            <a:ext cx="2709402" cy="52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E25BECBC-D509-B44A-BF05-BED4D4FF0A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518" y="2849286"/>
            <a:ext cx="4195693" cy="417731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15E801E-FB51-DB44-B6FA-F48DA545AC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309" y="0"/>
            <a:ext cx="2173707" cy="2173707"/>
          </a:xfrm>
          <a:prstGeom prst="rect">
            <a:avLst/>
          </a:prstGeom>
        </p:spPr>
      </p:pic>
      <p:grpSp>
        <p:nvGrpSpPr>
          <p:cNvPr id="15" name="组合 20">
            <a:extLst>
              <a:ext uri="{FF2B5EF4-FFF2-40B4-BE49-F238E27FC236}">
                <a16:creationId xmlns:a16="http://schemas.microsoft.com/office/drawing/2014/main" id="{F7F0C2D9-2743-6344-AEC9-B46608967D77}"/>
              </a:ext>
            </a:extLst>
          </p:cNvPr>
          <p:cNvGrpSpPr/>
          <p:nvPr/>
        </p:nvGrpSpPr>
        <p:grpSpPr>
          <a:xfrm>
            <a:off x="635772" y="2186541"/>
            <a:ext cx="10920456" cy="1325490"/>
            <a:chOff x="1365603" y="2563608"/>
            <a:chExt cx="5037491" cy="1325490"/>
          </a:xfrm>
        </p:grpSpPr>
        <p:sp>
          <p:nvSpPr>
            <p:cNvPr id="16" name="文本框 21">
              <a:extLst>
                <a:ext uri="{FF2B5EF4-FFF2-40B4-BE49-F238E27FC236}">
                  <a16:creationId xmlns:a16="http://schemas.microsoft.com/office/drawing/2014/main" id="{FB62ADF4-7A7F-5F4F-8231-DE900397E3C2}"/>
                </a:ext>
              </a:extLst>
            </p:cNvPr>
            <p:cNvSpPr txBox="1"/>
            <p:nvPr/>
          </p:nvSpPr>
          <p:spPr>
            <a:xfrm>
              <a:off x="3591287" y="2563609"/>
              <a:ext cx="153317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0" b="1" spc="600" dirty="0" err="1">
                  <a:solidFill>
                    <a:srgbClr val="278563"/>
                  </a:solidFill>
                  <a:latin typeface="#9Slide03 SFU Futura_05 ExtraBo" pitchFamily="2" charset="77"/>
                  <a:ea typeface="Pangmenzhengdaoqingsongti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diễn</a:t>
              </a:r>
              <a:endParaRPr lang="en-US" altLang="zh-CN" sz="8000" b="1" spc="600" dirty="0">
                <a:solidFill>
                  <a:srgbClr val="278563"/>
                </a:solidFill>
                <a:latin typeface="#9Slide03 SFU Futura_05 ExtraBo" pitchFamily="2" charset="77"/>
                <a:ea typeface="Pangmenzhengdaoqingsongti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7" name="文本框 22">
              <a:extLst>
                <a:ext uri="{FF2B5EF4-FFF2-40B4-BE49-F238E27FC236}">
                  <a16:creationId xmlns:a16="http://schemas.microsoft.com/office/drawing/2014/main" id="{1A2A1EBD-F1B5-E645-A8C1-F972A8A475CF}"/>
                </a:ext>
              </a:extLst>
            </p:cNvPr>
            <p:cNvSpPr txBox="1"/>
            <p:nvPr/>
          </p:nvSpPr>
          <p:spPr>
            <a:xfrm>
              <a:off x="4869915" y="2563608"/>
              <a:ext cx="1533179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0" b="1" spc="600" dirty="0" err="1">
                  <a:solidFill>
                    <a:srgbClr val="C00000"/>
                  </a:solidFill>
                  <a:latin typeface="#9Slide03 SFU Futura_05 ExtraBo" pitchFamily="2" charset="77"/>
                  <a:ea typeface="Pangmenzhengdaoqingsongti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cảm</a:t>
              </a:r>
              <a:endParaRPr lang="en-US" altLang="zh-CN" sz="8000" b="1" spc="600" dirty="0">
                <a:solidFill>
                  <a:srgbClr val="C00000"/>
                </a:solidFill>
                <a:latin typeface="#9Slide03 SFU Futura_05 ExtraBo" pitchFamily="2" charset="77"/>
                <a:ea typeface="Pangmenzhengdaoqingsongti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9" name="文本框 25">
              <a:extLst>
                <a:ext uri="{FF2B5EF4-FFF2-40B4-BE49-F238E27FC236}">
                  <a16:creationId xmlns:a16="http://schemas.microsoft.com/office/drawing/2014/main" id="{4725878C-B780-884A-9643-89964099EF88}"/>
                </a:ext>
              </a:extLst>
            </p:cNvPr>
            <p:cNvSpPr txBox="1"/>
            <p:nvPr/>
          </p:nvSpPr>
          <p:spPr>
            <a:xfrm>
              <a:off x="1365603" y="2565659"/>
              <a:ext cx="130027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0" b="1" spc="600" dirty="0" err="1">
                  <a:solidFill>
                    <a:schemeClr val="accent5">
                      <a:lumMod val="75000"/>
                    </a:schemeClr>
                  </a:solidFill>
                  <a:latin typeface="#9Slide03 SFU Futura_05 ExtraBo" pitchFamily="2" charset="77"/>
                  <a:ea typeface="Pangmenzhengdaoqingsongti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Thi</a:t>
              </a:r>
              <a:endParaRPr lang="en-US" altLang="zh-CN" sz="8000" b="1" spc="600" dirty="0">
                <a:solidFill>
                  <a:schemeClr val="accent5">
                    <a:lumMod val="75000"/>
                  </a:schemeClr>
                </a:solidFill>
                <a:latin typeface="#9Slide03 SFU Futura_05 ExtraBo" pitchFamily="2" charset="77"/>
                <a:ea typeface="Pangmenzhengdaoqingsongti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0" name="文本框 26">
              <a:extLst>
                <a:ext uri="{FF2B5EF4-FFF2-40B4-BE49-F238E27FC236}">
                  <a16:creationId xmlns:a16="http://schemas.microsoft.com/office/drawing/2014/main" id="{0516546E-1743-FD43-B2A0-114BC8D4A8FC}"/>
                </a:ext>
              </a:extLst>
            </p:cNvPr>
            <p:cNvSpPr txBox="1"/>
            <p:nvPr/>
          </p:nvSpPr>
          <p:spPr>
            <a:xfrm>
              <a:off x="2555833" y="2563609"/>
              <a:ext cx="112385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8000" b="1" spc="600" dirty="0" err="1">
                  <a:solidFill>
                    <a:schemeClr val="accent2"/>
                  </a:solidFill>
                  <a:latin typeface="#9Slide03 SFU Futura_05 ExtraBo" pitchFamily="2" charset="77"/>
                  <a:ea typeface="Pangmenzhengdaoqingsongti" pitchFamily="18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đọc</a:t>
              </a:r>
              <a:endParaRPr lang="en-US" altLang="zh-CN" sz="8000" b="1" spc="600" dirty="0">
                <a:solidFill>
                  <a:schemeClr val="accent2"/>
                </a:solidFill>
                <a:latin typeface="#9Slide03 SFU Futura_05 ExtraBo" pitchFamily="2" charset="77"/>
                <a:ea typeface="Pangmenzhengdaoqingsongti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8E7AAF-EE68-BE46-9FCB-008155735E13}"/>
              </a:ext>
            </a:extLst>
          </p:cNvPr>
          <p:cNvSpPr txBox="1"/>
          <p:nvPr/>
        </p:nvSpPr>
        <p:spPr>
          <a:xfrm>
            <a:off x="1591627" y="3706839"/>
            <a:ext cx="71766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Thi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đọc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bài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thơ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“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Khi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cả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nhà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bé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tí”.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Bạn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nào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đọc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đúng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diễn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cảm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hơn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thì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giành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chiến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thắng</a:t>
            </a:r>
            <a:r>
              <a:rPr lang="nl-NL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endParaRPr lang="en-VN" sz="28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528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75" y="0"/>
            <a:ext cx="6823478" cy="439473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8A15EA9-4CF5-F04E-BEE6-FFB12F4C1F56}"/>
              </a:ext>
            </a:extLst>
          </p:cNvPr>
          <p:cNvSpPr txBox="1"/>
          <p:nvPr/>
        </p:nvSpPr>
        <p:spPr>
          <a:xfrm>
            <a:off x="5218380" y="899807"/>
            <a:ext cx="1514929" cy="1615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SVN-Poky's" panose="020B0606040200020203" pitchFamily="34" charset="0"/>
                <a:ea typeface="Source Han Sans CN Bold" panose="020B0500000000000000" pitchFamily="34" charset="-128"/>
              </a:rPr>
              <a:t>02</a:t>
            </a:r>
            <a:endParaRPr kumimoji="1" lang="zh-CN" altLang="en-US" sz="48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SVN-Poky's" panose="020B0606040200020203" pitchFamily="34" charset="0"/>
              <a:ea typeface="Source Han Sans CN Bold" panose="020B0500000000000000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1160A3-7336-754A-9C01-0D40FE0216A5}"/>
              </a:ext>
            </a:extLst>
          </p:cNvPr>
          <p:cNvSpPr/>
          <p:nvPr/>
        </p:nvSpPr>
        <p:spPr>
          <a:xfrm>
            <a:off x="2980847" y="2251306"/>
            <a:ext cx="57727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88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SVN-Poky's" panose="020B0606040200020203" pitchFamily="34" charset="0"/>
                <a:ea typeface="Source Han Sans CN Bold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KHÁM PHÁ</a:t>
            </a:r>
            <a:endParaRPr lang="en-VN" sz="88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SVN-Poky's" panose="020B0606040200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79" y="2502284"/>
            <a:ext cx="4487045" cy="4487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853" y="-514587"/>
            <a:ext cx="1969179" cy="282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5" y="1610137"/>
            <a:ext cx="2709402" cy="52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29AEB55-CE06-4F14-2F26-26FC034FAA50}"/>
              </a:ext>
            </a:extLst>
          </p:cNvPr>
          <p:cNvSpPr txBox="1"/>
          <p:nvPr/>
        </p:nvSpPr>
        <p:spPr>
          <a:xfrm>
            <a:off x="6181024" y="2142942"/>
            <a:ext cx="580233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#9Slide07 SVNZiclets" panose="02000603000000000000" pitchFamily="2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NGHE - VIẾT</a:t>
            </a:r>
            <a:endParaRPr lang="zh-CN" altLang="en-US" sz="6600" dirty="0">
              <a:solidFill>
                <a:schemeClr val="tx1">
                  <a:lumMod val="75000"/>
                  <a:lumOff val="25000"/>
                </a:schemeClr>
              </a:solidFill>
              <a:latin typeface="#9Slide07 SVNZiclets" panose="02000603000000000000" pitchFamily="2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47307C0-B950-7A44-B8FD-9A50CF59D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215" y="1501090"/>
            <a:ext cx="4595191" cy="45951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5B5178-94B2-6A4A-81E0-4DB5F2FD6E05}"/>
              </a:ext>
            </a:extLst>
          </p:cNvPr>
          <p:cNvSpPr txBox="1"/>
          <p:nvPr/>
        </p:nvSpPr>
        <p:spPr>
          <a:xfrm>
            <a:off x="6252653" y="1601008"/>
            <a:ext cx="4968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u="sng" dirty="0">
                <a:solidFill>
                  <a:srgbClr val="0070C0"/>
                </a:solidFill>
                <a:latin typeface="#9Slide07 SVNZiclets" panose="02000603000000000000" pitchFamily="2" charset="0"/>
              </a:rPr>
              <a:t>HOẠT ĐỘNG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66391-FFF5-124D-8A2A-B06EB0FEE1B1}"/>
              </a:ext>
            </a:extLst>
          </p:cNvPr>
          <p:cNvSpPr txBox="1"/>
          <p:nvPr/>
        </p:nvSpPr>
        <p:spPr>
          <a:xfrm>
            <a:off x="6895407" y="3885204"/>
            <a:ext cx="393469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</a:rPr>
              <a:t>Khi cả nhà bé tí </a:t>
            </a:r>
          </a:p>
          <a:p>
            <a:pPr algn="ctr"/>
            <a:r>
              <a:rPr lang="en-VN" sz="3600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</a:rPr>
              <a:t>(3 khổ cuối)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13ACFA8-F5F6-7B39-D72B-50B46E8A0571}"/>
              </a:ext>
            </a:extLst>
          </p:cNvPr>
          <p:cNvSpPr txBox="1"/>
          <p:nvPr/>
        </p:nvSpPr>
        <p:spPr>
          <a:xfrm>
            <a:off x="1417464" y="1198958"/>
            <a:ext cx="6097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UTM Cookies" panose="0204060305050602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KHI CẢ NHÀ BÉ TÍ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0EA7E1F-5E64-9C37-3251-8B8DC6F4AA67}"/>
              </a:ext>
            </a:extLst>
          </p:cNvPr>
          <p:cNvSpPr txBox="1"/>
          <p:nvPr/>
        </p:nvSpPr>
        <p:spPr>
          <a:xfrm>
            <a:off x="1919718" y="2157956"/>
            <a:ext cx="38479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Khi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bố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còn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bé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tí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thích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lái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ô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tô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say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mê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sửa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đồ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hay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xem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bóng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đá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588B35-903B-C14C-B0FC-EAE28C051E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147" y="3782862"/>
            <a:ext cx="3130236" cy="3130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4801B2-42EA-2D4D-A5D5-B631E3F3F0BA}"/>
              </a:ext>
            </a:extLst>
          </p:cNvPr>
          <p:cNvSpPr txBox="1"/>
          <p:nvPr/>
        </p:nvSpPr>
        <p:spPr>
          <a:xfrm>
            <a:off x="6096000" y="1012954"/>
            <a:ext cx="41762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Khi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mẹ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còn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bé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tí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mải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ngồi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cắm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hoa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Thích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ra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chợ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gần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nhà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Tối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khuya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ôm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cuốn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sách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?</a:t>
            </a: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Khi con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còn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bé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tí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Chẳng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đọc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sách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,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chơi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cờ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Chẳng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dọn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dẹp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,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chữa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đồ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Cả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ngày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con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đùa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nghịch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.</a:t>
            </a: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algn="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(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Huỳnh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Mai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Liên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375" y="4086805"/>
            <a:ext cx="2658086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13ACFA8-F5F6-7B39-D72B-50B46E8A0571}"/>
              </a:ext>
            </a:extLst>
          </p:cNvPr>
          <p:cNvSpPr txBox="1"/>
          <p:nvPr/>
        </p:nvSpPr>
        <p:spPr>
          <a:xfrm>
            <a:off x="1270971" y="1167047"/>
            <a:ext cx="60971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278563"/>
                </a:solidFill>
                <a:latin typeface="义启隶书体（非商用）" panose="02010601030101010101" pitchFamily="2" charset="-122"/>
                <a:ea typeface="义启隶书体（非商用）" panose="02010601030101010101" pitchFamily="2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rgbClr val="0070C0"/>
                </a:solidFill>
                <a:latin typeface="Cambria" panose="02040503050406030204" pitchFamily="18" charset="0"/>
                <a:ea typeface="Source Han Sans CN Bold" panose="020B0500000000000000" pitchFamily="34" charset="-128"/>
                <a:sym typeface="阿里巴巴普惠体" panose="00020600040101010101" pitchFamily="18" charset="-122"/>
              </a:rPr>
              <a:t>KHI CẢ NHÀ BÉ TÍ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0EA7E1F-5E64-9C37-3251-8B8DC6F4AA67}"/>
              </a:ext>
            </a:extLst>
          </p:cNvPr>
          <p:cNvSpPr txBox="1"/>
          <p:nvPr/>
        </p:nvSpPr>
        <p:spPr>
          <a:xfrm>
            <a:off x="1919718" y="2157956"/>
            <a:ext cx="38479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Khi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bố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còn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bé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tí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thích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lái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ô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tô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say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mê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sửa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đồ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hay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xem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bóng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đá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?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588B35-903B-C14C-B0FC-EAE28C051E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147" y="3782862"/>
            <a:ext cx="3130236" cy="3130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4801B2-42EA-2D4D-A5D5-B631E3F3F0BA}"/>
              </a:ext>
            </a:extLst>
          </p:cNvPr>
          <p:cNvSpPr txBox="1"/>
          <p:nvPr/>
        </p:nvSpPr>
        <p:spPr>
          <a:xfrm>
            <a:off x="6096000" y="1012954"/>
            <a:ext cx="417628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Khi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mẹ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còn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bé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tí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Có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mải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ngồi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cắm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hoa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Thích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ra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chợ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gần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nhà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Tối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khuya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ôm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cuốn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sách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?</a:t>
            </a: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Khi con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còn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bé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tí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Chẳng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đọc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sách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,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chơi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cờ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Chẳng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dọn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dẹp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,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chữa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đồ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Cả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ngày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con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đùa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nghịch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.</a:t>
            </a:r>
          </a:p>
          <a:p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Source Han Sans CN Regular" panose="020B0500000000000000" pitchFamily="34" charset="-128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algn="r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(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Huỳnh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Mai 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Liên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Source Han Sans CN Regular" panose="020B0500000000000000" pitchFamily="34" charset="-128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)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0CC9FF7-E21A-9B4D-980F-55497D62FA41}"/>
              </a:ext>
            </a:extLst>
          </p:cNvPr>
          <p:cNvSpPr/>
          <p:nvPr/>
        </p:nvSpPr>
        <p:spPr>
          <a:xfrm>
            <a:off x="2323241" y="4303770"/>
            <a:ext cx="3153923" cy="938364"/>
          </a:xfrm>
          <a:prstGeom prst="roundRect">
            <a:avLst/>
          </a:prstGeom>
          <a:solidFill>
            <a:srgbClr val="0070C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nl-NL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endParaRPr lang="en-VN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B932DA-F19C-F942-AFC6-6DDB9544C559}"/>
              </a:ext>
            </a:extLst>
          </p:cNvPr>
          <p:cNvSpPr/>
          <p:nvPr/>
        </p:nvSpPr>
        <p:spPr>
          <a:xfrm>
            <a:off x="2256079" y="4411778"/>
            <a:ext cx="3454300" cy="880942"/>
          </a:xfrm>
          <a:custGeom>
            <a:avLst/>
            <a:gdLst>
              <a:gd name="connsiteX0" fmla="*/ 0 w 3089564"/>
              <a:gd name="connsiteY0" fmla="*/ 120075 h 720437"/>
              <a:gd name="connsiteX1" fmla="*/ 120075 w 3089564"/>
              <a:gd name="connsiteY1" fmla="*/ 0 h 720437"/>
              <a:gd name="connsiteX2" fmla="*/ 2969489 w 3089564"/>
              <a:gd name="connsiteY2" fmla="*/ 0 h 720437"/>
              <a:gd name="connsiteX3" fmla="*/ 3089564 w 3089564"/>
              <a:gd name="connsiteY3" fmla="*/ 120075 h 720437"/>
              <a:gd name="connsiteX4" fmla="*/ 3089564 w 3089564"/>
              <a:gd name="connsiteY4" fmla="*/ 600362 h 720437"/>
              <a:gd name="connsiteX5" fmla="*/ 2969489 w 3089564"/>
              <a:gd name="connsiteY5" fmla="*/ 720437 h 720437"/>
              <a:gd name="connsiteX6" fmla="*/ 120075 w 3089564"/>
              <a:gd name="connsiteY6" fmla="*/ 720437 h 720437"/>
              <a:gd name="connsiteX7" fmla="*/ 0 w 3089564"/>
              <a:gd name="connsiteY7" fmla="*/ 600362 h 720437"/>
              <a:gd name="connsiteX8" fmla="*/ 0 w 3089564"/>
              <a:gd name="connsiteY8" fmla="*/ 120075 h 720437"/>
              <a:gd name="connsiteX0" fmla="*/ 0 w 3089564"/>
              <a:gd name="connsiteY0" fmla="*/ 176279 h 776641"/>
              <a:gd name="connsiteX1" fmla="*/ 120075 w 3089564"/>
              <a:gd name="connsiteY1" fmla="*/ 56204 h 776641"/>
              <a:gd name="connsiteX2" fmla="*/ 2969489 w 3089564"/>
              <a:gd name="connsiteY2" fmla="*/ 56204 h 776641"/>
              <a:gd name="connsiteX3" fmla="*/ 3089564 w 3089564"/>
              <a:gd name="connsiteY3" fmla="*/ 176279 h 776641"/>
              <a:gd name="connsiteX4" fmla="*/ 3089564 w 3089564"/>
              <a:gd name="connsiteY4" fmla="*/ 656566 h 776641"/>
              <a:gd name="connsiteX5" fmla="*/ 2969489 w 3089564"/>
              <a:gd name="connsiteY5" fmla="*/ 776641 h 776641"/>
              <a:gd name="connsiteX6" fmla="*/ 120075 w 3089564"/>
              <a:gd name="connsiteY6" fmla="*/ 776641 h 776641"/>
              <a:gd name="connsiteX7" fmla="*/ 0 w 3089564"/>
              <a:gd name="connsiteY7" fmla="*/ 656566 h 776641"/>
              <a:gd name="connsiteX8" fmla="*/ 0 w 3089564"/>
              <a:gd name="connsiteY8" fmla="*/ 176279 h 776641"/>
              <a:gd name="connsiteX0" fmla="*/ 0 w 3089564"/>
              <a:gd name="connsiteY0" fmla="*/ 176279 h 776641"/>
              <a:gd name="connsiteX1" fmla="*/ 120075 w 3089564"/>
              <a:gd name="connsiteY1" fmla="*/ 56204 h 776641"/>
              <a:gd name="connsiteX2" fmla="*/ 2969489 w 3089564"/>
              <a:gd name="connsiteY2" fmla="*/ 56204 h 776641"/>
              <a:gd name="connsiteX3" fmla="*/ 3089564 w 3089564"/>
              <a:gd name="connsiteY3" fmla="*/ 176279 h 776641"/>
              <a:gd name="connsiteX4" fmla="*/ 3089564 w 3089564"/>
              <a:gd name="connsiteY4" fmla="*/ 656566 h 776641"/>
              <a:gd name="connsiteX5" fmla="*/ 2969489 w 3089564"/>
              <a:gd name="connsiteY5" fmla="*/ 776641 h 776641"/>
              <a:gd name="connsiteX6" fmla="*/ 120075 w 3089564"/>
              <a:gd name="connsiteY6" fmla="*/ 776641 h 776641"/>
              <a:gd name="connsiteX7" fmla="*/ 0 w 3089564"/>
              <a:gd name="connsiteY7" fmla="*/ 656566 h 776641"/>
              <a:gd name="connsiteX8" fmla="*/ 0 w 3089564"/>
              <a:gd name="connsiteY8" fmla="*/ 176279 h 776641"/>
              <a:gd name="connsiteX0" fmla="*/ 0 w 3089564"/>
              <a:gd name="connsiteY0" fmla="*/ 176279 h 815551"/>
              <a:gd name="connsiteX1" fmla="*/ 120075 w 3089564"/>
              <a:gd name="connsiteY1" fmla="*/ 56204 h 815551"/>
              <a:gd name="connsiteX2" fmla="*/ 2969489 w 3089564"/>
              <a:gd name="connsiteY2" fmla="*/ 56204 h 815551"/>
              <a:gd name="connsiteX3" fmla="*/ 3089564 w 3089564"/>
              <a:gd name="connsiteY3" fmla="*/ 176279 h 815551"/>
              <a:gd name="connsiteX4" fmla="*/ 3089564 w 3089564"/>
              <a:gd name="connsiteY4" fmla="*/ 656566 h 815551"/>
              <a:gd name="connsiteX5" fmla="*/ 2969489 w 3089564"/>
              <a:gd name="connsiteY5" fmla="*/ 776641 h 815551"/>
              <a:gd name="connsiteX6" fmla="*/ 120075 w 3089564"/>
              <a:gd name="connsiteY6" fmla="*/ 776641 h 815551"/>
              <a:gd name="connsiteX7" fmla="*/ 0 w 3089564"/>
              <a:gd name="connsiteY7" fmla="*/ 656566 h 815551"/>
              <a:gd name="connsiteX8" fmla="*/ 0 w 3089564"/>
              <a:gd name="connsiteY8" fmla="*/ 176279 h 815551"/>
              <a:gd name="connsiteX0" fmla="*/ 0 w 3089564"/>
              <a:gd name="connsiteY0" fmla="*/ 214919 h 854191"/>
              <a:gd name="connsiteX1" fmla="*/ 120075 w 3089564"/>
              <a:gd name="connsiteY1" fmla="*/ 94844 h 854191"/>
              <a:gd name="connsiteX2" fmla="*/ 2969489 w 3089564"/>
              <a:gd name="connsiteY2" fmla="*/ 94844 h 854191"/>
              <a:gd name="connsiteX3" fmla="*/ 3089564 w 3089564"/>
              <a:gd name="connsiteY3" fmla="*/ 214919 h 854191"/>
              <a:gd name="connsiteX4" fmla="*/ 3089564 w 3089564"/>
              <a:gd name="connsiteY4" fmla="*/ 695206 h 854191"/>
              <a:gd name="connsiteX5" fmla="*/ 2969489 w 3089564"/>
              <a:gd name="connsiteY5" fmla="*/ 815281 h 854191"/>
              <a:gd name="connsiteX6" fmla="*/ 120075 w 3089564"/>
              <a:gd name="connsiteY6" fmla="*/ 815281 h 854191"/>
              <a:gd name="connsiteX7" fmla="*/ 0 w 3089564"/>
              <a:gd name="connsiteY7" fmla="*/ 695206 h 854191"/>
              <a:gd name="connsiteX8" fmla="*/ 0 w 3089564"/>
              <a:gd name="connsiteY8" fmla="*/ 214919 h 854191"/>
              <a:gd name="connsiteX0" fmla="*/ 0 w 3089564"/>
              <a:gd name="connsiteY0" fmla="*/ 214919 h 854191"/>
              <a:gd name="connsiteX1" fmla="*/ 120075 w 3089564"/>
              <a:gd name="connsiteY1" fmla="*/ 94844 h 854191"/>
              <a:gd name="connsiteX2" fmla="*/ 2969489 w 3089564"/>
              <a:gd name="connsiteY2" fmla="*/ 94844 h 854191"/>
              <a:gd name="connsiteX3" fmla="*/ 3089564 w 3089564"/>
              <a:gd name="connsiteY3" fmla="*/ 214919 h 854191"/>
              <a:gd name="connsiteX4" fmla="*/ 3089564 w 3089564"/>
              <a:gd name="connsiteY4" fmla="*/ 695206 h 854191"/>
              <a:gd name="connsiteX5" fmla="*/ 2969489 w 3089564"/>
              <a:gd name="connsiteY5" fmla="*/ 815281 h 854191"/>
              <a:gd name="connsiteX6" fmla="*/ 120075 w 3089564"/>
              <a:gd name="connsiteY6" fmla="*/ 815281 h 854191"/>
              <a:gd name="connsiteX7" fmla="*/ 107004 w 3089564"/>
              <a:gd name="connsiteY7" fmla="*/ 685478 h 854191"/>
              <a:gd name="connsiteX8" fmla="*/ 0 w 3089564"/>
              <a:gd name="connsiteY8" fmla="*/ 214919 h 854191"/>
              <a:gd name="connsiteX0" fmla="*/ 0 w 3089564"/>
              <a:gd name="connsiteY0" fmla="*/ 214919 h 880942"/>
              <a:gd name="connsiteX1" fmla="*/ 120075 w 3089564"/>
              <a:gd name="connsiteY1" fmla="*/ 94844 h 880942"/>
              <a:gd name="connsiteX2" fmla="*/ 2969489 w 3089564"/>
              <a:gd name="connsiteY2" fmla="*/ 94844 h 880942"/>
              <a:gd name="connsiteX3" fmla="*/ 3089564 w 3089564"/>
              <a:gd name="connsiteY3" fmla="*/ 214919 h 880942"/>
              <a:gd name="connsiteX4" fmla="*/ 3089564 w 3089564"/>
              <a:gd name="connsiteY4" fmla="*/ 695206 h 880942"/>
              <a:gd name="connsiteX5" fmla="*/ 2969489 w 3089564"/>
              <a:gd name="connsiteY5" fmla="*/ 815281 h 880942"/>
              <a:gd name="connsiteX6" fmla="*/ 120075 w 3089564"/>
              <a:gd name="connsiteY6" fmla="*/ 815281 h 880942"/>
              <a:gd name="connsiteX7" fmla="*/ 107004 w 3089564"/>
              <a:gd name="connsiteY7" fmla="*/ 685478 h 880942"/>
              <a:gd name="connsiteX8" fmla="*/ 0 w 3089564"/>
              <a:gd name="connsiteY8" fmla="*/ 214919 h 88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9564" h="880942">
                <a:moveTo>
                  <a:pt x="0" y="214919"/>
                </a:moveTo>
                <a:cubicBezTo>
                  <a:pt x="0" y="148603"/>
                  <a:pt x="53759" y="94844"/>
                  <a:pt x="120075" y="94844"/>
                </a:cubicBezTo>
                <a:cubicBezTo>
                  <a:pt x="953149" y="-31616"/>
                  <a:pt x="2048867" y="-31615"/>
                  <a:pt x="2969489" y="94844"/>
                </a:cubicBezTo>
                <a:cubicBezTo>
                  <a:pt x="3035805" y="94844"/>
                  <a:pt x="3089564" y="148603"/>
                  <a:pt x="3089564" y="214919"/>
                </a:cubicBezTo>
                <a:cubicBezTo>
                  <a:pt x="2972832" y="394470"/>
                  <a:pt x="3089564" y="535110"/>
                  <a:pt x="3089564" y="695206"/>
                </a:cubicBezTo>
                <a:cubicBezTo>
                  <a:pt x="3089564" y="761522"/>
                  <a:pt x="3035805" y="815281"/>
                  <a:pt x="2969489" y="815281"/>
                </a:cubicBezTo>
                <a:cubicBezTo>
                  <a:pt x="2087778" y="902830"/>
                  <a:pt x="885055" y="902830"/>
                  <a:pt x="120075" y="815281"/>
                </a:cubicBezTo>
                <a:cubicBezTo>
                  <a:pt x="53759" y="815281"/>
                  <a:pt x="107004" y="751794"/>
                  <a:pt x="107004" y="685478"/>
                </a:cubicBezTo>
                <a:lnTo>
                  <a:pt x="0" y="214919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nl-NL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nl-NL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nl-NL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nl-NL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nl-NL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nl-NL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nl-NL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nl-NL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VN" sz="2800" dirty="0">
                <a:solidFill>
                  <a:schemeClr val="tx1"/>
                </a:solidFill>
                <a:effectLst/>
              </a:rPr>
              <a:t> </a:t>
            </a:r>
            <a:endParaRPr lang="en-VN" sz="2800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49F369-5550-D541-9708-8AC4B0C5102F}"/>
              </a:ext>
            </a:extLst>
          </p:cNvPr>
          <p:cNvSpPr/>
          <p:nvPr/>
        </p:nvSpPr>
        <p:spPr>
          <a:xfrm>
            <a:off x="4979832" y="3429001"/>
            <a:ext cx="373150" cy="544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8EFFD0-3620-264E-AF7F-F1599F721A0E}"/>
              </a:ext>
            </a:extLst>
          </p:cNvPr>
          <p:cNvSpPr/>
          <p:nvPr/>
        </p:nvSpPr>
        <p:spPr>
          <a:xfrm>
            <a:off x="9756957" y="2318909"/>
            <a:ext cx="373150" cy="544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339E93-466D-8E45-87D1-124A5B8CDFA0}"/>
              </a:ext>
            </a:extLst>
          </p:cNvPr>
          <p:cNvSpPr/>
          <p:nvPr/>
        </p:nvSpPr>
        <p:spPr>
          <a:xfrm>
            <a:off x="9658419" y="4479369"/>
            <a:ext cx="373150" cy="544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FD31B0D-CBB4-0845-AD33-A8AA7FDC6A0F}"/>
              </a:ext>
            </a:extLst>
          </p:cNvPr>
          <p:cNvSpPr/>
          <p:nvPr/>
        </p:nvSpPr>
        <p:spPr>
          <a:xfrm>
            <a:off x="8413096" y="3754867"/>
            <a:ext cx="398687" cy="4379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EFDD0F-011A-894C-A966-1C71CDB83500}"/>
              </a:ext>
            </a:extLst>
          </p:cNvPr>
          <p:cNvSpPr/>
          <p:nvPr/>
        </p:nvSpPr>
        <p:spPr>
          <a:xfrm>
            <a:off x="8334109" y="4192808"/>
            <a:ext cx="398687" cy="4379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DB8439-3032-CC40-9C91-209B53F78523}"/>
              </a:ext>
            </a:extLst>
          </p:cNvPr>
          <p:cNvCxnSpPr/>
          <p:nvPr/>
        </p:nvCxnSpPr>
        <p:spPr>
          <a:xfrm>
            <a:off x="1919718" y="2384038"/>
            <a:ext cx="0" cy="14639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048A869-0DE0-C44F-8A33-C0DE64444D37}"/>
              </a:ext>
            </a:extLst>
          </p:cNvPr>
          <p:cNvCxnSpPr/>
          <p:nvPr/>
        </p:nvCxnSpPr>
        <p:spPr>
          <a:xfrm>
            <a:off x="5992954" y="1167047"/>
            <a:ext cx="0" cy="14639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274B7A-B546-334A-851B-8EDE11B4819B}"/>
              </a:ext>
            </a:extLst>
          </p:cNvPr>
          <p:cNvCxnSpPr/>
          <p:nvPr/>
        </p:nvCxnSpPr>
        <p:spPr>
          <a:xfrm>
            <a:off x="5992954" y="3287835"/>
            <a:ext cx="0" cy="14639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6F560F64-7BC4-224C-B365-85E3B9EC8C6E}"/>
              </a:ext>
            </a:extLst>
          </p:cNvPr>
          <p:cNvSpPr/>
          <p:nvPr/>
        </p:nvSpPr>
        <p:spPr>
          <a:xfrm>
            <a:off x="1904055" y="4328789"/>
            <a:ext cx="4028231" cy="1015248"/>
          </a:xfrm>
          <a:custGeom>
            <a:avLst/>
            <a:gdLst>
              <a:gd name="connsiteX0" fmla="*/ 0 w 3089564"/>
              <a:gd name="connsiteY0" fmla="*/ 120075 h 720437"/>
              <a:gd name="connsiteX1" fmla="*/ 120075 w 3089564"/>
              <a:gd name="connsiteY1" fmla="*/ 0 h 720437"/>
              <a:gd name="connsiteX2" fmla="*/ 2969489 w 3089564"/>
              <a:gd name="connsiteY2" fmla="*/ 0 h 720437"/>
              <a:gd name="connsiteX3" fmla="*/ 3089564 w 3089564"/>
              <a:gd name="connsiteY3" fmla="*/ 120075 h 720437"/>
              <a:gd name="connsiteX4" fmla="*/ 3089564 w 3089564"/>
              <a:gd name="connsiteY4" fmla="*/ 600362 h 720437"/>
              <a:gd name="connsiteX5" fmla="*/ 2969489 w 3089564"/>
              <a:gd name="connsiteY5" fmla="*/ 720437 h 720437"/>
              <a:gd name="connsiteX6" fmla="*/ 120075 w 3089564"/>
              <a:gd name="connsiteY6" fmla="*/ 720437 h 720437"/>
              <a:gd name="connsiteX7" fmla="*/ 0 w 3089564"/>
              <a:gd name="connsiteY7" fmla="*/ 600362 h 720437"/>
              <a:gd name="connsiteX8" fmla="*/ 0 w 3089564"/>
              <a:gd name="connsiteY8" fmla="*/ 120075 h 720437"/>
              <a:gd name="connsiteX0" fmla="*/ 0 w 3089564"/>
              <a:gd name="connsiteY0" fmla="*/ 180602 h 780964"/>
              <a:gd name="connsiteX1" fmla="*/ 120075 w 3089564"/>
              <a:gd name="connsiteY1" fmla="*/ 60527 h 780964"/>
              <a:gd name="connsiteX2" fmla="*/ 2969489 w 3089564"/>
              <a:gd name="connsiteY2" fmla="*/ 60527 h 780964"/>
              <a:gd name="connsiteX3" fmla="*/ 3089564 w 3089564"/>
              <a:gd name="connsiteY3" fmla="*/ 180602 h 780964"/>
              <a:gd name="connsiteX4" fmla="*/ 3089564 w 3089564"/>
              <a:gd name="connsiteY4" fmla="*/ 660889 h 780964"/>
              <a:gd name="connsiteX5" fmla="*/ 2969489 w 3089564"/>
              <a:gd name="connsiteY5" fmla="*/ 780964 h 780964"/>
              <a:gd name="connsiteX6" fmla="*/ 120075 w 3089564"/>
              <a:gd name="connsiteY6" fmla="*/ 780964 h 780964"/>
              <a:gd name="connsiteX7" fmla="*/ 0 w 3089564"/>
              <a:gd name="connsiteY7" fmla="*/ 660889 h 780964"/>
              <a:gd name="connsiteX8" fmla="*/ 0 w 3089564"/>
              <a:gd name="connsiteY8" fmla="*/ 180602 h 780964"/>
              <a:gd name="connsiteX0" fmla="*/ 0 w 3089564"/>
              <a:gd name="connsiteY0" fmla="*/ 180602 h 780964"/>
              <a:gd name="connsiteX1" fmla="*/ 120075 w 3089564"/>
              <a:gd name="connsiteY1" fmla="*/ 60527 h 780964"/>
              <a:gd name="connsiteX2" fmla="*/ 2969489 w 3089564"/>
              <a:gd name="connsiteY2" fmla="*/ 60527 h 780964"/>
              <a:gd name="connsiteX3" fmla="*/ 3089564 w 3089564"/>
              <a:gd name="connsiteY3" fmla="*/ 180602 h 780964"/>
              <a:gd name="connsiteX4" fmla="*/ 3089564 w 3089564"/>
              <a:gd name="connsiteY4" fmla="*/ 660889 h 780964"/>
              <a:gd name="connsiteX5" fmla="*/ 2969489 w 3089564"/>
              <a:gd name="connsiteY5" fmla="*/ 780964 h 780964"/>
              <a:gd name="connsiteX6" fmla="*/ 120075 w 3089564"/>
              <a:gd name="connsiteY6" fmla="*/ 780964 h 780964"/>
              <a:gd name="connsiteX7" fmla="*/ 0 w 3089564"/>
              <a:gd name="connsiteY7" fmla="*/ 660889 h 780964"/>
              <a:gd name="connsiteX8" fmla="*/ 0 w 3089564"/>
              <a:gd name="connsiteY8" fmla="*/ 180602 h 780964"/>
              <a:gd name="connsiteX0" fmla="*/ 0 w 3089564"/>
              <a:gd name="connsiteY0" fmla="*/ 180602 h 858785"/>
              <a:gd name="connsiteX1" fmla="*/ 120075 w 3089564"/>
              <a:gd name="connsiteY1" fmla="*/ 60527 h 858785"/>
              <a:gd name="connsiteX2" fmla="*/ 2969489 w 3089564"/>
              <a:gd name="connsiteY2" fmla="*/ 60527 h 858785"/>
              <a:gd name="connsiteX3" fmla="*/ 3089564 w 3089564"/>
              <a:gd name="connsiteY3" fmla="*/ 180602 h 858785"/>
              <a:gd name="connsiteX4" fmla="*/ 3089564 w 3089564"/>
              <a:gd name="connsiteY4" fmla="*/ 660889 h 858785"/>
              <a:gd name="connsiteX5" fmla="*/ 2969489 w 3089564"/>
              <a:gd name="connsiteY5" fmla="*/ 780964 h 858785"/>
              <a:gd name="connsiteX6" fmla="*/ 120075 w 3089564"/>
              <a:gd name="connsiteY6" fmla="*/ 780964 h 858785"/>
              <a:gd name="connsiteX7" fmla="*/ 0 w 3089564"/>
              <a:gd name="connsiteY7" fmla="*/ 660889 h 858785"/>
              <a:gd name="connsiteX8" fmla="*/ 0 w 3089564"/>
              <a:gd name="connsiteY8" fmla="*/ 180602 h 858785"/>
              <a:gd name="connsiteX0" fmla="*/ 0 w 3089564"/>
              <a:gd name="connsiteY0" fmla="*/ 180602 h 912287"/>
              <a:gd name="connsiteX1" fmla="*/ 120075 w 3089564"/>
              <a:gd name="connsiteY1" fmla="*/ 60527 h 912287"/>
              <a:gd name="connsiteX2" fmla="*/ 2969489 w 3089564"/>
              <a:gd name="connsiteY2" fmla="*/ 60527 h 912287"/>
              <a:gd name="connsiteX3" fmla="*/ 3089564 w 3089564"/>
              <a:gd name="connsiteY3" fmla="*/ 180602 h 912287"/>
              <a:gd name="connsiteX4" fmla="*/ 3089564 w 3089564"/>
              <a:gd name="connsiteY4" fmla="*/ 660889 h 912287"/>
              <a:gd name="connsiteX5" fmla="*/ 2969489 w 3089564"/>
              <a:gd name="connsiteY5" fmla="*/ 780964 h 912287"/>
              <a:gd name="connsiteX6" fmla="*/ 120075 w 3089564"/>
              <a:gd name="connsiteY6" fmla="*/ 780964 h 912287"/>
              <a:gd name="connsiteX7" fmla="*/ 0 w 3089564"/>
              <a:gd name="connsiteY7" fmla="*/ 660889 h 912287"/>
              <a:gd name="connsiteX8" fmla="*/ 0 w 3089564"/>
              <a:gd name="connsiteY8" fmla="*/ 180602 h 912287"/>
              <a:gd name="connsiteX0" fmla="*/ 0 w 3089564"/>
              <a:gd name="connsiteY0" fmla="*/ 180602 h 912287"/>
              <a:gd name="connsiteX1" fmla="*/ 120075 w 3089564"/>
              <a:gd name="connsiteY1" fmla="*/ 60527 h 912287"/>
              <a:gd name="connsiteX2" fmla="*/ 2969489 w 3089564"/>
              <a:gd name="connsiteY2" fmla="*/ 60527 h 912287"/>
              <a:gd name="connsiteX3" fmla="*/ 3089564 w 3089564"/>
              <a:gd name="connsiteY3" fmla="*/ 180602 h 912287"/>
              <a:gd name="connsiteX4" fmla="*/ 3089564 w 3089564"/>
              <a:gd name="connsiteY4" fmla="*/ 660889 h 912287"/>
              <a:gd name="connsiteX5" fmla="*/ 2969489 w 3089564"/>
              <a:gd name="connsiteY5" fmla="*/ 780964 h 912287"/>
              <a:gd name="connsiteX6" fmla="*/ 120075 w 3089564"/>
              <a:gd name="connsiteY6" fmla="*/ 780964 h 912287"/>
              <a:gd name="connsiteX7" fmla="*/ 0 w 3089564"/>
              <a:gd name="connsiteY7" fmla="*/ 660889 h 912287"/>
              <a:gd name="connsiteX8" fmla="*/ 0 w 3089564"/>
              <a:gd name="connsiteY8" fmla="*/ 180602 h 91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9564" h="912287">
                <a:moveTo>
                  <a:pt x="0" y="180602"/>
                </a:moveTo>
                <a:cubicBezTo>
                  <a:pt x="0" y="114286"/>
                  <a:pt x="53759" y="60527"/>
                  <a:pt x="120075" y="60527"/>
                </a:cubicBezTo>
                <a:cubicBezTo>
                  <a:pt x="1069880" y="60527"/>
                  <a:pt x="1902952" y="-75660"/>
                  <a:pt x="2969489" y="60527"/>
                </a:cubicBezTo>
                <a:cubicBezTo>
                  <a:pt x="3035805" y="60527"/>
                  <a:pt x="3089564" y="114286"/>
                  <a:pt x="3089564" y="180602"/>
                </a:cubicBezTo>
                <a:cubicBezTo>
                  <a:pt x="2972833" y="369881"/>
                  <a:pt x="3089564" y="500793"/>
                  <a:pt x="3089564" y="660889"/>
                </a:cubicBezTo>
                <a:cubicBezTo>
                  <a:pt x="3089564" y="727205"/>
                  <a:pt x="3035805" y="780964"/>
                  <a:pt x="2969489" y="780964"/>
                </a:cubicBezTo>
                <a:cubicBezTo>
                  <a:pt x="2019684" y="956062"/>
                  <a:pt x="680773" y="956062"/>
                  <a:pt x="120075" y="780964"/>
                </a:cubicBezTo>
                <a:cubicBezTo>
                  <a:pt x="53759" y="780964"/>
                  <a:pt x="0" y="727205"/>
                  <a:pt x="0" y="660889"/>
                </a:cubicBezTo>
                <a:cubicBezTo>
                  <a:pt x="97277" y="471610"/>
                  <a:pt x="0" y="340698"/>
                  <a:pt x="0" y="180602"/>
                </a:cubicBezTo>
                <a:close/>
              </a:path>
            </a:pathLst>
          </a:custGeom>
          <a:solidFill>
            <a:srgbClr val="C00000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phẩy</a:t>
            </a:r>
            <a:endParaRPr lang="en-VN" sz="2800" dirty="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0FB274-A63C-EF44-BDFE-4251C5A8AFC0}"/>
              </a:ext>
            </a:extLst>
          </p:cNvPr>
          <p:cNvGrpSpPr/>
          <p:nvPr/>
        </p:nvGrpSpPr>
        <p:grpSpPr>
          <a:xfrm>
            <a:off x="9250915" y="-274392"/>
            <a:ext cx="3134138" cy="2574692"/>
            <a:chOff x="4499688" y="3933917"/>
            <a:chExt cx="3494385" cy="2924081"/>
          </a:xfrm>
        </p:grpSpPr>
        <p:pic>
          <p:nvPicPr>
            <p:cNvPr id="21" name="图片 8">
              <a:extLst>
                <a:ext uri="{FF2B5EF4-FFF2-40B4-BE49-F238E27FC236}">
                  <a16:creationId xmlns:a16="http://schemas.microsoft.com/office/drawing/2014/main" id="{B5A053D2-88E4-A843-B304-0FCD3DDD4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688" y="3933917"/>
              <a:ext cx="3494385" cy="292408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44D1805-E475-144E-A7EF-D1CDC0FF1599}"/>
                </a:ext>
              </a:extLst>
            </p:cNvPr>
            <p:cNvSpPr/>
            <p:nvPr/>
          </p:nvSpPr>
          <p:spPr>
            <a:xfrm>
              <a:off x="4595135" y="5418053"/>
              <a:ext cx="3303491" cy="5942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>
                  <a:ln/>
                  <a:solidFill>
                    <a:srgbClr val="FF0000"/>
                  </a:solidFill>
                  <a:effectLst/>
                  <a:latin typeface="#9SLIDE07 SVN-ZICLETS MEDIUM" panose="02000603000000000000" pitchFamily="2" charset="0"/>
                </a:rPr>
                <a:t>LƯU </a:t>
              </a:r>
              <a:r>
                <a:rPr lang="en-US" sz="2800" b="1" cap="none" spc="0" dirty="0" err="1">
                  <a:ln/>
                  <a:solidFill>
                    <a:srgbClr val="FF0000"/>
                  </a:solidFill>
                  <a:effectLst/>
                  <a:latin typeface="#9SLIDE07 SVN-ZICLETS MEDIUM" panose="02000603000000000000" pitchFamily="2" charset="0"/>
                </a:rPr>
                <a:t>Ý</a:t>
              </a:r>
              <a:r>
                <a:rPr lang="en-US" sz="2800" b="1" cap="none" spc="0" dirty="0">
                  <a:ln/>
                  <a:solidFill>
                    <a:srgbClr val="FF0000"/>
                  </a:solidFill>
                  <a:effectLst/>
                  <a:latin typeface="#9SLIDE07 SVN-ZICLETS MEDIUM" panose="02000603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40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22" grpId="0" animBg="1"/>
      <p:bldP spid="23" grpId="0" animBg="1"/>
      <p:bldP spid="24" grpId="0" animBg="1"/>
      <p:bldP spid="25" grpId="0" animBg="1"/>
      <p:bldP spid="27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0284132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wsifsll">
      <a:majorFont>
        <a:latin typeface="" panose="020F0302020204030204"/>
        <a:ea typeface="阿里巴巴普惠体"/>
        <a:cs typeface=""/>
      </a:majorFont>
      <a:minorFont>
        <a:latin typeface="" panose="020F0502020204030204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823</Words>
  <Application>Microsoft Office PowerPoint</Application>
  <PresentationFormat>Widescreen</PresentationFormat>
  <Paragraphs>147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#9Slide07 SVNZiclets</vt:lpstr>
      <vt:lpstr>Source Han Sans CN Regular</vt:lpstr>
      <vt:lpstr>#9Slide03 SFU Futura_05 ExtraBo</vt:lpstr>
      <vt:lpstr>Arial</vt:lpstr>
      <vt:lpstr>Times New Roman</vt:lpstr>
      <vt:lpstr>HP001 4H</vt:lpstr>
      <vt:lpstr>Cambria</vt:lpstr>
      <vt:lpstr>阿里巴巴普惠体</vt:lpstr>
      <vt:lpstr>SVN-Poky's</vt:lpstr>
      <vt:lpstr>#9SLIDE07 SVN-ZICLETS MEDIUM</vt:lpstr>
      <vt:lpstr>HP001 4 hàng</vt:lpstr>
      <vt:lpstr>#9Slide03 SFU Futura_01</vt:lpstr>
      <vt:lpstr>UTM Cookies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幼小衔接</dc:title>
  <dc:creator>刘 淼</dc:creator>
  <cp:lastModifiedBy>THUY NGA</cp:lastModifiedBy>
  <cp:revision>60</cp:revision>
  <dcterms:created xsi:type="dcterms:W3CDTF">2022-06-21T12:28:01Z</dcterms:created>
  <dcterms:modified xsi:type="dcterms:W3CDTF">2022-11-11T07:03:47Z</dcterms:modified>
</cp:coreProperties>
</file>